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1" r:id="rId2"/>
    <p:sldMasterId id="2147483673" r:id="rId3"/>
  </p:sldMasterIdLst>
  <p:notesMasterIdLst>
    <p:notesMasterId r:id="rId62"/>
  </p:notesMasterIdLst>
  <p:sldIdLst>
    <p:sldId id="256" r:id="rId4"/>
    <p:sldId id="257" r:id="rId5"/>
    <p:sldId id="258" r:id="rId6"/>
    <p:sldId id="259" r:id="rId7"/>
    <p:sldId id="260" r:id="rId8"/>
    <p:sldId id="298" r:id="rId9"/>
    <p:sldId id="307" r:id="rId10"/>
    <p:sldId id="308" r:id="rId11"/>
    <p:sldId id="310" r:id="rId12"/>
    <p:sldId id="309" r:id="rId13"/>
    <p:sldId id="317" r:id="rId14"/>
    <p:sldId id="312" r:id="rId15"/>
    <p:sldId id="313" r:id="rId16"/>
    <p:sldId id="314" r:id="rId17"/>
    <p:sldId id="315" r:id="rId18"/>
    <p:sldId id="316" r:id="rId19"/>
    <p:sldId id="311" r:id="rId20"/>
    <p:sldId id="325" r:id="rId21"/>
    <p:sldId id="319" r:id="rId22"/>
    <p:sldId id="320" r:id="rId23"/>
    <p:sldId id="321" r:id="rId24"/>
    <p:sldId id="322" r:id="rId25"/>
    <p:sldId id="323" r:id="rId26"/>
    <p:sldId id="324" r:id="rId27"/>
    <p:sldId id="318" r:id="rId28"/>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300" r:id="rId44"/>
    <p:sldId id="299" r:id="rId45"/>
    <p:sldId id="301" r:id="rId46"/>
    <p:sldId id="302" r:id="rId47"/>
    <p:sldId id="303" r:id="rId48"/>
    <p:sldId id="1036" r:id="rId49"/>
    <p:sldId id="368" r:id="rId50"/>
    <p:sldId id="370" r:id="rId51"/>
    <p:sldId id="369" r:id="rId52"/>
    <p:sldId id="292" r:id="rId53"/>
    <p:sldId id="287" r:id="rId54"/>
    <p:sldId id="288" r:id="rId55"/>
    <p:sldId id="294" r:id="rId56"/>
    <p:sldId id="295" r:id="rId57"/>
    <p:sldId id="296" r:id="rId58"/>
    <p:sldId id="297" r:id="rId59"/>
    <p:sldId id="1744" r:id="rId60"/>
    <p:sldId id="306"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68" autoAdjust="0"/>
    <p:restoredTop sz="94624" autoAdjust="0"/>
  </p:normalViewPr>
  <p:slideViewPr>
    <p:cSldViewPr snapToGrid="0" showGuides="1">
      <p:cViewPr varScale="1">
        <p:scale>
          <a:sx n="66" d="100"/>
          <a:sy n="66" d="100"/>
        </p:scale>
        <p:origin x="756" y="84"/>
      </p:cViewPr>
      <p:guideLst>
        <p:guide orient="horz" pos="2184"/>
        <p:guide pos="3840"/>
      </p:guideLst>
    </p:cSldViewPr>
  </p:slideViewPr>
  <p:outlineViewPr>
    <p:cViewPr>
      <p:scale>
        <a:sx n="33" d="100"/>
        <a:sy n="33" d="100"/>
      </p:scale>
      <p:origin x="0" y="4572"/>
    </p:cViewPr>
  </p:outlineViewPr>
  <p:notesTextViewPr>
    <p:cViewPr>
      <p:scale>
        <a:sx n="1" d="1"/>
        <a:sy n="1" d="1"/>
      </p:scale>
      <p:origin x="0" y="0"/>
    </p:cViewPr>
  </p:notesTextViewPr>
  <p:sorterViewPr>
    <p:cViewPr>
      <p:scale>
        <a:sx n="66" d="100"/>
        <a:sy n="66" d="100"/>
      </p:scale>
      <p:origin x="0" y="789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spPr>
            <a:solidFill>
              <a:schemeClr val="accent3"/>
            </a:solidFill>
            <a:ln>
              <a:solidFill>
                <a:schemeClr val="bg1"/>
              </a:solidFill>
            </a:ln>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Item01</c:v>
                      </c:pt>
                      <c:pt idx="1">
                        <c:v>Item02</c:v>
                      </c:pt>
                      <c:pt idx="2">
                        <c:v>Item03</c:v>
                      </c:pt>
                      <c:pt idx="3">
                        <c:v>Item04</c:v>
                      </c:pt>
                    </c:strCache>
                  </c:strRef>
                </c15:cat>
              </c15:filteredCategoryTitle>
            </c:ext>
            <c:ext xmlns:c16="http://schemas.microsoft.com/office/drawing/2014/chart" uri="{C3380CC4-5D6E-409C-BE32-E72D297353CC}">
              <c16:uniqueId val="{00000000-0482-4718-94AC-34E9C51E03FF}"/>
            </c:ext>
          </c:extLst>
        </c:ser>
        <c:ser>
          <c:idx val="1"/>
          <c:order val="1"/>
          <c:spPr>
            <a:solidFill>
              <a:schemeClr val="accent2"/>
            </a:solidFill>
            <a:ln>
              <a:solidFill>
                <a:schemeClr val="bg1"/>
              </a:solidFill>
            </a:ln>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Item01</c:v>
                      </c:pt>
                      <c:pt idx="1">
                        <c:v>Item02</c:v>
                      </c:pt>
                      <c:pt idx="2">
                        <c:v>Item03</c:v>
                      </c:pt>
                      <c:pt idx="3">
                        <c:v>Item04</c:v>
                      </c:pt>
                    </c:strCache>
                  </c:strRef>
                </c15:cat>
              </c15:filteredCategoryTitle>
            </c:ext>
            <c:ext xmlns:c16="http://schemas.microsoft.com/office/drawing/2014/chart" uri="{C3380CC4-5D6E-409C-BE32-E72D297353CC}">
              <c16:uniqueId val="{00000001-0482-4718-94AC-34E9C51E03FF}"/>
            </c:ext>
          </c:extLst>
        </c:ser>
        <c:ser>
          <c:idx val="2"/>
          <c:order val="2"/>
          <c:spPr>
            <a:solidFill>
              <a:schemeClr val="accent1"/>
            </a:solidFill>
            <a:ln>
              <a:solidFill>
                <a:schemeClr val="bg1"/>
              </a:solidFill>
            </a:ln>
          </c:spPr>
          <c:invertIfNegative val="0"/>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Item01</c:v>
                      </c:pt>
                      <c:pt idx="1">
                        <c:v>Item02</c:v>
                      </c:pt>
                      <c:pt idx="2">
                        <c:v>Item03</c:v>
                      </c:pt>
                      <c:pt idx="3">
                        <c:v>Item04</c:v>
                      </c:pt>
                    </c:strCache>
                  </c:strRef>
                </c15:cat>
              </c15:filteredCategoryTitle>
            </c:ext>
            <c:ext xmlns:c16="http://schemas.microsoft.com/office/drawing/2014/chart" uri="{C3380CC4-5D6E-409C-BE32-E72D297353CC}">
              <c16:uniqueId val="{00000002-0482-4718-94AC-34E9C51E03FF}"/>
            </c:ext>
          </c:extLst>
        </c:ser>
        <c:dLbls>
          <c:showLegendKey val="0"/>
          <c:showVal val="0"/>
          <c:showCatName val="0"/>
          <c:showSerName val="0"/>
          <c:showPercent val="0"/>
          <c:showBubbleSize val="0"/>
        </c:dLbls>
        <c:gapWidth val="185"/>
        <c:overlap val="100"/>
        <c:axId val="319444096"/>
        <c:axId val="319463808"/>
      </c:barChart>
      <c:catAx>
        <c:axId val="319444096"/>
        <c:scaling>
          <c:orientation val="minMax"/>
        </c:scaling>
        <c:delete val="0"/>
        <c:axPos val="b"/>
        <c:numFmt formatCode="General" sourceLinked="0"/>
        <c:majorTickMark val="out"/>
        <c:minorTickMark val="none"/>
        <c:tickLblPos val="nextTo"/>
        <c:txPr>
          <a:bodyPr/>
          <a:lstStyle/>
          <a:p>
            <a:pPr>
              <a:defRPr sz="1200">
                <a:solidFill>
                  <a:schemeClr val="bg1"/>
                </a:solidFill>
                <a:latin typeface="Arial" pitchFamily="34" charset="0"/>
                <a:cs typeface="Arial" pitchFamily="34" charset="0"/>
              </a:defRPr>
            </a:pPr>
            <a:endParaRPr lang="en-US"/>
          </a:p>
        </c:txPr>
        <c:crossAx val="319463808"/>
        <c:crosses val="autoZero"/>
        <c:auto val="1"/>
        <c:lblAlgn val="ctr"/>
        <c:lblOffset val="100"/>
        <c:noMultiLvlLbl val="0"/>
      </c:catAx>
      <c:valAx>
        <c:axId val="319463808"/>
        <c:scaling>
          <c:orientation val="minMax"/>
        </c:scaling>
        <c:delete val="0"/>
        <c:axPos val="l"/>
        <c:majorGridlines>
          <c:spPr>
            <a:ln>
              <a:solidFill>
                <a:schemeClr val="bg1">
                  <a:lumMod val="95000"/>
                </a:schemeClr>
              </a:solidFill>
              <a:prstDash val="dash"/>
            </a:ln>
          </c:spPr>
        </c:majorGridlines>
        <c:numFmt formatCode="General" sourceLinked="1"/>
        <c:majorTickMark val="out"/>
        <c:minorTickMark val="none"/>
        <c:tickLblPos val="nextTo"/>
        <c:txPr>
          <a:bodyPr/>
          <a:lstStyle/>
          <a:p>
            <a:pPr>
              <a:defRPr sz="1200">
                <a:solidFill>
                  <a:schemeClr val="bg1"/>
                </a:solidFill>
              </a:defRPr>
            </a:pPr>
            <a:endParaRPr lang="en-US"/>
          </a:p>
        </c:txPr>
        <c:crossAx val="319444096"/>
        <c:crosses val="autoZero"/>
        <c:crossBetween val="between"/>
      </c:valAx>
      <c:spPr>
        <a:ln>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4"/>
              </a:solidFill>
            </c:spPr>
            <c:extLst>
              <c:ext xmlns:c16="http://schemas.microsoft.com/office/drawing/2014/chart" uri="{C3380CC4-5D6E-409C-BE32-E72D297353CC}">
                <c16:uniqueId val="{00000001-0D62-402F-AFCC-38A98DABA5E5}"/>
              </c:ext>
            </c:extLst>
          </c:dPt>
          <c:dPt>
            <c:idx val="1"/>
            <c:bubble3D val="0"/>
            <c:spPr>
              <a:solidFill>
                <a:schemeClr val="accent3"/>
              </a:solidFill>
            </c:spPr>
            <c:extLst>
              <c:ext xmlns:c16="http://schemas.microsoft.com/office/drawing/2014/chart" uri="{C3380CC4-5D6E-409C-BE32-E72D297353CC}">
                <c16:uniqueId val="{00000003-0D62-402F-AFCC-38A98DABA5E5}"/>
              </c:ext>
            </c:extLst>
          </c:dPt>
          <c:dPt>
            <c:idx val="2"/>
            <c:bubble3D val="0"/>
            <c:spPr>
              <a:solidFill>
                <a:schemeClr val="accent2"/>
              </a:solidFill>
            </c:spPr>
            <c:extLst>
              <c:ext xmlns:c16="http://schemas.microsoft.com/office/drawing/2014/chart" uri="{C3380CC4-5D6E-409C-BE32-E72D297353CC}">
                <c16:uniqueId val="{00000005-0D62-402F-AFCC-38A98DABA5E5}"/>
              </c:ext>
            </c:extLst>
          </c:dPt>
          <c:dPt>
            <c:idx val="3"/>
            <c:bubble3D val="0"/>
            <c:spPr>
              <a:solidFill>
                <a:schemeClr val="accent1"/>
              </a:solidFill>
            </c:spPr>
            <c:extLst>
              <c:ext xmlns:c16="http://schemas.microsoft.com/office/drawing/2014/chart" uri="{C3380CC4-5D6E-409C-BE32-E72D297353CC}">
                <c16:uniqueId val="{00000007-0D62-402F-AFCC-38A98DABA5E5}"/>
              </c:ext>
            </c:extLst>
          </c:dPt>
          <c:val>
            <c:numRef>
              <c:f>Sheet1!$B$2:$B$5</c:f>
              <c:numCache>
                <c:formatCode>General</c:formatCode>
                <c:ptCount val="4"/>
                <c:pt idx="0">
                  <c:v>8.2000000000000011</c:v>
                </c:pt>
                <c:pt idx="1">
                  <c:v>3.2</c:v>
                </c:pt>
                <c:pt idx="2">
                  <c:v>1.4</c:v>
                </c:pt>
                <c:pt idx="3">
                  <c:v>1.2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1st Qtr</c:v>
                      </c:pt>
                      <c:pt idx="1">
                        <c:v>2nd Qtr</c:v>
                      </c:pt>
                      <c:pt idx="2">
                        <c:v>3rd Qtr</c:v>
                      </c:pt>
                      <c:pt idx="3">
                        <c:v>4th Qtr</c:v>
                      </c:pt>
                    </c:strCache>
                  </c:strRef>
                </c15:cat>
              </c15:filteredCategoryTitle>
            </c:ext>
            <c:ext xmlns:c16="http://schemas.microsoft.com/office/drawing/2014/chart" uri="{C3380CC4-5D6E-409C-BE32-E72D297353CC}">
              <c16:uniqueId val="{00000008-0D62-402F-AFCC-38A98DABA5E5}"/>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c:spPr>
            <c:extLst>
              <c:ext xmlns:c16="http://schemas.microsoft.com/office/drawing/2014/chart" uri="{C3380CC4-5D6E-409C-BE32-E72D297353CC}">
                <c16:uniqueId val="{00000001-940C-4FAA-81B3-D50E6FA15F43}"/>
              </c:ext>
            </c:extLst>
          </c:dPt>
          <c:dPt>
            <c:idx val="1"/>
            <c:bubble3D val="0"/>
            <c:spPr>
              <a:solidFill>
                <a:schemeClr val="accent3"/>
              </a:solidFill>
            </c:spPr>
            <c:extLst>
              <c:ext xmlns:c16="http://schemas.microsoft.com/office/drawing/2014/chart" uri="{C3380CC4-5D6E-409C-BE32-E72D297353CC}">
                <c16:uniqueId val="{00000003-940C-4FAA-81B3-D50E6FA15F43}"/>
              </c:ext>
            </c:extLst>
          </c:dPt>
          <c:dPt>
            <c:idx val="2"/>
            <c:bubble3D val="0"/>
            <c:spPr>
              <a:solidFill>
                <a:schemeClr val="accent2"/>
              </a:solidFill>
            </c:spPr>
            <c:extLst>
              <c:ext xmlns:c16="http://schemas.microsoft.com/office/drawing/2014/chart" uri="{C3380CC4-5D6E-409C-BE32-E72D297353CC}">
                <c16:uniqueId val="{00000005-940C-4FAA-81B3-D50E6FA15F43}"/>
              </c:ext>
            </c:extLst>
          </c:dPt>
          <c:val>
            <c:numRef>
              <c:f>Sheet1!$B$2:$B$4</c:f>
              <c:numCache>
                <c:formatCode>General</c:formatCode>
                <c:ptCount val="3"/>
                <c:pt idx="0">
                  <c:v>5</c:v>
                </c:pt>
                <c:pt idx="1">
                  <c:v>3</c:v>
                </c:pt>
                <c:pt idx="2">
                  <c:v>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Text A</c:v>
                      </c:pt>
                      <c:pt idx="1">
                        <c:v>Text B</c:v>
                      </c:pt>
                      <c:pt idx="2">
                        <c:v>Text C</c:v>
                      </c:pt>
                    </c:strCache>
                  </c:strRef>
                </c15:cat>
              </c15:filteredCategoryTitle>
            </c:ext>
            <c:ext xmlns:c16="http://schemas.microsoft.com/office/drawing/2014/chart" uri="{C3380CC4-5D6E-409C-BE32-E72D297353CC}">
              <c16:uniqueId val="{00000006-940C-4FAA-81B3-D50E6FA15F43}"/>
            </c:ext>
          </c:extLst>
        </c:ser>
        <c:dLbls>
          <c:showLegendKey val="0"/>
          <c:showVal val="0"/>
          <c:showCatName val="0"/>
          <c:showSerName val="0"/>
          <c:showPercent val="0"/>
          <c:showBubbleSize val="0"/>
          <c:showLeaderLines val="0"/>
        </c:dLbls>
        <c:firstSliceAng val="0"/>
        <c:holeSize val="58"/>
      </c:doughnutChart>
    </c:plotArea>
    <c:plotVisOnly val="1"/>
    <c:dispBlanksAs val="zero"/>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6EC4A7-A5BC-4791-AB3F-4912E7804CC1}" type="datetimeFigureOut">
              <a:rPr lang="en-US" smtClean="0"/>
              <a:t>10/28/2023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3B70C8-92C7-4EDE-B260-B9117BF49019}"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47</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57</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48</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49</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832FCE64-6F1D-4F57-965F-C2124A1F6CAA}"/>
              </a:ext>
            </a:extLst>
          </p:cNvPr>
          <p:cNvSpPr>
            <a:spLocks noGrp="1"/>
          </p:cNvSpPr>
          <p:nvPr>
            <p:ph type="pic" idx="15" hasCustomPrompt="1"/>
          </p:nvPr>
        </p:nvSpPr>
        <p:spPr>
          <a:xfrm>
            <a:off x="448493" y="1874587"/>
            <a:ext cx="11295017" cy="2723539"/>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Tree>
    <p:extLst>
      <p:ext uri="{BB962C8B-B14F-4D97-AF65-F5344CB8AC3E}">
        <p14:creationId xmlns:p14="http://schemas.microsoft.com/office/powerpoint/2010/main" val="4292667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8E8D4DF9-AB27-4BFA-B8F3-B5A4BAE366DC}"/>
              </a:ext>
            </a:extLst>
          </p:cNvPr>
          <p:cNvSpPr/>
          <p:nvPr userDrawn="1"/>
        </p:nvSpPr>
        <p:spPr>
          <a:xfrm>
            <a:off x="5553077" y="319737"/>
            <a:ext cx="6294725" cy="6294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ircle: Hollow 12">
            <a:extLst>
              <a:ext uri="{FF2B5EF4-FFF2-40B4-BE49-F238E27FC236}">
                <a16:creationId xmlns:a16="http://schemas.microsoft.com/office/drawing/2014/main" id="{6AAC4FD0-A05F-49DE-B603-5B07343EE3B7}"/>
              </a:ext>
            </a:extLst>
          </p:cNvPr>
          <p:cNvSpPr>
            <a:spLocks noChangeAspect="1"/>
          </p:cNvSpPr>
          <p:nvPr userDrawn="1"/>
        </p:nvSpPr>
        <p:spPr>
          <a:xfrm>
            <a:off x="5408597" y="143934"/>
            <a:ext cx="6583680" cy="6583680"/>
          </a:xfrm>
          <a:prstGeom prst="donut">
            <a:avLst>
              <a:gd name="adj" fmla="val 6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Picture Placeholder 10">
            <a:extLst>
              <a:ext uri="{FF2B5EF4-FFF2-40B4-BE49-F238E27FC236}">
                <a16:creationId xmlns:a16="http://schemas.microsoft.com/office/drawing/2014/main" id="{CFAEB202-273C-434A-B97E-CEE50752E6F0}"/>
              </a:ext>
            </a:extLst>
          </p:cNvPr>
          <p:cNvSpPr>
            <a:spLocks noGrp="1"/>
          </p:cNvSpPr>
          <p:nvPr>
            <p:ph type="pic" idx="19" hasCustomPrompt="1"/>
          </p:nvPr>
        </p:nvSpPr>
        <p:spPr>
          <a:xfrm>
            <a:off x="8799376" y="1914017"/>
            <a:ext cx="2941202" cy="4085102"/>
          </a:xfrm>
          <a:custGeom>
            <a:avLst/>
            <a:gdLst>
              <a:gd name="connsiteX0" fmla="*/ 2588032 w 3030428"/>
              <a:gd name="connsiteY0" fmla="*/ 0 h 4209032"/>
              <a:gd name="connsiteX1" fmla="*/ 2600644 w 3030428"/>
              <a:gd name="connsiteY1" fmla="*/ 19372 h 4209032"/>
              <a:gd name="connsiteX2" fmla="*/ 2720921 w 3030428"/>
              <a:gd name="connsiteY2" fmla="*/ 2958328 h 4209032"/>
              <a:gd name="connsiteX3" fmla="*/ 1733790 w 3030428"/>
              <a:gd name="connsiteY3" fmla="*/ 4140387 h 4209032"/>
              <a:gd name="connsiteX4" fmla="*/ 1628348 w 3030428"/>
              <a:gd name="connsiteY4" fmla="*/ 4209032 h 4209032"/>
              <a:gd name="connsiteX5" fmla="*/ 0 w 3030428"/>
              <a:gd name="connsiteY5" fmla="*/ 1619391 h 420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0428" h="4209032">
                <a:moveTo>
                  <a:pt x="2588032" y="0"/>
                </a:moveTo>
                <a:lnTo>
                  <a:pt x="2600644" y="19372"/>
                </a:lnTo>
                <a:cubicBezTo>
                  <a:pt x="3107939" y="887445"/>
                  <a:pt x="3189003" y="1983805"/>
                  <a:pt x="2720921" y="2958328"/>
                </a:cubicBezTo>
                <a:cubicBezTo>
                  <a:pt x="2486880" y="3445590"/>
                  <a:pt x="2143248" y="3844731"/>
                  <a:pt x="1733790" y="4140387"/>
                </a:cubicBezTo>
                <a:lnTo>
                  <a:pt x="1628348" y="4209032"/>
                </a:lnTo>
                <a:lnTo>
                  <a:pt x="0" y="1619391"/>
                </a:lnTo>
                <a:close/>
              </a:path>
            </a:pathLst>
          </a:custGeom>
          <a:solidFill>
            <a:schemeClr val="bg1">
              <a:lumMod val="95000"/>
            </a:schemeClr>
          </a:solidFill>
        </p:spPr>
        <p:txBody>
          <a:bodyPr wrap="square" anchor="ctr">
            <a:noAutofit/>
          </a:bodyPr>
          <a:lstStyle>
            <a:lvl1pPr marL="0" indent="0" algn="ctr">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pPr marL="0" lvl="0" algn="ctr"/>
            <a:r>
              <a:rPr lang="en-US" altLang="ko-KR" dirty="0"/>
              <a:t>Place </a:t>
            </a:r>
            <a:r>
              <a:rPr lang="fa-IR" altLang="ko-KR" dirty="0"/>
              <a:t>مطالب شما در اینجا</a:t>
            </a:r>
            <a:r>
              <a:rPr lang="en-US" altLang="ko-KR" dirty="0"/>
              <a:t>Picture Here </a:t>
            </a:r>
          </a:p>
          <a:p>
            <a:pPr marL="0" lvl="0" algn="ctr"/>
            <a:r>
              <a:rPr lang="en-US" altLang="ko-KR" dirty="0"/>
              <a:t>and send to back</a:t>
            </a:r>
            <a:endParaRPr lang="ko-KR" altLang="en-US" dirty="0"/>
          </a:p>
        </p:txBody>
      </p:sp>
      <p:sp>
        <p:nvSpPr>
          <p:cNvPr id="3" name="Picture Placeholder 16">
            <a:extLst>
              <a:ext uri="{FF2B5EF4-FFF2-40B4-BE49-F238E27FC236}">
                <a16:creationId xmlns:a16="http://schemas.microsoft.com/office/drawing/2014/main" id="{8575046F-3041-46AF-B8DE-A05E27BF58BE}"/>
              </a:ext>
            </a:extLst>
          </p:cNvPr>
          <p:cNvSpPr>
            <a:spLocks noGrp="1"/>
          </p:cNvSpPr>
          <p:nvPr>
            <p:ph type="pic" sz="quarter" idx="15" hasCustomPrompt="1"/>
          </p:nvPr>
        </p:nvSpPr>
        <p:spPr>
          <a:xfrm>
            <a:off x="6172201" y="3578791"/>
            <a:ext cx="4088533" cy="2940422"/>
          </a:xfrm>
          <a:custGeom>
            <a:avLst/>
            <a:gdLst>
              <a:gd name="connsiteX0" fmla="*/ 2587894 w 4212569"/>
              <a:gd name="connsiteY0" fmla="*/ 0 h 3029626"/>
              <a:gd name="connsiteX1" fmla="*/ 4212569 w 4212569"/>
              <a:gd name="connsiteY1" fmla="*/ 2581665 h 3029626"/>
              <a:gd name="connsiteX2" fmla="*/ 4097442 w 4212569"/>
              <a:gd name="connsiteY2" fmla="*/ 2651607 h 3029626"/>
              <a:gd name="connsiteX3" fmla="*/ 2604529 w 4212569"/>
              <a:gd name="connsiteY3" fmla="*/ 3029626 h 3029626"/>
              <a:gd name="connsiteX4" fmla="*/ 7398 w 4212569"/>
              <a:gd name="connsiteY4" fmla="*/ 1648743 h 3029626"/>
              <a:gd name="connsiteX5" fmla="*/ 0 w 4212569"/>
              <a:gd name="connsiteY5" fmla="*/ 1636566 h 302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2569" h="3029626">
                <a:moveTo>
                  <a:pt x="2587894" y="0"/>
                </a:moveTo>
                <a:lnTo>
                  <a:pt x="4212569" y="2581665"/>
                </a:lnTo>
                <a:lnTo>
                  <a:pt x="4097442" y="2651607"/>
                </a:lnTo>
                <a:cubicBezTo>
                  <a:pt x="3653654" y="2892687"/>
                  <a:pt x="3145083" y="3029626"/>
                  <a:pt x="2604529" y="3029626"/>
                </a:cubicBezTo>
                <a:cubicBezTo>
                  <a:pt x="1523420" y="3029626"/>
                  <a:pt x="570247" y="2481869"/>
                  <a:pt x="7398" y="1648743"/>
                </a:cubicBezTo>
                <a:lnTo>
                  <a:pt x="0" y="1636566"/>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a:t>
            </a:r>
            <a:r>
              <a:rPr lang="fa-IR" altLang="ko-KR" dirty="0"/>
              <a:t>مطالب شما در اینجا</a:t>
            </a:r>
            <a:r>
              <a:rPr lang="en-US" altLang="ko-KR" dirty="0"/>
              <a:t>Picture Here </a:t>
            </a:r>
          </a:p>
          <a:p>
            <a:pPr marL="0" lvl="0" algn="ctr"/>
            <a:r>
              <a:rPr lang="en-US" altLang="ko-KR" dirty="0"/>
              <a:t>and send to back</a:t>
            </a:r>
            <a:endParaRPr lang="ko-KR" altLang="en-US" dirty="0"/>
          </a:p>
        </p:txBody>
      </p:sp>
      <p:sp>
        <p:nvSpPr>
          <p:cNvPr id="4" name="Picture Placeholder 14">
            <a:extLst>
              <a:ext uri="{FF2B5EF4-FFF2-40B4-BE49-F238E27FC236}">
                <a16:creationId xmlns:a16="http://schemas.microsoft.com/office/drawing/2014/main" id="{F7C47643-27A7-4608-B12D-9383BD877ADB}"/>
              </a:ext>
            </a:extLst>
          </p:cNvPr>
          <p:cNvSpPr>
            <a:spLocks noGrp="1"/>
          </p:cNvSpPr>
          <p:nvPr>
            <p:ph type="pic" sz="quarter" idx="17" hasCustomPrompt="1"/>
          </p:nvPr>
        </p:nvSpPr>
        <p:spPr>
          <a:xfrm>
            <a:off x="7127157" y="444096"/>
            <a:ext cx="4088537" cy="2940422"/>
          </a:xfrm>
          <a:custGeom>
            <a:avLst/>
            <a:gdLst>
              <a:gd name="connsiteX0" fmla="*/ 1608042 w 4212570"/>
              <a:gd name="connsiteY0" fmla="*/ 0 h 3029626"/>
              <a:gd name="connsiteX1" fmla="*/ 4205172 w 4212570"/>
              <a:gd name="connsiteY1" fmla="*/ 1380883 h 3029626"/>
              <a:gd name="connsiteX2" fmla="*/ 4212570 w 4212570"/>
              <a:gd name="connsiteY2" fmla="*/ 1393060 h 3029626"/>
              <a:gd name="connsiteX3" fmla="*/ 1624674 w 4212570"/>
              <a:gd name="connsiteY3" fmla="*/ 3029626 h 3029626"/>
              <a:gd name="connsiteX4" fmla="*/ 0 w 4212570"/>
              <a:gd name="connsiteY4" fmla="*/ 447962 h 3029626"/>
              <a:gd name="connsiteX5" fmla="*/ 115129 w 4212570"/>
              <a:gd name="connsiteY5" fmla="*/ 378019 h 3029626"/>
              <a:gd name="connsiteX6" fmla="*/ 1608042 w 4212570"/>
              <a:gd name="connsiteY6" fmla="*/ 0 h 302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2570" h="3029626">
                <a:moveTo>
                  <a:pt x="1608042" y="0"/>
                </a:moveTo>
                <a:cubicBezTo>
                  <a:pt x="2689150" y="0"/>
                  <a:pt x="3642324" y="547757"/>
                  <a:pt x="4205172" y="1380883"/>
                </a:cubicBezTo>
                <a:lnTo>
                  <a:pt x="4212570" y="1393060"/>
                </a:lnTo>
                <a:lnTo>
                  <a:pt x="1624674" y="3029626"/>
                </a:lnTo>
                <a:lnTo>
                  <a:pt x="0" y="447962"/>
                </a:lnTo>
                <a:lnTo>
                  <a:pt x="115129" y="378019"/>
                </a:lnTo>
                <a:cubicBezTo>
                  <a:pt x="558917" y="136939"/>
                  <a:pt x="1067487" y="0"/>
                  <a:pt x="1608042" y="0"/>
                </a:cubicBez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a:t>
            </a:r>
            <a:r>
              <a:rPr lang="fa-IR" altLang="ko-KR" dirty="0"/>
              <a:t>مطالب شما در اینجا</a:t>
            </a:r>
            <a:r>
              <a:rPr lang="en-US" altLang="ko-KR" dirty="0"/>
              <a:t>Picture Here </a:t>
            </a:r>
          </a:p>
          <a:p>
            <a:pPr marL="0" lvl="0" algn="ctr"/>
            <a:r>
              <a:rPr lang="en-US" altLang="ko-KR" dirty="0"/>
              <a:t>and send to back</a:t>
            </a:r>
            <a:endParaRPr lang="ko-KR" altLang="en-US" dirty="0"/>
          </a:p>
        </p:txBody>
      </p:sp>
    </p:spTree>
    <p:extLst>
      <p:ext uri="{BB962C8B-B14F-4D97-AF65-F5344CB8AC3E}">
        <p14:creationId xmlns:p14="http://schemas.microsoft.com/office/powerpoint/2010/main" val="8514968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2834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Graphic 14">
            <a:extLst>
              <a:ext uri="{FF2B5EF4-FFF2-40B4-BE49-F238E27FC236}">
                <a16:creationId xmlns:a16="http://schemas.microsoft.com/office/drawing/2014/main" id="{D09A2AF4-17BF-4A25-A87E-E1829C5DE226}"/>
              </a:ext>
            </a:extLst>
          </p:cNvPr>
          <p:cNvGrpSpPr/>
          <p:nvPr userDrawn="1"/>
        </p:nvGrpSpPr>
        <p:grpSpPr>
          <a:xfrm>
            <a:off x="6938805" y="1532913"/>
            <a:ext cx="4395454" cy="3457099"/>
            <a:chOff x="2444748" y="555045"/>
            <a:chExt cx="7282048" cy="5727454"/>
          </a:xfrm>
        </p:grpSpPr>
        <p:sp>
          <p:nvSpPr>
            <p:cNvPr id="6" name="Freeform: Shape 5">
              <a:extLst>
                <a:ext uri="{FF2B5EF4-FFF2-40B4-BE49-F238E27FC236}">
                  <a16:creationId xmlns:a16="http://schemas.microsoft.com/office/drawing/2014/main" id="{B9E75E5F-71B5-49C0-9580-682356268640}"/>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C922526E-A294-4273-B92B-E01D2661DF0A}"/>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8" name="Freeform: Shape 7">
              <a:extLst>
                <a:ext uri="{FF2B5EF4-FFF2-40B4-BE49-F238E27FC236}">
                  <a16:creationId xmlns:a16="http://schemas.microsoft.com/office/drawing/2014/main" id="{90803D58-4984-4852-9C65-D40BB68CD891}"/>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DD253A3-4D74-48A8-AAEC-8FD49BB94155}"/>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10" name="Freeform: Shape 9">
              <a:extLst>
                <a:ext uri="{FF2B5EF4-FFF2-40B4-BE49-F238E27FC236}">
                  <a16:creationId xmlns:a16="http://schemas.microsoft.com/office/drawing/2014/main" id="{25FA20A0-4116-412E-9605-34479A2F7732}"/>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id="{3D2C317E-14D0-44AD-BF2E-3987C043A975}"/>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A431446-6B05-41D3-9365-E8AF0C73C9D6}"/>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AC0D53A-318F-45B5-B98A-1FF9B699594F}"/>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3" name="Picture Placeholder 2">
            <a:extLst>
              <a:ext uri="{FF2B5EF4-FFF2-40B4-BE49-F238E27FC236}">
                <a16:creationId xmlns:a16="http://schemas.microsoft.com/office/drawing/2014/main" id="{7A65F4E1-43A2-4742-A867-7EBB66F7D374}"/>
              </a:ext>
            </a:extLst>
          </p:cNvPr>
          <p:cNvSpPr>
            <a:spLocks noGrp="1"/>
          </p:cNvSpPr>
          <p:nvPr>
            <p:ph type="pic" idx="15" hasCustomPrompt="1"/>
          </p:nvPr>
        </p:nvSpPr>
        <p:spPr>
          <a:xfrm>
            <a:off x="7108855" y="1700416"/>
            <a:ext cx="4056875" cy="2370579"/>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
        <p:nvSpPr>
          <p:cNvPr id="4" name="Text Placeholder 9">
            <a:extLst>
              <a:ext uri="{FF2B5EF4-FFF2-40B4-BE49-F238E27FC236}">
                <a16:creationId xmlns:a16="http://schemas.microsoft.com/office/drawing/2014/main" id="{5618A71E-2FD6-4B23-8726-E28CC011495E}"/>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64868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8837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153022F2-D855-4119-8159-5E792860E344}"/>
              </a:ext>
            </a:extLst>
          </p:cNvPr>
          <p:cNvSpPr>
            <a:spLocks noGrp="1"/>
          </p:cNvSpPr>
          <p:nvPr>
            <p:ph type="pic" sz="quarter" idx="15" hasCustomPrompt="1"/>
          </p:nvPr>
        </p:nvSpPr>
        <p:spPr>
          <a:xfrm>
            <a:off x="0" y="0"/>
            <a:ext cx="6937746" cy="6858000"/>
          </a:xfrm>
          <a:custGeom>
            <a:avLst/>
            <a:gdLst>
              <a:gd name="connsiteX0" fmla="*/ 4721285 w 6937746"/>
              <a:gd name="connsiteY0" fmla="*/ 4641539 h 6858000"/>
              <a:gd name="connsiteX1" fmla="*/ 6937746 w 6937746"/>
              <a:gd name="connsiteY1" fmla="*/ 6858000 h 6858000"/>
              <a:gd name="connsiteX2" fmla="*/ 2504824 w 6937746"/>
              <a:gd name="connsiteY2" fmla="*/ 6858000 h 6858000"/>
              <a:gd name="connsiteX3" fmla="*/ 2376433 w 6937746"/>
              <a:gd name="connsiteY3" fmla="*/ 2296687 h 6858000"/>
              <a:gd name="connsiteX4" fmla="*/ 4602775 w 6937746"/>
              <a:gd name="connsiteY4" fmla="*/ 4523028 h 6858000"/>
              <a:gd name="connsiteX5" fmla="*/ 2376433 w 6937746"/>
              <a:gd name="connsiteY5" fmla="*/ 6749369 h 6858000"/>
              <a:gd name="connsiteX6" fmla="*/ 150091 w 6937746"/>
              <a:gd name="connsiteY6" fmla="*/ 4523027 h 6858000"/>
              <a:gd name="connsiteX7" fmla="*/ 306688 w 6937746"/>
              <a:gd name="connsiteY7" fmla="*/ 0 h 6858000"/>
              <a:gd name="connsiteX8" fmla="*/ 4436095 w 6937746"/>
              <a:gd name="connsiteY8" fmla="*/ 0 h 6858000"/>
              <a:gd name="connsiteX9" fmla="*/ 2371391 w 6937746"/>
              <a:gd name="connsiteY9" fmla="*/ 2064703 h 6858000"/>
              <a:gd name="connsiteX10" fmla="*/ 0 w 6937746"/>
              <a:gd name="connsiteY10" fmla="*/ 0 h 6858000"/>
              <a:gd name="connsiteX11" fmla="*/ 79746 w 6937746"/>
              <a:gd name="connsiteY11" fmla="*/ 0 h 6858000"/>
              <a:gd name="connsiteX12" fmla="*/ 2257922 w 6937746"/>
              <a:gd name="connsiteY12" fmla="*/ 2178176 h 6858000"/>
              <a:gd name="connsiteX13" fmla="*/ 31580 w 6937746"/>
              <a:gd name="connsiteY13" fmla="*/ 4404516 h 6858000"/>
              <a:gd name="connsiteX14" fmla="*/ 0 w 6937746"/>
              <a:gd name="connsiteY14" fmla="*/ 43729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37746" h="6858000">
                <a:moveTo>
                  <a:pt x="4721285" y="4641539"/>
                </a:moveTo>
                <a:lnTo>
                  <a:pt x="6937746" y="6858000"/>
                </a:lnTo>
                <a:lnTo>
                  <a:pt x="2504824" y="6858000"/>
                </a:lnTo>
                <a:close/>
                <a:moveTo>
                  <a:pt x="2376433" y="2296687"/>
                </a:moveTo>
                <a:lnTo>
                  <a:pt x="4602775" y="4523028"/>
                </a:lnTo>
                <a:lnTo>
                  <a:pt x="2376433" y="6749369"/>
                </a:lnTo>
                <a:lnTo>
                  <a:pt x="150091" y="4523027"/>
                </a:lnTo>
                <a:close/>
                <a:moveTo>
                  <a:pt x="306688" y="0"/>
                </a:moveTo>
                <a:lnTo>
                  <a:pt x="4436095" y="0"/>
                </a:lnTo>
                <a:lnTo>
                  <a:pt x="2371391" y="2064703"/>
                </a:lnTo>
                <a:close/>
                <a:moveTo>
                  <a:pt x="0" y="0"/>
                </a:moveTo>
                <a:lnTo>
                  <a:pt x="79746" y="0"/>
                </a:lnTo>
                <a:lnTo>
                  <a:pt x="2257922" y="2178176"/>
                </a:lnTo>
                <a:lnTo>
                  <a:pt x="31580" y="4404516"/>
                </a:lnTo>
                <a:lnTo>
                  <a:pt x="0" y="4372937"/>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Place </a:t>
            </a:r>
            <a:r>
              <a:rPr lang="fa-IR" altLang="ko-KR" dirty="0"/>
              <a:t>مطالب شما در اینجا</a:t>
            </a:r>
            <a:r>
              <a:rPr lang="en-US" altLang="ko-KR" dirty="0"/>
              <a:t>Picture Here</a:t>
            </a:r>
            <a:endParaRPr lang="ko-KR" altLang="en-US" dirty="0"/>
          </a:p>
        </p:txBody>
      </p:sp>
    </p:spTree>
    <p:extLst>
      <p:ext uri="{BB962C8B-B14F-4D97-AF65-F5344CB8AC3E}">
        <p14:creationId xmlns:p14="http://schemas.microsoft.com/office/powerpoint/2010/main" val="2645574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974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5572DA0E-7139-4875-B891-B942C008A2D3}"/>
              </a:ext>
            </a:extLst>
          </p:cNvPr>
          <p:cNvSpPr/>
          <p:nvPr userDrawn="1"/>
        </p:nvSpPr>
        <p:spPr>
          <a:xfrm>
            <a:off x="419101" y="1271996"/>
            <a:ext cx="11353801" cy="4314010"/>
          </a:xfrm>
          <a:prstGeom prst="frame">
            <a:avLst>
              <a:gd name="adj1" fmla="val 72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그림 개체 틀 2">
            <a:extLst>
              <a:ext uri="{FF2B5EF4-FFF2-40B4-BE49-F238E27FC236}">
                <a16:creationId xmlns:a16="http://schemas.microsoft.com/office/drawing/2014/main" id="{A9EAD944-BF55-49B6-8314-4AAD62C015A8}"/>
              </a:ext>
            </a:extLst>
          </p:cNvPr>
          <p:cNvSpPr>
            <a:spLocks noGrp="1"/>
          </p:cNvSpPr>
          <p:nvPr>
            <p:ph type="pic" sz="quarter" idx="14" hasCustomPrompt="1"/>
          </p:nvPr>
        </p:nvSpPr>
        <p:spPr>
          <a:xfrm>
            <a:off x="1868939" y="1889760"/>
            <a:ext cx="3277824"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a:t>
            </a:r>
            <a:r>
              <a:rPr lang="fa-IR" altLang="ko-KR" dirty="0"/>
              <a:t>مطالب شما در اینجا</a:t>
            </a:r>
            <a:r>
              <a:rPr lang="en-US" altLang="ko-KR" dirty="0"/>
              <a:t>Picture Here </a:t>
            </a:r>
          </a:p>
        </p:txBody>
      </p:sp>
      <p:sp>
        <p:nvSpPr>
          <p:cNvPr id="3" name="그림 개체 틀 2">
            <a:extLst>
              <a:ext uri="{FF2B5EF4-FFF2-40B4-BE49-F238E27FC236}">
                <a16:creationId xmlns:a16="http://schemas.microsoft.com/office/drawing/2014/main" id="{E1662967-CC84-4489-B1A3-F8A94ECCD0E2}"/>
              </a:ext>
            </a:extLst>
          </p:cNvPr>
          <p:cNvSpPr>
            <a:spLocks noGrp="1"/>
          </p:cNvSpPr>
          <p:nvPr>
            <p:ph type="pic" sz="quarter" idx="15" hasCustomPrompt="1"/>
          </p:nvPr>
        </p:nvSpPr>
        <p:spPr>
          <a:xfrm>
            <a:off x="7777707" y="0"/>
            <a:ext cx="3277824" cy="364889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a:t>
            </a:r>
            <a:r>
              <a:rPr lang="fa-IR" altLang="ko-KR" dirty="0"/>
              <a:t>مطالب شما در اینجا</a:t>
            </a:r>
            <a:r>
              <a:rPr lang="en-US" altLang="ko-KR" dirty="0"/>
              <a:t>Picture Here </a:t>
            </a:r>
          </a:p>
        </p:txBody>
      </p:sp>
    </p:spTree>
    <p:extLst>
      <p:ext uri="{BB962C8B-B14F-4D97-AF65-F5344CB8AC3E}">
        <p14:creationId xmlns:p14="http://schemas.microsoft.com/office/powerpoint/2010/main" val="1216366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2" y="332482"/>
            <a:ext cx="11573196"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2" y="123478"/>
            <a:ext cx="11573196"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2" y="1131592"/>
            <a:ext cx="3560766"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4"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9"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3" y="1637215"/>
            <a:ext cx="2232249"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3" y="2127464"/>
            <a:ext cx="2232249"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8" y="5808439"/>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3451B78-826D-4FE9-99FE-428C8E62A634}" type="slidenum">
              <a:rPr lang="en-US" smtClean="0"/>
              <a:t>‹#›</a:t>
            </a:fld>
            <a:endParaRPr lang="en-US" dirty="0"/>
          </a:p>
        </p:txBody>
      </p:sp>
    </p:spTree>
    <p:extLst>
      <p:ext uri="{BB962C8B-B14F-4D97-AF65-F5344CB8AC3E}">
        <p14:creationId xmlns:p14="http://schemas.microsoft.com/office/powerpoint/2010/main" val="108606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955700" y="681200"/>
            <a:ext cx="10280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4028946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905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15" name="Freeform: Shape 14">
            <a:extLst>
              <a:ext uri="{FF2B5EF4-FFF2-40B4-BE49-F238E27FC236}">
                <a16:creationId xmlns:a16="http://schemas.microsoft.com/office/drawing/2014/main" id="{D9BD8CEE-60B3-403E-82CE-46A97164E3F8}"/>
              </a:ext>
            </a:extLst>
          </p:cNvPr>
          <p:cNvSpPr/>
          <p:nvPr userDrawn="1"/>
        </p:nvSpPr>
        <p:spPr>
          <a:xfrm rot="5400000">
            <a:off x="-351545" y="354974"/>
            <a:ext cx="2157572" cy="1447627"/>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4" name="Freeform: Shape 3">
            <a:extLst>
              <a:ext uri="{FF2B5EF4-FFF2-40B4-BE49-F238E27FC236}">
                <a16:creationId xmlns:a16="http://schemas.microsoft.com/office/drawing/2014/main" id="{97073889-D6DF-4C92-948B-7A57C91C6439}"/>
              </a:ext>
            </a:extLst>
          </p:cNvPr>
          <p:cNvSpPr/>
          <p:nvPr userDrawn="1"/>
        </p:nvSpPr>
        <p:spPr>
          <a:xfrm flipH="1">
            <a:off x="10564164" y="5765800"/>
            <a:ext cx="1627836" cy="1092200"/>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E840C3EF-D75C-495B-AAAB-53664E147FB9}"/>
              </a:ext>
            </a:extLst>
          </p:cNvPr>
          <p:cNvSpPr/>
          <p:nvPr userDrawn="1"/>
        </p:nvSpPr>
        <p:spPr>
          <a:xfrm rot="5400000">
            <a:off x="-351545" y="354974"/>
            <a:ext cx="2157572" cy="1447627"/>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Tree>
    <p:extLst>
      <p:ext uri="{BB962C8B-B14F-4D97-AF65-F5344CB8AC3E}">
        <p14:creationId xmlns:p14="http://schemas.microsoft.com/office/powerpoint/2010/main" val="3449694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am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Our Team LAYOUT</a:t>
            </a:r>
          </a:p>
        </p:txBody>
      </p:sp>
      <p:sp>
        <p:nvSpPr>
          <p:cNvPr id="4" name="Freeform: Shape 3">
            <a:extLst>
              <a:ext uri="{FF2B5EF4-FFF2-40B4-BE49-F238E27FC236}">
                <a16:creationId xmlns:a16="http://schemas.microsoft.com/office/drawing/2014/main" id="{D4F6D272-925E-407D-96CF-EB9C0739DD30}"/>
              </a:ext>
            </a:extLst>
          </p:cNvPr>
          <p:cNvSpPr/>
          <p:nvPr userDrawn="1"/>
        </p:nvSpPr>
        <p:spPr>
          <a:xfrm rot="5400000">
            <a:off x="-353869" y="357298"/>
            <a:ext cx="2171699" cy="1457106"/>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8CC2A8B0-31DB-4765-943B-144A953BD880}"/>
              </a:ext>
            </a:extLst>
          </p:cNvPr>
          <p:cNvSpPr/>
          <p:nvPr userDrawn="1"/>
        </p:nvSpPr>
        <p:spPr>
          <a:xfrm flipH="1">
            <a:off x="10564164" y="5765800"/>
            <a:ext cx="1627836" cy="1092200"/>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
        <p:nvSpPr>
          <p:cNvPr id="10" name="Picture Placeholder 2">
            <a:extLst>
              <a:ext uri="{FF2B5EF4-FFF2-40B4-BE49-F238E27FC236}">
                <a16:creationId xmlns:a16="http://schemas.microsoft.com/office/drawing/2014/main" id="{A66EA60D-62EA-4EE0-8652-5E35AC4C0DBF}"/>
              </a:ext>
            </a:extLst>
          </p:cNvPr>
          <p:cNvSpPr>
            <a:spLocks noGrp="1"/>
          </p:cNvSpPr>
          <p:nvPr>
            <p:ph type="pic" idx="13" hasCustomPrompt="1"/>
          </p:nvPr>
        </p:nvSpPr>
        <p:spPr>
          <a:xfrm>
            <a:off x="1073211" y="1934789"/>
            <a:ext cx="1980000" cy="1980000"/>
          </a:xfrm>
          <a:prstGeom prst="ellipse">
            <a:avLst/>
          </a:prstGeom>
          <a:solidFill>
            <a:schemeClr val="bg1">
              <a:lumMod val="95000"/>
            </a:schemeClr>
          </a:solidFill>
          <a:ln w="9525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
        <p:nvSpPr>
          <p:cNvPr id="11" name="Picture Placeholder 2">
            <a:extLst>
              <a:ext uri="{FF2B5EF4-FFF2-40B4-BE49-F238E27FC236}">
                <a16:creationId xmlns:a16="http://schemas.microsoft.com/office/drawing/2014/main" id="{6C7BA1A4-7F4C-4B04-8DFB-D4E956FBD96F}"/>
              </a:ext>
            </a:extLst>
          </p:cNvPr>
          <p:cNvSpPr>
            <a:spLocks noGrp="1"/>
          </p:cNvSpPr>
          <p:nvPr>
            <p:ph type="pic" idx="14" hasCustomPrompt="1"/>
          </p:nvPr>
        </p:nvSpPr>
        <p:spPr>
          <a:xfrm>
            <a:off x="3762254" y="1934789"/>
            <a:ext cx="1980000" cy="1980000"/>
          </a:xfrm>
          <a:prstGeom prst="ellipse">
            <a:avLst/>
          </a:prstGeom>
          <a:solidFill>
            <a:schemeClr val="bg1">
              <a:lumMod val="95000"/>
            </a:schemeClr>
          </a:solidFill>
          <a:ln w="9525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
        <p:nvSpPr>
          <p:cNvPr id="12" name="Picture Placeholder 2">
            <a:extLst>
              <a:ext uri="{FF2B5EF4-FFF2-40B4-BE49-F238E27FC236}">
                <a16:creationId xmlns:a16="http://schemas.microsoft.com/office/drawing/2014/main" id="{A9E02C63-CB1D-46CF-8743-5F1953C83E63}"/>
              </a:ext>
            </a:extLst>
          </p:cNvPr>
          <p:cNvSpPr>
            <a:spLocks noGrp="1"/>
          </p:cNvSpPr>
          <p:nvPr>
            <p:ph type="pic" idx="15" hasCustomPrompt="1"/>
          </p:nvPr>
        </p:nvSpPr>
        <p:spPr>
          <a:xfrm>
            <a:off x="6451300" y="1934789"/>
            <a:ext cx="1980000" cy="1980000"/>
          </a:xfrm>
          <a:prstGeom prst="ellipse">
            <a:avLst/>
          </a:prstGeom>
          <a:solidFill>
            <a:schemeClr val="bg1">
              <a:lumMod val="95000"/>
            </a:schemeClr>
          </a:solidFill>
          <a:ln w="9525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
        <p:nvSpPr>
          <p:cNvPr id="13" name="Picture Placeholder 2">
            <a:extLst>
              <a:ext uri="{FF2B5EF4-FFF2-40B4-BE49-F238E27FC236}">
                <a16:creationId xmlns:a16="http://schemas.microsoft.com/office/drawing/2014/main" id="{2C08D7C1-CC64-4FD2-A175-F53215BC6D13}"/>
              </a:ext>
            </a:extLst>
          </p:cNvPr>
          <p:cNvSpPr>
            <a:spLocks noGrp="1"/>
          </p:cNvSpPr>
          <p:nvPr>
            <p:ph type="pic" idx="16" hasCustomPrompt="1"/>
          </p:nvPr>
        </p:nvSpPr>
        <p:spPr>
          <a:xfrm>
            <a:off x="9140343" y="1934789"/>
            <a:ext cx="1980000" cy="1980000"/>
          </a:xfrm>
          <a:prstGeom prst="ellipse">
            <a:avLst/>
          </a:prstGeom>
          <a:solidFill>
            <a:schemeClr val="bg1">
              <a:lumMod val="95000"/>
            </a:schemeClr>
          </a:solidFill>
          <a:ln w="9525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3295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a:blip r:embed="rId2"/>
          <a:stretch>
            <a:fillRect/>
          </a:stretch>
        </a:blipFill>
        <a:effectLst/>
      </p:bgPr>
    </p:bg>
    <p:spTree>
      <p:nvGrpSpPr>
        <p:cNvPr id="1" name=""/>
        <p:cNvGrpSpPr/>
        <p:nvPr/>
      </p:nvGrpSpPr>
      <p:grpSpPr>
        <a:xfrm>
          <a:off x="0" y="0"/>
          <a:ext cx="0" cy="0"/>
          <a:chOff x="0" y="0"/>
          <a:chExt cx="0" cy="0"/>
        </a:xfrm>
      </p:grpSpPr>
      <p:sp>
        <p:nvSpPr>
          <p:cNvPr id="42" name="Oval 41">
            <a:extLst>
              <a:ext uri="{FF2B5EF4-FFF2-40B4-BE49-F238E27FC236}">
                <a16:creationId xmlns:a16="http://schemas.microsoft.com/office/drawing/2014/main" id="{50A5DC59-921B-4D8D-ACCC-A5A314D2D0D8}"/>
              </a:ext>
            </a:extLst>
          </p:cNvPr>
          <p:cNvSpPr/>
          <p:nvPr userDrawn="1"/>
        </p:nvSpPr>
        <p:spPr>
          <a:xfrm>
            <a:off x="1640734" y="2157466"/>
            <a:ext cx="3445220" cy="344522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0">
            <a:extLst>
              <a:ext uri="{FF2B5EF4-FFF2-40B4-BE49-F238E27FC236}">
                <a16:creationId xmlns:a16="http://schemas.microsoft.com/office/drawing/2014/main" id="{C592AEC7-7B69-4E4A-B7F6-5E82FB682CE6}"/>
              </a:ext>
            </a:extLst>
          </p:cNvPr>
          <p:cNvGrpSpPr/>
          <p:nvPr userDrawn="1"/>
        </p:nvGrpSpPr>
        <p:grpSpPr>
          <a:xfrm>
            <a:off x="2710203" y="2663290"/>
            <a:ext cx="1434626" cy="2521997"/>
            <a:chOff x="445712" y="1449040"/>
            <a:chExt cx="2113018" cy="3924176"/>
          </a:xfrm>
        </p:grpSpPr>
        <p:sp>
          <p:nvSpPr>
            <p:cNvPr id="3" name="Rounded Rectangle 21">
              <a:extLst>
                <a:ext uri="{FF2B5EF4-FFF2-40B4-BE49-F238E27FC236}">
                  <a16:creationId xmlns:a16="http://schemas.microsoft.com/office/drawing/2014/main" id="{CCDD5378-0E94-4106-A02A-E9E36B2D19D3}"/>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4" name="Rectangle 22">
              <a:extLst>
                <a:ext uri="{FF2B5EF4-FFF2-40B4-BE49-F238E27FC236}">
                  <a16:creationId xmlns:a16="http://schemas.microsoft.com/office/drawing/2014/main" id="{DB534FD1-7B5B-48B1-B222-4AB2352F8DCD}"/>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5" name="Group 23">
              <a:extLst>
                <a:ext uri="{FF2B5EF4-FFF2-40B4-BE49-F238E27FC236}">
                  <a16:creationId xmlns:a16="http://schemas.microsoft.com/office/drawing/2014/main" id="{27DF4679-211C-49D5-AAA5-D283B93156DB}"/>
                </a:ext>
              </a:extLst>
            </p:cNvPr>
            <p:cNvGrpSpPr/>
            <p:nvPr userDrawn="1"/>
          </p:nvGrpSpPr>
          <p:grpSpPr>
            <a:xfrm>
              <a:off x="1407705" y="5045834"/>
              <a:ext cx="211967" cy="211967"/>
              <a:chOff x="1549420" y="5712364"/>
              <a:chExt cx="312583" cy="312583"/>
            </a:xfrm>
          </p:grpSpPr>
          <p:sp>
            <p:nvSpPr>
              <p:cNvPr id="6" name="Oval 24">
                <a:extLst>
                  <a:ext uri="{FF2B5EF4-FFF2-40B4-BE49-F238E27FC236}">
                    <a16:creationId xmlns:a16="http://schemas.microsoft.com/office/drawing/2014/main" id="{5AF5ADB5-A8A8-4CB6-86D6-00642FFCCBFC}"/>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7" name="Rounded Rectangle 25">
                <a:extLst>
                  <a:ext uri="{FF2B5EF4-FFF2-40B4-BE49-F238E27FC236}">
                    <a16:creationId xmlns:a16="http://schemas.microsoft.com/office/drawing/2014/main" id="{4AE158CA-E45B-447D-A3C0-FD973DA6A61D}"/>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8" name="그림 개체 틀 2">
            <a:extLst>
              <a:ext uri="{FF2B5EF4-FFF2-40B4-BE49-F238E27FC236}">
                <a16:creationId xmlns:a16="http://schemas.microsoft.com/office/drawing/2014/main" id="{80EF71F1-0248-4E5F-9408-944866B66CE9}"/>
              </a:ext>
            </a:extLst>
          </p:cNvPr>
          <p:cNvSpPr>
            <a:spLocks noGrp="1"/>
          </p:cNvSpPr>
          <p:nvPr>
            <p:ph type="pic" sz="quarter" idx="14" hasCustomPrompt="1"/>
          </p:nvPr>
        </p:nvSpPr>
        <p:spPr>
          <a:xfrm>
            <a:off x="2836572" y="2898848"/>
            <a:ext cx="1190834" cy="1952967"/>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a:t>
            </a:r>
            <a:r>
              <a:rPr lang="fa-IR" altLang="ko-KR" dirty="0"/>
              <a:t>مطالب شما در اینجا</a:t>
            </a:r>
            <a:r>
              <a:rPr lang="en-US" altLang="ko-KR" dirty="0"/>
              <a:t>Picture Here</a:t>
            </a:r>
            <a:endParaRPr lang="ko-KR" altLang="en-US" dirty="0"/>
          </a:p>
        </p:txBody>
      </p:sp>
      <p:sp>
        <p:nvSpPr>
          <p:cNvPr id="41" name="Text Placeholder 9">
            <a:extLst>
              <a:ext uri="{FF2B5EF4-FFF2-40B4-BE49-F238E27FC236}">
                <a16:creationId xmlns:a16="http://schemas.microsoft.com/office/drawing/2014/main" id="{3193FC1C-026B-4CE0-9161-90075775551E}"/>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220445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5856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75" r:id="rId3"/>
    <p:sldLayoutId id="2147483676" r:id="rId4"/>
    <p:sldLayoutId id="2147483677" r:id="rId5"/>
    <p:sldLayoutId id="2147483678" r:id="rId6"/>
    <p:sldLayoutId id="2147483679" r:id="rId7"/>
    <p:sldLayoutId id="2147483680" r:id="rId8"/>
    <p:sldLayoutId id="2147483689"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71" r:id="rId18"/>
    <p:sldLayoutId id="2147483672" r:id="rId19"/>
    <p:sldLayoutId id="2147483690" r:id="rId20"/>
    <p:sldLayoutId id="2147483693" r:id="rId21"/>
    <p:sldLayoutId id="2147483694"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B4C724-0776-4328-8F0A-B72DA1579537}"/>
              </a:ext>
            </a:extLst>
          </p:cNvPr>
          <p:cNvSpPr txBox="1"/>
          <p:nvPr/>
        </p:nvSpPr>
        <p:spPr>
          <a:xfrm>
            <a:off x="0" y="5327205"/>
            <a:ext cx="12192000" cy="923330"/>
          </a:xfrm>
          <a:prstGeom prst="rect">
            <a:avLst/>
          </a:prstGeom>
          <a:noFill/>
        </p:spPr>
        <p:txBody>
          <a:bodyPr wrap="square" rtlCol="0" anchor="ctr">
            <a:spAutoFit/>
          </a:bodyPr>
          <a:lstStyle/>
          <a:p>
            <a:pPr algn="ctr" rtl="1"/>
            <a:r>
              <a:rPr lang="fa-IR" sz="5400" dirty="0">
                <a:solidFill>
                  <a:schemeClr val="bg1"/>
                </a:solidFill>
                <a:latin typeface="+mj-lt"/>
                <a:cs typeface="B Nazanin" pitchFamily="2" charset="-78"/>
              </a:rPr>
              <a:t>تم: رستوران و پیتزا </a:t>
            </a:r>
            <a:endParaRPr lang="ko-KR" altLang="en-US" sz="5400" dirty="0">
              <a:solidFill>
                <a:schemeClr val="bg1"/>
              </a:solidFill>
              <a:latin typeface="+mj-lt"/>
              <a:cs typeface="B Nazanin" pitchFamily="2" charset="-78"/>
            </a:endParaRPr>
          </a:p>
        </p:txBody>
      </p:sp>
      <p:sp>
        <p:nvSpPr>
          <p:cNvPr id="9" name="TextBox 8">
            <a:extLst>
              <a:ext uri="{FF2B5EF4-FFF2-40B4-BE49-F238E27FC236}">
                <a16:creationId xmlns:a16="http://schemas.microsoft.com/office/drawing/2014/main" id="{2B6167FF-AD5E-41E4-8385-3024DC936CF2}"/>
              </a:ext>
            </a:extLst>
          </p:cNvPr>
          <p:cNvSpPr txBox="1"/>
          <p:nvPr/>
        </p:nvSpPr>
        <p:spPr>
          <a:xfrm>
            <a:off x="149" y="6168527"/>
            <a:ext cx="12191852" cy="687432"/>
          </a:xfrm>
          <a:prstGeom prst="rect">
            <a:avLst/>
          </a:prstGeom>
          <a:noFill/>
        </p:spPr>
        <p:txBody>
          <a:bodyPr wrap="square" rtlCol="0" anchor="ctr">
            <a:spAutoFit/>
          </a:bodyPr>
          <a:lstStyle/>
          <a:p>
            <a:pPr algn="ctr" rtl="1"/>
            <a:r>
              <a:rPr lang="fa-IR" altLang="ko-KR" sz="1867" dirty="0">
                <a:solidFill>
                  <a:schemeClr val="bg1"/>
                </a:solidFill>
                <a:cs typeface="B Nazanin" pitchFamily="2" charset="-78"/>
              </a:rPr>
              <a:t>قالب پاورپوینت </a:t>
            </a:r>
            <a:r>
              <a:rPr lang="ar-SA" sz="2000" dirty="0">
                <a:solidFill>
                  <a:schemeClr val="bg1"/>
                </a:solidFill>
                <a:cs typeface="B Nazanin" pitchFamily="2" charset="-78"/>
              </a:rPr>
              <a:t>رژیم غذایی </a:t>
            </a:r>
            <a:endParaRPr lang="en-US" sz="2000" dirty="0">
              <a:solidFill>
                <a:schemeClr val="bg1"/>
              </a:solidFill>
              <a:cs typeface="B Nazanin" pitchFamily="2" charset="-78"/>
            </a:endParaRPr>
          </a:p>
          <a:p>
            <a:pPr algn="ctr" rtl="1"/>
            <a:endParaRPr lang="ko-KR" altLang="en-US" sz="1867" dirty="0">
              <a:solidFill>
                <a:schemeClr val="bg1"/>
              </a:solidFill>
              <a:cs typeface="B Nazanin" pitchFamily="2" charset="-78"/>
            </a:endParaRPr>
          </a:p>
        </p:txBody>
      </p:sp>
      <p:sp>
        <p:nvSpPr>
          <p:cNvPr id="17" name="Rectangle 16"/>
          <p:cNvSpPr/>
          <p:nvPr/>
        </p:nvSpPr>
        <p:spPr>
          <a:xfrm>
            <a:off x="5539602" y="3244334"/>
            <a:ext cx="1026242" cy="369332"/>
          </a:xfrm>
          <a:prstGeom prst="rect">
            <a:avLst/>
          </a:prstGeom>
        </p:spPr>
        <p:txBody>
          <a:bodyPr wrap="none">
            <a:spAutoFit/>
          </a:bodyPr>
          <a:lstStyle/>
          <a:p>
            <a:pPr algn="r" rtl="1"/>
            <a:r>
              <a:rPr lang="ar-SA" dirty="0">
                <a:cs typeface="B Nazanin" pitchFamily="2" charset="-78"/>
              </a:rPr>
              <a:t>رژیم غذایی </a:t>
            </a:r>
            <a:endParaRPr lang="en-US" dirty="0">
              <a:cs typeface="B Nazanin" pitchFamily="2" charset="-78"/>
            </a:endParaRPr>
          </a:p>
        </p:txBody>
      </p:sp>
      <p:sp>
        <p:nvSpPr>
          <p:cNvPr id="18" name="Rounded Rectangle 7">
            <a:extLst>
              <a:ext uri="{FF2B5EF4-FFF2-40B4-BE49-F238E27FC236}">
                <a16:creationId xmlns:a16="http://schemas.microsoft.com/office/drawing/2014/main" id="{2AF2837D-1AA4-0AE9-988E-C82528C8CB08}"/>
              </a:ext>
            </a:extLst>
          </p:cNvPr>
          <p:cNvSpPr/>
          <p:nvPr/>
        </p:nvSpPr>
        <p:spPr>
          <a:xfrm>
            <a:off x="301172" y="4146731"/>
            <a:ext cx="1802523" cy="351816"/>
          </a:xfrm>
          <a:prstGeom prst="roundRect">
            <a:avLst>
              <a:gd name="adj" fmla="val 50000"/>
            </a:avLst>
          </a:prstGeom>
          <a:solidFill>
            <a:schemeClr val="bg1">
              <a:alpha val="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altLang="zh-CN" sz="2000" dirty="0">
                <a:solidFill>
                  <a:schemeClr val="bg1"/>
                </a:solidFill>
                <a:cs typeface="B Nazanin" pitchFamily="2" charset="-78"/>
              </a:rPr>
              <a:t>20begir.com</a:t>
            </a:r>
            <a:endParaRPr lang="ko-KR" altLang="en-US" sz="2000" dirty="0">
              <a:solidFill>
                <a:schemeClr val="bg1"/>
              </a:solidFill>
              <a:cs typeface="B Nazanin" pitchFamily="2" charset="-78"/>
            </a:endParaRPr>
          </a:p>
        </p:txBody>
      </p:sp>
    </p:spTree>
    <p:extLst>
      <p:ext uri="{BB962C8B-B14F-4D97-AF65-F5344CB8AC3E}">
        <p14:creationId xmlns:p14="http://schemas.microsoft.com/office/powerpoint/2010/main" val="7056757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46" name="Group 45">
            <a:extLst>
              <a:ext uri="{FF2B5EF4-FFF2-40B4-BE49-F238E27FC236}">
                <a16:creationId xmlns:a16="http://schemas.microsoft.com/office/drawing/2014/main" id="{5D1B680F-583A-4CC4-894D-FC8EF674A822}"/>
              </a:ext>
            </a:extLst>
          </p:cNvPr>
          <p:cNvGrpSpPr/>
          <p:nvPr/>
        </p:nvGrpSpPr>
        <p:grpSpPr>
          <a:xfrm>
            <a:off x="4735355" y="2613516"/>
            <a:ext cx="3036352" cy="2772180"/>
            <a:chOff x="3980897" y="2449576"/>
            <a:chExt cx="3508965" cy="3203674"/>
          </a:xfrm>
        </p:grpSpPr>
        <p:sp>
          <p:nvSpPr>
            <p:cNvPr id="42" name="Freeform: Shape 41">
              <a:extLst>
                <a:ext uri="{FF2B5EF4-FFF2-40B4-BE49-F238E27FC236}">
                  <a16:creationId xmlns:a16="http://schemas.microsoft.com/office/drawing/2014/main" id="{F396227A-C738-44AD-8DB4-322D3FAD7929}"/>
                </a:ext>
              </a:extLst>
            </p:cNvPr>
            <p:cNvSpPr/>
            <p:nvPr/>
          </p:nvSpPr>
          <p:spPr>
            <a:xfrm>
              <a:off x="3980897" y="2449576"/>
              <a:ext cx="3508965" cy="3203674"/>
            </a:xfrm>
            <a:custGeom>
              <a:avLst/>
              <a:gdLst>
                <a:gd name="connsiteX0" fmla="*/ 57192 w 3508965"/>
                <a:gd name="connsiteY0" fmla="*/ 2327127 h 3203674"/>
                <a:gd name="connsiteX1" fmla="*/ 127499 w 3508965"/>
                <a:gd name="connsiteY1" fmla="*/ 2338410 h 3203674"/>
                <a:gd name="connsiteX2" fmla="*/ 190533 w 3508965"/>
                <a:gd name="connsiteY2" fmla="*/ 2354167 h 3203674"/>
                <a:gd name="connsiteX3" fmla="*/ 2640209 w 3508965"/>
                <a:gd name="connsiteY3" fmla="*/ 2845535 h 3203674"/>
                <a:gd name="connsiteX4" fmla="*/ 2973995 w 3508965"/>
                <a:gd name="connsiteY4" fmla="*/ 3066149 h 3203674"/>
                <a:gd name="connsiteX5" fmla="*/ 2979725 w 3508965"/>
                <a:gd name="connsiteY5" fmla="*/ 3070446 h 3203674"/>
                <a:gd name="connsiteX6" fmla="*/ 3059948 w 3508965"/>
                <a:gd name="connsiteY6" fmla="*/ 3203674 h 3203674"/>
                <a:gd name="connsiteX7" fmla="*/ 2856525 w 3508965"/>
                <a:gd name="connsiteY7" fmla="*/ 3153535 h 3203674"/>
                <a:gd name="connsiteX8" fmla="*/ 174774 w 3508965"/>
                <a:gd name="connsiteY8" fmla="*/ 2458744 h 3203674"/>
                <a:gd name="connsiteX9" fmla="*/ 67331 w 3508965"/>
                <a:gd name="connsiteY9" fmla="*/ 2382818 h 3203674"/>
                <a:gd name="connsiteX10" fmla="*/ 31518 w 3508965"/>
                <a:gd name="connsiteY10" fmla="*/ 2331246 h 3203674"/>
                <a:gd name="connsiteX11" fmla="*/ 57192 w 3508965"/>
                <a:gd name="connsiteY11" fmla="*/ 2327127 h 3203674"/>
                <a:gd name="connsiteX12" fmla="*/ 3420952 w 3508965"/>
                <a:gd name="connsiteY12" fmla="*/ 37722 h 3203674"/>
                <a:gd name="connsiteX13" fmla="*/ 3491148 w 3508965"/>
                <a:gd name="connsiteY13" fmla="*/ 385834 h 3203674"/>
                <a:gd name="connsiteX14" fmla="*/ 3479687 w 3508965"/>
                <a:gd name="connsiteY14" fmla="*/ 491844 h 3203674"/>
                <a:gd name="connsiteX15" fmla="*/ 3395166 w 3508965"/>
                <a:gd name="connsiteY15" fmla="*/ 1049108 h 3203674"/>
                <a:gd name="connsiteX16" fmla="*/ 3201771 w 3508965"/>
                <a:gd name="connsiteY16" fmla="*/ 2412902 h 3203674"/>
                <a:gd name="connsiteX17" fmla="*/ 3091463 w 3508965"/>
                <a:gd name="connsiteY17" fmla="*/ 3185050 h 3203674"/>
                <a:gd name="connsiteX18" fmla="*/ 2994049 w 3508965"/>
                <a:gd name="connsiteY18" fmla="*/ 3053256 h 3203674"/>
                <a:gd name="connsiteX19" fmla="*/ 2920989 w 3508965"/>
                <a:gd name="connsiteY19" fmla="*/ 2940084 h 3203674"/>
                <a:gd name="connsiteX20" fmla="*/ 2892338 w 3508965"/>
                <a:gd name="connsiteY20" fmla="*/ 2809722 h 3203674"/>
                <a:gd name="connsiteX21" fmla="*/ 3174552 w 3508965"/>
                <a:gd name="connsiteY21" fmla="*/ 1329889 h 3203674"/>
                <a:gd name="connsiteX22" fmla="*/ 3309212 w 3508965"/>
                <a:gd name="connsiteY22" fmla="*/ 593554 h 3203674"/>
                <a:gd name="connsiteX23" fmla="*/ 3408059 w 3508965"/>
                <a:gd name="connsiteY23" fmla="*/ 97890 h 3203674"/>
                <a:gd name="connsiteX24" fmla="*/ 3420952 w 3508965"/>
                <a:gd name="connsiteY24" fmla="*/ 37722 h 3203674"/>
                <a:gd name="connsiteX25" fmla="*/ 3324971 w 3508965"/>
                <a:gd name="connsiteY25" fmla="*/ 475 h 3203674"/>
                <a:gd name="connsiteX26" fmla="*/ 3382273 w 3508965"/>
                <a:gd name="connsiteY26" fmla="*/ 67806 h 3203674"/>
                <a:gd name="connsiteX27" fmla="*/ 3287724 w 3508965"/>
                <a:gd name="connsiteY27" fmla="*/ 559173 h 3203674"/>
                <a:gd name="connsiteX28" fmla="*/ 3150198 w 3508965"/>
                <a:gd name="connsiteY28" fmla="*/ 1265424 h 3203674"/>
                <a:gd name="connsiteX29" fmla="*/ 2853658 w 3508965"/>
                <a:gd name="connsiteY29" fmla="*/ 2793962 h 3203674"/>
                <a:gd name="connsiteX30" fmla="*/ 2793490 w 3508965"/>
                <a:gd name="connsiteY30" fmla="*/ 2834074 h 3203674"/>
                <a:gd name="connsiteX31" fmla="*/ 2604393 w 3508965"/>
                <a:gd name="connsiteY31" fmla="*/ 2796827 h 3203674"/>
                <a:gd name="connsiteX32" fmla="*/ 711983 w 3508965"/>
                <a:gd name="connsiteY32" fmla="*/ 2428661 h 3203674"/>
                <a:gd name="connsiteX33" fmla="*/ 143256 w 3508965"/>
                <a:gd name="connsiteY33" fmla="*/ 2324084 h 3203674"/>
                <a:gd name="connsiteX34" fmla="*/ 0 w 3508965"/>
                <a:gd name="connsiteY34" fmla="*/ 2288270 h 3203674"/>
                <a:gd name="connsiteX35" fmla="*/ 213452 w 3508965"/>
                <a:gd name="connsiteY35" fmla="*/ 1723841 h 3203674"/>
                <a:gd name="connsiteX36" fmla="*/ 797936 w 3508965"/>
                <a:gd name="connsiteY36" fmla="*/ 180978 h 3203674"/>
                <a:gd name="connsiteX37" fmla="*/ 899647 w 3508965"/>
                <a:gd name="connsiteY37" fmla="*/ 107918 h 3203674"/>
                <a:gd name="connsiteX38" fmla="*/ 1979797 w 3508965"/>
                <a:gd name="connsiteY38" fmla="*/ 60643 h 3203674"/>
                <a:gd name="connsiteX39" fmla="*/ 3324971 w 3508965"/>
                <a:gd name="connsiteY39" fmla="*/ 475 h 320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508965" h="3203674">
                  <a:moveTo>
                    <a:pt x="57192" y="2327127"/>
                  </a:moveTo>
                  <a:cubicBezTo>
                    <a:pt x="81836" y="2328471"/>
                    <a:pt x="103862" y="2342707"/>
                    <a:pt x="127499" y="2338410"/>
                  </a:cubicBezTo>
                  <a:cubicBezTo>
                    <a:pt x="148988" y="2344140"/>
                    <a:pt x="169044" y="2349870"/>
                    <a:pt x="190533" y="2354167"/>
                  </a:cubicBezTo>
                  <a:cubicBezTo>
                    <a:pt x="1007092" y="2518912"/>
                    <a:pt x="1822217" y="2687954"/>
                    <a:pt x="2640209" y="2845535"/>
                  </a:cubicBezTo>
                  <a:cubicBezTo>
                    <a:pt x="2790627" y="2874186"/>
                    <a:pt x="2909530" y="2920028"/>
                    <a:pt x="2973995" y="3066149"/>
                  </a:cubicBezTo>
                  <a:cubicBezTo>
                    <a:pt x="2975428" y="3067582"/>
                    <a:pt x="2978293" y="3069014"/>
                    <a:pt x="2979725" y="3070446"/>
                  </a:cubicBezTo>
                  <a:cubicBezTo>
                    <a:pt x="3004079" y="3110559"/>
                    <a:pt x="3028432" y="3150670"/>
                    <a:pt x="3059948" y="3203674"/>
                  </a:cubicBezTo>
                  <a:cubicBezTo>
                    <a:pt x="2985455" y="3185050"/>
                    <a:pt x="2920991" y="3170725"/>
                    <a:pt x="2856525" y="3153535"/>
                  </a:cubicBezTo>
                  <a:cubicBezTo>
                    <a:pt x="1962608" y="2921461"/>
                    <a:pt x="1068691" y="2687954"/>
                    <a:pt x="174774" y="2458744"/>
                  </a:cubicBezTo>
                  <a:cubicBezTo>
                    <a:pt x="124634" y="2445851"/>
                    <a:pt x="98849" y="2414334"/>
                    <a:pt x="67331" y="2382818"/>
                  </a:cubicBezTo>
                  <a:cubicBezTo>
                    <a:pt x="55872" y="2365629"/>
                    <a:pt x="44410" y="2349870"/>
                    <a:pt x="31518" y="2331246"/>
                  </a:cubicBezTo>
                  <a:cubicBezTo>
                    <a:pt x="40471" y="2327664"/>
                    <a:pt x="48977" y="2326680"/>
                    <a:pt x="57192" y="2327127"/>
                  </a:cubicBezTo>
                  <a:close/>
                  <a:moveTo>
                    <a:pt x="3420952" y="37722"/>
                  </a:moveTo>
                  <a:cubicBezTo>
                    <a:pt x="3538422" y="136568"/>
                    <a:pt x="3511204" y="261201"/>
                    <a:pt x="3491148" y="385834"/>
                  </a:cubicBezTo>
                  <a:cubicBezTo>
                    <a:pt x="3485418" y="420216"/>
                    <a:pt x="3483984" y="456029"/>
                    <a:pt x="3479687" y="491844"/>
                  </a:cubicBezTo>
                  <a:cubicBezTo>
                    <a:pt x="3451036" y="678076"/>
                    <a:pt x="3422385" y="862875"/>
                    <a:pt x="3395166" y="1049108"/>
                  </a:cubicBezTo>
                  <a:cubicBezTo>
                    <a:pt x="3330701" y="1503229"/>
                    <a:pt x="3266235" y="1958783"/>
                    <a:pt x="3201771" y="2412902"/>
                  </a:cubicBezTo>
                  <a:cubicBezTo>
                    <a:pt x="3165956" y="2666466"/>
                    <a:pt x="3128710" y="2921461"/>
                    <a:pt x="3091463" y="3185050"/>
                  </a:cubicBezTo>
                  <a:cubicBezTo>
                    <a:pt x="3055650" y="3136345"/>
                    <a:pt x="3024134" y="3094800"/>
                    <a:pt x="2994049" y="3053256"/>
                  </a:cubicBezTo>
                  <a:cubicBezTo>
                    <a:pt x="2969696" y="3016010"/>
                    <a:pt x="2949641" y="2974465"/>
                    <a:pt x="2920989" y="2940084"/>
                  </a:cubicBezTo>
                  <a:cubicBezTo>
                    <a:pt x="2888040" y="2899972"/>
                    <a:pt x="2882309" y="2859860"/>
                    <a:pt x="2892338" y="2809722"/>
                  </a:cubicBezTo>
                  <a:cubicBezTo>
                    <a:pt x="2988319" y="2316922"/>
                    <a:pt x="3081436" y="1822689"/>
                    <a:pt x="3174552" y="1329889"/>
                  </a:cubicBezTo>
                  <a:cubicBezTo>
                    <a:pt x="3220393" y="1084922"/>
                    <a:pt x="3264804" y="838521"/>
                    <a:pt x="3309212" y="593554"/>
                  </a:cubicBezTo>
                  <a:cubicBezTo>
                    <a:pt x="3342162" y="428811"/>
                    <a:pt x="3375110" y="262634"/>
                    <a:pt x="3408059" y="97890"/>
                  </a:cubicBezTo>
                  <a:cubicBezTo>
                    <a:pt x="3412356" y="77834"/>
                    <a:pt x="3416655" y="56346"/>
                    <a:pt x="3420952" y="37722"/>
                  </a:cubicBezTo>
                  <a:close/>
                  <a:moveTo>
                    <a:pt x="3324971" y="475"/>
                  </a:moveTo>
                  <a:cubicBezTo>
                    <a:pt x="3380840" y="-2390"/>
                    <a:pt x="3396598" y="6206"/>
                    <a:pt x="3382273" y="67806"/>
                  </a:cubicBezTo>
                  <a:cubicBezTo>
                    <a:pt x="3346458" y="231118"/>
                    <a:pt x="3319240" y="395861"/>
                    <a:pt x="3287724" y="559173"/>
                  </a:cubicBezTo>
                  <a:cubicBezTo>
                    <a:pt x="3241882" y="794112"/>
                    <a:pt x="3196040" y="1030485"/>
                    <a:pt x="3150198" y="1265424"/>
                  </a:cubicBezTo>
                  <a:cubicBezTo>
                    <a:pt x="3051351" y="1775415"/>
                    <a:pt x="2951072" y="2283972"/>
                    <a:pt x="2853658" y="2793962"/>
                  </a:cubicBezTo>
                  <a:cubicBezTo>
                    <a:pt x="2845062" y="2836939"/>
                    <a:pt x="2833602" y="2844103"/>
                    <a:pt x="2793490" y="2834074"/>
                  </a:cubicBezTo>
                  <a:cubicBezTo>
                    <a:pt x="2731891" y="2818317"/>
                    <a:pt x="2667425" y="2809721"/>
                    <a:pt x="2604393" y="2796827"/>
                  </a:cubicBezTo>
                  <a:cubicBezTo>
                    <a:pt x="1974067" y="2675061"/>
                    <a:pt x="1342309" y="2550428"/>
                    <a:pt x="711983" y="2428661"/>
                  </a:cubicBezTo>
                  <a:cubicBezTo>
                    <a:pt x="522885" y="2392846"/>
                    <a:pt x="332354" y="2358465"/>
                    <a:pt x="143256" y="2324084"/>
                  </a:cubicBezTo>
                  <a:cubicBezTo>
                    <a:pt x="97414" y="2312623"/>
                    <a:pt x="51572" y="2299731"/>
                    <a:pt x="0" y="2288270"/>
                  </a:cubicBezTo>
                  <a:cubicBezTo>
                    <a:pt x="70196" y="2100605"/>
                    <a:pt x="141824" y="1911507"/>
                    <a:pt x="213452" y="1723841"/>
                  </a:cubicBezTo>
                  <a:cubicBezTo>
                    <a:pt x="409712" y="1209554"/>
                    <a:pt x="605973" y="696698"/>
                    <a:pt x="797936" y="180978"/>
                  </a:cubicBezTo>
                  <a:cubicBezTo>
                    <a:pt x="817992" y="125109"/>
                    <a:pt x="846643" y="109350"/>
                    <a:pt x="899647" y="107918"/>
                  </a:cubicBezTo>
                  <a:cubicBezTo>
                    <a:pt x="1259220" y="93592"/>
                    <a:pt x="1620225" y="76402"/>
                    <a:pt x="1979797" y="60643"/>
                  </a:cubicBezTo>
                  <a:cubicBezTo>
                    <a:pt x="2428189" y="40587"/>
                    <a:pt x="2876579" y="21965"/>
                    <a:pt x="3324971" y="475"/>
                  </a:cubicBezTo>
                  <a:close/>
                </a:path>
              </a:pathLst>
            </a:custGeom>
            <a:solidFill>
              <a:schemeClr val="accent1">
                <a:lumMod val="20000"/>
                <a:lumOff val="80000"/>
              </a:schemeClr>
            </a:solidFill>
            <a:ln w="9525" cap="flat">
              <a:noFill/>
              <a:prstDash val="solid"/>
              <a:miter/>
            </a:ln>
          </p:spPr>
          <p:txBody>
            <a:bodyPr rtlCol="0" anchor="ctr"/>
            <a:lstStyle/>
            <a:p>
              <a:pPr algn="r"/>
              <a:endParaRPr lang="en-US">
                <a:cs typeface="B Nazanin" pitchFamily="2" charset="-78"/>
              </a:endParaRPr>
            </a:p>
          </p:txBody>
        </p:sp>
        <p:sp>
          <p:nvSpPr>
            <p:cNvPr id="45" name="Freeform: Shape 44">
              <a:extLst>
                <a:ext uri="{FF2B5EF4-FFF2-40B4-BE49-F238E27FC236}">
                  <a16:creationId xmlns:a16="http://schemas.microsoft.com/office/drawing/2014/main" id="{37E24335-3ABF-41AE-9C65-41AB5F4A2597}"/>
                </a:ext>
              </a:extLst>
            </p:cNvPr>
            <p:cNvSpPr/>
            <p:nvPr/>
          </p:nvSpPr>
          <p:spPr>
            <a:xfrm>
              <a:off x="4820889" y="2830482"/>
              <a:ext cx="1819293" cy="1802988"/>
            </a:xfrm>
            <a:custGeom>
              <a:avLst/>
              <a:gdLst>
                <a:gd name="connsiteX0" fmla="*/ 940681 w 1819293"/>
                <a:gd name="connsiteY0" fmla="*/ 1543493 h 1802988"/>
                <a:gd name="connsiteX1" fmla="*/ 904866 w 1819293"/>
                <a:gd name="connsiteY1" fmla="*/ 1587903 h 1802988"/>
                <a:gd name="connsiteX2" fmla="*/ 947843 w 1819293"/>
                <a:gd name="connsiteY2" fmla="*/ 1619420 h 1802988"/>
                <a:gd name="connsiteX3" fmla="*/ 985089 w 1819293"/>
                <a:gd name="connsiteY3" fmla="*/ 1576443 h 1802988"/>
                <a:gd name="connsiteX4" fmla="*/ 940681 w 1819293"/>
                <a:gd name="connsiteY4" fmla="*/ 1543493 h 1802988"/>
                <a:gd name="connsiteX5" fmla="*/ 1518002 w 1819293"/>
                <a:gd name="connsiteY5" fmla="*/ 1258415 h 1802988"/>
                <a:gd name="connsiteX6" fmla="*/ 1475025 w 1819293"/>
                <a:gd name="connsiteY6" fmla="*/ 1304257 h 1802988"/>
                <a:gd name="connsiteX7" fmla="*/ 1516569 w 1819293"/>
                <a:gd name="connsiteY7" fmla="*/ 1340072 h 1802988"/>
                <a:gd name="connsiteX8" fmla="*/ 1562410 w 1819293"/>
                <a:gd name="connsiteY8" fmla="*/ 1291364 h 1802988"/>
                <a:gd name="connsiteX9" fmla="*/ 1518002 w 1819293"/>
                <a:gd name="connsiteY9" fmla="*/ 1258415 h 1802988"/>
                <a:gd name="connsiteX10" fmla="*/ 645148 w 1819293"/>
                <a:gd name="connsiteY10" fmla="*/ 1208790 h 1802988"/>
                <a:gd name="connsiteX11" fmla="*/ 605462 w 1819293"/>
                <a:gd name="connsiteY11" fmla="*/ 1228332 h 1802988"/>
                <a:gd name="connsiteX12" fmla="*/ 644140 w 1819293"/>
                <a:gd name="connsiteY12" fmla="*/ 1262713 h 1802988"/>
                <a:gd name="connsiteX13" fmla="*/ 661332 w 1819293"/>
                <a:gd name="connsiteY13" fmla="*/ 1212573 h 1802988"/>
                <a:gd name="connsiteX14" fmla="*/ 645148 w 1819293"/>
                <a:gd name="connsiteY14" fmla="*/ 1208790 h 1802988"/>
                <a:gd name="connsiteX15" fmla="*/ 1195676 w 1819293"/>
                <a:gd name="connsiteY15" fmla="*/ 1133783 h 1802988"/>
                <a:gd name="connsiteX16" fmla="*/ 1165594 w 1819293"/>
                <a:gd name="connsiteY16" fmla="*/ 1163866 h 1802988"/>
                <a:gd name="connsiteX17" fmla="*/ 1188514 w 1819293"/>
                <a:gd name="connsiteY17" fmla="*/ 1185355 h 1802988"/>
                <a:gd name="connsiteX18" fmla="*/ 1222896 w 1819293"/>
                <a:gd name="connsiteY18" fmla="*/ 1155270 h 1802988"/>
                <a:gd name="connsiteX19" fmla="*/ 1195676 w 1819293"/>
                <a:gd name="connsiteY19" fmla="*/ 1133783 h 1802988"/>
                <a:gd name="connsiteX20" fmla="*/ 161368 w 1819293"/>
                <a:gd name="connsiteY20" fmla="*/ 1083643 h 1802988"/>
                <a:gd name="connsiteX21" fmla="*/ 116958 w 1819293"/>
                <a:gd name="connsiteY21" fmla="*/ 1120890 h 1802988"/>
                <a:gd name="connsiteX22" fmla="*/ 152773 w 1819293"/>
                <a:gd name="connsiteY22" fmla="*/ 1163867 h 1802988"/>
                <a:gd name="connsiteX23" fmla="*/ 201480 w 1819293"/>
                <a:gd name="connsiteY23" fmla="*/ 1122323 h 1802988"/>
                <a:gd name="connsiteX24" fmla="*/ 161368 w 1819293"/>
                <a:gd name="connsiteY24" fmla="*/ 1083643 h 1802988"/>
                <a:gd name="connsiteX25" fmla="*/ 384847 w 1819293"/>
                <a:gd name="connsiteY25" fmla="*/ 1046396 h 1802988"/>
                <a:gd name="connsiteX26" fmla="*/ 351898 w 1819293"/>
                <a:gd name="connsiteY26" fmla="*/ 1076479 h 1802988"/>
                <a:gd name="connsiteX27" fmla="*/ 371954 w 1819293"/>
                <a:gd name="connsiteY27" fmla="*/ 1099400 h 1802988"/>
                <a:gd name="connsiteX28" fmla="*/ 406337 w 1819293"/>
                <a:gd name="connsiteY28" fmla="*/ 1075047 h 1802988"/>
                <a:gd name="connsiteX29" fmla="*/ 384847 w 1819293"/>
                <a:gd name="connsiteY29" fmla="*/ 1046396 h 1802988"/>
                <a:gd name="connsiteX30" fmla="*/ 897703 w 1819293"/>
                <a:gd name="connsiteY30" fmla="*/ 1029206 h 1802988"/>
                <a:gd name="connsiteX31" fmla="*/ 932085 w 1819293"/>
                <a:gd name="connsiteY31" fmla="*/ 1066453 h 1802988"/>
                <a:gd name="connsiteX32" fmla="*/ 1244383 w 1819293"/>
                <a:gd name="connsiteY32" fmla="*/ 1643773 h 1802988"/>
                <a:gd name="connsiteX33" fmla="*/ 1228624 w 1819293"/>
                <a:gd name="connsiteY33" fmla="*/ 1712537 h 1802988"/>
                <a:gd name="connsiteX34" fmla="*/ 671359 w 1819293"/>
                <a:gd name="connsiteY34" fmla="*/ 1791327 h 1802988"/>
                <a:gd name="connsiteX35" fmla="*/ 639843 w 1819293"/>
                <a:gd name="connsiteY35" fmla="*/ 1742620 h 1802988"/>
                <a:gd name="connsiteX36" fmla="*/ 897703 w 1819293"/>
                <a:gd name="connsiteY36" fmla="*/ 1029206 h 1802988"/>
                <a:gd name="connsiteX37" fmla="*/ 859025 w 1819293"/>
                <a:gd name="connsiteY37" fmla="*/ 1004853 h 1802988"/>
                <a:gd name="connsiteX38" fmla="*/ 810318 w 1819293"/>
                <a:gd name="connsiteY38" fmla="*/ 1128053 h 1802988"/>
                <a:gd name="connsiteX39" fmla="*/ 595434 w 1819293"/>
                <a:gd name="connsiteY39" fmla="*/ 1738323 h 1802988"/>
                <a:gd name="connsiteX40" fmla="*/ 549592 w 1819293"/>
                <a:gd name="connsiteY40" fmla="*/ 1761244 h 1802988"/>
                <a:gd name="connsiteX41" fmla="*/ 145610 w 1819293"/>
                <a:gd name="connsiteY41" fmla="*/ 1473300 h 1802988"/>
                <a:gd name="connsiteX42" fmla="*/ 158503 w 1819293"/>
                <a:gd name="connsiteY42" fmla="*/ 1380183 h 1802988"/>
                <a:gd name="connsiteX43" fmla="*/ 803154 w 1819293"/>
                <a:gd name="connsiteY43" fmla="*/ 1032072 h 1802988"/>
                <a:gd name="connsiteX44" fmla="*/ 859025 w 1819293"/>
                <a:gd name="connsiteY44" fmla="*/ 1004853 h 1802988"/>
                <a:gd name="connsiteX45" fmla="*/ 944976 w 1819293"/>
                <a:gd name="connsiteY45" fmla="*/ 991959 h 1802988"/>
                <a:gd name="connsiteX46" fmla="*/ 1220027 w 1819293"/>
                <a:gd name="connsiteY46" fmla="*/ 1056425 h 1802988"/>
                <a:gd name="connsiteX47" fmla="*/ 1698502 w 1819293"/>
                <a:gd name="connsiteY47" fmla="*/ 1169596 h 1802988"/>
                <a:gd name="connsiteX48" fmla="*/ 1725721 w 1819293"/>
                <a:gd name="connsiteY48" fmla="*/ 1212573 h 1802988"/>
                <a:gd name="connsiteX49" fmla="*/ 1340362 w 1819293"/>
                <a:gd name="connsiteY49" fmla="*/ 1650936 h 1802988"/>
                <a:gd name="connsiteX50" fmla="*/ 1291655 w 1819293"/>
                <a:gd name="connsiteY50" fmla="*/ 1635178 h 1802988"/>
                <a:gd name="connsiteX51" fmla="*/ 944976 w 1819293"/>
                <a:gd name="connsiteY51" fmla="*/ 991959 h 1802988"/>
                <a:gd name="connsiteX52" fmla="*/ 1632607 w 1819293"/>
                <a:gd name="connsiteY52" fmla="*/ 885950 h 1802988"/>
                <a:gd name="connsiteX53" fmla="*/ 1589630 w 1819293"/>
                <a:gd name="connsiteY53" fmla="*/ 931792 h 1802988"/>
                <a:gd name="connsiteX54" fmla="*/ 1631174 w 1819293"/>
                <a:gd name="connsiteY54" fmla="*/ 967606 h 1802988"/>
                <a:gd name="connsiteX55" fmla="*/ 1677015 w 1819293"/>
                <a:gd name="connsiteY55" fmla="*/ 918899 h 1802988"/>
                <a:gd name="connsiteX56" fmla="*/ 1632607 w 1819293"/>
                <a:gd name="connsiteY56" fmla="*/ 885950 h 1802988"/>
                <a:gd name="connsiteX57" fmla="*/ 1409128 w 1819293"/>
                <a:gd name="connsiteY57" fmla="*/ 812890 h 1802988"/>
                <a:gd name="connsiteX58" fmla="*/ 1376178 w 1819293"/>
                <a:gd name="connsiteY58" fmla="*/ 842975 h 1802988"/>
                <a:gd name="connsiteX59" fmla="*/ 1396235 w 1819293"/>
                <a:gd name="connsiteY59" fmla="*/ 865894 h 1802988"/>
                <a:gd name="connsiteX60" fmla="*/ 1430617 w 1819293"/>
                <a:gd name="connsiteY60" fmla="*/ 841541 h 1802988"/>
                <a:gd name="connsiteX61" fmla="*/ 1409128 w 1819293"/>
                <a:gd name="connsiteY61" fmla="*/ 812890 h 1802988"/>
                <a:gd name="connsiteX62" fmla="*/ 71832 w 1819293"/>
                <a:gd name="connsiteY62" fmla="*/ 783299 h 1802988"/>
                <a:gd name="connsiteX63" fmla="*/ 96901 w 1819293"/>
                <a:gd name="connsiteY63" fmla="*/ 787103 h 1802988"/>
                <a:gd name="connsiteX64" fmla="*/ 837536 w 1819293"/>
                <a:gd name="connsiteY64" fmla="*/ 966174 h 1802988"/>
                <a:gd name="connsiteX65" fmla="*/ 109795 w 1819293"/>
                <a:gd name="connsiteY65" fmla="*/ 1360127 h 1802988"/>
                <a:gd name="connsiteX66" fmla="*/ 58223 w 1819293"/>
                <a:gd name="connsiteY66" fmla="*/ 1330044 h 1802988"/>
                <a:gd name="connsiteX67" fmla="*/ 26707 w 1819293"/>
                <a:gd name="connsiteY67" fmla="*/ 827216 h 1802988"/>
                <a:gd name="connsiteX68" fmla="*/ 71832 w 1819293"/>
                <a:gd name="connsiteY68" fmla="*/ 783299 h 1802988"/>
                <a:gd name="connsiteX69" fmla="*/ 275973 w 1819293"/>
                <a:gd name="connsiteY69" fmla="*/ 616629 h 1802988"/>
                <a:gd name="connsiteX70" fmla="*/ 237295 w 1819293"/>
                <a:gd name="connsiteY70" fmla="*/ 651011 h 1802988"/>
                <a:gd name="connsiteX71" fmla="*/ 263080 w 1819293"/>
                <a:gd name="connsiteY71" fmla="*/ 679662 h 1802988"/>
                <a:gd name="connsiteX72" fmla="*/ 304624 w 1819293"/>
                <a:gd name="connsiteY72" fmla="*/ 651011 h 1802988"/>
                <a:gd name="connsiteX73" fmla="*/ 275973 w 1819293"/>
                <a:gd name="connsiteY73" fmla="*/ 616629 h 1802988"/>
                <a:gd name="connsiteX74" fmla="*/ 1714163 w 1819293"/>
                <a:gd name="connsiteY74" fmla="*/ 550934 h 1802988"/>
                <a:gd name="connsiteX75" fmla="*/ 1750076 w 1819293"/>
                <a:gd name="connsiteY75" fmla="*/ 612332 h 1802988"/>
                <a:gd name="connsiteX76" fmla="*/ 1768698 w 1819293"/>
                <a:gd name="connsiteY76" fmla="*/ 1095104 h 1802988"/>
                <a:gd name="connsiteX77" fmla="*/ 1721424 w 1819293"/>
                <a:gd name="connsiteY77" fmla="*/ 1128054 h 1802988"/>
                <a:gd name="connsiteX78" fmla="*/ 1078205 w 1819293"/>
                <a:gd name="connsiteY78" fmla="*/ 970472 h 1802988"/>
                <a:gd name="connsiteX79" fmla="*/ 957870 w 1819293"/>
                <a:gd name="connsiteY79" fmla="*/ 948985 h 1802988"/>
                <a:gd name="connsiteX80" fmla="*/ 1221461 w 1819293"/>
                <a:gd name="connsiteY80" fmla="*/ 805729 h 1802988"/>
                <a:gd name="connsiteX81" fmla="*/ 1652662 w 1819293"/>
                <a:gd name="connsiteY81" fmla="*/ 570789 h 1802988"/>
                <a:gd name="connsiteX82" fmla="*/ 1692258 w 1819293"/>
                <a:gd name="connsiteY82" fmla="*/ 552300 h 1802988"/>
                <a:gd name="connsiteX83" fmla="*/ 1714163 w 1819293"/>
                <a:gd name="connsiteY83" fmla="*/ 550934 h 1802988"/>
                <a:gd name="connsiteX84" fmla="*/ 754448 w 1819293"/>
                <a:gd name="connsiteY84" fmla="*/ 282844 h 1802988"/>
                <a:gd name="connsiteX85" fmla="*/ 731527 w 1819293"/>
                <a:gd name="connsiteY85" fmla="*/ 312926 h 1802988"/>
                <a:gd name="connsiteX86" fmla="*/ 755880 w 1819293"/>
                <a:gd name="connsiteY86" fmla="*/ 332982 h 1802988"/>
                <a:gd name="connsiteX87" fmla="*/ 783099 w 1819293"/>
                <a:gd name="connsiteY87" fmla="*/ 305764 h 1802988"/>
                <a:gd name="connsiteX88" fmla="*/ 754448 w 1819293"/>
                <a:gd name="connsiteY88" fmla="*/ 282844 h 1802988"/>
                <a:gd name="connsiteX89" fmla="*/ 473017 w 1819293"/>
                <a:gd name="connsiteY89" fmla="*/ 255894 h 1802988"/>
                <a:gd name="connsiteX90" fmla="*/ 509480 w 1819293"/>
                <a:gd name="connsiteY90" fmla="*/ 285709 h 1802988"/>
                <a:gd name="connsiteX91" fmla="*/ 853295 w 1819293"/>
                <a:gd name="connsiteY91" fmla="*/ 921765 h 1802988"/>
                <a:gd name="connsiteX92" fmla="*/ 307488 w 1819293"/>
                <a:gd name="connsiteY92" fmla="*/ 792835 h 1802988"/>
                <a:gd name="connsiteX93" fmla="*/ 92604 w 1819293"/>
                <a:gd name="connsiteY93" fmla="*/ 742696 h 1802988"/>
                <a:gd name="connsiteX94" fmla="*/ 72549 w 1819293"/>
                <a:gd name="connsiteY94" fmla="*/ 699719 h 1802988"/>
                <a:gd name="connsiteX95" fmla="*/ 452178 w 1819293"/>
                <a:gd name="connsiteY95" fmla="*/ 265653 h 1802988"/>
                <a:gd name="connsiteX96" fmla="*/ 473017 w 1819293"/>
                <a:gd name="connsiteY96" fmla="*/ 255894 h 1802988"/>
                <a:gd name="connsiteX97" fmla="*/ 1426317 w 1819293"/>
                <a:gd name="connsiteY97" fmla="*/ 182565 h 1802988"/>
                <a:gd name="connsiteX98" fmla="*/ 1404830 w 1819293"/>
                <a:gd name="connsiteY98" fmla="*/ 205486 h 1802988"/>
                <a:gd name="connsiteX99" fmla="*/ 1430616 w 1819293"/>
                <a:gd name="connsiteY99" fmla="*/ 231272 h 1802988"/>
                <a:gd name="connsiteX100" fmla="*/ 1457833 w 1819293"/>
                <a:gd name="connsiteY100" fmla="*/ 204052 h 1802988"/>
                <a:gd name="connsiteX101" fmla="*/ 1426317 w 1819293"/>
                <a:gd name="connsiteY101" fmla="*/ 182565 h 1802988"/>
                <a:gd name="connsiteX102" fmla="*/ 981306 w 1819293"/>
                <a:gd name="connsiteY102" fmla="*/ 109347 h 1802988"/>
                <a:gd name="connsiteX103" fmla="*/ 1126912 w 1819293"/>
                <a:gd name="connsiteY103" fmla="*/ 120964 h 1802988"/>
                <a:gd name="connsiteX104" fmla="*/ 1158428 w 1819293"/>
                <a:gd name="connsiteY104" fmla="*/ 169671 h 1802988"/>
                <a:gd name="connsiteX105" fmla="*/ 900568 w 1819293"/>
                <a:gd name="connsiteY105" fmla="*/ 884519 h 1802988"/>
                <a:gd name="connsiteX106" fmla="*/ 867620 w 1819293"/>
                <a:gd name="connsiteY106" fmla="*/ 847272 h 1802988"/>
                <a:gd name="connsiteX107" fmla="*/ 553889 w 1819293"/>
                <a:gd name="connsiteY107" fmla="*/ 268518 h 1802988"/>
                <a:gd name="connsiteX108" fmla="*/ 562484 w 1819293"/>
                <a:gd name="connsiteY108" fmla="*/ 202621 h 1802988"/>
                <a:gd name="connsiteX109" fmla="*/ 981306 w 1819293"/>
                <a:gd name="connsiteY109" fmla="*/ 109347 h 1802988"/>
                <a:gd name="connsiteX110" fmla="*/ 1362926 w 1819293"/>
                <a:gd name="connsiteY110" fmla="*/ 3 h 1802988"/>
                <a:gd name="connsiteX111" fmla="*/ 1387638 w 1819293"/>
                <a:gd name="connsiteY111" fmla="*/ 4927 h 1802988"/>
                <a:gd name="connsiteX112" fmla="*/ 1800215 w 1819293"/>
                <a:gd name="connsiteY112" fmla="*/ 308630 h 1802988"/>
                <a:gd name="connsiteX113" fmla="*/ 1794483 w 1819293"/>
                <a:gd name="connsiteY113" fmla="*/ 368798 h 1802988"/>
                <a:gd name="connsiteX114" fmla="*/ 1068176 w 1819293"/>
                <a:gd name="connsiteY114" fmla="*/ 761319 h 1802988"/>
                <a:gd name="connsiteX115" fmla="*/ 1267303 w 1819293"/>
                <a:gd name="connsiteY115" fmla="*/ 205486 h 1802988"/>
                <a:gd name="connsiteX116" fmla="*/ 1327470 w 1819293"/>
                <a:gd name="connsiteY116" fmla="*/ 37876 h 1802988"/>
                <a:gd name="connsiteX117" fmla="*/ 1362926 w 1819293"/>
                <a:gd name="connsiteY117" fmla="*/ 3 h 180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819293" h="1802988">
                  <a:moveTo>
                    <a:pt x="940681" y="1543493"/>
                  </a:moveTo>
                  <a:cubicBezTo>
                    <a:pt x="917760" y="1547791"/>
                    <a:pt x="903434" y="1562117"/>
                    <a:pt x="904866" y="1587903"/>
                  </a:cubicBezTo>
                  <a:cubicBezTo>
                    <a:pt x="906299" y="1615121"/>
                    <a:pt x="924922" y="1622285"/>
                    <a:pt x="947843" y="1619420"/>
                  </a:cubicBezTo>
                  <a:cubicBezTo>
                    <a:pt x="972197" y="1616555"/>
                    <a:pt x="983657" y="1599364"/>
                    <a:pt x="985089" y="1576443"/>
                  </a:cubicBezTo>
                  <a:cubicBezTo>
                    <a:pt x="979359" y="1552090"/>
                    <a:pt x="965033" y="1539196"/>
                    <a:pt x="940681" y="1543493"/>
                  </a:cubicBezTo>
                  <a:close/>
                  <a:moveTo>
                    <a:pt x="1518002" y="1258415"/>
                  </a:moveTo>
                  <a:cubicBezTo>
                    <a:pt x="1490783" y="1261281"/>
                    <a:pt x="1475025" y="1277038"/>
                    <a:pt x="1475025" y="1304257"/>
                  </a:cubicBezTo>
                  <a:cubicBezTo>
                    <a:pt x="1475025" y="1328610"/>
                    <a:pt x="1492216" y="1342936"/>
                    <a:pt x="1516569" y="1340072"/>
                  </a:cubicBezTo>
                  <a:cubicBezTo>
                    <a:pt x="1543788" y="1337206"/>
                    <a:pt x="1556680" y="1320015"/>
                    <a:pt x="1562410" y="1291364"/>
                  </a:cubicBezTo>
                  <a:cubicBezTo>
                    <a:pt x="1555248" y="1272741"/>
                    <a:pt x="1543788" y="1255550"/>
                    <a:pt x="1518002" y="1258415"/>
                  </a:cubicBezTo>
                  <a:close/>
                  <a:moveTo>
                    <a:pt x="645148" y="1208790"/>
                  </a:moveTo>
                  <a:cubicBezTo>
                    <a:pt x="629904" y="1208455"/>
                    <a:pt x="617280" y="1217587"/>
                    <a:pt x="605462" y="1228332"/>
                  </a:cubicBezTo>
                  <a:cubicBezTo>
                    <a:pt x="608327" y="1252685"/>
                    <a:pt x="616922" y="1269875"/>
                    <a:pt x="644140" y="1262713"/>
                  </a:cubicBezTo>
                  <a:cubicBezTo>
                    <a:pt x="669928" y="1255550"/>
                    <a:pt x="671360" y="1235494"/>
                    <a:pt x="661332" y="1212573"/>
                  </a:cubicBezTo>
                  <a:cubicBezTo>
                    <a:pt x="655602" y="1210066"/>
                    <a:pt x="650229" y="1208902"/>
                    <a:pt x="645148" y="1208790"/>
                  </a:cubicBezTo>
                  <a:close/>
                  <a:moveTo>
                    <a:pt x="1195676" y="1133783"/>
                  </a:moveTo>
                  <a:cubicBezTo>
                    <a:pt x="1178486" y="1135215"/>
                    <a:pt x="1164160" y="1145243"/>
                    <a:pt x="1165594" y="1163866"/>
                  </a:cubicBezTo>
                  <a:cubicBezTo>
                    <a:pt x="1165594" y="1176759"/>
                    <a:pt x="1175621" y="1183921"/>
                    <a:pt x="1188514" y="1185355"/>
                  </a:cubicBezTo>
                  <a:cubicBezTo>
                    <a:pt x="1207137" y="1186787"/>
                    <a:pt x="1218597" y="1178191"/>
                    <a:pt x="1222896" y="1155270"/>
                  </a:cubicBezTo>
                  <a:cubicBezTo>
                    <a:pt x="1220031" y="1143810"/>
                    <a:pt x="1210002" y="1132351"/>
                    <a:pt x="1195676" y="1133783"/>
                  </a:cubicBezTo>
                  <a:close/>
                  <a:moveTo>
                    <a:pt x="161368" y="1083643"/>
                  </a:moveTo>
                  <a:cubicBezTo>
                    <a:pt x="137014" y="1083643"/>
                    <a:pt x="121257" y="1096537"/>
                    <a:pt x="116958" y="1120890"/>
                  </a:cubicBezTo>
                  <a:cubicBezTo>
                    <a:pt x="112661" y="1148109"/>
                    <a:pt x="128419" y="1159568"/>
                    <a:pt x="152773" y="1163867"/>
                  </a:cubicBezTo>
                  <a:cubicBezTo>
                    <a:pt x="178559" y="1161002"/>
                    <a:pt x="200046" y="1149541"/>
                    <a:pt x="201480" y="1122323"/>
                  </a:cubicBezTo>
                  <a:cubicBezTo>
                    <a:pt x="202911" y="1095104"/>
                    <a:pt x="185721" y="1083643"/>
                    <a:pt x="161368" y="1083643"/>
                  </a:cubicBezTo>
                  <a:close/>
                  <a:moveTo>
                    <a:pt x="384847" y="1046396"/>
                  </a:moveTo>
                  <a:cubicBezTo>
                    <a:pt x="367657" y="1046396"/>
                    <a:pt x="354764" y="1057857"/>
                    <a:pt x="351898" y="1076479"/>
                  </a:cubicBezTo>
                  <a:cubicBezTo>
                    <a:pt x="350466" y="1087940"/>
                    <a:pt x="359061" y="1097968"/>
                    <a:pt x="371954" y="1099400"/>
                  </a:cubicBezTo>
                  <a:cubicBezTo>
                    <a:pt x="390578" y="1102265"/>
                    <a:pt x="403472" y="1093670"/>
                    <a:pt x="406337" y="1075047"/>
                  </a:cubicBezTo>
                  <a:cubicBezTo>
                    <a:pt x="407769" y="1059288"/>
                    <a:pt x="402038" y="1046396"/>
                    <a:pt x="384847" y="1046396"/>
                  </a:cubicBezTo>
                  <a:close/>
                  <a:moveTo>
                    <a:pt x="897703" y="1029206"/>
                  </a:moveTo>
                  <a:cubicBezTo>
                    <a:pt x="923489" y="1032071"/>
                    <a:pt x="924921" y="1053560"/>
                    <a:pt x="932085" y="1066453"/>
                  </a:cubicBezTo>
                  <a:cubicBezTo>
                    <a:pt x="1036661" y="1258415"/>
                    <a:pt x="1139805" y="1450378"/>
                    <a:pt x="1244383" y="1643773"/>
                  </a:cubicBezTo>
                  <a:cubicBezTo>
                    <a:pt x="1261573" y="1673857"/>
                    <a:pt x="1273034" y="1693913"/>
                    <a:pt x="1228624" y="1712537"/>
                  </a:cubicBezTo>
                  <a:cubicBezTo>
                    <a:pt x="1049555" y="1788462"/>
                    <a:pt x="866187" y="1822843"/>
                    <a:pt x="671359" y="1791327"/>
                  </a:cubicBezTo>
                  <a:cubicBezTo>
                    <a:pt x="636978" y="1785596"/>
                    <a:pt x="626949" y="1778433"/>
                    <a:pt x="639843" y="1742620"/>
                  </a:cubicBezTo>
                  <a:cubicBezTo>
                    <a:pt x="727228" y="1504815"/>
                    <a:pt x="811750" y="1267011"/>
                    <a:pt x="897703" y="1029206"/>
                  </a:cubicBezTo>
                  <a:close/>
                  <a:moveTo>
                    <a:pt x="859025" y="1004853"/>
                  </a:moveTo>
                  <a:cubicBezTo>
                    <a:pt x="837536" y="1056425"/>
                    <a:pt x="823210" y="1092238"/>
                    <a:pt x="810318" y="1128053"/>
                  </a:cubicBezTo>
                  <a:cubicBezTo>
                    <a:pt x="738690" y="1331476"/>
                    <a:pt x="667062" y="1534900"/>
                    <a:pt x="595434" y="1738323"/>
                  </a:cubicBezTo>
                  <a:cubicBezTo>
                    <a:pt x="586839" y="1765541"/>
                    <a:pt x="576810" y="1769839"/>
                    <a:pt x="549592" y="1761244"/>
                  </a:cubicBezTo>
                  <a:cubicBezTo>
                    <a:pt x="383415" y="1708238"/>
                    <a:pt x="243024" y="1620853"/>
                    <a:pt x="145610" y="1473300"/>
                  </a:cubicBezTo>
                  <a:cubicBezTo>
                    <a:pt x="99768" y="1436052"/>
                    <a:pt x="99768" y="1410266"/>
                    <a:pt x="158503" y="1380183"/>
                  </a:cubicBezTo>
                  <a:cubicBezTo>
                    <a:pt x="374820" y="1267010"/>
                    <a:pt x="588270" y="1148109"/>
                    <a:pt x="803154" y="1032072"/>
                  </a:cubicBezTo>
                  <a:cubicBezTo>
                    <a:pt x="816048" y="1024909"/>
                    <a:pt x="830374" y="1019179"/>
                    <a:pt x="859025" y="1004853"/>
                  </a:cubicBezTo>
                  <a:close/>
                  <a:moveTo>
                    <a:pt x="944976" y="991959"/>
                  </a:moveTo>
                  <a:cubicBezTo>
                    <a:pt x="1045255" y="1014880"/>
                    <a:pt x="1132641" y="1036369"/>
                    <a:pt x="1220027" y="1056425"/>
                  </a:cubicBezTo>
                  <a:cubicBezTo>
                    <a:pt x="1379041" y="1093671"/>
                    <a:pt x="1539489" y="1132350"/>
                    <a:pt x="1698502" y="1169596"/>
                  </a:cubicBezTo>
                  <a:cubicBezTo>
                    <a:pt x="1724288" y="1175326"/>
                    <a:pt x="1742912" y="1173895"/>
                    <a:pt x="1725721" y="1212573"/>
                  </a:cubicBezTo>
                  <a:cubicBezTo>
                    <a:pt x="1641199" y="1398806"/>
                    <a:pt x="1512269" y="1542061"/>
                    <a:pt x="1340362" y="1650936"/>
                  </a:cubicBezTo>
                  <a:cubicBezTo>
                    <a:pt x="1313144" y="1668126"/>
                    <a:pt x="1303116" y="1656666"/>
                    <a:pt x="1291655" y="1635178"/>
                  </a:cubicBezTo>
                  <a:cubicBezTo>
                    <a:pt x="1178482" y="1424592"/>
                    <a:pt x="1065311" y="1214006"/>
                    <a:pt x="944976" y="991959"/>
                  </a:cubicBezTo>
                  <a:close/>
                  <a:moveTo>
                    <a:pt x="1632607" y="885950"/>
                  </a:moveTo>
                  <a:cubicBezTo>
                    <a:pt x="1605388" y="888816"/>
                    <a:pt x="1589630" y="904573"/>
                    <a:pt x="1589630" y="931792"/>
                  </a:cubicBezTo>
                  <a:cubicBezTo>
                    <a:pt x="1589630" y="956145"/>
                    <a:pt x="1606821" y="970471"/>
                    <a:pt x="1631174" y="967606"/>
                  </a:cubicBezTo>
                  <a:cubicBezTo>
                    <a:pt x="1658393" y="964741"/>
                    <a:pt x="1671285" y="947550"/>
                    <a:pt x="1677015" y="918899"/>
                  </a:cubicBezTo>
                  <a:cubicBezTo>
                    <a:pt x="1669853" y="900276"/>
                    <a:pt x="1658393" y="883085"/>
                    <a:pt x="1632607" y="885950"/>
                  </a:cubicBezTo>
                  <a:close/>
                  <a:moveTo>
                    <a:pt x="1409128" y="812890"/>
                  </a:moveTo>
                  <a:cubicBezTo>
                    <a:pt x="1391937" y="812890"/>
                    <a:pt x="1379043" y="824351"/>
                    <a:pt x="1376178" y="842975"/>
                  </a:cubicBezTo>
                  <a:cubicBezTo>
                    <a:pt x="1374746" y="854434"/>
                    <a:pt x="1383342" y="864462"/>
                    <a:pt x="1396235" y="865894"/>
                  </a:cubicBezTo>
                  <a:cubicBezTo>
                    <a:pt x="1414858" y="868759"/>
                    <a:pt x="1427752" y="860164"/>
                    <a:pt x="1430617" y="841541"/>
                  </a:cubicBezTo>
                  <a:cubicBezTo>
                    <a:pt x="1430617" y="827216"/>
                    <a:pt x="1424887" y="814323"/>
                    <a:pt x="1409128" y="812890"/>
                  </a:cubicBezTo>
                  <a:close/>
                  <a:moveTo>
                    <a:pt x="71832" y="783299"/>
                  </a:moveTo>
                  <a:cubicBezTo>
                    <a:pt x="79263" y="783523"/>
                    <a:pt x="87590" y="784955"/>
                    <a:pt x="96901" y="787103"/>
                  </a:cubicBezTo>
                  <a:cubicBezTo>
                    <a:pt x="337571" y="845839"/>
                    <a:pt x="579675" y="903141"/>
                    <a:pt x="837536" y="966174"/>
                  </a:cubicBezTo>
                  <a:cubicBezTo>
                    <a:pt x="585405" y="1102266"/>
                    <a:pt x="346167" y="1229765"/>
                    <a:pt x="109795" y="1360127"/>
                  </a:cubicBezTo>
                  <a:cubicBezTo>
                    <a:pt x="68250" y="1383049"/>
                    <a:pt x="66818" y="1351533"/>
                    <a:pt x="58223" y="1330044"/>
                  </a:cubicBezTo>
                  <a:cubicBezTo>
                    <a:pt x="-10540" y="1166732"/>
                    <a:pt x="-14838" y="999122"/>
                    <a:pt x="26707" y="827216"/>
                  </a:cubicBezTo>
                  <a:cubicBezTo>
                    <a:pt x="35302" y="792834"/>
                    <a:pt x="49538" y="782627"/>
                    <a:pt x="71832" y="783299"/>
                  </a:cubicBezTo>
                  <a:close/>
                  <a:moveTo>
                    <a:pt x="275973" y="616629"/>
                  </a:moveTo>
                  <a:cubicBezTo>
                    <a:pt x="254485" y="616629"/>
                    <a:pt x="240160" y="629521"/>
                    <a:pt x="237295" y="651011"/>
                  </a:cubicBezTo>
                  <a:cubicBezTo>
                    <a:pt x="235861" y="665336"/>
                    <a:pt x="248755" y="678230"/>
                    <a:pt x="263080" y="679662"/>
                  </a:cubicBezTo>
                  <a:cubicBezTo>
                    <a:pt x="284568" y="682527"/>
                    <a:pt x="297462" y="669635"/>
                    <a:pt x="304624" y="651011"/>
                  </a:cubicBezTo>
                  <a:cubicBezTo>
                    <a:pt x="304624" y="629521"/>
                    <a:pt x="293163" y="618062"/>
                    <a:pt x="275973" y="616629"/>
                  </a:cubicBezTo>
                  <a:close/>
                  <a:moveTo>
                    <a:pt x="1714163" y="550934"/>
                  </a:moveTo>
                  <a:cubicBezTo>
                    <a:pt x="1733103" y="554969"/>
                    <a:pt x="1743629" y="575265"/>
                    <a:pt x="1750076" y="612332"/>
                  </a:cubicBezTo>
                  <a:cubicBezTo>
                    <a:pt x="1813108" y="771347"/>
                    <a:pt x="1810243" y="931792"/>
                    <a:pt x="1768698" y="1095104"/>
                  </a:cubicBezTo>
                  <a:cubicBezTo>
                    <a:pt x="1761536" y="1123755"/>
                    <a:pt x="1751507" y="1135216"/>
                    <a:pt x="1721424" y="1128054"/>
                  </a:cubicBezTo>
                  <a:cubicBezTo>
                    <a:pt x="1506541" y="1075050"/>
                    <a:pt x="1293089" y="1023476"/>
                    <a:pt x="1078205" y="970472"/>
                  </a:cubicBezTo>
                  <a:cubicBezTo>
                    <a:pt x="1043824" y="964742"/>
                    <a:pt x="1010874" y="959012"/>
                    <a:pt x="957870" y="948985"/>
                  </a:cubicBezTo>
                  <a:cubicBezTo>
                    <a:pt x="1056716" y="895979"/>
                    <a:pt x="1139804" y="850137"/>
                    <a:pt x="1221461" y="805729"/>
                  </a:cubicBezTo>
                  <a:cubicBezTo>
                    <a:pt x="1366150" y="728370"/>
                    <a:pt x="1510838" y="653876"/>
                    <a:pt x="1652662" y="570789"/>
                  </a:cubicBezTo>
                  <a:cubicBezTo>
                    <a:pt x="1668061" y="561477"/>
                    <a:pt x="1681133" y="555299"/>
                    <a:pt x="1692258" y="552300"/>
                  </a:cubicBezTo>
                  <a:cubicBezTo>
                    <a:pt x="1700602" y="550050"/>
                    <a:pt x="1707850" y="549589"/>
                    <a:pt x="1714163" y="550934"/>
                  </a:cubicBezTo>
                  <a:close/>
                  <a:moveTo>
                    <a:pt x="754448" y="282844"/>
                  </a:moveTo>
                  <a:cubicBezTo>
                    <a:pt x="737257" y="285707"/>
                    <a:pt x="730093" y="297169"/>
                    <a:pt x="731527" y="312926"/>
                  </a:cubicBezTo>
                  <a:cubicBezTo>
                    <a:pt x="732959" y="325820"/>
                    <a:pt x="742988" y="332982"/>
                    <a:pt x="755880" y="332982"/>
                  </a:cubicBezTo>
                  <a:cubicBezTo>
                    <a:pt x="771639" y="330117"/>
                    <a:pt x="783099" y="321522"/>
                    <a:pt x="783099" y="305764"/>
                  </a:cubicBezTo>
                  <a:cubicBezTo>
                    <a:pt x="784531" y="287141"/>
                    <a:pt x="771639" y="279977"/>
                    <a:pt x="754448" y="282844"/>
                  </a:cubicBezTo>
                  <a:close/>
                  <a:moveTo>
                    <a:pt x="473017" y="255894"/>
                  </a:moveTo>
                  <a:cubicBezTo>
                    <a:pt x="490409" y="252133"/>
                    <a:pt x="498736" y="265295"/>
                    <a:pt x="509480" y="285709"/>
                  </a:cubicBezTo>
                  <a:cubicBezTo>
                    <a:pt x="619787" y="491998"/>
                    <a:pt x="732960" y="698286"/>
                    <a:pt x="853295" y="921765"/>
                  </a:cubicBezTo>
                  <a:cubicBezTo>
                    <a:pt x="662764" y="877357"/>
                    <a:pt x="485126" y="834380"/>
                    <a:pt x="307488" y="792835"/>
                  </a:cubicBezTo>
                  <a:cubicBezTo>
                    <a:pt x="235860" y="775644"/>
                    <a:pt x="164232" y="757022"/>
                    <a:pt x="92604" y="742696"/>
                  </a:cubicBezTo>
                  <a:cubicBezTo>
                    <a:pt x="62521" y="735533"/>
                    <a:pt x="59656" y="725504"/>
                    <a:pt x="72549" y="699719"/>
                  </a:cubicBezTo>
                  <a:cubicBezTo>
                    <a:pt x="154205" y="516350"/>
                    <a:pt x="283136" y="374528"/>
                    <a:pt x="452178" y="265653"/>
                  </a:cubicBezTo>
                  <a:cubicBezTo>
                    <a:pt x="460415" y="260281"/>
                    <a:pt x="467219" y="257147"/>
                    <a:pt x="473017" y="255894"/>
                  </a:cubicBezTo>
                  <a:close/>
                  <a:moveTo>
                    <a:pt x="1426317" y="182565"/>
                  </a:moveTo>
                  <a:cubicBezTo>
                    <a:pt x="1413425" y="183997"/>
                    <a:pt x="1404830" y="192592"/>
                    <a:pt x="1404830" y="205486"/>
                  </a:cubicBezTo>
                  <a:cubicBezTo>
                    <a:pt x="1403398" y="222677"/>
                    <a:pt x="1413425" y="232704"/>
                    <a:pt x="1430616" y="231272"/>
                  </a:cubicBezTo>
                  <a:cubicBezTo>
                    <a:pt x="1447806" y="229839"/>
                    <a:pt x="1456401" y="219811"/>
                    <a:pt x="1457833" y="204052"/>
                  </a:cubicBezTo>
                  <a:cubicBezTo>
                    <a:pt x="1453536" y="185430"/>
                    <a:pt x="1442076" y="179700"/>
                    <a:pt x="1426317" y="182565"/>
                  </a:cubicBezTo>
                  <a:close/>
                  <a:moveTo>
                    <a:pt x="981306" y="109347"/>
                  </a:moveTo>
                  <a:cubicBezTo>
                    <a:pt x="1029319" y="109324"/>
                    <a:pt x="1077847" y="113085"/>
                    <a:pt x="1126912" y="120964"/>
                  </a:cubicBezTo>
                  <a:cubicBezTo>
                    <a:pt x="1161293" y="126694"/>
                    <a:pt x="1171322" y="133858"/>
                    <a:pt x="1158428" y="169671"/>
                  </a:cubicBezTo>
                  <a:cubicBezTo>
                    <a:pt x="1071043" y="407476"/>
                    <a:pt x="986521" y="646714"/>
                    <a:pt x="900568" y="884519"/>
                  </a:cubicBezTo>
                  <a:cubicBezTo>
                    <a:pt x="876215" y="881654"/>
                    <a:pt x="874782" y="860164"/>
                    <a:pt x="867620" y="847272"/>
                  </a:cubicBezTo>
                  <a:cubicBezTo>
                    <a:pt x="761611" y="655309"/>
                    <a:pt x="658466" y="461913"/>
                    <a:pt x="553889" y="268518"/>
                  </a:cubicBezTo>
                  <a:cubicBezTo>
                    <a:pt x="540997" y="245597"/>
                    <a:pt x="515210" y="222676"/>
                    <a:pt x="562484" y="202621"/>
                  </a:cubicBezTo>
                  <a:cubicBezTo>
                    <a:pt x="697861" y="143527"/>
                    <a:pt x="837267" y="109414"/>
                    <a:pt x="981306" y="109347"/>
                  </a:cubicBezTo>
                  <a:close/>
                  <a:moveTo>
                    <a:pt x="1362926" y="3"/>
                  </a:moveTo>
                  <a:cubicBezTo>
                    <a:pt x="1369552" y="92"/>
                    <a:pt x="1377610" y="1704"/>
                    <a:pt x="1387638" y="4927"/>
                  </a:cubicBezTo>
                  <a:cubicBezTo>
                    <a:pt x="1559545" y="60797"/>
                    <a:pt x="1698502" y="159644"/>
                    <a:pt x="1800215" y="308630"/>
                  </a:cubicBezTo>
                  <a:cubicBezTo>
                    <a:pt x="1814541" y="330118"/>
                    <a:pt x="1837460" y="347308"/>
                    <a:pt x="1794483" y="368798"/>
                  </a:cubicBezTo>
                  <a:cubicBezTo>
                    <a:pt x="1556680" y="496295"/>
                    <a:pt x="1318875" y="625225"/>
                    <a:pt x="1068176" y="761319"/>
                  </a:cubicBezTo>
                  <a:cubicBezTo>
                    <a:pt x="1138372" y="566491"/>
                    <a:pt x="1202837" y="385988"/>
                    <a:pt x="1267303" y="205486"/>
                  </a:cubicBezTo>
                  <a:cubicBezTo>
                    <a:pt x="1287359" y="149615"/>
                    <a:pt x="1308846" y="93746"/>
                    <a:pt x="1327470" y="37876"/>
                  </a:cubicBezTo>
                  <a:cubicBezTo>
                    <a:pt x="1336066" y="13164"/>
                    <a:pt x="1343049" y="-266"/>
                    <a:pt x="1362926" y="3"/>
                  </a:cubicBez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grpSp>
      <p:sp>
        <p:nvSpPr>
          <p:cNvPr id="71" name="TextBox 70">
            <a:extLst>
              <a:ext uri="{FF2B5EF4-FFF2-40B4-BE49-F238E27FC236}">
                <a16:creationId xmlns:a16="http://schemas.microsoft.com/office/drawing/2014/main" id="{627FA3FA-3883-42FE-AA08-B7D5786F79B5}"/>
              </a:ext>
            </a:extLst>
          </p:cNvPr>
          <p:cNvSpPr txBox="1"/>
          <p:nvPr/>
        </p:nvSpPr>
        <p:spPr>
          <a:xfrm>
            <a:off x="839915" y="3247079"/>
            <a:ext cx="3700498" cy="1754326"/>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امیدوارم و معتقدم که این قالب در وقت، هزینه و اعتبار شما صرفه جویی کند. شما به سادگی می توانید مخاطبان خود را تحت تاثیر قرار دهید و زیبایی و جذابیت منحصر به فردی را به ارائه های خود بیافزایید.تغییر رنگ، عکس و متن آسان است. 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72" name="TextBox 71">
            <a:extLst>
              <a:ext uri="{FF2B5EF4-FFF2-40B4-BE49-F238E27FC236}">
                <a16:creationId xmlns:a16="http://schemas.microsoft.com/office/drawing/2014/main" id="{45905504-7AAD-47AC-A0B2-656C7FC90471}"/>
              </a:ext>
            </a:extLst>
          </p:cNvPr>
          <p:cNvSpPr txBox="1"/>
          <p:nvPr/>
        </p:nvSpPr>
        <p:spPr>
          <a:xfrm>
            <a:off x="2126680" y="2461602"/>
            <a:ext cx="2474693"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73" name="TextBox 72">
            <a:extLst>
              <a:ext uri="{FF2B5EF4-FFF2-40B4-BE49-F238E27FC236}">
                <a16:creationId xmlns:a16="http://schemas.microsoft.com/office/drawing/2014/main" id="{A11CCB12-83FA-4075-B489-A490B70D7F5A}"/>
              </a:ext>
            </a:extLst>
          </p:cNvPr>
          <p:cNvSpPr txBox="1"/>
          <p:nvPr/>
        </p:nvSpPr>
        <p:spPr>
          <a:xfrm>
            <a:off x="857342" y="2407455"/>
            <a:ext cx="1269337" cy="707886"/>
          </a:xfrm>
          <a:prstGeom prst="rect">
            <a:avLst/>
          </a:prstGeom>
          <a:noFill/>
        </p:spPr>
        <p:txBody>
          <a:bodyPr wrap="square" rtlCol="0" anchor="ctr">
            <a:spAutoFit/>
          </a:bodyPr>
          <a:lstStyle/>
          <a:p>
            <a:pPr algn="r"/>
            <a:r>
              <a:rPr lang="en-US" altLang="ko-KR" sz="4000" b="1" dirty="0">
                <a:solidFill>
                  <a:schemeClr val="accent1"/>
                </a:solidFill>
                <a:cs typeface="B Nazanin" pitchFamily="2" charset="-78"/>
              </a:rPr>
              <a:t>85%</a:t>
            </a:r>
            <a:endParaRPr lang="ko-KR" altLang="en-US" sz="4000" b="1" dirty="0">
              <a:solidFill>
                <a:schemeClr val="accent1"/>
              </a:solidFill>
              <a:cs typeface="B Nazanin" pitchFamily="2" charset="-78"/>
            </a:endParaRPr>
          </a:p>
        </p:txBody>
      </p:sp>
      <p:sp>
        <p:nvSpPr>
          <p:cNvPr id="74" name="TextBox 73">
            <a:extLst>
              <a:ext uri="{FF2B5EF4-FFF2-40B4-BE49-F238E27FC236}">
                <a16:creationId xmlns:a16="http://schemas.microsoft.com/office/drawing/2014/main" id="{DA7FF0B7-351D-4B20-985C-599BD0268652}"/>
              </a:ext>
            </a:extLst>
          </p:cNvPr>
          <p:cNvSpPr txBox="1"/>
          <p:nvPr/>
        </p:nvSpPr>
        <p:spPr>
          <a:xfrm>
            <a:off x="900878" y="1913933"/>
            <a:ext cx="3700494" cy="536685"/>
          </a:xfrm>
          <a:prstGeom prst="rect">
            <a:avLst/>
          </a:prstGeom>
          <a:noFill/>
        </p:spPr>
        <p:txBody>
          <a:bodyPr wrap="square" rtlCol="0">
            <a:spAutoFit/>
          </a:bodyPr>
          <a:lstStyle/>
          <a:p>
            <a:pPr algn="r"/>
            <a:r>
              <a:rPr lang="fa-IR" altLang="ko-KR" sz="2800" b="1" dirty="0">
                <a:solidFill>
                  <a:schemeClr val="bg1"/>
                </a:solidFill>
                <a:cs typeface="B Nazanin" pitchFamily="2" charset="-78"/>
              </a:rPr>
              <a:t>متن شما در اینجا</a:t>
            </a:r>
            <a:endParaRPr lang="ko-KR" altLang="en-US" sz="2800" b="1" dirty="0">
              <a:solidFill>
                <a:schemeClr val="bg1"/>
              </a:solidFill>
              <a:cs typeface="B Nazanin" pitchFamily="2" charset="-78"/>
            </a:endParaRPr>
          </a:p>
        </p:txBody>
      </p:sp>
      <p:sp>
        <p:nvSpPr>
          <p:cNvPr id="75" name="TextBox 74">
            <a:extLst>
              <a:ext uri="{FF2B5EF4-FFF2-40B4-BE49-F238E27FC236}">
                <a16:creationId xmlns:a16="http://schemas.microsoft.com/office/drawing/2014/main" id="{50152534-1BE4-4238-B994-41B91E00ABE8}"/>
              </a:ext>
            </a:extLst>
          </p:cNvPr>
          <p:cNvSpPr txBox="1"/>
          <p:nvPr/>
        </p:nvSpPr>
        <p:spPr>
          <a:xfrm>
            <a:off x="900875" y="5209760"/>
            <a:ext cx="3700498"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77" name="TextBox 76">
            <a:extLst>
              <a:ext uri="{FF2B5EF4-FFF2-40B4-BE49-F238E27FC236}">
                <a16:creationId xmlns:a16="http://schemas.microsoft.com/office/drawing/2014/main" id="{C55D43DA-F3E0-4D74-8BC6-373F09A45BA8}"/>
              </a:ext>
            </a:extLst>
          </p:cNvPr>
          <p:cNvSpPr txBox="1"/>
          <p:nvPr/>
        </p:nvSpPr>
        <p:spPr>
          <a:xfrm>
            <a:off x="8344302" y="1711126"/>
            <a:ext cx="878955" cy="523220"/>
          </a:xfrm>
          <a:prstGeom prst="rect">
            <a:avLst/>
          </a:prstGeom>
          <a:noFill/>
        </p:spPr>
        <p:txBody>
          <a:bodyPr wrap="square" rtlCol="0" anchor="ctr">
            <a:spAutoFit/>
          </a:bodyPr>
          <a:lstStyle/>
          <a:p>
            <a:pPr algn="r"/>
            <a:r>
              <a:rPr lang="en-US" altLang="ko-KR" sz="2800" b="1" dirty="0">
                <a:solidFill>
                  <a:schemeClr val="accent1"/>
                </a:solidFill>
                <a:cs typeface="B Nazanin" pitchFamily="2" charset="-78"/>
              </a:rPr>
              <a:t>85</a:t>
            </a:r>
            <a:r>
              <a:rPr lang="en-US" altLang="ko-KR" b="1" dirty="0">
                <a:solidFill>
                  <a:schemeClr val="accent1"/>
                </a:solidFill>
                <a:cs typeface="B Nazanin" pitchFamily="2" charset="-78"/>
              </a:rPr>
              <a:t>%</a:t>
            </a:r>
            <a:endParaRPr lang="ko-KR" altLang="en-US" b="1" dirty="0">
              <a:solidFill>
                <a:schemeClr val="accent1"/>
              </a:solidFill>
              <a:cs typeface="B Nazanin" pitchFamily="2" charset="-78"/>
            </a:endParaRPr>
          </a:p>
        </p:txBody>
      </p:sp>
      <p:sp>
        <p:nvSpPr>
          <p:cNvPr id="78" name="Text Placeholder 12">
            <a:extLst>
              <a:ext uri="{FF2B5EF4-FFF2-40B4-BE49-F238E27FC236}">
                <a16:creationId xmlns:a16="http://schemas.microsoft.com/office/drawing/2014/main" id="{3DD264A0-7691-4749-84C5-101BA770D2E5}"/>
              </a:ext>
            </a:extLst>
          </p:cNvPr>
          <p:cNvSpPr txBox="1">
            <a:spLocks/>
          </p:cNvSpPr>
          <p:nvPr/>
        </p:nvSpPr>
        <p:spPr>
          <a:xfrm>
            <a:off x="9279607" y="1733303"/>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sp>
        <p:nvSpPr>
          <p:cNvPr id="80" name="TextBox 79">
            <a:extLst>
              <a:ext uri="{FF2B5EF4-FFF2-40B4-BE49-F238E27FC236}">
                <a16:creationId xmlns:a16="http://schemas.microsoft.com/office/drawing/2014/main" id="{E0D12BF4-3F9E-4C26-AC02-456A27CE1CA9}"/>
              </a:ext>
            </a:extLst>
          </p:cNvPr>
          <p:cNvSpPr txBox="1"/>
          <p:nvPr/>
        </p:nvSpPr>
        <p:spPr>
          <a:xfrm>
            <a:off x="9005383" y="2684629"/>
            <a:ext cx="878955" cy="523220"/>
          </a:xfrm>
          <a:prstGeom prst="rect">
            <a:avLst/>
          </a:prstGeom>
          <a:noFill/>
        </p:spPr>
        <p:txBody>
          <a:bodyPr wrap="square" rtlCol="0" anchor="ctr">
            <a:spAutoFit/>
          </a:bodyPr>
          <a:lstStyle/>
          <a:p>
            <a:pPr algn="r"/>
            <a:r>
              <a:rPr lang="en-US" altLang="ko-KR" sz="2800" b="1" dirty="0">
                <a:solidFill>
                  <a:schemeClr val="accent2"/>
                </a:solidFill>
                <a:cs typeface="B Nazanin" pitchFamily="2" charset="-78"/>
              </a:rPr>
              <a:t>70</a:t>
            </a:r>
            <a:r>
              <a:rPr lang="en-US" altLang="ko-KR" b="1" dirty="0">
                <a:solidFill>
                  <a:schemeClr val="accent2"/>
                </a:solidFill>
                <a:cs typeface="B Nazanin" pitchFamily="2" charset="-78"/>
              </a:rPr>
              <a:t>%</a:t>
            </a:r>
            <a:endParaRPr lang="ko-KR" altLang="en-US" b="1" dirty="0">
              <a:solidFill>
                <a:schemeClr val="accent2"/>
              </a:solidFill>
              <a:cs typeface="B Nazanin" pitchFamily="2" charset="-78"/>
            </a:endParaRPr>
          </a:p>
        </p:txBody>
      </p:sp>
      <p:sp>
        <p:nvSpPr>
          <p:cNvPr id="81" name="Text Placeholder 12">
            <a:extLst>
              <a:ext uri="{FF2B5EF4-FFF2-40B4-BE49-F238E27FC236}">
                <a16:creationId xmlns:a16="http://schemas.microsoft.com/office/drawing/2014/main" id="{E4DD12AE-8576-4B61-BAD7-1CDF1A373529}"/>
              </a:ext>
            </a:extLst>
          </p:cNvPr>
          <p:cNvSpPr txBox="1">
            <a:spLocks/>
          </p:cNvSpPr>
          <p:nvPr/>
        </p:nvSpPr>
        <p:spPr>
          <a:xfrm>
            <a:off x="9939035" y="2712972"/>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sp>
        <p:nvSpPr>
          <p:cNvPr id="83" name="TextBox 82">
            <a:extLst>
              <a:ext uri="{FF2B5EF4-FFF2-40B4-BE49-F238E27FC236}">
                <a16:creationId xmlns:a16="http://schemas.microsoft.com/office/drawing/2014/main" id="{196BC2A7-5B49-4AA1-8BE8-CA743F52681B}"/>
              </a:ext>
            </a:extLst>
          </p:cNvPr>
          <p:cNvSpPr txBox="1"/>
          <p:nvPr/>
        </p:nvSpPr>
        <p:spPr>
          <a:xfrm>
            <a:off x="9321904" y="3664299"/>
            <a:ext cx="878955" cy="523220"/>
          </a:xfrm>
          <a:prstGeom prst="rect">
            <a:avLst/>
          </a:prstGeom>
          <a:noFill/>
        </p:spPr>
        <p:txBody>
          <a:bodyPr wrap="square" rtlCol="0" anchor="ctr">
            <a:spAutoFit/>
          </a:bodyPr>
          <a:lstStyle/>
          <a:p>
            <a:pPr algn="r"/>
            <a:r>
              <a:rPr lang="en-US" altLang="ko-KR" sz="2800" b="1" dirty="0">
                <a:solidFill>
                  <a:schemeClr val="accent3"/>
                </a:solidFill>
                <a:cs typeface="B Nazanin" pitchFamily="2" charset="-78"/>
              </a:rPr>
              <a:t>65</a:t>
            </a:r>
            <a:r>
              <a:rPr lang="en-US" altLang="ko-KR" b="1" dirty="0">
                <a:solidFill>
                  <a:schemeClr val="accent3"/>
                </a:solidFill>
                <a:cs typeface="B Nazanin" pitchFamily="2" charset="-78"/>
              </a:rPr>
              <a:t>%</a:t>
            </a:r>
            <a:endParaRPr lang="ko-KR" altLang="en-US" b="1" dirty="0">
              <a:solidFill>
                <a:schemeClr val="accent3"/>
              </a:solidFill>
              <a:cs typeface="B Nazanin" pitchFamily="2" charset="-78"/>
            </a:endParaRPr>
          </a:p>
        </p:txBody>
      </p:sp>
      <p:sp>
        <p:nvSpPr>
          <p:cNvPr id="84" name="Text Placeholder 12">
            <a:extLst>
              <a:ext uri="{FF2B5EF4-FFF2-40B4-BE49-F238E27FC236}">
                <a16:creationId xmlns:a16="http://schemas.microsoft.com/office/drawing/2014/main" id="{C671C57B-E143-4438-BF82-4213DE066272}"/>
              </a:ext>
            </a:extLst>
          </p:cNvPr>
          <p:cNvSpPr txBox="1">
            <a:spLocks/>
          </p:cNvSpPr>
          <p:nvPr/>
        </p:nvSpPr>
        <p:spPr>
          <a:xfrm>
            <a:off x="10255554" y="3692643"/>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sp>
        <p:nvSpPr>
          <p:cNvPr id="86" name="TextBox 85">
            <a:extLst>
              <a:ext uri="{FF2B5EF4-FFF2-40B4-BE49-F238E27FC236}">
                <a16:creationId xmlns:a16="http://schemas.microsoft.com/office/drawing/2014/main" id="{6F6B80AB-249A-4BD7-8829-F15D71FDB606}"/>
              </a:ext>
            </a:extLst>
          </p:cNvPr>
          <p:cNvSpPr txBox="1"/>
          <p:nvPr/>
        </p:nvSpPr>
        <p:spPr>
          <a:xfrm>
            <a:off x="8345955" y="5623639"/>
            <a:ext cx="878955" cy="523220"/>
          </a:xfrm>
          <a:prstGeom prst="rect">
            <a:avLst/>
          </a:prstGeom>
          <a:noFill/>
        </p:spPr>
        <p:txBody>
          <a:bodyPr wrap="square" rtlCol="0" anchor="ctr">
            <a:spAutoFit/>
          </a:bodyPr>
          <a:lstStyle/>
          <a:p>
            <a:pPr algn="r"/>
            <a:r>
              <a:rPr lang="en-US" altLang="ko-KR" sz="2800" b="1" dirty="0">
                <a:solidFill>
                  <a:schemeClr val="accent5"/>
                </a:solidFill>
                <a:cs typeface="B Nazanin" pitchFamily="2" charset="-78"/>
              </a:rPr>
              <a:t>40</a:t>
            </a:r>
            <a:r>
              <a:rPr lang="en-US" altLang="ko-KR" b="1" dirty="0">
                <a:solidFill>
                  <a:schemeClr val="accent5"/>
                </a:solidFill>
                <a:cs typeface="B Nazanin" pitchFamily="2" charset="-78"/>
              </a:rPr>
              <a:t>%</a:t>
            </a:r>
            <a:endParaRPr lang="ko-KR" altLang="en-US" b="1" dirty="0">
              <a:solidFill>
                <a:schemeClr val="accent5"/>
              </a:solidFill>
              <a:cs typeface="B Nazanin" pitchFamily="2" charset="-78"/>
            </a:endParaRPr>
          </a:p>
        </p:txBody>
      </p:sp>
      <p:sp>
        <p:nvSpPr>
          <p:cNvPr id="87" name="Text Placeholder 12">
            <a:extLst>
              <a:ext uri="{FF2B5EF4-FFF2-40B4-BE49-F238E27FC236}">
                <a16:creationId xmlns:a16="http://schemas.microsoft.com/office/drawing/2014/main" id="{D4EA9AB6-D8AB-4572-BB1F-E0E9E13E3FE1}"/>
              </a:ext>
            </a:extLst>
          </p:cNvPr>
          <p:cNvSpPr txBox="1">
            <a:spLocks/>
          </p:cNvSpPr>
          <p:nvPr/>
        </p:nvSpPr>
        <p:spPr>
          <a:xfrm>
            <a:off x="9279607" y="5651983"/>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sp>
        <p:nvSpPr>
          <p:cNvPr id="89" name="TextBox 88">
            <a:extLst>
              <a:ext uri="{FF2B5EF4-FFF2-40B4-BE49-F238E27FC236}">
                <a16:creationId xmlns:a16="http://schemas.microsoft.com/office/drawing/2014/main" id="{B1F85AD8-1CA2-486E-8217-DA4432000364}"/>
              </a:ext>
            </a:extLst>
          </p:cNvPr>
          <p:cNvSpPr txBox="1"/>
          <p:nvPr/>
        </p:nvSpPr>
        <p:spPr>
          <a:xfrm>
            <a:off x="9005383" y="4643970"/>
            <a:ext cx="878955" cy="523220"/>
          </a:xfrm>
          <a:prstGeom prst="rect">
            <a:avLst/>
          </a:prstGeom>
          <a:noFill/>
        </p:spPr>
        <p:txBody>
          <a:bodyPr wrap="square" rtlCol="0" anchor="ctr">
            <a:spAutoFit/>
          </a:bodyPr>
          <a:lstStyle/>
          <a:p>
            <a:pPr algn="r"/>
            <a:r>
              <a:rPr lang="en-US" altLang="ko-KR" sz="2800" b="1" dirty="0">
                <a:solidFill>
                  <a:schemeClr val="accent4"/>
                </a:solidFill>
                <a:cs typeface="B Nazanin" pitchFamily="2" charset="-78"/>
              </a:rPr>
              <a:t>55</a:t>
            </a:r>
            <a:r>
              <a:rPr lang="en-US" altLang="ko-KR" b="1" dirty="0">
                <a:solidFill>
                  <a:schemeClr val="accent4"/>
                </a:solidFill>
                <a:cs typeface="B Nazanin" pitchFamily="2" charset="-78"/>
              </a:rPr>
              <a:t>%</a:t>
            </a:r>
            <a:endParaRPr lang="ko-KR" altLang="en-US" b="1" dirty="0">
              <a:solidFill>
                <a:schemeClr val="accent4"/>
              </a:solidFill>
              <a:cs typeface="B Nazanin" pitchFamily="2" charset="-78"/>
            </a:endParaRPr>
          </a:p>
        </p:txBody>
      </p:sp>
      <p:sp>
        <p:nvSpPr>
          <p:cNvPr id="90" name="Text Placeholder 12">
            <a:extLst>
              <a:ext uri="{FF2B5EF4-FFF2-40B4-BE49-F238E27FC236}">
                <a16:creationId xmlns:a16="http://schemas.microsoft.com/office/drawing/2014/main" id="{6DB16EA1-DF08-4E47-9A2C-7EF9A523EE99}"/>
              </a:ext>
            </a:extLst>
          </p:cNvPr>
          <p:cNvSpPr txBox="1">
            <a:spLocks/>
          </p:cNvSpPr>
          <p:nvPr/>
        </p:nvSpPr>
        <p:spPr>
          <a:xfrm>
            <a:off x="9939035" y="4672312"/>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cxnSp>
        <p:nvCxnSpPr>
          <p:cNvPr id="91" name="Straight Arrow Connector 90">
            <a:extLst>
              <a:ext uri="{FF2B5EF4-FFF2-40B4-BE49-F238E27FC236}">
                <a16:creationId xmlns:a16="http://schemas.microsoft.com/office/drawing/2014/main" id="{1250F56A-B8AD-4901-8372-264B89AD08AE}"/>
              </a:ext>
            </a:extLst>
          </p:cNvPr>
          <p:cNvCxnSpPr/>
          <p:nvPr/>
        </p:nvCxnSpPr>
        <p:spPr>
          <a:xfrm>
            <a:off x="8020286" y="2945184"/>
            <a:ext cx="878421" cy="4210"/>
          </a:xfrm>
          <a:prstGeom prst="straightConnector1">
            <a:avLst/>
          </a:prstGeom>
          <a:ln w="38100">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36205D37-6720-40A3-B046-60ECDD8C8ABF}"/>
              </a:ext>
            </a:extLst>
          </p:cNvPr>
          <p:cNvCxnSpPr/>
          <p:nvPr/>
        </p:nvCxnSpPr>
        <p:spPr>
          <a:xfrm>
            <a:off x="8309501" y="3928010"/>
            <a:ext cx="878421" cy="0"/>
          </a:xfrm>
          <a:prstGeom prst="straightConnector1">
            <a:avLst/>
          </a:prstGeom>
          <a:ln w="38100">
            <a:solidFill>
              <a:schemeClr val="accent3"/>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44DD1294-76A4-44B7-B4E8-B060F9038A16}"/>
              </a:ext>
            </a:extLst>
          </p:cNvPr>
          <p:cNvCxnSpPr/>
          <p:nvPr/>
        </p:nvCxnSpPr>
        <p:spPr>
          <a:xfrm>
            <a:off x="8020286" y="4906627"/>
            <a:ext cx="878421" cy="0"/>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F5FA35F9-5B6C-4755-A065-1B5F43804BDF}"/>
              </a:ext>
            </a:extLst>
          </p:cNvPr>
          <p:cNvCxnSpPr/>
          <p:nvPr/>
        </p:nvCxnSpPr>
        <p:spPr>
          <a:xfrm>
            <a:off x="7459033" y="5885244"/>
            <a:ext cx="878421" cy="0"/>
          </a:xfrm>
          <a:prstGeom prst="straightConnector1">
            <a:avLst/>
          </a:prstGeom>
          <a:ln w="38100">
            <a:solidFill>
              <a:schemeClr val="accent5"/>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EB05FF36-2E73-49CD-9C78-86738F3CB334}"/>
              </a:ext>
            </a:extLst>
          </p:cNvPr>
          <p:cNvCxnSpPr/>
          <p:nvPr/>
        </p:nvCxnSpPr>
        <p:spPr>
          <a:xfrm>
            <a:off x="7459033" y="1966566"/>
            <a:ext cx="878421" cy="0"/>
          </a:xfrm>
          <a:prstGeom prst="straightConnector1">
            <a:avLst/>
          </a:prstGeom>
          <a:ln w="3810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12780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aphic 147">
            <a:extLst>
              <a:ext uri="{FF2B5EF4-FFF2-40B4-BE49-F238E27FC236}">
                <a16:creationId xmlns:a16="http://schemas.microsoft.com/office/drawing/2014/main" id="{12602E42-4A0C-4993-A1B9-6EF3A1F85944}"/>
              </a:ext>
            </a:extLst>
          </p:cNvPr>
          <p:cNvGrpSpPr/>
          <p:nvPr/>
        </p:nvGrpSpPr>
        <p:grpSpPr>
          <a:xfrm rot="20893545">
            <a:off x="7929651" y="5319077"/>
            <a:ext cx="3541956" cy="1033645"/>
            <a:chOff x="6260681" y="5031712"/>
            <a:chExt cx="2447925" cy="714375"/>
          </a:xfrm>
        </p:grpSpPr>
        <p:sp>
          <p:nvSpPr>
            <p:cNvPr id="7" name="Freeform: Shape 6">
              <a:extLst>
                <a:ext uri="{FF2B5EF4-FFF2-40B4-BE49-F238E27FC236}">
                  <a16:creationId xmlns:a16="http://schemas.microsoft.com/office/drawing/2014/main" id="{89520ADA-4CE6-4CB6-909B-2E3722530F7D}"/>
                </a:ext>
              </a:extLst>
            </p:cNvPr>
            <p:cNvSpPr/>
            <p:nvPr/>
          </p:nvSpPr>
          <p:spPr>
            <a:xfrm>
              <a:off x="6260660" y="5034569"/>
              <a:ext cx="2448145" cy="711517"/>
            </a:xfrm>
            <a:custGeom>
              <a:avLst/>
              <a:gdLst>
                <a:gd name="connsiteX0" fmla="*/ 2447945 w 2448145"/>
                <a:gd name="connsiteY0" fmla="*/ 376238 h 711517"/>
                <a:gd name="connsiteX1" fmla="*/ 1217315 w 2448145"/>
                <a:gd name="connsiteY1" fmla="*/ 711518 h 711517"/>
                <a:gd name="connsiteX2" fmla="*/ 20 w 2448145"/>
                <a:gd name="connsiteY2" fmla="*/ 359093 h 711517"/>
                <a:gd name="connsiteX3" fmla="*/ 1217315 w 2448145"/>
                <a:gd name="connsiteY3" fmla="*/ 0 h 711517"/>
                <a:gd name="connsiteX4" fmla="*/ 2447945 w 2448145"/>
                <a:gd name="connsiteY4" fmla="*/ 376238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45" h="711517">
                  <a:moveTo>
                    <a:pt x="2447945" y="376238"/>
                  </a:moveTo>
                  <a:cubicBezTo>
                    <a:pt x="2434610" y="618173"/>
                    <a:pt x="1898353" y="711518"/>
                    <a:pt x="1217315" y="711518"/>
                  </a:cubicBezTo>
                  <a:cubicBezTo>
                    <a:pt x="536278" y="711518"/>
                    <a:pt x="2878" y="540068"/>
                    <a:pt x="20" y="359093"/>
                  </a:cubicBezTo>
                  <a:cubicBezTo>
                    <a:pt x="-3790" y="140018"/>
                    <a:pt x="536278" y="0"/>
                    <a:pt x="1217315" y="0"/>
                  </a:cubicBezTo>
                  <a:cubicBezTo>
                    <a:pt x="1898353" y="0"/>
                    <a:pt x="2460328" y="156210"/>
                    <a:pt x="2447945" y="376238"/>
                  </a:cubicBezTo>
                  <a:close/>
                </a:path>
              </a:pathLst>
            </a:custGeom>
            <a:solidFill>
              <a:srgbClr val="B39638"/>
            </a:solidFill>
            <a:ln w="9525" cap="flat">
              <a:noFill/>
              <a:prstDash val="solid"/>
              <a:miter/>
            </a:ln>
          </p:spPr>
          <p:txBody>
            <a:bodyPr rtlCol="0" anchor="ctr"/>
            <a:lstStyle/>
            <a:p>
              <a:pPr algn="r"/>
              <a:endParaRPr lang="en-US">
                <a:cs typeface="B Nazanin" pitchFamily="2" charset="-78"/>
              </a:endParaRPr>
            </a:p>
          </p:txBody>
        </p:sp>
        <p:sp>
          <p:nvSpPr>
            <p:cNvPr id="8" name="Freeform: Shape 7">
              <a:extLst>
                <a:ext uri="{FF2B5EF4-FFF2-40B4-BE49-F238E27FC236}">
                  <a16:creationId xmlns:a16="http://schemas.microsoft.com/office/drawing/2014/main" id="{10A3B774-1FEA-4C0D-9A70-BEE92C26C301}"/>
                </a:ext>
              </a:extLst>
            </p:cNvPr>
            <p:cNvSpPr/>
            <p:nvPr/>
          </p:nvSpPr>
          <p:spPr>
            <a:xfrm>
              <a:off x="6260681" y="5034569"/>
              <a:ext cx="2448125" cy="690605"/>
            </a:xfrm>
            <a:custGeom>
              <a:avLst/>
              <a:gdLst>
                <a:gd name="connsiteX0" fmla="*/ 2447925 w 2448125"/>
                <a:gd name="connsiteY0" fmla="*/ 363855 h 690605"/>
                <a:gd name="connsiteX1" fmla="*/ 1216343 w 2448125"/>
                <a:gd name="connsiteY1" fmla="*/ 689610 h 690605"/>
                <a:gd name="connsiteX2" fmla="*/ 0 w 2448125"/>
                <a:gd name="connsiteY2" fmla="*/ 347663 h 690605"/>
                <a:gd name="connsiteX3" fmla="*/ 1217295 w 2448125"/>
                <a:gd name="connsiteY3" fmla="*/ 0 h 690605"/>
                <a:gd name="connsiteX4" fmla="*/ 2447925 w 2448125"/>
                <a:gd name="connsiteY4" fmla="*/ 363855 h 690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25" h="690605">
                  <a:moveTo>
                    <a:pt x="2447925" y="363855"/>
                  </a:moveTo>
                  <a:cubicBezTo>
                    <a:pt x="2434590" y="599123"/>
                    <a:pt x="1747838" y="701993"/>
                    <a:pt x="1216343" y="689610"/>
                  </a:cubicBezTo>
                  <a:cubicBezTo>
                    <a:pt x="545783" y="673418"/>
                    <a:pt x="0" y="521018"/>
                    <a:pt x="0" y="347663"/>
                  </a:cubicBezTo>
                  <a:cubicBezTo>
                    <a:pt x="0" y="135255"/>
                    <a:pt x="536258" y="0"/>
                    <a:pt x="1217295" y="0"/>
                  </a:cubicBezTo>
                  <a:cubicBezTo>
                    <a:pt x="1898333" y="0"/>
                    <a:pt x="2460308" y="151448"/>
                    <a:pt x="2447925" y="363855"/>
                  </a:cubicBezTo>
                  <a:close/>
                </a:path>
              </a:pathLst>
            </a:custGeom>
            <a:solidFill>
              <a:srgbClr val="D1B054"/>
            </a:solidFill>
            <a:ln w="9525" cap="flat">
              <a:noFill/>
              <a:prstDash val="solid"/>
              <a:miter/>
            </a:ln>
          </p:spPr>
          <p:txBody>
            <a:bodyPr rtlCol="0" anchor="ctr"/>
            <a:lstStyle/>
            <a:p>
              <a:pPr algn="r"/>
              <a:endParaRPr lang="en-US">
                <a:cs typeface="B Nazanin" pitchFamily="2" charset="-78"/>
              </a:endParaRPr>
            </a:p>
          </p:txBody>
        </p:sp>
        <p:sp>
          <p:nvSpPr>
            <p:cNvPr id="9" name="Freeform: Shape 8">
              <a:extLst>
                <a:ext uri="{FF2B5EF4-FFF2-40B4-BE49-F238E27FC236}">
                  <a16:creationId xmlns:a16="http://schemas.microsoft.com/office/drawing/2014/main" id="{C0E8C241-ACE4-4FD6-BD1B-0A67573126D3}"/>
                </a:ext>
              </a:extLst>
            </p:cNvPr>
            <p:cNvSpPr/>
            <p:nvPr/>
          </p:nvSpPr>
          <p:spPr>
            <a:xfrm>
              <a:off x="6273063" y="5031712"/>
              <a:ext cx="2400514" cy="649699"/>
            </a:xfrm>
            <a:custGeom>
              <a:avLst/>
              <a:gdLst>
                <a:gd name="connsiteX0" fmla="*/ 2400300 w 2400514"/>
                <a:gd name="connsiteY0" fmla="*/ 342900 h 649699"/>
                <a:gd name="connsiteX1" fmla="*/ 1210628 w 2400514"/>
                <a:gd name="connsiteY1" fmla="*/ 648653 h 649699"/>
                <a:gd name="connsiteX2" fmla="*/ 0 w 2400514"/>
                <a:gd name="connsiteY2" fmla="*/ 327660 h 649699"/>
                <a:gd name="connsiteX3" fmla="*/ 1210628 w 2400514"/>
                <a:gd name="connsiteY3" fmla="*/ 0 h 649699"/>
                <a:gd name="connsiteX4" fmla="*/ 2400300 w 2400514"/>
                <a:gd name="connsiteY4" fmla="*/ 342900 h 64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14" h="649699">
                  <a:moveTo>
                    <a:pt x="2400300" y="342900"/>
                  </a:moveTo>
                  <a:cubicBezTo>
                    <a:pt x="2386965" y="563880"/>
                    <a:pt x="1739265" y="661035"/>
                    <a:pt x="1210628" y="648653"/>
                  </a:cubicBezTo>
                  <a:cubicBezTo>
                    <a:pt x="542925" y="633413"/>
                    <a:pt x="0" y="490538"/>
                    <a:pt x="0" y="327660"/>
                  </a:cubicBezTo>
                  <a:cubicBezTo>
                    <a:pt x="0" y="127635"/>
                    <a:pt x="533400" y="0"/>
                    <a:pt x="1210628" y="0"/>
                  </a:cubicBezTo>
                  <a:cubicBezTo>
                    <a:pt x="1887855" y="0"/>
                    <a:pt x="2412683" y="142875"/>
                    <a:pt x="2400300" y="342900"/>
                  </a:cubicBez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10" name="Freeform: Shape 9">
              <a:extLst>
                <a:ext uri="{FF2B5EF4-FFF2-40B4-BE49-F238E27FC236}">
                  <a16:creationId xmlns:a16="http://schemas.microsoft.com/office/drawing/2014/main" id="{19ED489A-A3DE-47E4-AD21-1CB1B14EBE72}"/>
                </a:ext>
              </a:extLst>
            </p:cNvPr>
            <p:cNvSpPr/>
            <p:nvPr/>
          </p:nvSpPr>
          <p:spPr>
            <a:xfrm>
              <a:off x="6690258" y="5152679"/>
              <a:ext cx="1486852" cy="516255"/>
            </a:xfrm>
            <a:custGeom>
              <a:avLst/>
              <a:gdLst>
                <a:gd name="connsiteX0" fmla="*/ 1104900 w 1486852"/>
                <a:gd name="connsiteY0" fmla="*/ 359093 h 516255"/>
                <a:gd name="connsiteX1" fmla="*/ 1104900 w 1486852"/>
                <a:gd name="connsiteY1" fmla="*/ 359093 h 516255"/>
                <a:gd name="connsiteX2" fmla="*/ 1107758 w 1486852"/>
                <a:gd name="connsiteY2" fmla="*/ 358140 h 516255"/>
                <a:gd name="connsiteX3" fmla="*/ 1106805 w 1486852"/>
                <a:gd name="connsiteY3" fmla="*/ 360045 h 516255"/>
                <a:gd name="connsiteX4" fmla="*/ 1104900 w 1486852"/>
                <a:gd name="connsiteY4" fmla="*/ 359093 h 516255"/>
                <a:gd name="connsiteX5" fmla="*/ 1104900 w 1486852"/>
                <a:gd name="connsiteY5" fmla="*/ 359093 h 516255"/>
                <a:gd name="connsiteX6" fmla="*/ 990600 w 1486852"/>
                <a:gd name="connsiteY6" fmla="*/ 64770 h 516255"/>
                <a:gd name="connsiteX7" fmla="*/ 987743 w 1486852"/>
                <a:gd name="connsiteY7" fmla="*/ 62865 h 516255"/>
                <a:gd name="connsiteX8" fmla="*/ 990600 w 1486852"/>
                <a:gd name="connsiteY8" fmla="*/ 63818 h 516255"/>
                <a:gd name="connsiteX9" fmla="*/ 990600 w 1486852"/>
                <a:gd name="connsiteY9" fmla="*/ 64770 h 516255"/>
                <a:gd name="connsiteX10" fmla="*/ 990600 w 1486852"/>
                <a:gd name="connsiteY10" fmla="*/ 64770 h 516255"/>
                <a:gd name="connsiteX11" fmla="*/ 1137285 w 1486852"/>
                <a:gd name="connsiteY11" fmla="*/ 267653 h 516255"/>
                <a:gd name="connsiteX12" fmla="*/ 1137285 w 1486852"/>
                <a:gd name="connsiteY12" fmla="*/ 267653 h 516255"/>
                <a:gd name="connsiteX13" fmla="*/ 1137285 w 1486852"/>
                <a:gd name="connsiteY13" fmla="*/ 267653 h 516255"/>
                <a:gd name="connsiteX14" fmla="*/ 1137285 w 1486852"/>
                <a:gd name="connsiteY14" fmla="*/ 267653 h 516255"/>
                <a:gd name="connsiteX15" fmla="*/ 1137285 w 1486852"/>
                <a:gd name="connsiteY15" fmla="*/ 267653 h 516255"/>
                <a:gd name="connsiteX16" fmla="*/ 1137285 w 1486852"/>
                <a:gd name="connsiteY16" fmla="*/ 267653 h 516255"/>
                <a:gd name="connsiteX17" fmla="*/ 1137285 w 1486852"/>
                <a:gd name="connsiteY17" fmla="*/ 267653 h 516255"/>
                <a:gd name="connsiteX18" fmla="*/ 1137285 w 1486852"/>
                <a:gd name="connsiteY18" fmla="*/ 267653 h 516255"/>
                <a:gd name="connsiteX19" fmla="*/ 1137285 w 1486852"/>
                <a:gd name="connsiteY19" fmla="*/ 267653 h 516255"/>
                <a:gd name="connsiteX20" fmla="*/ 1137285 w 1486852"/>
                <a:gd name="connsiteY20" fmla="*/ 267653 h 516255"/>
                <a:gd name="connsiteX21" fmla="*/ 1138238 w 1486852"/>
                <a:gd name="connsiteY21" fmla="*/ 267653 h 516255"/>
                <a:gd name="connsiteX22" fmla="*/ 1138238 w 1486852"/>
                <a:gd name="connsiteY22" fmla="*/ 268605 h 516255"/>
                <a:gd name="connsiteX23" fmla="*/ 1137285 w 1486852"/>
                <a:gd name="connsiteY23" fmla="*/ 267653 h 516255"/>
                <a:gd name="connsiteX24" fmla="*/ 1137285 w 1486852"/>
                <a:gd name="connsiteY24" fmla="*/ 267653 h 516255"/>
                <a:gd name="connsiteX25" fmla="*/ 609600 w 1486852"/>
                <a:gd name="connsiteY25" fmla="*/ 0 h 516255"/>
                <a:gd name="connsiteX26" fmla="*/ 609600 w 1486852"/>
                <a:gd name="connsiteY26" fmla="*/ 0 h 516255"/>
                <a:gd name="connsiteX27" fmla="*/ 609600 w 1486852"/>
                <a:gd name="connsiteY27" fmla="*/ 0 h 516255"/>
                <a:gd name="connsiteX28" fmla="*/ 609600 w 1486852"/>
                <a:gd name="connsiteY28" fmla="*/ 0 h 516255"/>
                <a:gd name="connsiteX29" fmla="*/ 609600 w 1486852"/>
                <a:gd name="connsiteY29" fmla="*/ 0 h 516255"/>
                <a:gd name="connsiteX30" fmla="*/ 0 w 1486852"/>
                <a:gd name="connsiteY30" fmla="*/ 267653 h 516255"/>
                <a:gd name="connsiteX31" fmla="*/ 0 w 1486852"/>
                <a:gd name="connsiteY31" fmla="*/ 267653 h 516255"/>
                <a:gd name="connsiteX32" fmla="*/ 0 w 1486852"/>
                <a:gd name="connsiteY32" fmla="*/ 267653 h 516255"/>
                <a:gd name="connsiteX33" fmla="*/ 0 w 1486852"/>
                <a:gd name="connsiteY33" fmla="*/ 267653 h 516255"/>
                <a:gd name="connsiteX34" fmla="*/ 0 w 1486852"/>
                <a:gd name="connsiteY34" fmla="*/ 267653 h 516255"/>
                <a:gd name="connsiteX35" fmla="*/ 0 w 1486852"/>
                <a:gd name="connsiteY35" fmla="*/ 267653 h 516255"/>
                <a:gd name="connsiteX36" fmla="*/ 0 w 1486852"/>
                <a:gd name="connsiteY36" fmla="*/ 267653 h 516255"/>
                <a:gd name="connsiteX37" fmla="*/ 1486853 w 1486852"/>
                <a:gd name="connsiteY37" fmla="*/ 313373 h 516255"/>
                <a:gd name="connsiteX38" fmla="*/ 1486853 w 1486852"/>
                <a:gd name="connsiteY38" fmla="*/ 313373 h 516255"/>
                <a:gd name="connsiteX39" fmla="*/ 1486853 w 1486852"/>
                <a:gd name="connsiteY39" fmla="*/ 313373 h 516255"/>
                <a:gd name="connsiteX40" fmla="*/ 1486853 w 1486852"/>
                <a:gd name="connsiteY40" fmla="*/ 313373 h 516255"/>
                <a:gd name="connsiteX41" fmla="*/ 1486853 w 1486852"/>
                <a:gd name="connsiteY41" fmla="*/ 313373 h 516255"/>
                <a:gd name="connsiteX42" fmla="*/ 1486853 w 1486852"/>
                <a:gd name="connsiteY42" fmla="*/ 313373 h 516255"/>
                <a:gd name="connsiteX43" fmla="*/ 991553 w 1486852"/>
                <a:gd name="connsiteY43" fmla="*/ 477203 h 516255"/>
                <a:gd name="connsiteX44" fmla="*/ 991553 w 1486852"/>
                <a:gd name="connsiteY44" fmla="*/ 477203 h 516255"/>
                <a:gd name="connsiteX45" fmla="*/ 991553 w 1486852"/>
                <a:gd name="connsiteY45" fmla="*/ 477203 h 516255"/>
                <a:gd name="connsiteX46" fmla="*/ 991553 w 1486852"/>
                <a:gd name="connsiteY46" fmla="*/ 477203 h 516255"/>
                <a:gd name="connsiteX47" fmla="*/ 991553 w 1486852"/>
                <a:gd name="connsiteY47" fmla="*/ 477203 h 516255"/>
                <a:gd name="connsiteX48" fmla="*/ 1111568 w 1486852"/>
                <a:gd name="connsiteY48" fmla="*/ 516255 h 516255"/>
                <a:gd name="connsiteX49" fmla="*/ 1111568 w 1486852"/>
                <a:gd name="connsiteY49" fmla="*/ 516255 h 516255"/>
                <a:gd name="connsiteX50" fmla="*/ 1111568 w 1486852"/>
                <a:gd name="connsiteY50" fmla="*/ 516255 h 516255"/>
                <a:gd name="connsiteX51" fmla="*/ 1111568 w 1486852"/>
                <a:gd name="connsiteY51" fmla="*/ 516255 h 516255"/>
                <a:gd name="connsiteX52" fmla="*/ 1111568 w 1486852"/>
                <a:gd name="connsiteY52" fmla="*/ 516255 h 51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86852" h="516255">
                  <a:moveTo>
                    <a:pt x="1104900" y="359093"/>
                  </a:moveTo>
                  <a:lnTo>
                    <a:pt x="1104900" y="359093"/>
                  </a:lnTo>
                  <a:cubicBezTo>
                    <a:pt x="1105853" y="358140"/>
                    <a:pt x="1106805" y="358140"/>
                    <a:pt x="1107758" y="358140"/>
                  </a:cubicBezTo>
                  <a:cubicBezTo>
                    <a:pt x="1106805" y="359093"/>
                    <a:pt x="1106805" y="359093"/>
                    <a:pt x="1106805" y="360045"/>
                  </a:cubicBezTo>
                  <a:cubicBezTo>
                    <a:pt x="1105853" y="359093"/>
                    <a:pt x="1105853" y="359093"/>
                    <a:pt x="1104900" y="359093"/>
                  </a:cubicBezTo>
                  <a:lnTo>
                    <a:pt x="1104900" y="359093"/>
                  </a:lnTo>
                  <a:close/>
                  <a:moveTo>
                    <a:pt x="990600" y="64770"/>
                  </a:moveTo>
                  <a:cubicBezTo>
                    <a:pt x="989648" y="63818"/>
                    <a:pt x="988695" y="63818"/>
                    <a:pt x="987743" y="62865"/>
                  </a:cubicBezTo>
                  <a:cubicBezTo>
                    <a:pt x="988695" y="62865"/>
                    <a:pt x="989648" y="62865"/>
                    <a:pt x="990600" y="63818"/>
                  </a:cubicBezTo>
                  <a:cubicBezTo>
                    <a:pt x="990600" y="64770"/>
                    <a:pt x="990600" y="64770"/>
                    <a:pt x="990600" y="64770"/>
                  </a:cubicBezTo>
                  <a:lnTo>
                    <a:pt x="990600" y="64770"/>
                  </a:lnTo>
                  <a:close/>
                  <a:moveTo>
                    <a:pt x="1137285" y="267653"/>
                  </a:moveTo>
                  <a:lnTo>
                    <a:pt x="1137285" y="267653"/>
                  </a:lnTo>
                  <a:lnTo>
                    <a:pt x="1137285" y="267653"/>
                  </a:lnTo>
                  <a:lnTo>
                    <a:pt x="1137285" y="267653"/>
                  </a:lnTo>
                  <a:lnTo>
                    <a:pt x="1137285" y="267653"/>
                  </a:lnTo>
                  <a:lnTo>
                    <a:pt x="1137285" y="267653"/>
                  </a:lnTo>
                  <a:lnTo>
                    <a:pt x="1137285" y="267653"/>
                  </a:lnTo>
                  <a:lnTo>
                    <a:pt x="1137285" y="267653"/>
                  </a:lnTo>
                  <a:cubicBezTo>
                    <a:pt x="1137285" y="267653"/>
                    <a:pt x="1137285" y="267653"/>
                    <a:pt x="1137285" y="267653"/>
                  </a:cubicBezTo>
                  <a:cubicBezTo>
                    <a:pt x="1137285" y="267653"/>
                    <a:pt x="1137285" y="267653"/>
                    <a:pt x="1137285" y="267653"/>
                  </a:cubicBezTo>
                  <a:cubicBezTo>
                    <a:pt x="1137285" y="267653"/>
                    <a:pt x="1138238" y="267653"/>
                    <a:pt x="1138238" y="267653"/>
                  </a:cubicBezTo>
                  <a:lnTo>
                    <a:pt x="1138238" y="268605"/>
                  </a:lnTo>
                  <a:cubicBezTo>
                    <a:pt x="1138238" y="267653"/>
                    <a:pt x="1137285" y="267653"/>
                    <a:pt x="1137285" y="267653"/>
                  </a:cubicBezTo>
                  <a:lnTo>
                    <a:pt x="1137285" y="267653"/>
                  </a:lnTo>
                  <a:close/>
                  <a:moveTo>
                    <a:pt x="609600" y="0"/>
                  </a:moveTo>
                  <a:lnTo>
                    <a:pt x="609600" y="0"/>
                  </a:lnTo>
                  <a:lnTo>
                    <a:pt x="609600" y="0"/>
                  </a:lnTo>
                  <a:lnTo>
                    <a:pt x="609600" y="0"/>
                  </a:lnTo>
                  <a:lnTo>
                    <a:pt x="609600" y="0"/>
                  </a:lnTo>
                  <a:close/>
                  <a:moveTo>
                    <a:pt x="0" y="267653"/>
                  </a:moveTo>
                  <a:cubicBezTo>
                    <a:pt x="0" y="267653"/>
                    <a:pt x="0" y="267653"/>
                    <a:pt x="0" y="267653"/>
                  </a:cubicBezTo>
                  <a:cubicBezTo>
                    <a:pt x="0" y="267653"/>
                    <a:pt x="0" y="267653"/>
                    <a:pt x="0" y="267653"/>
                  </a:cubicBezTo>
                  <a:cubicBezTo>
                    <a:pt x="0" y="267653"/>
                    <a:pt x="0" y="267653"/>
                    <a:pt x="0" y="267653"/>
                  </a:cubicBezTo>
                  <a:cubicBezTo>
                    <a:pt x="0" y="267653"/>
                    <a:pt x="0" y="267653"/>
                    <a:pt x="0" y="267653"/>
                  </a:cubicBezTo>
                  <a:lnTo>
                    <a:pt x="0" y="267653"/>
                  </a:lnTo>
                  <a:lnTo>
                    <a:pt x="0" y="267653"/>
                  </a:lnTo>
                  <a:close/>
                  <a:moveTo>
                    <a:pt x="1486853" y="313373"/>
                  </a:moveTo>
                  <a:lnTo>
                    <a:pt x="1486853" y="313373"/>
                  </a:lnTo>
                  <a:cubicBezTo>
                    <a:pt x="1486853" y="313373"/>
                    <a:pt x="1486853" y="313373"/>
                    <a:pt x="1486853" y="313373"/>
                  </a:cubicBezTo>
                  <a:cubicBezTo>
                    <a:pt x="1486853" y="313373"/>
                    <a:pt x="1486853" y="313373"/>
                    <a:pt x="1486853" y="313373"/>
                  </a:cubicBezTo>
                  <a:lnTo>
                    <a:pt x="1486853" y="313373"/>
                  </a:lnTo>
                  <a:lnTo>
                    <a:pt x="1486853" y="313373"/>
                  </a:lnTo>
                  <a:close/>
                  <a:moveTo>
                    <a:pt x="991553" y="477203"/>
                  </a:moveTo>
                  <a:lnTo>
                    <a:pt x="991553" y="477203"/>
                  </a:lnTo>
                  <a:lnTo>
                    <a:pt x="991553" y="477203"/>
                  </a:lnTo>
                  <a:lnTo>
                    <a:pt x="991553" y="477203"/>
                  </a:lnTo>
                  <a:lnTo>
                    <a:pt x="991553" y="477203"/>
                  </a:lnTo>
                  <a:close/>
                  <a:moveTo>
                    <a:pt x="1111568" y="516255"/>
                  </a:moveTo>
                  <a:lnTo>
                    <a:pt x="1111568" y="516255"/>
                  </a:lnTo>
                  <a:lnTo>
                    <a:pt x="1111568" y="516255"/>
                  </a:lnTo>
                  <a:lnTo>
                    <a:pt x="1111568" y="516255"/>
                  </a:lnTo>
                  <a:lnTo>
                    <a:pt x="1111568" y="516255"/>
                  </a:ln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11" name="Freeform: Shape 10">
              <a:extLst>
                <a:ext uri="{FF2B5EF4-FFF2-40B4-BE49-F238E27FC236}">
                  <a16:creationId xmlns:a16="http://schemas.microsoft.com/office/drawing/2014/main" id="{C8C64119-B6D3-4E7A-9FC3-40AC8ADCB35D}"/>
                </a:ext>
              </a:extLst>
            </p:cNvPr>
            <p:cNvSpPr/>
            <p:nvPr/>
          </p:nvSpPr>
          <p:spPr>
            <a:xfrm>
              <a:off x="6359606" y="5041607"/>
              <a:ext cx="2256993" cy="579994"/>
            </a:xfrm>
            <a:custGeom>
              <a:avLst/>
              <a:gdLst>
                <a:gd name="connsiteX0" fmla="*/ 2236605 w 2256993"/>
                <a:gd name="connsiteY0" fmla="*/ 252042 h 579994"/>
                <a:gd name="connsiteX1" fmla="*/ 2057535 w 2256993"/>
                <a:gd name="connsiteY1" fmla="*/ 147267 h 579994"/>
                <a:gd name="connsiteX2" fmla="*/ 1901325 w 2256993"/>
                <a:gd name="connsiteY2" fmla="*/ 93927 h 579994"/>
                <a:gd name="connsiteX3" fmla="*/ 1738447 w 2256993"/>
                <a:gd name="connsiteY3" fmla="*/ 47254 h 579994"/>
                <a:gd name="connsiteX4" fmla="*/ 1624147 w 2256993"/>
                <a:gd name="connsiteY4" fmla="*/ 39634 h 579994"/>
                <a:gd name="connsiteX5" fmla="*/ 1514610 w 2256993"/>
                <a:gd name="connsiteY5" fmla="*/ 32014 h 579994"/>
                <a:gd name="connsiteX6" fmla="*/ 1239337 w 2256993"/>
                <a:gd name="connsiteY6" fmla="*/ 3439 h 579994"/>
                <a:gd name="connsiteX7" fmla="*/ 948825 w 2256993"/>
                <a:gd name="connsiteY7" fmla="*/ 14869 h 579994"/>
                <a:gd name="connsiteX8" fmla="*/ 664980 w 2256993"/>
                <a:gd name="connsiteY8" fmla="*/ 40587 h 579994"/>
                <a:gd name="connsiteX9" fmla="*/ 387802 w 2256993"/>
                <a:gd name="connsiteY9" fmla="*/ 82497 h 579994"/>
                <a:gd name="connsiteX10" fmla="*/ 247785 w 2256993"/>
                <a:gd name="connsiteY10" fmla="*/ 111072 h 579994"/>
                <a:gd name="connsiteX11" fmla="*/ 127770 w 2256993"/>
                <a:gd name="connsiteY11" fmla="*/ 151077 h 579994"/>
                <a:gd name="connsiteX12" fmla="*/ 58237 w 2256993"/>
                <a:gd name="connsiteY12" fmla="*/ 197749 h 579994"/>
                <a:gd name="connsiteX13" fmla="*/ 5850 w 2256993"/>
                <a:gd name="connsiteY13" fmla="*/ 252994 h 579994"/>
                <a:gd name="connsiteX14" fmla="*/ 85860 w 2256993"/>
                <a:gd name="connsiteY14" fmla="*/ 386344 h 579994"/>
                <a:gd name="connsiteX15" fmla="*/ 203970 w 2256993"/>
                <a:gd name="connsiteY15" fmla="*/ 440637 h 579994"/>
                <a:gd name="connsiteX16" fmla="*/ 334462 w 2256993"/>
                <a:gd name="connsiteY16" fmla="*/ 468260 h 579994"/>
                <a:gd name="connsiteX17" fmla="*/ 608782 w 2256993"/>
                <a:gd name="connsiteY17" fmla="*/ 523504 h 579994"/>
                <a:gd name="connsiteX18" fmla="*/ 893580 w 2256993"/>
                <a:gd name="connsiteY18" fmla="*/ 547317 h 579994"/>
                <a:gd name="connsiteX19" fmla="*/ 1124085 w 2256993"/>
                <a:gd name="connsiteY19" fmla="*/ 558747 h 579994"/>
                <a:gd name="connsiteX20" fmla="*/ 1279342 w 2256993"/>
                <a:gd name="connsiteY20" fmla="*/ 578750 h 579994"/>
                <a:gd name="connsiteX21" fmla="*/ 1435552 w 2256993"/>
                <a:gd name="connsiteY21" fmla="*/ 572082 h 579994"/>
                <a:gd name="connsiteX22" fmla="*/ 1612717 w 2256993"/>
                <a:gd name="connsiteY22" fmla="*/ 556842 h 579994"/>
                <a:gd name="connsiteX23" fmla="*/ 1778452 w 2256993"/>
                <a:gd name="connsiteY23" fmla="*/ 527315 h 579994"/>
                <a:gd name="connsiteX24" fmla="*/ 2002290 w 2256993"/>
                <a:gd name="connsiteY24" fmla="*/ 473974 h 579994"/>
                <a:gd name="connsiteX25" fmla="*/ 2148022 w 2256993"/>
                <a:gd name="connsiteY25" fmla="*/ 409204 h 579994"/>
                <a:gd name="connsiteX26" fmla="*/ 2210887 w 2256993"/>
                <a:gd name="connsiteY26" fmla="*/ 364437 h 579994"/>
                <a:gd name="connsiteX27" fmla="*/ 2241367 w 2256993"/>
                <a:gd name="connsiteY27" fmla="*/ 255852 h 579994"/>
                <a:gd name="connsiteX28" fmla="*/ 2236605 w 2256993"/>
                <a:gd name="connsiteY28" fmla="*/ 252042 h 579994"/>
                <a:gd name="connsiteX29" fmla="*/ 1828935 w 2256993"/>
                <a:gd name="connsiteY29" fmla="*/ 413967 h 579994"/>
                <a:gd name="connsiteX30" fmla="*/ 1828935 w 2256993"/>
                <a:gd name="connsiteY30" fmla="*/ 413967 h 579994"/>
                <a:gd name="connsiteX31" fmla="*/ 1828935 w 2256993"/>
                <a:gd name="connsiteY31" fmla="*/ 413967 h 579994"/>
                <a:gd name="connsiteX32" fmla="*/ 1828935 w 2256993"/>
                <a:gd name="connsiteY32" fmla="*/ 413967 h 579994"/>
                <a:gd name="connsiteX33" fmla="*/ 1828935 w 2256993"/>
                <a:gd name="connsiteY33" fmla="*/ 413967 h 579994"/>
                <a:gd name="connsiteX34" fmla="*/ 1828935 w 2256993"/>
                <a:gd name="connsiteY34" fmla="*/ 413967 h 579994"/>
                <a:gd name="connsiteX35" fmla="*/ 1446030 w 2256993"/>
                <a:gd name="connsiteY35" fmla="*/ 460640 h 579994"/>
                <a:gd name="connsiteX36" fmla="*/ 1446030 w 2256993"/>
                <a:gd name="connsiteY36" fmla="*/ 460640 h 579994"/>
                <a:gd name="connsiteX37" fmla="*/ 1448887 w 2256993"/>
                <a:gd name="connsiteY37" fmla="*/ 459687 h 579994"/>
                <a:gd name="connsiteX38" fmla="*/ 1447935 w 2256993"/>
                <a:gd name="connsiteY38" fmla="*/ 461592 h 579994"/>
                <a:gd name="connsiteX39" fmla="*/ 1446030 w 2256993"/>
                <a:gd name="connsiteY39" fmla="*/ 460640 h 579994"/>
                <a:gd name="connsiteX40" fmla="*/ 1446030 w 2256993"/>
                <a:gd name="connsiteY40" fmla="*/ 460640 h 579994"/>
                <a:gd name="connsiteX41" fmla="*/ 1478415 w 2256993"/>
                <a:gd name="connsiteY41" fmla="*/ 366342 h 579994"/>
                <a:gd name="connsiteX42" fmla="*/ 1478415 w 2256993"/>
                <a:gd name="connsiteY42" fmla="*/ 366342 h 579994"/>
                <a:gd name="connsiteX43" fmla="*/ 1478415 w 2256993"/>
                <a:gd name="connsiteY43" fmla="*/ 366342 h 579994"/>
                <a:gd name="connsiteX44" fmla="*/ 1478415 w 2256993"/>
                <a:gd name="connsiteY44" fmla="*/ 366342 h 579994"/>
                <a:gd name="connsiteX45" fmla="*/ 1478415 w 2256993"/>
                <a:gd name="connsiteY45" fmla="*/ 366342 h 579994"/>
                <a:gd name="connsiteX46" fmla="*/ 1478415 w 2256993"/>
                <a:gd name="connsiteY46" fmla="*/ 366342 h 579994"/>
                <a:gd name="connsiteX47" fmla="*/ 1478415 w 2256993"/>
                <a:gd name="connsiteY47" fmla="*/ 366342 h 579994"/>
                <a:gd name="connsiteX48" fmla="*/ 1478415 w 2256993"/>
                <a:gd name="connsiteY48" fmla="*/ 366342 h 579994"/>
                <a:gd name="connsiteX49" fmla="*/ 1478415 w 2256993"/>
                <a:gd name="connsiteY49" fmla="*/ 366342 h 579994"/>
                <a:gd name="connsiteX50" fmla="*/ 1478415 w 2256993"/>
                <a:gd name="connsiteY50" fmla="*/ 366342 h 579994"/>
                <a:gd name="connsiteX51" fmla="*/ 1479367 w 2256993"/>
                <a:gd name="connsiteY51" fmla="*/ 366342 h 579994"/>
                <a:gd name="connsiteX52" fmla="*/ 1479367 w 2256993"/>
                <a:gd name="connsiteY52" fmla="*/ 367294 h 579994"/>
                <a:gd name="connsiteX53" fmla="*/ 1478415 w 2256993"/>
                <a:gd name="connsiteY53" fmla="*/ 366342 h 579994"/>
                <a:gd name="connsiteX54" fmla="*/ 1478415 w 2256993"/>
                <a:gd name="connsiteY54" fmla="*/ 366342 h 579994"/>
                <a:gd name="connsiteX55" fmla="*/ 1331730 w 2256993"/>
                <a:gd name="connsiteY55" fmla="*/ 158697 h 579994"/>
                <a:gd name="connsiteX56" fmla="*/ 1328872 w 2256993"/>
                <a:gd name="connsiteY56" fmla="*/ 156792 h 579994"/>
                <a:gd name="connsiteX57" fmla="*/ 1331730 w 2256993"/>
                <a:gd name="connsiteY57" fmla="*/ 157744 h 579994"/>
                <a:gd name="connsiteX58" fmla="*/ 1331730 w 2256993"/>
                <a:gd name="connsiteY58" fmla="*/ 158697 h 579994"/>
                <a:gd name="connsiteX59" fmla="*/ 1331730 w 2256993"/>
                <a:gd name="connsiteY59" fmla="*/ 158697 h 579994"/>
                <a:gd name="connsiteX60" fmla="*/ 949777 w 2256993"/>
                <a:gd name="connsiteY60" fmla="*/ 92022 h 579994"/>
                <a:gd name="connsiteX61" fmla="*/ 949777 w 2256993"/>
                <a:gd name="connsiteY61" fmla="*/ 92022 h 579994"/>
                <a:gd name="connsiteX62" fmla="*/ 949777 w 2256993"/>
                <a:gd name="connsiteY62" fmla="*/ 92022 h 579994"/>
                <a:gd name="connsiteX63" fmla="*/ 949777 w 2256993"/>
                <a:gd name="connsiteY63" fmla="*/ 92022 h 579994"/>
                <a:gd name="connsiteX64" fmla="*/ 949777 w 2256993"/>
                <a:gd name="connsiteY64" fmla="*/ 92022 h 579994"/>
                <a:gd name="connsiteX65" fmla="*/ 339225 w 2256993"/>
                <a:gd name="connsiteY65" fmla="*/ 366342 h 579994"/>
                <a:gd name="connsiteX66" fmla="*/ 339225 w 2256993"/>
                <a:gd name="connsiteY66" fmla="*/ 366342 h 579994"/>
                <a:gd name="connsiteX67" fmla="*/ 339225 w 2256993"/>
                <a:gd name="connsiteY67" fmla="*/ 366342 h 579994"/>
                <a:gd name="connsiteX68" fmla="*/ 339225 w 2256993"/>
                <a:gd name="connsiteY68" fmla="*/ 366342 h 579994"/>
                <a:gd name="connsiteX69" fmla="*/ 339225 w 2256993"/>
                <a:gd name="connsiteY69" fmla="*/ 366342 h 579994"/>
                <a:gd name="connsiteX70" fmla="*/ 339225 w 2256993"/>
                <a:gd name="connsiteY70" fmla="*/ 366342 h 579994"/>
                <a:gd name="connsiteX71" fmla="*/ 339225 w 2256993"/>
                <a:gd name="connsiteY71" fmla="*/ 366342 h 57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56993" h="579994">
                  <a:moveTo>
                    <a:pt x="2236605" y="252042"/>
                  </a:moveTo>
                  <a:cubicBezTo>
                    <a:pt x="2183265" y="204417"/>
                    <a:pt x="2125162" y="172032"/>
                    <a:pt x="2057535" y="147267"/>
                  </a:cubicBezTo>
                  <a:cubicBezTo>
                    <a:pt x="2006100" y="128217"/>
                    <a:pt x="1953712" y="111072"/>
                    <a:pt x="1901325" y="93927"/>
                  </a:cubicBezTo>
                  <a:cubicBezTo>
                    <a:pt x="1847985" y="76782"/>
                    <a:pt x="1794645" y="50112"/>
                    <a:pt x="1738447" y="47254"/>
                  </a:cubicBezTo>
                  <a:cubicBezTo>
                    <a:pt x="1700347" y="44397"/>
                    <a:pt x="1662247" y="42492"/>
                    <a:pt x="1624147" y="39634"/>
                  </a:cubicBezTo>
                  <a:cubicBezTo>
                    <a:pt x="1588905" y="37729"/>
                    <a:pt x="1549852" y="39634"/>
                    <a:pt x="1514610" y="32014"/>
                  </a:cubicBezTo>
                  <a:cubicBezTo>
                    <a:pt x="1424122" y="12964"/>
                    <a:pt x="1330777" y="12012"/>
                    <a:pt x="1239337" y="3439"/>
                  </a:cubicBezTo>
                  <a:cubicBezTo>
                    <a:pt x="1142182" y="-6086"/>
                    <a:pt x="1045027" y="6297"/>
                    <a:pt x="948825" y="14869"/>
                  </a:cubicBezTo>
                  <a:cubicBezTo>
                    <a:pt x="854527" y="23442"/>
                    <a:pt x="759277" y="29157"/>
                    <a:pt x="664980" y="40587"/>
                  </a:cubicBezTo>
                  <a:cubicBezTo>
                    <a:pt x="572587" y="52017"/>
                    <a:pt x="480195" y="65352"/>
                    <a:pt x="387802" y="82497"/>
                  </a:cubicBezTo>
                  <a:cubicBezTo>
                    <a:pt x="341130" y="91069"/>
                    <a:pt x="294457" y="100594"/>
                    <a:pt x="247785" y="111072"/>
                  </a:cubicBezTo>
                  <a:cubicBezTo>
                    <a:pt x="206827" y="120597"/>
                    <a:pt x="165870" y="132027"/>
                    <a:pt x="127770" y="151077"/>
                  </a:cubicBezTo>
                  <a:cubicBezTo>
                    <a:pt x="102052" y="163459"/>
                    <a:pt x="79192" y="179652"/>
                    <a:pt x="58237" y="197749"/>
                  </a:cubicBezTo>
                  <a:cubicBezTo>
                    <a:pt x="39187" y="213942"/>
                    <a:pt x="15375" y="228229"/>
                    <a:pt x="5850" y="252994"/>
                  </a:cubicBezTo>
                  <a:cubicBezTo>
                    <a:pt x="-18915" y="313954"/>
                    <a:pt x="40140" y="360627"/>
                    <a:pt x="85860" y="386344"/>
                  </a:cubicBezTo>
                  <a:cubicBezTo>
                    <a:pt x="123007" y="406347"/>
                    <a:pt x="163012" y="426349"/>
                    <a:pt x="203970" y="440637"/>
                  </a:cubicBezTo>
                  <a:cubicBezTo>
                    <a:pt x="246832" y="455877"/>
                    <a:pt x="290647" y="459687"/>
                    <a:pt x="334462" y="468260"/>
                  </a:cubicBezTo>
                  <a:cubicBezTo>
                    <a:pt x="425902" y="484452"/>
                    <a:pt x="516390" y="508265"/>
                    <a:pt x="608782" y="523504"/>
                  </a:cubicBezTo>
                  <a:cubicBezTo>
                    <a:pt x="702127" y="538744"/>
                    <a:pt x="798330" y="544460"/>
                    <a:pt x="893580" y="547317"/>
                  </a:cubicBezTo>
                  <a:cubicBezTo>
                    <a:pt x="970732" y="549222"/>
                    <a:pt x="1046932" y="547317"/>
                    <a:pt x="1124085" y="558747"/>
                  </a:cubicBezTo>
                  <a:cubicBezTo>
                    <a:pt x="1175520" y="566367"/>
                    <a:pt x="1226955" y="574940"/>
                    <a:pt x="1279342" y="578750"/>
                  </a:cubicBezTo>
                  <a:cubicBezTo>
                    <a:pt x="1331730" y="582560"/>
                    <a:pt x="1383165" y="576844"/>
                    <a:pt x="1435552" y="572082"/>
                  </a:cubicBezTo>
                  <a:cubicBezTo>
                    <a:pt x="1494607" y="567319"/>
                    <a:pt x="1553662" y="562557"/>
                    <a:pt x="1612717" y="556842"/>
                  </a:cubicBezTo>
                  <a:cubicBezTo>
                    <a:pt x="1667962" y="552080"/>
                    <a:pt x="1725112" y="546365"/>
                    <a:pt x="1778452" y="527315"/>
                  </a:cubicBezTo>
                  <a:cubicBezTo>
                    <a:pt x="1850842" y="502549"/>
                    <a:pt x="1926090" y="486357"/>
                    <a:pt x="2002290" y="473974"/>
                  </a:cubicBezTo>
                  <a:cubicBezTo>
                    <a:pt x="2054677" y="465402"/>
                    <a:pt x="2108970" y="448257"/>
                    <a:pt x="2148022" y="409204"/>
                  </a:cubicBezTo>
                  <a:cubicBezTo>
                    <a:pt x="2166120" y="391107"/>
                    <a:pt x="2191837" y="382535"/>
                    <a:pt x="2210887" y="364437"/>
                  </a:cubicBezTo>
                  <a:cubicBezTo>
                    <a:pt x="2239462" y="339672"/>
                    <a:pt x="2279467" y="291094"/>
                    <a:pt x="2241367" y="255852"/>
                  </a:cubicBezTo>
                  <a:cubicBezTo>
                    <a:pt x="2239462" y="254899"/>
                    <a:pt x="2237557" y="252994"/>
                    <a:pt x="2236605" y="252042"/>
                  </a:cubicBezTo>
                  <a:close/>
                  <a:moveTo>
                    <a:pt x="1828935" y="413967"/>
                  </a:moveTo>
                  <a:lnTo>
                    <a:pt x="1828935" y="413967"/>
                  </a:lnTo>
                  <a:lnTo>
                    <a:pt x="1828935" y="413967"/>
                  </a:lnTo>
                  <a:lnTo>
                    <a:pt x="1828935" y="413967"/>
                  </a:lnTo>
                  <a:lnTo>
                    <a:pt x="1828935" y="413967"/>
                  </a:lnTo>
                  <a:lnTo>
                    <a:pt x="1828935" y="413967"/>
                  </a:lnTo>
                  <a:close/>
                  <a:moveTo>
                    <a:pt x="1446030" y="460640"/>
                  </a:moveTo>
                  <a:lnTo>
                    <a:pt x="1446030" y="460640"/>
                  </a:lnTo>
                  <a:cubicBezTo>
                    <a:pt x="1446982" y="459687"/>
                    <a:pt x="1447935" y="459687"/>
                    <a:pt x="1448887" y="459687"/>
                  </a:cubicBezTo>
                  <a:cubicBezTo>
                    <a:pt x="1447935" y="460640"/>
                    <a:pt x="1447935" y="460640"/>
                    <a:pt x="1447935" y="461592"/>
                  </a:cubicBezTo>
                  <a:cubicBezTo>
                    <a:pt x="1447935" y="461592"/>
                    <a:pt x="1446982" y="460640"/>
                    <a:pt x="1446030" y="460640"/>
                  </a:cubicBezTo>
                  <a:lnTo>
                    <a:pt x="1446030" y="460640"/>
                  </a:lnTo>
                  <a:close/>
                  <a:moveTo>
                    <a:pt x="1478415" y="366342"/>
                  </a:moveTo>
                  <a:lnTo>
                    <a:pt x="1478415" y="366342"/>
                  </a:lnTo>
                  <a:cubicBezTo>
                    <a:pt x="1478415" y="366342"/>
                    <a:pt x="1478415" y="366342"/>
                    <a:pt x="1478415" y="366342"/>
                  </a:cubicBezTo>
                  <a:cubicBezTo>
                    <a:pt x="1478415" y="366342"/>
                    <a:pt x="1478415" y="366342"/>
                    <a:pt x="1478415" y="366342"/>
                  </a:cubicBezTo>
                  <a:lnTo>
                    <a:pt x="1478415" y="366342"/>
                  </a:lnTo>
                  <a:lnTo>
                    <a:pt x="1478415" y="366342"/>
                  </a:lnTo>
                  <a:cubicBezTo>
                    <a:pt x="1478415" y="366342"/>
                    <a:pt x="1478415" y="366342"/>
                    <a:pt x="1478415" y="366342"/>
                  </a:cubicBezTo>
                  <a:lnTo>
                    <a:pt x="1478415" y="366342"/>
                  </a:lnTo>
                  <a:cubicBezTo>
                    <a:pt x="1478415" y="366342"/>
                    <a:pt x="1478415" y="366342"/>
                    <a:pt x="1478415" y="366342"/>
                  </a:cubicBezTo>
                  <a:cubicBezTo>
                    <a:pt x="1478415" y="366342"/>
                    <a:pt x="1478415" y="366342"/>
                    <a:pt x="1478415" y="366342"/>
                  </a:cubicBezTo>
                  <a:cubicBezTo>
                    <a:pt x="1478415" y="366342"/>
                    <a:pt x="1479367" y="366342"/>
                    <a:pt x="1479367" y="366342"/>
                  </a:cubicBezTo>
                  <a:lnTo>
                    <a:pt x="1479367" y="367294"/>
                  </a:lnTo>
                  <a:cubicBezTo>
                    <a:pt x="1479367" y="366342"/>
                    <a:pt x="1478415" y="366342"/>
                    <a:pt x="1478415" y="366342"/>
                  </a:cubicBezTo>
                  <a:lnTo>
                    <a:pt x="1478415" y="366342"/>
                  </a:lnTo>
                  <a:close/>
                  <a:moveTo>
                    <a:pt x="1331730" y="158697"/>
                  </a:moveTo>
                  <a:cubicBezTo>
                    <a:pt x="1330777" y="157744"/>
                    <a:pt x="1329825" y="157744"/>
                    <a:pt x="1328872" y="156792"/>
                  </a:cubicBezTo>
                  <a:cubicBezTo>
                    <a:pt x="1329825" y="156792"/>
                    <a:pt x="1330777" y="156792"/>
                    <a:pt x="1331730" y="157744"/>
                  </a:cubicBezTo>
                  <a:cubicBezTo>
                    <a:pt x="1331730" y="157744"/>
                    <a:pt x="1331730" y="157744"/>
                    <a:pt x="1331730" y="158697"/>
                  </a:cubicBezTo>
                  <a:lnTo>
                    <a:pt x="1331730" y="158697"/>
                  </a:lnTo>
                  <a:close/>
                  <a:moveTo>
                    <a:pt x="949777" y="92022"/>
                  </a:moveTo>
                  <a:lnTo>
                    <a:pt x="949777" y="92022"/>
                  </a:lnTo>
                  <a:lnTo>
                    <a:pt x="949777" y="92022"/>
                  </a:lnTo>
                  <a:lnTo>
                    <a:pt x="949777" y="92022"/>
                  </a:lnTo>
                  <a:lnTo>
                    <a:pt x="949777" y="92022"/>
                  </a:lnTo>
                  <a:close/>
                  <a:moveTo>
                    <a:pt x="339225" y="366342"/>
                  </a:moveTo>
                  <a:lnTo>
                    <a:pt x="339225" y="366342"/>
                  </a:lnTo>
                  <a:cubicBezTo>
                    <a:pt x="340177" y="366342"/>
                    <a:pt x="340177" y="366342"/>
                    <a:pt x="339225" y="366342"/>
                  </a:cubicBezTo>
                  <a:cubicBezTo>
                    <a:pt x="340177" y="366342"/>
                    <a:pt x="340177" y="366342"/>
                    <a:pt x="339225" y="366342"/>
                  </a:cubicBezTo>
                  <a:lnTo>
                    <a:pt x="339225" y="366342"/>
                  </a:lnTo>
                  <a:lnTo>
                    <a:pt x="339225" y="366342"/>
                  </a:lnTo>
                  <a:lnTo>
                    <a:pt x="339225" y="366342"/>
                  </a:lnTo>
                  <a:close/>
                </a:path>
              </a:pathLst>
            </a:custGeom>
            <a:solidFill>
              <a:srgbClr val="974D11"/>
            </a:solidFill>
            <a:ln w="9525" cap="flat">
              <a:noFill/>
              <a:prstDash val="solid"/>
              <a:miter/>
            </a:ln>
          </p:spPr>
          <p:txBody>
            <a:bodyPr rtlCol="0" anchor="ctr"/>
            <a:lstStyle/>
            <a:p>
              <a:pPr algn="r"/>
              <a:endParaRPr lang="en-US">
                <a:cs typeface="B Nazanin" pitchFamily="2" charset="-78"/>
              </a:endParaRPr>
            </a:p>
          </p:txBody>
        </p:sp>
        <p:sp>
          <p:nvSpPr>
            <p:cNvPr id="12" name="Freeform: Shape 11">
              <a:extLst>
                <a:ext uri="{FF2B5EF4-FFF2-40B4-BE49-F238E27FC236}">
                  <a16:creationId xmlns:a16="http://schemas.microsoft.com/office/drawing/2014/main" id="{5193AC06-77A0-4801-AEC6-146D7EF867D0}"/>
                </a:ext>
              </a:extLst>
            </p:cNvPr>
            <p:cNvSpPr/>
            <p:nvPr/>
          </p:nvSpPr>
          <p:spPr>
            <a:xfrm>
              <a:off x="8170443" y="5414656"/>
              <a:ext cx="282892" cy="94258"/>
            </a:xfrm>
            <a:custGeom>
              <a:avLst/>
              <a:gdLst>
                <a:gd name="connsiteX0" fmla="*/ 199072 w 282892"/>
                <a:gd name="connsiteY0" fmla="*/ 2818 h 94258"/>
                <a:gd name="connsiteX1" fmla="*/ 91440 w 282892"/>
                <a:gd name="connsiteY1" fmla="*/ 19011 h 94258"/>
                <a:gd name="connsiteX2" fmla="*/ 39053 w 282892"/>
                <a:gd name="connsiteY2" fmla="*/ 29488 h 94258"/>
                <a:gd name="connsiteX3" fmla="*/ 2858 w 282892"/>
                <a:gd name="connsiteY3" fmla="*/ 42823 h 94258"/>
                <a:gd name="connsiteX4" fmla="*/ 0 w 282892"/>
                <a:gd name="connsiteY4" fmla="*/ 94258 h 94258"/>
                <a:gd name="connsiteX5" fmla="*/ 19050 w 282892"/>
                <a:gd name="connsiteY5" fmla="*/ 90448 h 94258"/>
                <a:gd name="connsiteX6" fmla="*/ 147638 w 282892"/>
                <a:gd name="connsiteY6" fmla="*/ 52348 h 94258"/>
                <a:gd name="connsiteX7" fmla="*/ 219075 w 282892"/>
                <a:gd name="connsiteY7" fmla="*/ 35203 h 94258"/>
                <a:gd name="connsiteX8" fmla="*/ 282892 w 282892"/>
                <a:gd name="connsiteY8" fmla="*/ 913 h 94258"/>
                <a:gd name="connsiteX9" fmla="*/ 199072 w 282892"/>
                <a:gd name="connsiteY9" fmla="*/ 2818 h 9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92" h="94258">
                  <a:moveTo>
                    <a:pt x="199072" y="2818"/>
                  </a:moveTo>
                  <a:cubicBezTo>
                    <a:pt x="162878" y="1866"/>
                    <a:pt x="126683" y="10438"/>
                    <a:pt x="91440" y="19011"/>
                  </a:cubicBezTo>
                  <a:cubicBezTo>
                    <a:pt x="74295" y="22821"/>
                    <a:pt x="56197" y="26631"/>
                    <a:pt x="39053" y="29488"/>
                  </a:cubicBezTo>
                  <a:cubicBezTo>
                    <a:pt x="25717" y="31393"/>
                    <a:pt x="7620" y="29488"/>
                    <a:pt x="2858" y="42823"/>
                  </a:cubicBezTo>
                  <a:cubicBezTo>
                    <a:pt x="0" y="48538"/>
                    <a:pt x="4763" y="92353"/>
                    <a:pt x="0" y="94258"/>
                  </a:cubicBezTo>
                  <a:cubicBezTo>
                    <a:pt x="6667" y="92353"/>
                    <a:pt x="12383" y="91401"/>
                    <a:pt x="19050" y="90448"/>
                  </a:cubicBezTo>
                  <a:cubicBezTo>
                    <a:pt x="62865" y="79971"/>
                    <a:pt x="104775" y="64731"/>
                    <a:pt x="147638" y="52348"/>
                  </a:cubicBezTo>
                  <a:cubicBezTo>
                    <a:pt x="171450" y="45681"/>
                    <a:pt x="195263" y="42823"/>
                    <a:pt x="219075" y="35203"/>
                  </a:cubicBezTo>
                  <a:cubicBezTo>
                    <a:pt x="241935" y="27583"/>
                    <a:pt x="260985" y="12343"/>
                    <a:pt x="282892" y="913"/>
                  </a:cubicBezTo>
                  <a:cubicBezTo>
                    <a:pt x="253365" y="-1944"/>
                    <a:pt x="226695" y="2818"/>
                    <a:pt x="199072" y="2818"/>
                  </a:cubicBez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13" name="Freeform: Shape 12">
              <a:extLst>
                <a:ext uri="{FF2B5EF4-FFF2-40B4-BE49-F238E27FC236}">
                  <a16:creationId xmlns:a16="http://schemas.microsoft.com/office/drawing/2014/main" id="{0014A969-98D1-4768-AB34-B7F248572866}"/>
                </a:ext>
              </a:extLst>
            </p:cNvPr>
            <p:cNvSpPr/>
            <p:nvPr/>
          </p:nvSpPr>
          <p:spPr>
            <a:xfrm>
              <a:off x="7635138" y="5536595"/>
              <a:ext cx="323850" cy="38283"/>
            </a:xfrm>
            <a:custGeom>
              <a:avLst/>
              <a:gdLst>
                <a:gd name="connsiteX0" fmla="*/ 0 w 323850"/>
                <a:gd name="connsiteY0" fmla="*/ 34232 h 38283"/>
                <a:gd name="connsiteX1" fmla="*/ 323850 w 323850"/>
                <a:gd name="connsiteY1" fmla="*/ 18039 h 38283"/>
                <a:gd name="connsiteX2" fmla="*/ 0 w 323850"/>
                <a:gd name="connsiteY2" fmla="*/ 34232 h 38283"/>
                <a:gd name="connsiteX3" fmla="*/ 0 w 323850"/>
                <a:gd name="connsiteY3" fmla="*/ 34232 h 38283"/>
              </a:gdLst>
              <a:ahLst/>
              <a:cxnLst>
                <a:cxn ang="0">
                  <a:pos x="connsiteX0" y="connsiteY0"/>
                </a:cxn>
                <a:cxn ang="0">
                  <a:pos x="connsiteX1" y="connsiteY1"/>
                </a:cxn>
                <a:cxn ang="0">
                  <a:pos x="connsiteX2" y="connsiteY2"/>
                </a:cxn>
                <a:cxn ang="0">
                  <a:pos x="connsiteX3" y="connsiteY3"/>
                </a:cxn>
              </a:cxnLst>
              <a:rect l="l" t="t" r="r" b="b"/>
              <a:pathLst>
                <a:path w="323850" h="38283">
                  <a:moveTo>
                    <a:pt x="0" y="34232"/>
                  </a:moveTo>
                  <a:cubicBezTo>
                    <a:pt x="106680" y="44709"/>
                    <a:pt x="214313" y="33279"/>
                    <a:pt x="323850" y="18039"/>
                  </a:cubicBezTo>
                  <a:cubicBezTo>
                    <a:pt x="211455" y="-3868"/>
                    <a:pt x="102870" y="-13393"/>
                    <a:pt x="0" y="34232"/>
                  </a:cubicBezTo>
                  <a:lnTo>
                    <a:pt x="0" y="3423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14" name="Freeform: Shape 13">
              <a:extLst>
                <a:ext uri="{FF2B5EF4-FFF2-40B4-BE49-F238E27FC236}">
                  <a16:creationId xmlns:a16="http://schemas.microsoft.com/office/drawing/2014/main" id="{18A386E0-CB34-463F-974B-C8F5443EC9F5}"/>
                </a:ext>
              </a:extLst>
            </p:cNvPr>
            <p:cNvSpPr/>
            <p:nvPr/>
          </p:nvSpPr>
          <p:spPr>
            <a:xfrm>
              <a:off x="7006488" y="5517260"/>
              <a:ext cx="314325" cy="37927"/>
            </a:xfrm>
            <a:custGeom>
              <a:avLst/>
              <a:gdLst>
                <a:gd name="connsiteX0" fmla="*/ 0 w 314325"/>
                <a:gd name="connsiteY0" fmla="*/ 4036 h 37927"/>
                <a:gd name="connsiteX1" fmla="*/ 314325 w 314325"/>
                <a:gd name="connsiteY1" fmla="*/ 28801 h 37927"/>
                <a:gd name="connsiteX2" fmla="*/ 0 w 314325"/>
                <a:gd name="connsiteY2" fmla="*/ 4036 h 37927"/>
                <a:gd name="connsiteX3" fmla="*/ 0 w 314325"/>
                <a:gd name="connsiteY3" fmla="*/ 4036 h 37927"/>
              </a:gdLst>
              <a:ahLst/>
              <a:cxnLst>
                <a:cxn ang="0">
                  <a:pos x="connsiteX0" y="connsiteY0"/>
                </a:cxn>
                <a:cxn ang="0">
                  <a:pos x="connsiteX1" y="connsiteY1"/>
                </a:cxn>
                <a:cxn ang="0">
                  <a:pos x="connsiteX2" y="connsiteY2"/>
                </a:cxn>
                <a:cxn ang="0">
                  <a:pos x="connsiteX3" y="connsiteY3"/>
                </a:cxn>
              </a:cxnLst>
              <a:rect l="l" t="t" r="r" b="b"/>
              <a:pathLst>
                <a:path w="314325" h="37927">
                  <a:moveTo>
                    <a:pt x="0" y="4036"/>
                  </a:moveTo>
                  <a:cubicBezTo>
                    <a:pt x="103822" y="16419"/>
                    <a:pt x="204788" y="55471"/>
                    <a:pt x="314325" y="28801"/>
                  </a:cubicBezTo>
                  <a:cubicBezTo>
                    <a:pt x="257175" y="6894"/>
                    <a:pt x="86677" y="-7394"/>
                    <a:pt x="0" y="4036"/>
                  </a:cubicBezTo>
                  <a:lnTo>
                    <a:pt x="0" y="4036"/>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15" name="Freeform: Shape 14">
              <a:extLst>
                <a:ext uri="{FF2B5EF4-FFF2-40B4-BE49-F238E27FC236}">
                  <a16:creationId xmlns:a16="http://schemas.microsoft.com/office/drawing/2014/main" id="{7E9B1AF1-D6E1-4436-BFA7-86FA70980E5A}"/>
                </a:ext>
              </a:extLst>
            </p:cNvPr>
            <p:cNvSpPr/>
            <p:nvPr/>
          </p:nvSpPr>
          <p:spPr>
            <a:xfrm>
              <a:off x="6701688" y="5451159"/>
              <a:ext cx="161925" cy="47277"/>
            </a:xfrm>
            <a:custGeom>
              <a:avLst/>
              <a:gdLst>
                <a:gd name="connsiteX0" fmla="*/ 119063 w 161925"/>
                <a:gd name="connsiteY0" fmla="*/ 605 h 47277"/>
                <a:gd name="connsiteX1" fmla="*/ 0 w 161925"/>
                <a:gd name="connsiteY1" fmla="*/ 15845 h 47277"/>
                <a:gd name="connsiteX2" fmla="*/ 161925 w 161925"/>
                <a:gd name="connsiteY2" fmla="*/ 47278 h 47277"/>
                <a:gd name="connsiteX3" fmla="*/ 119063 w 161925"/>
                <a:gd name="connsiteY3" fmla="*/ 605 h 47277"/>
                <a:gd name="connsiteX4" fmla="*/ 119063 w 161925"/>
                <a:gd name="connsiteY4" fmla="*/ 605 h 47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47277">
                  <a:moveTo>
                    <a:pt x="119063" y="605"/>
                  </a:moveTo>
                  <a:cubicBezTo>
                    <a:pt x="78105" y="-2252"/>
                    <a:pt x="39053" y="5368"/>
                    <a:pt x="0" y="15845"/>
                  </a:cubicBezTo>
                  <a:cubicBezTo>
                    <a:pt x="54293" y="25370"/>
                    <a:pt x="107632" y="35848"/>
                    <a:pt x="161925" y="47278"/>
                  </a:cubicBezTo>
                  <a:cubicBezTo>
                    <a:pt x="160020" y="16798"/>
                    <a:pt x="145733" y="2510"/>
                    <a:pt x="119063" y="605"/>
                  </a:cubicBezTo>
                  <a:lnTo>
                    <a:pt x="119063" y="605"/>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16" name="Freeform: Shape 15">
              <a:extLst>
                <a:ext uri="{FF2B5EF4-FFF2-40B4-BE49-F238E27FC236}">
                  <a16:creationId xmlns:a16="http://schemas.microsoft.com/office/drawing/2014/main" id="{E59C118E-7DCB-4CA8-9976-849710E8C73C}"/>
                </a:ext>
              </a:extLst>
            </p:cNvPr>
            <p:cNvSpPr/>
            <p:nvPr/>
          </p:nvSpPr>
          <p:spPr>
            <a:xfrm>
              <a:off x="6444916" y="5049069"/>
              <a:ext cx="2066226" cy="493423"/>
            </a:xfrm>
            <a:custGeom>
              <a:avLst/>
              <a:gdLst>
                <a:gd name="connsiteX0" fmla="*/ 2042709 w 2066226"/>
                <a:gd name="connsiteY0" fmla="*/ 229340 h 493423"/>
                <a:gd name="connsiteX1" fmla="*/ 2036994 w 2066226"/>
                <a:gd name="connsiteY1" fmla="*/ 227435 h 493423"/>
                <a:gd name="connsiteX2" fmla="*/ 1980797 w 2066226"/>
                <a:gd name="connsiteY2" fmla="*/ 199812 h 493423"/>
                <a:gd name="connsiteX3" fmla="*/ 1973177 w 2066226"/>
                <a:gd name="connsiteY3" fmla="*/ 183620 h 493423"/>
                <a:gd name="connsiteX4" fmla="*/ 1956984 w 2066226"/>
                <a:gd name="connsiteY4" fmla="*/ 171237 h 493423"/>
                <a:gd name="connsiteX5" fmla="*/ 1843637 w 2066226"/>
                <a:gd name="connsiteY5" fmla="*/ 137900 h 493423"/>
                <a:gd name="connsiteX6" fmla="*/ 1826492 w 2066226"/>
                <a:gd name="connsiteY6" fmla="*/ 130280 h 493423"/>
                <a:gd name="connsiteX7" fmla="*/ 1728384 w 2066226"/>
                <a:gd name="connsiteY7" fmla="*/ 75987 h 493423"/>
                <a:gd name="connsiteX8" fmla="*/ 1623609 w 2066226"/>
                <a:gd name="connsiteY8" fmla="*/ 67415 h 493423"/>
                <a:gd name="connsiteX9" fmla="*/ 1454064 w 2066226"/>
                <a:gd name="connsiteY9" fmla="*/ 44555 h 493423"/>
                <a:gd name="connsiteX10" fmla="*/ 1308332 w 2066226"/>
                <a:gd name="connsiteY10" fmla="*/ 35030 h 493423"/>
                <a:gd name="connsiteX11" fmla="*/ 961622 w 2066226"/>
                <a:gd name="connsiteY11" fmla="*/ 4550 h 493423"/>
                <a:gd name="connsiteX12" fmla="*/ 895899 w 2066226"/>
                <a:gd name="connsiteY12" fmla="*/ 15027 h 493423"/>
                <a:gd name="connsiteX13" fmla="*/ 795887 w 2066226"/>
                <a:gd name="connsiteY13" fmla="*/ 18837 h 493423"/>
                <a:gd name="connsiteX14" fmla="*/ 519662 w 2066226"/>
                <a:gd name="connsiteY14" fmla="*/ 47412 h 493423"/>
                <a:gd name="connsiteX15" fmla="*/ 402504 w 2066226"/>
                <a:gd name="connsiteY15" fmla="*/ 75035 h 493423"/>
                <a:gd name="connsiteX16" fmla="*/ 278679 w 2066226"/>
                <a:gd name="connsiteY16" fmla="*/ 95037 h 493423"/>
                <a:gd name="connsiteX17" fmla="*/ 171047 w 2066226"/>
                <a:gd name="connsiteY17" fmla="*/ 109325 h 493423"/>
                <a:gd name="connsiteX18" fmla="*/ 88179 w 2066226"/>
                <a:gd name="connsiteY18" fmla="*/ 138852 h 493423"/>
                <a:gd name="connsiteX19" fmla="*/ 64367 w 2066226"/>
                <a:gd name="connsiteY19" fmla="*/ 167427 h 493423"/>
                <a:gd name="connsiteX20" fmla="*/ 7217 w 2066226"/>
                <a:gd name="connsiteY20" fmla="*/ 234102 h 493423"/>
                <a:gd name="connsiteX21" fmla="*/ 14837 w 2066226"/>
                <a:gd name="connsiteY21" fmla="*/ 274107 h 493423"/>
                <a:gd name="connsiteX22" fmla="*/ 40554 w 2066226"/>
                <a:gd name="connsiteY22" fmla="*/ 285537 h 493423"/>
                <a:gd name="connsiteX23" fmla="*/ 113897 w 2066226"/>
                <a:gd name="connsiteY23" fmla="*/ 345545 h 493423"/>
                <a:gd name="connsiteX24" fmla="*/ 147234 w 2066226"/>
                <a:gd name="connsiteY24" fmla="*/ 372215 h 493423"/>
                <a:gd name="connsiteX25" fmla="*/ 240579 w 2066226"/>
                <a:gd name="connsiteY25" fmla="*/ 378882 h 493423"/>
                <a:gd name="connsiteX26" fmla="*/ 336782 w 2066226"/>
                <a:gd name="connsiteY26" fmla="*/ 370310 h 493423"/>
                <a:gd name="connsiteX27" fmla="*/ 402504 w 2066226"/>
                <a:gd name="connsiteY27" fmla="*/ 395075 h 493423"/>
                <a:gd name="connsiteX28" fmla="*/ 459654 w 2066226"/>
                <a:gd name="connsiteY28" fmla="*/ 436032 h 493423"/>
                <a:gd name="connsiteX29" fmla="*/ 603482 w 2066226"/>
                <a:gd name="connsiteY29" fmla="*/ 443652 h 493423"/>
                <a:gd name="connsiteX30" fmla="*/ 695874 w 2066226"/>
                <a:gd name="connsiteY30" fmla="*/ 433175 h 493423"/>
                <a:gd name="connsiteX31" fmla="*/ 785409 w 2066226"/>
                <a:gd name="connsiteY31" fmla="*/ 458892 h 493423"/>
                <a:gd name="connsiteX32" fmla="*/ 921617 w 2066226"/>
                <a:gd name="connsiteY32" fmla="*/ 486515 h 493423"/>
                <a:gd name="connsiteX33" fmla="*/ 1061634 w 2066226"/>
                <a:gd name="connsiteY33" fmla="*/ 492230 h 493423"/>
                <a:gd name="connsiteX34" fmla="*/ 1211177 w 2066226"/>
                <a:gd name="connsiteY34" fmla="*/ 480800 h 493423"/>
                <a:gd name="connsiteX35" fmla="*/ 1352147 w 2066226"/>
                <a:gd name="connsiteY35" fmla="*/ 443652 h 493423"/>
                <a:gd name="connsiteX36" fmla="*/ 1526454 w 2066226"/>
                <a:gd name="connsiteY36" fmla="*/ 465560 h 493423"/>
                <a:gd name="connsiteX37" fmla="*/ 1623609 w 2066226"/>
                <a:gd name="connsiteY37" fmla="*/ 455082 h 493423"/>
                <a:gd name="connsiteX38" fmla="*/ 1713144 w 2066226"/>
                <a:gd name="connsiteY38" fmla="*/ 374120 h 493423"/>
                <a:gd name="connsiteX39" fmla="*/ 1798869 w 2066226"/>
                <a:gd name="connsiteY39" fmla="*/ 356975 h 493423"/>
                <a:gd name="connsiteX40" fmla="*/ 1882689 w 2066226"/>
                <a:gd name="connsiteY40" fmla="*/ 334115 h 493423"/>
                <a:gd name="connsiteX41" fmla="*/ 2047472 w 2066226"/>
                <a:gd name="connsiteY41" fmla="*/ 282680 h 493423"/>
                <a:gd name="connsiteX42" fmla="*/ 2062712 w 2066226"/>
                <a:gd name="connsiteY42" fmla="*/ 241722 h 493423"/>
                <a:gd name="connsiteX43" fmla="*/ 2042709 w 2066226"/>
                <a:gd name="connsiteY43" fmla="*/ 229340 h 493423"/>
                <a:gd name="connsiteX44" fmla="*/ 224387 w 2066226"/>
                <a:gd name="connsiteY44" fmla="*/ 343640 h 493423"/>
                <a:gd name="connsiteX45" fmla="*/ 224387 w 2066226"/>
                <a:gd name="connsiteY45" fmla="*/ 343640 h 493423"/>
                <a:gd name="connsiteX46" fmla="*/ 224387 w 2066226"/>
                <a:gd name="connsiteY46" fmla="*/ 343640 h 493423"/>
                <a:gd name="connsiteX47" fmla="*/ 224387 w 2066226"/>
                <a:gd name="connsiteY47" fmla="*/ 343640 h 493423"/>
                <a:gd name="connsiteX48" fmla="*/ 224387 w 2066226"/>
                <a:gd name="connsiteY48" fmla="*/ 343640 h 493423"/>
                <a:gd name="connsiteX49" fmla="*/ 224387 w 2066226"/>
                <a:gd name="connsiteY49" fmla="*/ 343640 h 493423"/>
                <a:gd name="connsiteX50" fmla="*/ 224387 w 2066226"/>
                <a:gd name="connsiteY50" fmla="*/ 343640 h 493423"/>
                <a:gd name="connsiteX51" fmla="*/ 1217844 w 2066226"/>
                <a:gd name="connsiteY51" fmla="*/ 141710 h 493423"/>
                <a:gd name="connsiteX52" fmla="*/ 1214987 w 2066226"/>
                <a:gd name="connsiteY52" fmla="*/ 139805 h 493423"/>
                <a:gd name="connsiteX53" fmla="*/ 1217844 w 2066226"/>
                <a:gd name="connsiteY53" fmla="*/ 140757 h 493423"/>
                <a:gd name="connsiteX54" fmla="*/ 1217844 w 2066226"/>
                <a:gd name="connsiteY54" fmla="*/ 141710 h 493423"/>
                <a:gd name="connsiteX55" fmla="*/ 1217844 w 2066226"/>
                <a:gd name="connsiteY55" fmla="*/ 141710 h 493423"/>
                <a:gd name="connsiteX56" fmla="*/ 1365482 w 2066226"/>
                <a:gd name="connsiteY56" fmla="*/ 343640 h 493423"/>
                <a:gd name="connsiteX57" fmla="*/ 1365482 w 2066226"/>
                <a:gd name="connsiteY57" fmla="*/ 343640 h 493423"/>
                <a:gd name="connsiteX58" fmla="*/ 1365482 w 2066226"/>
                <a:gd name="connsiteY58" fmla="*/ 343640 h 493423"/>
                <a:gd name="connsiteX59" fmla="*/ 1365482 w 2066226"/>
                <a:gd name="connsiteY59" fmla="*/ 343640 h 493423"/>
                <a:gd name="connsiteX60" fmla="*/ 1365482 w 2066226"/>
                <a:gd name="connsiteY60" fmla="*/ 343640 h 493423"/>
                <a:gd name="connsiteX61" fmla="*/ 1365482 w 2066226"/>
                <a:gd name="connsiteY61" fmla="*/ 343640 h 493423"/>
                <a:gd name="connsiteX62" fmla="*/ 1365482 w 2066226"/>
                <a:gd name="connsiteY62" fmla="*/ 343640 h 493423"/>
                <a:gd name="connsiteX63" fmla="*/ 1365482 w 2066226"/>
                <a:gd name="connsiteY63" fmla="*/ 343640 h 493423"/>
                <a:gd name="connsiteX64" fmla="*/ 1365482 w 2066226"/>
                <a:gd name="connsiteY64" fmla="*/ 343640 h 493423"/>
                <a:gd name="connsiteX65" fmla="*/ 1365482 w 2066226"/>
                <a:gd name="connsiteY65" fmla="*/ 343640 h 493423"/>
                <a:gd name="connsiteX66" fmla="*/ 1366434 w 2066226"/>
                <a:gd name="connsiteY66" fmla="*/ 343640 h 493423"/>
                <a:gd name="connsiteX67" fmla="*/ 1366434 w 2066226"/>
                <a:gd name="connsiteY67" fmla="*/ 344592 h 493423"/>
                <a:gd name="connsiteX68" fmla="*/ 1365482 w 2066226"/>
                <a:gd name="connsiteY68" fmla="*/ 343640 h 493423"/>
                <a:gd name="connsiteX69" fmla="*/ 1365482 w 2066226"/>
                <a:gd name="connsiteY69" fmla="*/ 343640 h 493423"/>
                <a:gd name="connsiteX70" fmla="*/ 835892 w 2066226"/>
                <a:gd name="connsiteY70" fmla="*/ 76940 h 493423"/>
                <a:gd name="connsiteX71" fmla="*/ 835892 w 2066226"/>
                <a:gd name="connsiteY71" fmla="*/ 76940 h 493423"/>
                <a:gd name="connsiteX72" fmla="*/ 835892 w 2066226"/>
                <a:gd name="connsiteY72" fmla="*/ 76940 h 493423"/>
                <a:gd name="connsiteX73" fmla="*/ 835892 w 2066226"/>
                <a:gd name="connsiteY73" fmla="*/ 76940 h 493423"/>
                <a:gd name="connsiteX74" fmla="*/ 835892 w 2066226"/>
                <a:gd name="connsiteY74" fmla="*/ 76940 h 493423"/>
                <a:gd name="connsiteX75" fmla="*/ 1333097 w 2066226"/>
                <a:gd name="connsiteY75" fmla="*/ 436032 h 493423"/>
                <a:gd name="connsiteX76" fmla="*/ 1335954 w 2066226"/>
                <a:gd name="connsiteY76" fmla="*/ 435080 h 493423"/>
                <a:gd name="connsiteX77" fmla="*/ 1335002 w 2066226"/>
                <a:gd name="connsiteY77" fmla="*/ 436985 h 493423"/>
                <a:gd name="connsiteX78" fmla="*/ 1333097 w 2066226"/>
                <a:gd name="connsiteY78" fmla="*/ 436032 h 493423"/>
                <a:gd name="connsiteX79" fmla="*/ 1333097 w 2066226"/>
                <a:gd name="connsiteY79" fmla="*/ 436032 h 493423"/>
                <a:gd name="connsiteX80" fmla="*/ 1333097 w 2066226"/>
                <a:gd name="connsiteY80" fmla="*/ 436032 h 493423"/>
                <a:gd name="connsiteX81" fmla="*/ 855894 w 2066226"/>
                <a:gd name="connsiteY81" fmla="*/ 24552 h 493423"/>
                <a:gd name="connsiteX82" fmla="*/ 857799 w 2066226"/>
                <a:gd name="connsiteY82" fmla="*/ 22647 h 493423"/>
                <a:gd name="connsiteX83" fmla="*/ 855894 w 2066226"/>
                <a:gd name="connsiteY83" fmla="*/ 24552 h 493423"/>
                <a:gd name="connsiteX84" fmla="*/ 855894 w 2066226"/>
                <a:gd name="connsiteY84" fmla="*/ 24552 h 49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066226" h="493423">
                  <a:moveTo>
                    <a:pt x="2042709" y="229340"/>
                  </a:moveTo>
                  <a:cubicBezTo>
                    <a:pt x="2040804" y="228387"/>
                    <a:pt x="2038899" y="227435"/>
                    <a:pt x="2036994" y="227435"/>
                  </a:cubicBezTo>
                  <a:cubicBezTo>
                    <a:pt x="2019849" y="220767"/>
                    <a:pt x="1989369" y="217910"/>
                    <a:pt x="1980797" y="199812"/>
                  </a:cubicBezTo>
                  <a:cubicBezTo>
                    <a:pt x="1977939" y="195050"/>
                    <a:pt x="1976987" y="188382"/>
                    <a:pt x="1973177" y="183620"/>
                  </a:cubicBezTo>
                  <a:cubicBezTo>
                    <a:pt x="1969367" y="177905"/>
                    <a:pt x="1962699" y="174095"/>
                    <a:pt x="1956984" y="171237"/>
                  </a:cubicBezTo>
                  <a:cubicBezTo>
                    <a:pt x="1921742" y="153140"/>
                    <a:pt x="1883642" y="140757"/>
                    <a:pt x="1843637" y="137900"/>
                  </a:cubicBezTo>
                  <a:cubicBezTo>
                    <a:pt x="1836017" y="136947"/>
                    <a:pt x="1830302" y="135995"/>
                    <a:pt x="1826492" y="130280"/>
                  </a:cubicBezTo>
                  <a:cubicBezTo>
                    <a:pt x="1798869" y="100752"/>
                    <a:pt x="1767437" y="81702"/>
                    <a:pt x="1728384" y="75987"/>
                  </a:cubicBezTo>
                  <a:cubicBezTo>
                    <a:pt x="1690284" y="70272"/>
                    <a:pt x="1658852" y="80750"/>
                    <a:pt x="1623609" y="67415"/>
                  </a:cubicBezTo>
                  <a:cubicBezTo>
                    <a:pt x="1576937" y="50270"/>
                    <a:pt x="1504547" y="47412"/>
                    <a:pt x="1454064" y="44555"/>
                  </a:cubicBezTo>
                  <a:cubicBezTo>
                    <a:pt x="1404534" y="41697"/>
                    <a:pt x="1356909" y="45507"/>
                    <a:pt x="1308332" y="35030"/>
                  </a:cubicBezTo>
                  <a:cubicBezTo>
                    <a:pt x="1194032" y="12170"/>
                    <a:pt x="1079732" y="-9738"/>
                    <a:pt x="961622" y="4550"/>
                  </a:cubicBezTo>
                  <a:cubicBezTo>
                    <a:pt x="939714" y="4550"/>
                    <a:pt x="917807" y="12170"/>
                    <a:pt x="895899" y="15027"/>
                  </a:cubicBezTo>
                  <a:cubicBezTo>
                    <a:pt x="870182" y="18837"/>
                    <a:pt x="821604" y="15027"/>
                    <a:pt x="795887" y="18837"/>
                  </a:cubicBezTo>
                  <a:cubicBezTo>
                    <a:pt x="695874" y="32172"/>
                    <a:pt x="620627" y="47412"/>
                    <a:pt x="519662" y="47412"/>
                  </a:cubicBezTo>
                  <a:cubicBezTo>
                    <a:pt x="479657" y="47412"/>
                    <a:pt x="443462" y="69320"/>
                    <a:pt x="402504" y="75035"/>
                  </a:cubicBezTo>
                  <a:cubicBezTo>
                    <a:pt x="358689" y="81702"/>
                    <a:pt x="322494" y="94085"/>
                    <a:pt x="278679" y="95037"/>
                  </a:cubicBezTo>
                  <a:cubicBezTo>
                    <a:pt x="246294" y="95990"/>
                    <a:pt x="201527" y="98847"/>
                    <a:pt x="171047" y="109325"/>
                  </a:cubicBezTo>
                  <a:cubicBezTo>
                    <a:pt x="147234" y="117897"/>
                    <a:pt x="103419" y="115992"/>
                    <a:pt x="88179" y="138852"/>
                  </a:cubicBezTo>
                  <a:cubicBezTo>
                    <a:pt x="80559" y="150282"/>
                    <a:pt x="67224" y="154092"/>
                    <a:pt x="64367" y="167427"/>
                  </a:cubicBezTo>
                  <a:cubicBezTo>
                    <a:pt x="55794" y="200765"/>
                    <a:pt x="29124" y="214100"/>
                    <a:pt x="7217" y="234102"/>
                  </a:cubicBezTo>
                  <a:cubicBezTo>
                    <a:pt x="-6118" y="246485"/>
                    <a:pt x="549" y="266487"/>
                    <a:pt x="14837" y="274107"/>
                  </a:cubicBezTo>
                  <a:cubicBezTo>
                    <a:pt x="23409" y="278870"/>
                    <a:pt x="31982" y="283632"/>
                    <a:pt x="40554" y="285537"/>
                  </a:cubicBezTo>
                  <a:cubicBezTo>
                    <a:pt x="76749" y="292205"/>
                    <a:pt x="100562" y="312207"/>
                    <a:pt x="113897" y="345545"/>
                  </a:cubicBezTo>
                  <a:cubicBezTo>
                    <a:pt x="119612" y="360785"/>
                    <a:pt x="131994" y="367452"/>
                    <a:pt x="147234" y="372215"/>
                  </a:cubicBezTo>
                  <a:cubicBezTo>
                    <a:pt x="178667" y="382692"/>
                    <a:pt x="208194" y="380787"/>
                    <a:pt x="240579" y="378882"/>
                  </a:cubicBezTo>
                  <a:cubicBezTo>
                    <a:pt x="272964" y="376977"/>
                    <a:pt x="304397" y="368405"/>
                    <a:pt x="336782" y="370310"/>
                  </a:cubicBezTo>
                  <a:cubicBezTo>
                    <a:pt x="359642" y="372215"/>
                    <a:pt x="385359" y="378882"/>
                    <a:pt x="402504" y="395075"/>
                  </a:cubicBezTo>
                  <a:cubicBezTo>
                    <a:pt x="421554" y="412220"/>
                    <a:pt x="432984" y="428412"/>
                    <a:pt x="459654" y="436032"/>
                  </a:cubicBezTo>
                  <a:cubicBezTo>
                    <a:pt x="506327" y="450320"/>
                    <a:pt x="555857" y="448415"/>
                    <a:pt x="603482" y="443652"/>
                  </a:cubicBezTo>
                  <a:cubicBezTo>
                    <a:pt x="633962" y="439842"/>
                    <a:pt x="665394" y="432222"/>
                    <a:pt x="695874" y="433175"/>
                  </a:cubicBezTo>
                  <a:cubicBezTo>
                    <a:pt x="728259" y="434127"/>
                    <a:pt x="754929" y="449367"/>
                    <a:pt x="785409" y="458892"/>
                  </a:cubicBezTo>
                  <a:cubicBezTo>
                    <a:pt x="829224" y="474132"/>
                    <a:pt x="875897" y="481752"/>
                    <a:pt x="921617" y="486515"/>
                  </a:cubicBezTo>
                  <a:cubicBezTo>
                    <a:pt x="968289" y="491277"/>
                    <a:pt x="1014962" y="488420"/>
                    <a:pt x="1061634" y="492230"/>
                  </a:cubicBezTo>
                  <a:cubicBezTo>
                    <a:pt x="1112117" y="496040"/>
                    <a:pt x="1162599" y="490325"/>
                    <a:pt x="1211177" y="480800"/>
                  </a:cubicBezTo>
                  <a:cubicBezTo>
                    <a:pt x="1258802" y="471275"/>
                    <a:pt x="1304522" y="453177"/>
                    <a:pt x="1352147" y="443652"/>
                  </a:cubicBezTo>
                  <a:cubicBezTo>
                    <a:pt x="1408344" y="431270"/>
                    <a:pt x="1469304" y="462702"/>
                    <a:pt x="1526454" y="465560"/>
                  </a:cubicBezTo>
                  <a:cubicBezTo>
                    <a:pt x="1558839" y="466512"/>
                    <a:pt x="1592177" y="463655"/>
                    <a:pt x="1623609" y="455082"/>
                  </a:cubicBezTo>
                  <a:cubicBezTo>
                    <a:pt x="1654089" y="447462"/>
                    <a:pt x="1736004" y="421745"/>
                    <a:pt x="1713144" y="374120"/>
                  </a:cubicBezTo>
                  <a:cubicBezTo>
                    <a:pt x="1715049" y="376977"/>
                    <a:pt x="1791249" y="358880"/>
                    <a:pt x="1798869" y="356975"/>
                  </a:cubicBezTo>
                  <a:cubicBezTo>
                    <a:pt x="1827444" y="351260"/>
                    <a:pt x="1854114" y="339830"/>
                    <a:pt x="1882689" y="334115"/>
                  </a:cubicBezTo>
                  <a:cubicBezTo>
                    <a:pt x="1943649" y="336972"/>
                    <a:pt x="1996989" y="316017"/>
                    <a:pt x="2047472" y="282680"/>
                  </a:cubicBezTo>
                  <a:cubicBezTo>
                    <a:pt x="2060807" y="274107"/>
                    <a:pt x="2072237" y="256962"/>
                    <a:pt x="2062712" y="241722"/>
                  </a:cubicBezTo>
                  <a:cubicBezTo>
                    <a:pt x="2057949" y="236007"/>
                    <a:pt x="2050329" y="232197"/>
                    <a:pt x="2042709" y="229340"/>
                  </a:cubicBezTo>
                  <a:close/>
                  <a:moveTo>
                    <a:pt x="224387" y="343640"/>
                  </a:moveTo>
                  <a:cubicBezTo>
                    <a:pt x="225339" y="343640"/>
                    <a:pt x="225339" y="343640"/>
                    <a:pt x="224387" y="343640"/>
                  </a:cubicBezTo>
                  <a:cubicBezTo>
                    <a:pt x="225339" y="344592"/>
                    <a:pt x="225339" y="344592"/>
                    <a:pt x="224387" y="343640"/>
                  </a:cubicBezTo>
                  <a:cubicBezTo>
                    <a:pt x="225339" y="344592"/>
                    <a:pt x="225339" y="344592"/>
                    <a:pt x="224387" y="343640"/>
                  </a:cubicBezTo>
                  <a:cubicBezTo>
                    <a:pt x="225339" y="344592"/>
                    <a:pt x="224387" y="344592"/>
                    <a:pt x="224387" y="343640"/>
                  </a:cubicBezTo>
                  <a:lnTo>
                    <a:pt x="224387" y="343640"/>
                  </a:lnTo>
                  <a:lnTo>
                    <a:pt x="224387" y="343640"/>
                  </a:lnTo>
                  <a:close/>
                  <a:moveTo>
                    <a:pt x="1217844" y="141710"/>
                  </a:moveTo>
                  <a:cubicBezTo>
                    <a:pt x="1216892" y="140757"/>
                    <a:pt x="1215939" y="140757"/>
                    <a:pt x="1214987" y="139805"/>
                  </a:cubicBezTo>
                  <a:cubicBezTo>
                    <a:pt x="1215939" y="139805"/>
                    <a:pt x="1216892" y="139805"/>
                    <a:pt x="1217844" y="140757"/>
                  </a:cubicBezTo>
                  <a:cubicBezTo>
                    <a:pt x="1218797" y="140757"/>
                    <a:pt x="1217844" y="141710"/>
                    <a:pt x="1217844" y="141710"/>
                  </a:cubicBezTo>
                  <a:lnTo>
                    <a:pt x="1217844" y="141710"/>
                  </a:lnTo>
                  <a:close/>
                  <a:moveTo>
                    <a:pt x="1365482" y="343640"/>
                  </a:moveTo>
                  <a:lnTo>
                    <a:pt x="1365482" y="343640"/>
                  </a:lnTo>
                  <a:lnTo>
                    <a:pt x="1365482" y="343640"/>
                  </a:lnTo>
                  <a:lnTo>
                    <a:pt x="1365482" y="343640"/>
                  </a:lnTo>
                  <a:lnTo>
                    <a:pt x="1365482" y="343640"/>
                  </a:lnTo>
                  <a:lnTo>
                    <a:pt x="1365482" y="343640"/>
                  </a:lnTo>
                  <a:lnTo>
                    <a:pt x="1365482" y="343640"/>
                  </a:lnTo>
                  <a:lnTo>
                    <a:pt x="1365482" y="343640"/>
                  </a:lnTo>
                  <a:cubicBezTo>
                    <a:pt x="1364529" y="343640"/>
                    <a:pt x="1364529" y="343640"/>
                    <a:pt x="1365482" y="343640"/>
                  </a:cubicBezTo>
                  <a:cubicBezTo>
                    <a:pt x="1364529" y="343640"/>
                    <a:pt x="1364529" y="343640"/>
                    <a:pt x="1365482" y="343640"/>
                  </a:cubicBezTo>
                  <a:cubicBezTo>
                    <a:pt x="1365482" y="343640"/>
                    <a:pt x="1366434" y="343640"/>
                    <a:pt x="1366434" y="343640"/>
                  </a:cubicBezTo>
                  <a:lnTo>
                    <a:pt x="1366434" y="344592"/>
                  </a:lnTo>
                  <a:cubicBezTo>
                    <a:pt x="1365482" y="344592"/>
                    <a:pt x="1365482" y="344592"/>
                    <a:pt x="1365482" y="343640"/>
                  </a:cubicBezTo>
                  <a:lnTo>
                    <a:pt x="1365482" y="343640"/>
                  </a:lnTo>
                  <a:close/>
                  <a:moveTo>
                    <a:pt x="835892" y="76940"/>
                  </a:moveTo>
                  <a:lnTo>
                    <a:pt x="835892" y="76940"/>
                  </a:lnTo>
                  <a:cubicBezTo>
                    <a:pt x="835892" y="76940"/>
                    <a:pt x="835892" y="76940"/>
                    <a:pt x="835892" y="76940"/>
                  </a:cubicBezTo>
                  <a:cubicBezTo>
                    <a:pt x="835892" y="76940"/>
                    <a:pt x="835892" y="76940"/>
                    <a:pt x="835892" y="76940"/>
                  </a:cubicBezTo>
                  <a:lnTo>
                    <a:pt x="835892" y="76940"/>
                  </a:lnTo>
                  <a:close/>
                  <a:moveTo>
                    <a:pt x="1333097" y="436032"/>
                  </a:moveTo>
                  <a:cubicBezTo>
                    <a:pt x="1334049" y="435080"/>
                    <a:pt x="1335002" y="435080"/>
                    <a:pt x="1335954" y="435080"/>
                  </a:cubicBezTo>
                  <a:cubicBezTo>
                    <a:pt x="1335002" y="436032"/>
                    <a:pt x="1335002" y="436032"/>
                    <a:pt x="1335002" y="436985"/>
                  </a:cubicBezTo>
                  <a:cubicBezTo>
                    <a:pt x="1334049" y="436032"/>
                    <a:pt x="1333097" y="436032"/>
                    <a:pt x="1333097" y="436032"/>
                  </a:cubicBezTo>
                  <a:lnTo>
                    <a:pt x="1333097" y="436032"/>
                  </a:lnTo>
                  <a:lnTo>
                    <a:pt x="1333097" y="436032"/>
                  </a:lnTo>
                  <a:close/>
                  <a:moveTo>
                    <a:pt x="855894" y="24552"/>
                  </a:moveTo>
                  <a:cubicBezTo>
                    <a:pt x="856847" y="23600"/>
                    <a:pt x="856847" y="23600"/>
                    <a:pt x="857799" y="22647"/>
                  </a:cubicBezTo>
                  <a:cubicBezTo>
                    <a:pt x="856847" y="23600"/>
                    <a:pt x="856847" y="23600"/>
                    <a:pt x="855894" y="24552"/>
                  </a:cubicBezTo>
                  <a:lnTo>
                    <a:pt x="855894" y="24552"/>
                  </a:lnTo>
                  <a:close/>
                </a:path>
              </a:pathLst>
            </a:custGeom>
            <a:solidFill>
              <a:srgbClr val="F2D676"/>
            </a:solidFill>
            <a:ln w="9525" cap="flat">
              <a:noFill/>
              <a:prstDash val="solid"/>
              <a:miter/>
            </a:ln>
          </p:spPr>
          <p:txBody>
            <a:bodyPr rtlCol="0" anchor="ctr"/>
            <a:lstStyle/>
            <a:p>
              <a:pPr algn="r"/>
              <a:endParaRPr lang="en-US">
                <a:cs typeface="B Nazanin" pitchFamily="2" charset="-78"/>
              </a:endParaRPr>
            </a:p>
          </p:txBody>
        </p:sp>
        <p:sp>
          <p:nvSpPr>
            <p:cNvPr id="17" name="Freeform: Shape 16">
              <a:extLst>
                <a:ext uri="{FF2B5EF4-FFF2-40B4-BE49-F238E27FC236}">
                  <a16:creationId xmlns:a16="http://schemas.microsoft.com/office/drawing/2014/main" id="{3664CEA3-5810-4496-AE20-6423CA3A55E9}"/>
                </a:ext>
              </a:extLst>
            </p:cNvPr>
            <p:cNvSpPr/>
            <p:nvPr/>
          </p:nvSpPr>
          <p:spPr>
            <a:xfrm>
              <a:off x="7625600" y="5128092"/>
              <a:ext cx="639140" cy="112241"/>
            </a:xfrm>
            <a:custGeom>
              <a:avLst/>
              <a:gdLst>
                <a:gd name="connsiteX0" fmla="*/ 15253 w 639140"/>
                <a:gd name="connsiteY0" fmla="*/ 60782 h 112241"/>
                <a:gd name="connsiteX1" fmla="*/ 6680 w 639140"/>
                <a:gd name="connsiteY1" fmla="*/ 61734 h 112241"/>
                <a:gd name="connsiteX2" fmla="*/ 13 w 639140"/>
                <a:gd name="connsiteY2" fmla="*/ 66497 h 112241"/>
                <a:gd name="connsiteX3" fmla="*/ 70498 w 639140"/>
                <a:gd name="connsiteY3" fmla="*/ 78879 h 112241"/>
                <a:gd name="connsiteX4" fmla="*/ 133363 w 639140"/>
                <a:gd name="connsiteY4" fmla="*/ 101739 h 112241"/>
                <a:gd name="connsiteX5" fmla="*/ 162890 w 639140"/>
                <a:gd name="connsiteY5" fmla="*/ 112217 h 112241"/>
                <a:gd name="connsiteX6" fmla="*/ 302908 w 639140"/>
                <a:gd name="connsiteY6" fmla="*/ 78879 h 112241"/>
                <a:gd name="connsiteX7" fmla="*/ 368630 w 639140"/>
                <a:gd name="connsiteY7" fmla="*/ 56019 h 112241"/>
                <a:gd name="connsiteX8" fmla="*/ 609613 w 639140"/>
                <a:gd name="connsiteY8" fmla="*/ 45542 h 112241"/>
                <a:gd name="connsiteX9" fmla="*/ 639140 w 639140"/>
                <a:gd name="connsiteY9" fmla="*/ 45542 h 112241"/>
                <a:gd name="connsiteX10" fmla="*/ 500075 w 639140"/>
                <a:gd name="connsiteY10" fmla="*/ 774 h 112241"/>
                <a:gd name="connsiteX11" fmla="*/ 390538 w 639140"/>
                <a:gd name="connsiteY11" fmla="*/ 12204 h 112241"/>
                <a:gd name="connsiteX12" fmla="*/ 354343 w 639140"/>
                <a:gd name="connsiteY12" fmla="*/ 23634 h 112241"/>
                <a:gd name="connsiteX13" fmla="*/ 311480 w 639140"/>
                <a:gd name="connsiteY13" fmla="*/ 44589 h 112241"/>
                <a:gd name="connsiteX14" fmla="*/ 224803 w 639140"/>
                <a:gd name="connsiteY14" fmla="*/ 52209 h 112241"/>
                <a:gd name="connsiteX15" fmla="*/ 15253 w 639140"/>
                <a:gd name="connsiteY15" fmla="*/ 60782 h 11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9140" h="112241">
                  <a:moveTo>
                    <a:pt x="15253" y="60782"/>
                  </a:moveTo>
                  <a:cubicBezTo>
                    <a:pt x="12395" y="60782"/>
                    <a:pt x="9538" y="60782"/>
                    <a:pt x="6680" y="61734"/>
                  </a:cubicBezTo>
                  <a:cubicBezTo>
                    <a:pt x="3823" y="62687"/>
                    <a:pt x="13" y="63639"/>
                    <a:pt x="13" y="66497"/>
                  </a:cubicBezTo>
                  <a:cubicBezTo>
                    <a:pt x="-940" y="70307"/>
                    <a:pt x="52400" y="77927"/>
                    <a:pt x="70498" y="78879"/>
                  </a:cubicBezTo>
                  <a:cubicBezTo>
                    <a:pt x="94310" y="79832"/>
                    <a:pt x="116218" y="82689"/>
                    <a:pt x="133363" y="101739"/>
                  </a:cubicBezTo>
                  <a:cubicBezTo>
                    <a:pt x="140983" y="110312"/>
                    <a:pt x="151460" y="112217"/>
                    <a:pt x="162890" y="112217"/>
                  </a:cubicBezTo>
                  <a:cubicBezTo>
                    <a:pt x="194323" y="113169"/>
                    <a:pt x="295288" y="86499"/>
                    <a:pt x="302908" y="78879"/>
                  </a:cubicBezTo>
                  <a:cubicBezTo>
                    <a:pt x="321005" y="61734"/>
                    <a:pt x="345770" y="59829"/>
                    <a:pt x="368630" y="56019"/>
                  </a:cubicBezTo>
                  <a:cubicBezTo>
                    <a:pt x="448640" y="41732"/>
                    <a:pt x="529603" y="45542"/>
                    <a:pt x="609613" y="45542"/>
                  </a:cubicBezTo>
                  <a:cubicBezTo>
                    <a:pt x="619138" y="45542"/>
                    <a:pt x="629615" y="51257"/>
                    <a:pt x="639140" y="45542"/>
                  </a:cubicBezTo>
                  <a:cubicBezTo>
                    <a:pt x="601040" y="6489"/>
                    <a:pt x="553415" y="-3036"/>
                    <a:pt x="500075" y="774"/>
                  </a:cubicBezTo>
                  <a:cubicBezTo>
                    <a:pt x="492455" y="-1131"/>
                    <a:pt x="433400" y="12204"/>
                    <a:pt x="390538" y="12204"/>
                  </a:cubicBezTo>
                  <a:cubicBezTo>
                    <a:pt x="377203" y="12204"/>
                    <a:pt x="363868" y="14109"/>
                    <a:pt x="354343" y="23634"/>
                  </a:cubicBezTo>
                  <a:cubicBezTo>
                    <a:pt x="344818" y="38874"/>
                    <a:pt x="328625" y="42684"/>
                    <a:pt x="311480" y="44589"/>
                  </a:cubicBezTo>
                  <a:cubicBezTo>
                    <a:pt x="282905" y="47447"/>
                    <a:pt x="254330" y="50304"/>
                    <a:pt x="224803" y="52209"/>
                  </a:cubicBezTo>
                  <a:cubicBezTo>
                    <a:pt x="165748" y="55067"/>
                    <a:pt x="21920" y="59829"/>
                    <a:pt x="15253" y="60782"/>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18" name="Freeform: Shape 17">
              <a:extLst>
                <a:ext uri="{FF2B5EF4-FFF2-40B4-BE49-F238E27FC236}">
                  <a16:creationId xmlns:a16="http://schemas.microsoft.com/office/drawing/2014/main" id="{3B26BF8D-3C6B-4EBD-BFCE-22E396437C37}"/>
                </a:ext>
              </a:extLst>
            </p:cNvPr>
            <p:cNvSpPr/>
            <p:nvPr/>
          </p:nvSpPr>
          <p:spPr>
            <a:xfrm>
              <a:off x="6806463" y="5222212"/>
              <a:ext cx="266700" cy="76200"/>
            </a:xfrm>
            <a:custGeom>
              <a:avLst/>
              <a:gdLst>
                <a:gd name="connsiteX0" fmla="*/ 237172 w 266700"/>
                <a:gd name="connsiteY0" fmla="*/ 67628 h 76200"/>
                <a:gd name="connsiteX1" fmla="*/ 245745 w 266700"/>
                <a:gd name="connsiteY1" fmla="*/ 60007 h 76200"/>
                <a:gd name="connsiteX2" fmla="*/ 240030 w 266700"/>
                <a:gd name="connsiteY2" fmla="*/ 48578 h 76200"/>
                <a:gd name="connsiteX3" fmla="*/ 221933 w 266700"/>
                <a:gd name="connsiteY3" fmla="*/ 42863 h 76200"/>
                <a:gd name="connsiteX4" fmla="*/ 170497 w 266700"/>
                <a:gd name="connsiteY4" fmla="*/ 33338 h 76200"/>
                <a:gd name="connsiteX5" fmla="*/ 188595 w 266700"/>
                <a:gd name="connsiteY5" fmla="*/ 27622 h 76200"/>
                <a:gd name="connsiteX6" fmla="*/ 240030 w 266700"/>
                <a:gd name="connsiteY6" fmla="*/ 26670 h 76200"/>
                <a:gd name="connsiteX7" fmla="*/ 266700 w 266700"/>
                <a:gd name="connsiteY7" fmla="*/ 16193 h 76200"/>
                <a:gd name="connsiteX8" fmla="*/ 239078 w 266700"/>
                <a:gd name="connsiteY8" fmla="*/ 3810 h 76200"/>
                <a:gd name="connsiteX9" fmla="*/ 178118 w 266700"/>
                <a:gd name="connsiteY9" fmla="*/ 0 h 76200"/>
                <a:gd name="connsiteX10" fmla="*/ 173355 w 266700"/>
                <a:gd name="connsiteY10" fmla="*/ 3810 h 76200"/>
                <a:gd name="connsiteX11" fmla="*/ 143828 w 266700"/>
                <a:gd name="connsiteY11" fmla="*/ 22860 h 76200"/>
                <a:gd name="connsiteX12" fmla="*/ 57150 w 266700"/>
                <a:gd name="connsiteY12" fmla="*/ 40005 h 76200"/>
                <a:gd name="connsiteX13" fmla="*/ 49530 w 266700"/>
                <a:gd name="connsiteY13" fmla="*/ 46672 h 76200"/>
                <a:gd name="connsiteX14" fmla="*/ 59055 w 266700"/>
                <a:gd name="connsiteY14" fmla="*/ 50482 h 76200"/>
                <a:gd name="connsiteX15" fmla="*/ 113347 w 266700"/>
                <a:gd name="connsiteY15" fmla="*/ 44768 h 76200"/>
                <a:gd name="connsiteX16" fmla="*/ 20003 w 266700"/>
                <a:gd name="connsiteY16" fmla="*/ 67628 h 76200"/>
                <a:gd name="connsiteX17" fmla="*/ 0 w 266700"/>
                <a:gd name="connsiteY17" fmla="*/ 74295 h 76200"/>
                <a:gd name="connsiteX18" fmla="*/ 215265 w 266700"/>
                <a:gd name="connsiteY18" fmla="*/ 76200 h 76200"/>
                <a:gd name="connsiteX19" fmla="*/ 237172 w 266700"/>
                <a:gd name="connsiteY19" fmla="*/ 67628 h 76200"/>
                <a:gd name="connsiteX20" fmla="*/ 237172 w 266700"/>
                <a:gd name="connsiteY20" fmla="*/ 676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700" h="76200">
                  <a:moveTo>
                    <a:pt x="237172" y="67628"/>
                  </a:moveTo>
                  <a:cubicBezTo>
                    <a:pt x="240983" y="65723"/>
                    <a:pt x="245745" y="65723"/>
                    <a:pt x="245745" y="60007"/>
                  </a:cubicBezTo>
                  <a:cubicBezTo>
                    <a:pt x="245745" y="54293"/>
                    <a:pt x="242888" y="52388"/>
                    <a:pt x="240030" y="48578"/>
                  </a:cubicBezTo>
                  <a:cubicBezTo>
                    <a:pt x="235268" y="42863"/>
                    <a:pt x="228600" y="43815"/>
                    <a:pt x="221933" y="42863"/>
                  </a:cubicBezTo>
                  <a:cubicBezTo>
                    <a:pt x="204788" y="40957"/>
                    <a:pt x="187643" y="40005"/>
                    <a:pt x="170497" y="33338"/>
                  </a:cubicBezTo>
                  <a:cubicBezTo>
                    <a:pt x="175260" y="25718"/>
                    <a:pt x="182880" y="27622"/>
                    <a:pt x="188595" y="27622"/>
                  </a:cubicBezTo>
                  <a:cubicBezTo>
                    <a:pt x="205740" y="27622"/>
                    <a:pt x="222885" y="29528"/>
                    <a:pt x="240030" y="26670"/>
                  </a:cubicBezTo>
                  <a:cubicBezTo>
                    <a:pt x="249555" y="24765"/>
                    <a:pt x="266700" y="28575"/>
                    <a:pt x="266700" y="16193"/>
                  </a:cubicBezTo>
                  <a:cubicBezTo>
                    <a:pt x="266700" y="1905"/>
                    <a:pt x="249555" y="4763"/>
                    <a:pt x="239078" y="3810"/>
                  </a:cubicBezTo>
                  <a:cubicBezTo>
                    <a:pt x="219075" y="1905"/>
                    <a:pt x="198120" y="8572"/>
                    <a:pt x="178118" y="0"/>
                  </a:cubicBezTo>
                  <a:cubicBezTo>
                    <a:pt x="177165" y="953"/>
                    <a:pt x="175260" y="2857"/>
                    <a:pt x="173355" y="3810"/>
                  </a:cubicBezTo>
                  <a:cubicBezTo>
                    <a:pt x="167640" y="18097"/>
                    <a:pt x="155258" y="20003"/>
                    <a:pt x="143828" y="22860"/>
                  </a:cubicBezTo>
                  <a:cubicBezTo>
                    <a:pt x="115253" y="29528"/>
                    <a:pt x="85725" y="34290"/>
                    <a:pt x="57150" y="40005"/>
                  </a:cubicBezTo>
                  <a:cubicBezTo>
                    <a:pt x="54293" y="41910"/>
                    <a:pt x="49530" y="44768"/>
                    <a:pt x="49530" y="46672"/>
                  </a:cubicBezTo>
                  <a:cubicBezTo>
                    <a:pt x="49530" y="53340"/>
                    <a:pt x="55245" y="51435"/>
                    <a:pt x="59055" y="50482"/>
                  </a:cubicBezTo>
                  <a:cubicBezTo>
                    <a:pt x="77153" y="48578"/>
                    <a:pt x="95250" y="46672"/>
                    <a:pt x="113347" y="44768"/>
                  </a:cubicBezTo>
                  <a:cubicBezTo>
                    <a:pt x="83820" y="60007"/>
                    <a:pt x="52388" y="66675"/>
                    <a:pt x="20003" y="67628"/>
                  </a:cubicBezTo>
                  <a:cubicBezTo>
                    <a:pt x="13335" y="68580"/>
                    <a:pt x="4763" y="62865"/>
                    <a:pt x="0" y="74295"/>
                  </a:cubicBezTo>
                  <a:cubicBezTo>
                    <a:pt x="71438" y="67628"/>
                    <a:pt x="142875" y="70485"/>
                    <a:pt x="215265" y="76200"/>
                  </a:cubicBezTo>
                  <a:cubicBezTo>
                    <a:pt x="222885" y="73343"/>
                    <a:pt x="230505" y="70485"/>
                    <a:pt x="237172" y="67628"/>
                  </a:cubicBezTo>
                  <a:lnTo>
                    <a:pt x="237172" y="6762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19" name="Freeform: Shape 18">
              <a:extLst>
                <a:ext uri="{FF2B5EF4-FFF2-40B4-BE49-F238E27FC236}">
                  <a16:creationId xmlns:a16="http://schemas.microsoft.com/office/drawing/2014/main" id="{F335B45C-9AA9-4B9F-B23B-017C1F2DAB22}"/>
                </a:ext>
              </a:extLst>
            </p:cNvPr>
            <p:cNvSpPr/>
            <p:nvPr/>
          </p:nvSpPr>
          <p:spPr>
            <a:xfrm>
              <a:off x="6549415" y="5288496"/>
              <a:ext cx="247522" cy="86202"/>
            </a:xfrm>
            <a:custGeom>
              <a:avLst/>
              <a:gdLst>
                <a:gd name="connsiteX0" fmla="*/ 210375 w 247522"/>
                <a:gd name="connsiteY0" fmla="*/ 3248 h 86202"/>
                <a:gd name="connsiteX1" fmla="*/ 119888 w 247522"/>
                <a:gd name="connsiteY1" fmla="*/ 5153 h 86202"/>
                <a:gd name="connsiteX2" fmla="*/ 72263 w 247522"/>
                <a:gd name="connsiteY2" fmla="*/ 1343 h 86202"/>
                <a:gd name="connsiteX3" fmla="*/ 20828 w 247522"/>
                <a:gd name="connsiteY3" fmla="*/ 5153 h 86202"/>
                <a:gd name="connsiteX4" fmla="*/ 3683 w 247522"/>
                <a:gd name="connsiteY4" fmla="*/ 33728 h 86202"/>
                <a:gd name="connsiteX5" fmla="*/ 75120 w 247522"/>
                <a:gd name="connsiteY5" fmla="*/ 86115 h 86202"/>
                <a:gd name="connsiteX6" fmla="*/ 81788 w 247522"/>
                <a:gd name="connsiteY6" fmla="*/ 68018 h 86202"/>
                <a:gd name="connsiteX7" fmla="*/ 122745 w 247522"/>
                <a:gd name="connsiteY7" fmla="*/ 31823 h 86202"/>
                <a:gd name="connsiteX8" fmla="*/ 247523 w 247522"/>
                <a:gd name="connsiteY8" fmla="*/ 6105 h 86202"/>
                <a:gd name="connsiteX9" fmla="*/ 210375 w 247522"/>
                <a:gd name="connsiteY9" fmla="*/ 3248 h 86202"/>
                <a:gd name="connsiteX10" fmla="*/ 210375 w 247522"/>
                <a:gd name="connsiteY10" fmla="*/ 3248 h 8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522" h="86202">
                  <a:moveTo>
                    <a:pt x="210375" y="3248"/>
                  </a:moveTo>
                  <a:cubicBezTo>
                    <a:pt x="179895" y="6105"/>
                    <a:pt x="150368" y="13725"/>
                    <a:pt x="119888" y="5153"/>
                  </a:cubicBezTo>
                  <a:cubicBezTo>
                    <a:pt x="104648" y="390"/>
                    <a:pt x="88455" y="-1515"/>
                    <a:pt x="72263" y="1343"/>
                  </a:cubicBezTo>
                  <a:cubicBezTo>
                    <a:pt x="55118" y="4200"/>
                    <a:pt x="37973" y="4200"/>
                    <a:pt x="20828" y="5153"/>
                  </a:cubicBezTo>
                  <a:cubicBezTo>
                    <a:pt x="1778" y="6105"/>
                    <a:pt x="-4890" y="14678"/>
                    <a:pt x="3683" y="33728"/>
                  </a:cubicBezTo>
                  <a:cubicBezTo>
                    <a:pt x="14160" y="58493"/>
                    <a:pt x="43688" y="88020"/>
                    <a:pt x="75120" y="86115"/>
                  </a:cubicBezTo>
                  <a:cubicBezTo>
                    <a:pt x="75120" y="79448"/>
                    <a:pt x="75120" y="71828"/>
                    <a:pt x="81788" y="68018"/>
                  </a:cubicBezTo>
                  <a:cubicBezTo>
                    <a:pt x="85598" y="43253"/>
                    <a:pt x="105600" y="38490"/>
                    <a:pt x="122745" y="31823"/>
                  </a:cubicBezTo>
                  <a:cubicBezTo>
                    <a:pt x="162750" y="16583"/>
                    <a:pt x="205613" y="10868"/>
                    <a:pt x="247523" y="6105"/>
                  </a:cubicBezTo>
                  <a:cubicBezTo>
                    <a:pt x="235140" y="-562"/>
                    <a:pt x="222758" y="2295"/>
                    <a:pt x="210375" y="3248"/>
                  </a:cubicBezTo>
                  <a:lnTo>
                    <a:pt x="210375" y="324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0" name="Freeform: Shape 19">
              <a:extLst>
                <a:ext uri="{FF2B5EF4-FFF2-40B4-BE49-F238E27FC236}">
                  <a16:creationId xmlns:a16="http://schemas.microsoft.com/office/drawing/2014/main" id="{9F4022F1-656B-4A4E-975C-7DF8CB6D1454}"/>
                </a:ext>
              </a:extLst>
            </p:cNvPr>
            <p:cNvSpPr/>
            <p:nvPr/>
          </p:nvSpPr>
          <p:spPr>
            <a:xfrm>
              <a:off x="6664541" y="5089363"/>
              <a:ext cx="1064894" cy="132655"/>
            </a:xfrm>
            <a:custGeom>
              <a:avLst/>
              <a:gdLst>
                <a:gd name="connsiteX0" fmla="*/ 1905 w 1064894"/>
                <a:gd name="connsiteY0" fmla="*/ 86176 h 132655"/>
                <a:gd name="connsiteX1" fmla="*/ 221932 w 1064894"/>
                <a:gd name="connsiteY1" fmla="*/ 89033 h 132655"/>
                <a:gd name="connsiteX2" fmla="*/ 324803 w 1064894"/>
                <a:gd name="connsiteY2" fmla="*/ 116656 h 132655"/>
                <a:gd name="connsiteX3" fmla="*/ 395288 w 1064894"/>
                <a:gd name="connsiteY3" fmla="*/ 120466 h 132655"/>
                <a:gd name="connsiteX4" fmla="*/ 481013 w 1064894"/>
                <a:gd name="connsiteY4" fmla="*/ 131896 h 132655"/>
                <a:gd name="connsiteX5" fmla="*/ 539115 w 1064894"/>
                <a:gd name="connsiteY5" fmla="*/ 120466 h 132655"/>
                <a:gd name="connsiteX6" fmla="*/ 621982 w 1064894"/>
                <a:gd name="connsiteY6" fmla="*/ 120466 h 132655"/>
                <a:gd name="connsiteX7" fmla="*/ 786765 w 1064894"/>
                <a:gd name="connsiteY7" fmla="*/ 105226 h 132655"/>
                <a:gd name="connsiteX8" fmla="*/ 855345 w 1064894"/>
                <a:gd name="connsiteY8" fmla="*/ 105226 h 132655"/>
                <a:gd name="connsiteX9" fmla="*/ 879157 w 1064894"/>
                <a:gd name="connsiteY9" fmla="*/ 95701 h 132655"/>
                <a:gd name="connsiteX10" fmla="*/ 964882 w 1064894"/>
                <a:gd name="connsiteY10" fmla="*/ 91891 h 132655"/>
                <a:gd name="connsiteX11" fmla="*/ 980123 w 1064894"/>
                <a:gd name="connsiteY11" fmla="*/ 89033 h 132655"/>
                <a:gd name="connsiteX12" fmla="*/ 947737 w 1064894"/>
                <a:gd name="connsiteY12" fmla="*/ 75698 h 132655"/>
                <a:gd name="connsiteX13" fmla="*/ 942975 w 1064894"/>
                <a:gd name="connsiteY13" fmla="*/ 69031 h 132655"/>
                <a:gd name="connsiteX14" fmla="*/ 929640 w 1064894"/>
                <a:gd name="connsiteY14" fmla="*/ 53791 h 132655"/>
                <a:gd name="connsiteX15" fmla="*/ 947737 w 1064894"/>
                <a:gd name="connsiteY15" fmla="*/ 40456 h 132655"/>
                <a:gd name="connsiteX16" fmla="*/ 1020128 w 1064894"/>
                <a:gd name="connsiteY16" fmla="*/ 26168 h 132655"/>
                <a:gd name="connsiteX17" fmla="*/ 1064895 w 1064894"/>
                <a:gd name="connsiteY17" fmla="*/ 15691 h 132655"/>
                <a:gd name="connsiteX18" fmla="*/ 1056323 w 1064894"/>
                <a:gd name="connsiteY18" fmla="*/ 6166 h 132655"/>
                <a:gd name="connsiteX19" fmla="*/ 999173 w 1064894"/>
                <a:gd name="connsiteY19" fmla="*/ 451 h 132655"/>
                <a:gd name="connsiteX20" fmla="*/ 999173 w 1064894"/>
                <a:gd name="connsiteY20" fmla="*/ 451 h 132655"/>
                <a:gd name="connsiteX21" fmla="*/ 975360 w 1064894"/>
                <a:gd name="connsiteY21" fmla="*/ 17596 h 132655"/>
                <a:gd name="connsiteX22" fmla="*/ 860107 w 1064894"/>
                <a:gd name="connsiteY22" fmla="*/ 29978 h 132655"/>
                <a:gd name="connsiteX23" fmla="*/ 775335 w 1064894"/>
                <a:gd name="connsiteY23" fmla="*/ 30931 h 132655"/>
                <a:gd name="connsiteX24" fmla="*/ 645795 w 1064894"/>
                <a:gd name="connsiteY24" fmla="*/ 19501 h 132655"/>
                <a:gd name="connsiteX25" fmla="*/ 619125 w 1064894"/>
                <a:gd name="connsiteY25" fmla="*/ 29978 h 132655"/>
                <a:gd name="connsiteX26" fmla="*/ 643890 w 1064894"/>
                <a:gd name="connsiteY26" fmla="*/ 44266 h 132655"/>
                <a:gd name="connsiteX27" fmla="*/ 664845 w 1064894"/>
                <a:gd name="connsiteY27" fmla="*/ 64268 h 132655"/>
                <a:gd name="connsiteX28" fmla="*/ 639128 w 1064894"/>
                <a:gd name="connsiteY28" fmla="*/ 79508 h 132655"/>
                <a:gd name="connsiteX29" fmla="*/ 524828 w 1064894"/>
                <a:gd name="connsiteY29" fmla="*/ 94748 h 132655"/>
                <a:gd name="connsiteX30" fmla="*/ 314325 w 1064894"/>
                <a:gd name="connsiteY30" fmla="*/ 83318 h 132655"/>
                <a:gd name="connsiteX31" fmla="*/ 254317 w 1064894"/>
                <a:gd name="connsiteY31" fmla="*/ 54743 h 132655"/>
                <a:gd name="connsiteX32" fmla="*/ 101917 w 1064894"/>
                <a:gd name="connsiteY32" fmla="*/ 60458 h 132655"/>
                <a:gd name="connsiteX33" fmla="*/ 0 w 1064894"/>
                <a:gd name="connsiteY33" fmla="*/ 82366 h 132655"/>
                <a:gd name="connsiteX34" fmla="*/ 1905 w 1064894"/>
                <a:gd name="connsiteY34" fmla="*/ 86176 h 132655"/>
                <a:gd name="connsiteX35" fmla="*/ 1905 w 1064894"/>
                <a:gd name="connsiteY35" fmla="*/ 86176 h 132655"/>
                <a:gd name="connsiteX36" fmla="*/ 1905 w 1064894"/>
                <a:gd name="connsiteY36" fmla="*/ 86176 h 13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4894" h="132655">
                  <a:moveTo>
                    <a:pt x="1905" y="86176"/>
                  </a:moveTo>
                  <a:cubicBezTo>
                    <a:pt x="75247" y="80461"/>
                    <a:pt x="148590" y="80461"/>
                    <a:pt x="221932" y="89033"/>
                  </a:cubicBezTo>
                  <a:cubicBezTo>
                    <a:pt x="257175" y="93796"/>
                    <a:pt x="293370" y="97606"/>
                    <a:pt x="324803" y="116656"/>
                  </a:cubicBezTo>
                  <a:cubicBezTo>
                    <a:pt x="348615" y="109036"/>
                    <a:pt x="373380" y="111893"/>
                    <a:pt x="395288" y="120466"/>
                  </a:cubicBezTo>
                  <a:cubicBezTo>
                    <a:pt x="422910" y="132848"/>
                    <a:pt x="450532" y="133801"/>
                    <a:pt x="481013" y="131896"/>
                  </a:cubicBezTo>
                  <a:cubicBezTo>
                    <a:pt x="501015" y="130943"/>
                    <a:pt x="519113" y="121418"/>
                    <a:pt x="539115" y="120466"/>
                  </a:cubicBezTo>
                  <a:cubicBezTo>
                    <a:pt x="566738" y="119513"/>
                    <a:pt x="594360" y="120466"/>
                    <a:pt x="621982" y="120466"/>
                  </a:cubicBezTo>
                  <a:cubicBezTo>
                    <a:pt x="676275" y="110941"/>
                    <a:pt x="731520" y="105226"/>
                    <a:pt x="786765" y="105226"/>
                  </a:cubicBezTo>
                  <a:cubicBezTo>
                    <a:pt x="809625" y="105226"/>
                    <a:pt x="832485" y="105226"/>
                    <a:pt x="855345" y="105226"/>
                  </a:cubicBezTo>
                  <a:cubicBezTo>
                    <a:pt x="862965" y="102368"/>
                    <a:pt x="869632" y="96653"/>
                    <a:pt x="879157" y="95701"/>
                  </a:cubicBezTo>
                  <a:cubicBezTo>
                    <a:pt x="907732" y="93796"/>
                    <a:pt x="936307" y="90938"/>
                    <a:pt x="964882" y="91891"/>
                  </a:cubicBezTo>
                  <a:cubicBezTo>
                    <a:pt x="969645" y="91891"/>
                    <a:pt x="974407" y="93796"/>
                    <a:pt x="980123" y="89033"/>
                  </a:cubicBezTo>
                  <a:cubicBezTo>
                    <a:pt x="968693" y="84271"/>
                    <a:pt x="958215" y="80461"/>
                    <a:pt x="947737" y="75698"/>
                  </a:cubicBezTo>
                  <a:cubicBezTo>
                    <a:pt x="946785" y="72841"/>
                    <a:pt x="944880" y="70936"/>
                    <a:pt x="942975" y="69031"/>
                  </a:cubicBezTo>
                  <a:cubicBezTo>
                    <a:pt x="937260" y="65221"/>
                    <a:pt x="926782" y="63316"/>
                    <a:pt x="929640" y="53791"/>
                  </a:cubicBezTo>
                  <a:cubicBezTo>
                    <a:pt x="931545" y="44266"/>
                    <a:pt x="940118" y="42361"/>
                    <a:pt x="947737" y="40456"/>
                  </a:cubicBezTo>
                  <a:cubicBezTo>
                    <a:pt x="971550" y="32836"/>
                    <a:pt x="995362" y="28073"/>
                    <a:pt x="1020128" y="26168"/>
                  </a:cubicBezTo>
                  <a:cubicBezTo>
                    <a:pt x="1035368" y="25216"/>
                    <a:pt x="1051560" y="28073"/>
                    <a:pt x="1064895" y="15691"/>
                  </a:cubicBezTo>
                  <a:cubicBezTo>
                    <a:pt x="1064895" y="9023"/>
                    <a:pt x="1062037" y="8071"/>
                    <a:pt x="1056323" y="6166"/>
                  </a:cubicBezTo>
                  <a:cubicBezTo>
                    <a:pt x="1038225" y="-502"/>
                    <a:pt x="1018223" y="-502"/>
                    <a:pt x="999173" y="451"/>
                  </a:cubicBezTo>
                  <a:lnTo>
                    <a:pt x="999173" y="451"/>
                  </a:lnTo>
                  <a:cubicBezTo>
                    <a:pt x="995362" y="11881"/>
                    <a:pt x="985837" y="14738"/>
                    <a:pt x="975360" y="17596"/>
                  </a:cubicBezTo>
                  <a:cubicBezTo>
                    <a:pt x="937260" y="25216"/>
                    <a:pt x="899160" y="26168"/>
                    <a:pt x="860107" y="29978"/>
                  </a:cubicBezTo>
                  <a:cubicBezTo>
                    <a:pt x="832485" y="31883"/>
                    <a:pt x="803910" y="32836"/>
                    <a:pt x="775335" y="30931"/>
                  </a:cubicBezTo>
                  <a:cubicBezTo>
                    <a:pt x="732473" y="28073"/>
                    <a:pt x="688657" y="24263"/>
                    <a:pt x="645795" y="19501"/>
                  </a:cubicBezTo>
                  <a:cubicBezTo>
                    <a:pt x="636270" y="22358"/>
                    <a:pt x="625793" y="20453"/>
                    <a:pt x="619125" y="29978"/>
                  </a:cubicBezTo>
                  <a:cubicBezTo>
                    <a:pt x="622935" y="42361"/>
                    <a:pt x="635318" y="40456"/>
                    <a:pt x="643890" y="44266"/>
                  </a:cubicBezTo>
                  <a:cubicBezTo>
                    <a:pt x="653415" y="48076"/>
                    <a:pt x="665798" y="49028"/>
                    <a:pt x="664845" y="64268"/>
                  </a:cubicBezTo>
                  <a:cubicBezTo>
                    <a:pt x="660082" y="74746"/>
                    <a:pt x="648653" y="77603"/>
                    <a:pt x="639128" y="79508"/>
                  </a:cubicBezTo>
                  <a:cubicBezTo>
                    <a:pt x="601980" y="89033"/>
                    <a:pt x="562928" y="92843"/>
                    <a:pt x="524828" y="94748"/>
                  </a:cubicBezTo>
                  <a:cubicBezTo>
                    <a:pt x="454342" y="98558"/>
                    <a:pt x="384810" y="89986"/>
                    <a:pt x="314325" y="83318"/>
                  </a:cubicBezTo>
                  <a:cubicBezTo>
                    <a:pt x="292417" y="81413"/>
                    <a:pt x="264795" y="83318"/>
                    <a:pt x="254317" y="54743"/>
                  </a:cubicBezTo>
                  <a:cubicBezTo>
                    <a:pt x="203835" y="54743"/>
                    <a:pt x="152400" y="59506"/>
                    <a:pt x="101917" y="60458"/>
                  </a:cubicBezTo>
                  <a:cubicBezTo>
                    <a:pt x="65722" y="61411"/>
                    <a:pt x="34290" y="73793"/>
                    <a:pt x="0" y="82366"/>
                  </a:cubicBezTo>
                  <a:cubicBezTo>
                    <a:pt x="0" y="83318"/>
                    <a:pt x="0" y="84271"/>
                    <a:pt x="1905" y="86176"/>
                  </a:cubicBezTo>
                  <a:cubicBezTo>
                    <a:pt x="0" y="85223"/>
                    <a:pt x="952" y="85223"/>
                    <a:pt x="1905" y="86176"/>
                  </a:cubicBezTo>
                  <a:lnTo>
                    <a:pt x="1905" y="86176"/>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1" name="Freeform: Shape 20">
              <a:extLst>
                <a:ext uri="{FF2B5EF4-FFF2-40B4-BE49-F238E27FC236}">
                  <a16:creationId xmlns:a16="http://schemas.microsoft.com/office/drawing/2014/main" id="{CBEFF1B9-6E41-4F09-916A-0C72C3E82F63}"/>
                </a:ext>
              </a:extLst>
            </p:cNvPr>
            <p:cNvSpPr/>
            <p:nvPr/>
          </p:nvSpPr>
          <p:spPr>
            <a:xfrm>
              <a:off x="6625488" y="5288887"/>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2" name="Freeform: Shape 21">
              <a:extLst>
                <a:ext uri="{FF2B5EF4-FFF2-40B4-BE49-F238E27FC236}">
                  <a16:creationId xmlns:a16="http://schemas.microsoft.com/office/drawing/2014/main" id="{32C931E6-07E6-47F6-8FD7-F658A436CC2E}"/>
                </a:ext>
              </a:extLst>
            </p:cNvPr>
            <p:cNvSpPr/>
            <p:nvPr/>
          </p:nvSpPr>
          <p:spPr>
            <a:xfrm>
              <a:off x="6520713" y="5165062"/>
              <a:ext cx="466725" cy="85725"/>
            </a:xfrm>
            <a:custGeom>
              <a:avLst/>
              <a:gdLst>
                <a:gd name="connsiteX0" fmla="*/ 466725 w 466725"/>
                <a:gd name="connsiteY0" fmla="*/ 42863 h 85725"/>
                <a:gd name="connsiteX1" fmla="*/ 233363 w 466725"/>
                <a:gd name="connsiteY1" fmla="*/ 85725 h 85725"/>
                <a:gd name="connsiteX2" fmla="*/ 0 w 466725"/>
                <a:gd name="connsiteY2" fmla="*/ 42863 h 85725"/>
                <a:gd name="connsiteX3" fmla="*/ 233363 w 466725"/>
                <a:gd name="connsiteY3" fmla="*/ 0 h 85725"/>
                <a:gd name="connsiteX4" fmla="*/ 466725 w 466725"/>
                <a:gd name="connsiteY4" fmla="*/ 42863 h 85725"/>
                <a:gd name="connsiteX5" fmla="*/ 466725 w 46672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85725">
                  <a:moveTo>
                    <a:pt x="466725" y="42863"/>
                  </a:moveTo>
                  <a:cubicBezTo>
                    <a:pt x="466725" y="66675"/>
                    <a:pt x="361950" y="85725"/>
                    <a:pt x="233363" y="85725"/>
                  </a:cubicBezTo>
                  <a:cubicBezTo>
                    <a:pt x="104775" y="85725"/>
                    <a:pt x="0" y="66675"/>
                    <a:pt x="0" y="42863"/>
                  </a:cubicBezTo>
                  <a:cubicBezTo>
                    <a:pt x="0" y="19050"/>
                    <a:pt x="104775" y="0"/>
                    <a:pt x="233363" y="0"/>
                  </a:cubicBezTo>
                  <a:cubicBezTo>
                    <a:pt x="361950" y="0"/>
                    <a:pt x="466725" y="19050"/>
                    <a:pt x="466725" y="42863"/>
                  </a:cubicBezTo>
                  <a:lnTo>
                    <a:pt x="466725" y="42863"/>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3" name="Freeform: Shape 22">
              <a:extLst>
                <a:ext uri="{FF2B5EF4-FFF2-40B4-BE49-F238E27FC236}">
                  <a16:creationId xmlns:a16="http://schemas.microsoft.com/office/drawing/2014/main" id="{893D4973-8D5F-4773-8866-60F52E0A27F9}"/>
                </a:ext>
              </a:extLst>
            </p:cNvPr>
            <p:cNvSpPr/>
            <p:nvPr/>
          </p:nvSpPr>
          <p:spPr>
            <a:xfrm>
              <a:off x="6911238" y="5088862"/>
              <a:ext cx="400050" cy="76200"/>
            </a:xfrm>
            <a:custGeom>
              <a:avLst/>
              <a:gdLst>
                <a:gd name="connsiteX0" fmla="*/ 400050 w 400050"/>
                <a:gd name="connsiteY0" fmla="*/ 38100 h 76200"/>
                <a:gd name="connsiteX1" fmla="*/ 200025 w 400050"/>
                <a:gd name="connsiteY1" fmla="*/ 76200 h 76200"/>
                <a:gd name="connsiteX2" fmla="*/ 0 w 400050"/>
                <a:gd name="connsiteY2" fmla="*/ 38100 h 76200"/>
                <a:gd name="connsiteX3" fmla="*/ 200025 w 400050"/>
                <a:gd name="connsiteY3" fmla="*/ 0 h 76200"/>
                <a:gd name="connsiteX4" fmla="*/ 400050 w 400050"/>
                <a:gd name="connsiteY4" fmla="*/ 38100 h 76200"/>
                <a:gd name="connsiteX5" fmla="*/ 400050 w 400050"/>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50" h="76200">
                  <a:moveTo>
                    <a:pt x="400050" y="38100"/>
                  </a:moveTo>
                  <a:cubicBezTo>
                    <a:pt x="400050" y="59055"/>
                    <a:pt x="310515" y="76200"/>
                    <a:pt x="200025" y="76200"/>
                  </a:cubicBezTo>
                  <a:cubicBezTo>
                    <a:pt x="89535" y="76200"/>
                    <a:pt x="0" y="59055"/>
                    <a:pt x="0" y="38100"/>
                  </a:cubicBezTo>
                  <a:cubicBezTo>
                    <a:pt x="0" y="17145"/>
                    <a:pt x="89535" y="0"/>
                    <a:pt x="200025" y="0"/>
                  </a:cubicBezTo>
                  <a:cubicBezTo>
                    <a:pt x="310515" y="0"/>
                    <a:pt x="400050" y="17145"/>
                    <a:pt x="400050" y="38100"/>
                  </a:cubicBezTo>
                  <a:lnTo>
                    <a:pt x="400050" y="38100"/>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4" name="Freeform: Shape 23">
              <a:extLst>
                <a:ext uri="{FF2B5EF4-FFF2-40B4-BE49-F238E27FC236}">
                  <a16:creationId xmlns:a16="http://schemas.microsoft.com/office/drawing/2014/main" id="{848B1799-D03B-4EB2-BFBE-CBF5E6CCF169}"/>
                </a:ext>
              </a:extLst>
            </p:cNvPr>
            <p:cNvSpPr/>
            <p:nvPr/>
          </p:nvSpPr>
          <p:spPr>
            <a:xfrm>
              <a:off x="7301763" y="5041237"/>
              <a:ext cx="361950" cy="57150"/>
            </a:xfrm>
            <a:custGeom>
              <a:avLst/>
              <a:gdLst>
                <a:gd name="connsiteX0" fmla="*/ 361950 w 361950"/>
                <a:gd name="connsiteY0" fmla="*/ 28575 h 57150"/>
                <a:gd name="connsiteX1" fmla="*/ 180975 w 361950"/>
                <a:gd name="connsiteY1" fmla="*/ 57150 h 57150"/>
                <a:gd name="connsiteX2" fmla="*/ 0 w 361950"/>
                <a:gd name="connsiteY2" fmla="*/ 28575 h 57150"/>
                <a:gd name="connsiteX3" fmla="*/ 180975 w 361950"/>
                <a:gd name="connsiteY3" fmla="*/ 0 h 57150"/>
                <a:gd name="connsiteX4" fmla="*/ 361950 w 361950"/>
                <a:gd name="connsiteY4" fmla="*/ 28575 h 57150"/>
                <a:gd name="connsiteX5" fmla="*/ 361950 w 361950"/>
                <a:gd name="connsiteY5"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57150">
                  <a:moveTo>
                    <a:pt x="361950" y="28575"/>
                  </a:moveTo>
                  <a:cubicBezTo>
                    <a:pt x="361950" y="44768"/>
                    <a:pt x="280988" y="57150"/>
                    <a:pt x="180975" y="57150"/>
                  </a:cubicBezTo>
                  <a:cubicBezTo>
                    <a:pt x="80963" y="57150"/>
                    <a:pt x="0" y="44768"/>
                    <a:pt x="0" y="28575"/>
                  </a:cubicBezTo>
                  <a:cubicBezTo>
                    <a:pt x="0" y="12383"/>
                    <a:pt x="80963" y="0"/>
                    <a:pt x="180975" y="0"/>
                  </a:cubicBezTo>
                  <a:cubicBezTo>
                    <a:pt x="280988" y="0"/>
                    <a:pt x="361950" y="12383"/>
                    <a:pt x="361950" y="28575"/>
                  </a:cubicBezTo>
                  <a:lnTo>
                    <a:pt x="361950" y="28575"/>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5" name="Freeform: Shape 24">
              <a:extLst>
                <a:ext uri="{FF2B5EF4-FFF2-40B4-BE49-F238E27FC236}">
                  <a16:creationId xmlns:a16="http://schemas.microsoft.com/office/drawing/2014/main" id="{0B0337E2-E575-4BB9-96A3-C75782F766BD}"/>
                </a:ext>
              </a:extLst>
            </p:cNvPr>
            <p:cNvSpPr/>
            <p:nvPr/>
          </p:nvSpPr>
          <p:spPr>
            <a:xfrm>
              <a:off x="7587513" y="5098387"/>
              <a:ext cx="409575" cy="85725"/>
            </a:xfrm>
            <a:custGeom>
              <a:avLst/>
              <a:gdLst>
                <a:gd name="connsiteX0" fmla="*/ 409575 w 409575"/>
                <a:gd name="connsiteY0" fmla="*/ 42863 h 85725"/>
                <a:gd name="connsiteX1" fmla="*/ 204788 w 409575"/>
                <a:gd name="connsiteY1" fmla="*/ 85725 h 85725"/>
                <a:gd name="connsiteX2" fmla="*/ 0 w 409575"/>
                <a:gd name="connsiteY2" fmla="*/ 42863 h 85725"/>
                <a:gd name="connsiteX3" fmla="*/ 204788 w 409575"/>
                <a:gd name="connsiteY3" fmla="*/ 0 h 85725"/>
                <a:gd name="connsiteX4" fmla="*/ 409575 w 409575"/>
                <a:gd name="connsiteY4" fmla="*/ 42863 h 85725"/>
                <a:gd name="connsiteX5" fmla="*/ 409575 w 40957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575" h="85725">
                  <a:moveTo>
                    <a:pt x="409575" y="42863"/>
                  </a:moveTo>
                  <a:cubicBezTo>
                    <a:pt x="409575" y="66675"/>
                    <a:pt x="318135" y="85725"/>
                    <a:pt x="204788" y="85725"/>
                  </a:cubicBezTo>
                  <a:cubicBezTo>
                    <a:pt x="91440" y="85725"/>
                    <a:pt x="0" y="66675"/>
                    <a:pt x="0" y="42863"/>
                  </a:cubicBezTo>
                  <a:cubicBezTo>
                    <a:pt x="0" y="19050"/>
                    <a:pt x="91440" y="0"/>
                    <a:pt x="204788" y="0"/>
                  </a:cubicBezTo>
                  <a:cubicBezTo>
                    <a:pt x="318135" y="0"/>
                    <a:pt x="409575" y="19050"/>
                    <a:pt x="409575" y="42863"/>
                  </a:cubicBezTo>
                  <a:lnTo>
                    <a:pt x="409575" y="42863"/>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A8965A32-4639-4BB8-AAC3-62DF2B28E29D}"/>
                </a:ext>
              </a:extLst>
            </p:cNvPr>
            <p:cNvSpPr/>
            <p:nvPr/>
          </p:nvSpPr>
          <p:spPr>
            <a:xfrm>
              <a:off x="7930413" y="5174587"/>
              <a:ext cx="447675" cy="76200"/>
            </a:xfrm>
            <a:custGeom>
              <a:avLst/>
              <a:gdLst>
                <a:gd name="connsiteX0" fmla="*/ 447675 w 447675"/>
                <a:gd name="connsiteY0" fmla="*/ 38100 h 76200"/>
                <a:gd name="connsiteX1" fmla="*/ 223838 w 447675"/>
                <a:gd name="connsiteY1" fmla="*/ 76200 h 76200"/>
                <a:gd name="connsiteX2" fmla="*/ 0 w 447675"/>
                <a:gd name="connsiteY2" fmla="*/ 38100 h 76200"/>
                <a:gd name="connsiteX3" fmla="*/ 223838 w 447675"/>
                <a:gd name="connsiteY3" fmla="*/ 0 h 76200"/>
                <a:gd name="connsiteX4" fmla="*/ 447675 w 447675"/>
                <a:gd name="connsiteY4" fmla="*/ 38100 h 76200"/>
                <a:gd name="connsiteX5" fmla="*/ 447675 w 447675"/>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76200">
                  <a:moveTo>
                    <a:pt x="447675" y="38100"/>
                  </a:moveTo>
                  <a:cubicBezTo>
                    <a:pt x="447675" y="59055"/>
                    <a:pt x="347663" y="76200"/>
                    <a:pt x="223838" y="76200"/>
                  </a:cubicBezTo>
                  <a:cubicBezTo>
                    <a:pt x="100013" y="76200"/>
                    <a:pt x="0" y="59055"/>
                    <a:pt x="0" y="38100"/>
                  </a:cubicBezTo>
                  <a:cubicBezTo>
                    <a:pt x="0" y="17145"/>
                    <a:pt x="100013" y="0"/>
                    <a:pt x="223838" y="0"/>
                  </a:cubicBezTo>
                  <a:cubicBezTo>
                    <a:pt x="347663" y="0"/>
                    <a:pt x="447675" y="17145"/>
                    <a:pt x="447675" y="38100"/>
                  </a:cubicBezTo>
                  <a:lnTo>
                    <a:pt x="447675" y="38100"/>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7" name="Freeform: Shape 26">
              <a:extLst>
                <a:ext uri="{FF2B5EF4-FFF2-40B4-BE49-F238E27FC236}">
                  <a16:creationId xmlns:a16="http://schemas.microsoft.com/office/drawing/2014/main" id="{93488177-AEB2-4C44-8CDE-B1E4A3D218D1}"/>
                </a:ext>
              </a:extLst>
            </p:cNvPr>
            <p:cNvSpPr/>
            <p:nvPr/>
          </p:nvSpPr>
          <p:spPr>
            <a:xfrm>
              <a:off x="7235088" y="5184112"/>
              <a:ext cx="457200" cy="114300"/>
            </a:xfrm>
            <a:custGeom>
              <a:avLst/>
              <a:gdLst>
                <a:gd name="connsiteX0" fmla="*/ 457200 w 457200"/>
                <a:gd name="connsiteY0" fmla="*/ 57150 h 114300"/>
                <a:gd name="connsiteX1" fmla="*/ 228600 w 457200"/>
                <a:gd name="connsiteY1" fmla="*/ 114300 h 114300"/>
                <a:gd name="connsiteX2" fmla="*/ 0 w 457200"/>
                <a:gd name="connsiteY2" fmla="*/ 57150 h 114300"/>
                <a:gd name="connsiteX3" fmla="*/ 228600 w 457200"/>
                <a:gd name="connsiteY3" fmla="*/ 0 h 114300"/>
                <a:gd name="connsiteX4" fmla="*/ 457200 w 457200"/>
                <a:gd name="connsiteY4" fmla="*/ 57150 h 114300"/>
                <a:gd name="connsiteX5" fmla="*/ 457200 w 457200"/>
                <a:gd name="connsiteY5" fmla="*/ 571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 h="114300">
                  <a:moveTo>
                    <a:pt x="457200" y="57150"/>
                  </a:moveTo>
                  <a:cubicBezTo>
                    <a:pt x="457200" y="88582"/>
                    <a:pt x="355283" y="114300"/>
                    <a:pt x="228600" y="114300"/>
                  </a:cubicBezTo>
                  <a:cubicBezTo>
                    <a:pt x="101917" y="114300"/>
                    <a:pt x="0" y="88582"/>
                    <a:pt x="0" y="57150"/>
                  </a:cubicBezTo>
                  <a:cubicBezTo>
                    <a:pt x="0" y="25718"/>
                    <a:pt x="101917" y="0"/>
                    <a:pt x="228600" y="0"/>
                  </a:cubicBezTo>
                  <a:cubicBezTo>
                    <a:pt x="355283" y="0"/>
                    <a:pt x="457200" y="25718"/>
                    <a:pt x="457200" y="57150"/>
                  </a:cubicBezTo>
                  <a:lnTo>
                    <a:pt x="457200" y="57150"/>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8" name="Freeform: Shape 27">
              <a:extLst>
                <a:ext uri="{FF2B5EF4-FFF2-40B4-BE49-F238E27FC236}">
                  <a16:creationId xmlns:a16="http://schemas.microsoft.com/office/drawing/2014/main" id="{D40BC730-3E83-412E-9642-C86C65596DD9}"/>
                </a:ext>
              </a:extLst>
            </p:cNvPr>
            <p:cNvSpPr/>
            <p:nvPr/>
          </p:nvSpPr>
          <p:spPr>
            <a:xfrm>
              <a:off x="6428321" y="5331749"/>
              <a:ext cx="124068" cy="102136"/>
            </a:xfrm>
            <a:custGeom>
              <a:avLst/>
              <a:gdLst>
                <a:gd name="connsiteX0" fmla="*/ 93345 w 124068"/>
                <a:gd name="connsiteY0" fmla="*/ 39052 h 102136"/>
                <a:gd name="connsiteX1" fmla="*/ 0 w 124068"/>
                <a:gd name="connsiteY1" fmla="*/ 0 h 102136"/>
                <a:gd name="connsiteX2" fmla="*/ 120015 w 124068"/>
                <a:gd name="connsiteY2" fmla="*/ 93345 h 102136"/>
                <a:gd name="connsiteX3" fmla="*/ 93345 w 124068"/>
                <a:gd name="connsiteY3" fmla="*/ 39052 h 102136"/>
                <a:gd name="connsiteX4" fmla="*/ 93345 w 124068"/>
                <a:gd name="connsiteY4" fmla="*/ 39052 h 102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68" h="102136">
                  <a:moveTo>
                    <a:pt x="93345" y="39052"/>
                  </a:moveTo>
                  <a:cubicBezTo>
                    <a:pt x="65723" y="19050"/>
                    <a:pt x="33338" y="9525"/>
                    <a:pt x="0" y="0"/>
                  </a:cubicBezTo>
                  <a:cubicBezTo>
                    <a:pt x="34290" y="30480"/>
                    <a:pt x="146685" y="132398"/>
                    <a:pt x="120015" y="93345"/>
                  </a:cubicBezTo>
                  <a:cubicBezTo>
                    <a:pt x="93345" y="54293"/>
                    <a:pt x="97155" y="49530"/>
                    <a:pt x="93345" y="39052"/>
                  </a:cubicBezTo>
                  <a:lnTo>
                    <a:pt x="93345" y="3905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9" name="Freeform: Shape 28">
              <a:extLst>
                <a:ext uri="{FF2B5EF4-FFF2-40B4-BE49-F238E27FC236}">
                  <a16:creationId xmlns:a16="http://schemas.microsoft.com/office/drawing/2014/main" id="{27B101AE-4D3B-4538-93F3-22DDD5A6D818}"/>
                </a:ext>
              </a:extLst>
            </p:cNvPr>
            <p:cNvSpPr/>
            <p:nvPr/>
          </p:nvSpPr>
          <p:spPr>
            <a:xfrm>
              <a:off x="6987438" y="5213150"/>
              <a:ext cx="1446969" cy="245948"/>
            </a:xfrm>
            <a:custGeom>
              <a:avLst/>
              <a:gdLst>
                <a:gd name="connsiteX0" fmla="*/ 1442085 w 1446969"/>
                <a:gd name="connsiteY0" fmla="*/ 66212 h 245948"/>
                <a:gd name="connsiteX1" fmla="*/ 1441133 w 1446969"/>
                <a:gd name="connsiteY1" fmla="*/ 65259 h 245948"/>
                <a:gd name="connsiteX2" fmla="*/ 1417320 w 1446969"/>
                <a:gd name="connsiteY2" fmla="*/ 38589 h 245948"/>
                <a:gd name="connsiteX3" fmla="*/ 1415415 w 1446969"/>
                <a:gd name="connsiteY3" fmla="*/ 23349 h 245948"/>
                <a:gd name="connsiteX4" fmla="*/ 1426845 w 1446969"/>
                <a:gd name="connsiteY4" fmla="*/ 12872 h 245948"/>
                <a:gd name="connsiteX5" fmla="*/ 1405890 w 1446969"/>
                <a:gd name="connsiteY5" fmla="*/ 1442 h 245948"/>
                <a:gd name="connsiteX6" fmla="*/ 1379220 w 1446969"/>
                <a:gd name="connsiteY6" fmla="*/ 15729 h 245948"/>
                <a:gd name="connsiteX7" fmla="*/ 1352550 w 1446969"/>
                <a:gd name="connsiteY7" fmla="*/ 31922 h 245948"/>
                <a:gd name="connsiteX8" fmla="*/ 1175385 w 1446969"/>
                <a:gd name="connsiteY8" fmla="*/ 52877 h 245948"/>
                <a:gd name="connsiteX9" fmla="*/ 1047750 w 1446969"/>
                <a:gd name="connsiteY9" fmla="*/ 44304 h 245948"/>
                <a:gd name="connsiteX10" fmla="*/ 879158 w 1446969"/>
                <a:gd name="connsiteY10" fmla="*/ 38589 h 245948"/>
                <a:gd name="connsiteX11" fmla="*/ 796290 w 1446969"/>
                <a:gd name="connsiteY11" fmla="*/ 43352 h 245948"/>
                <a:gd name="connsiteX12" fmla="*/ 718185 w 1446969"/>
                <a:gd name="connsiteY12" fmla="*/ 44304 h 245948"/>
                <a:gd name="connsiteX13" fmla="*/ 687705 w 1446969"/>
                <a:gd name="connsiteY13" fmla="*/ 62402 h 245948"/>
                <a:gd name="connsiteX14" fmla="*/ 615315 w 1446969"/>
                <a:gd name="connsiteY14" fmla="*/ 79547 h 245948"/>
                <a:gd name="connsiteX15" fmla="*/ 360045 w 1446969"/>
                <a:gd name="connsiteY15" fmla="*/ 83357 h 245948"/>
                <a:gd name="connsiteX16" fmla="*/ 266700 w 1446969"/>
                <a:gd name="connsiteY16" fmla="*/ 82404 h 245948"/>
                <a:gd name="connsiteX17" fmla="*/ 220980 w 1446969"/>
                <a:gd name="connsiteY17" fmla="*/ 93834 h 245948"/>
                <a:gd name="connsiteX18" fmla="*/ 178117 w 1446969"/>
                <a:gd name="connsiteY18" fmla="*/ 89072 h 245948"/>
                <a:gd name="connsiteX19" fmla="*/ 156210 w 1446969"/>
                <a:gd name="connsiteY19" fmla="*/ 84309 h 245948"/>
                <a:gd name="connsiteX20" fmla="*/ 131445 w 1446969"/>
                <a:gd name="connsiteY20" fmla="*/ 101454 h 245948"/>
                <a:gd name="connsiteX21" fmla="*/ 148590 w 1446969"/>
                <a:gd name="connsiteY21" fmla="*/ 190989 h 245948"/>
                <a:gd name="connsiteX22" fmla="*/ 0 w 1446969"/>
                <a:gd name="connsiteY22" fmla="*/ 216707 h 245948"/>
                <a:gd name="connsiteX23" fmla="*/ 63817 w 1446969"/>
                <a:gd name="connsiteY23" fmla="*/ 222422 h 245948"/>
                <a:gd name="connsiteX24" fmla="*/ 195263 w 1446969"/>
                <a:gd name="connsiteY24" fmla="*/ 210039 h 245948"/>
                <a:gd name="connsiteX25" fmla="*/ 250507 w 1446969"/>
                <a:gd name="connsiteY25" fmla="*/ 183369 h 245948"/>
                <a:gd name="connsiteX26" fmla="*/ 228600 w 1446969"/>
                <a:gd name="connsiteY26" fmla="*/ 170034 h 245948"/>
                <a:gd name="connsiteX27" fmla="*/ 241935 w 1446969"/>
                <a:gd name="connsiteY27" fmla="*/ 164319 h 245948"/>
                <a:gd name="connsiteX28" fmla="*/ 363855 w 1446969"/>
                <a:gd name="connsiteY28" fmla="*/ 166224 h 245948"/>
                <a:gd name="connsiteX29" fmla="*/ 381000 w 1446969"/>
                <a:gd name="connsiteY29" fmla="*/ 166224 h 245948"/>
                <a:gd name="connsiteX30" fmla="*/ 882015 w 1446969"/>
                <a:gd name="connsiteY30" fmla="*/ 235757 h 245948"/>
                <a:gd name="connsiteX31" fmla="*/ 961072 w 1446969"/>
                <a:gd name="connsiteY31" fmla="*/ 245282 h 245948"/>
                <a:gd name="connsiteX32" fmla="*/ 1073468 w 1446969"/>
                <a:gd name="connsiteY32" fmla="*/ 226232 h 245948"/>
                <a:gd name="connsiteX33" fmla="*/ 1376363 w 1446969"/>
                <a:gd name="connsiteY33" fmla="*/ 117647 h 245948"/>
                <a:gd name="connsiteX34" fmla="*/ 1425893 w 1446969"/>
                <a:gd name="connsiteY34" fmla="*/ 106217 h 245948"/>
                <a:gd name="connsiteX35" fmla="*/ 1444943 w 1446969"/>
                <a:gd name="connsiteY35" fmla="*/ 91929 h 245948"/>
                <a:gd name="connsiteX36" fmla="*/ 1442085 w 1446969"/>
                <a:gd name="connsiteY36" fmla="*/ 66212 h 245948"/>
                <a:gd name="connsiteX37" fmla="*/ 387667 w 1446969"/>
                <a:gd name="connsiteY37" fmla="*/ 121457 h 245948"/>
                <a:gd name="connsiteX38" fmla="*/ 397192 w 1446969"/>
                <a:gd name="connsiteY38" fmla="*/ 117647 h 245948"/>
                <a:gd name="connsiteX39" fmla="*/ 387667 w 1446969"/>
                <a:gd name="connsiteY39" fmla="*/ 121457 h 24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46969" h="245948">
                  <a:moveTo>
                    <a:pt x="1442085" y="66212"/>
                  </a:moveTo>
                  <a:cubicBezTo>
                    <a:pt x="1442085" y="66212"/>
                    <a:pt x="1441133" y="65259"/>
                    <a:pt x="1441133" y="65259"/>
                  </a:cubicBezTo>
                  <a:cubicBezTo>
                    <a:pt x="1434465" y="54782"/>
                    <a:pt x="1422083" y="50019"/>
                    <a:pt x="1417320" y="38589"/>
                  </a:cubicBezTo>
                  <a:cubicBezTo>
                    <a:pt x="1415415" y="33827"/>
                    <a:pt x="1413510" y="29064"/>
                    <a:pt x="1415415" y="23349"/>
                  </a:cubicBezTo>
                  <a:cubicBezTo>
                    <a:pt x="1416368" y="21444"/>
                    <a:pt x="1426845" y="11919"/>
                    <a:pt x="1426845" y="12872"/>
                  </a:cubicBezTo>
                  <a:cubicBezTo>
                    <a:pt x="1423988" y="489"/>
                    <a:pt x="1411605" y="6204"/>
                    <a:pt x="1405890" y="1442"/>
                  </a:cubicBezTo>
                  <a:cubicBezTo>
                    <a:pt x="1392555" y="-3321"/>
                    <a:pt x="1383983" y="4299"/>
                    <a:pt x="1379220" y="15729"/>
                  </a:cubicBezTo>
                  <a:cubicBezTo>
                    <a:pt x="1372552" y="26207"/>
                    <a:pt x="1362075" y="29064"/>
                    <a:pt x="1352550" y="31922"/>
                  </a:cubicBezTo>
                  <a:cubicBezTo>
                    <a:pt x="1294448" y="45257"/>
                    <a:pt x="1235393" y="54782"/>
                    <a:pt x="1175385" y="52877"/>
                  </a:cubicBezTo>
                  <a:cubicBezTo>
                    <a:pt x="1132523" y="50972"/>
                    <a:pt x="1090613" y="48114"/>
                    <a:pt x="1047750" y="44304"/>
                  </a:cubicBezTo>
                  <a:cubicBezTo>
                    <a:pt x="992505" y="39542"/>
                    <a:pt x="935355" y="36684"/>
                    <a:pt x="879158" y="38589"/>
                  </a:cubicBezTo>
                  <a:cubicBezTo>
                    <a:pt x="851535" y="39542"/>
                    <a:pt x="823913" y="44304"/>
                    <a:pt x="796290" y="43352"/>
                  </a:cubicBezTo>
                  <a:cubicBezTo>
                    <a:pt x="769620" y="43352"/>
                    <a:pt x="742950" y="33827"/>
                    <a:pt x="718185" y="44304"/>
                  </a:cubicBezTo>
                  <a:cubicBezTo>
                    <a:pt x="707708" y="49067"/>
                    <a:pt x="698183" y="56687"/>
                    <a:pt x="687705" y="62402"/>
                  </a:cubicBezTo>
                  <a:cubicBezTo>
                    <a:pt x="665797" y="74784"/>
                    <a:pt x="640080" y="77642"/>
                    <a:pt x="615315" y="79547"/>
                  </a:cubicBezTo>
                  <a:cubicBezTo>
                    <a:pt x="532447" y="87167"/>
                    <a:pt x="442913" y="95739"/>
                    <a:pt x="360045" y="83357"/>
                  </a:cubicBezTo>
                  <a:cubicBezTo>
                    <a:pt x="328613" y="80499"/>
                    <a:pt x="297180" y="78594"/>
                    <a:pt x="266700" y="82404"/>
                  </a:cubicBezTo>
                  <a:cubicBezTo>
                    <a:pt x="251460" y="84309"/>
                    <a:pt x="236220" y="91929"/>
                    <a:pt x="220980" y="93834"/>
                  </a:cubicBezTo>
                  <a:cubicBezTo>
                    <a:pt x="207645" y="95739"/>
                    <a:pt x="190500" y="91929"/>
                    <a:pt x="178117" y="89072"/>
                  </a:cubicBezTo>
                  <a:cubicBezTo>
                    <a:pt x="170497" y="87167"/>
                    <a:pt x="163830" y="85262"/>
                    <a:pt x="156210" y="84309"/>
                  </a:cubicBezTo>
                  <a:cubicBezTo>
                    <a:pt x="144780" y="83357"/>
                    <a:pt x="132397" y="88119"/>
                    <a:pt x="131445" y="101454"/>
                  </a:cubicBezTo>
                  <a:cubicBezTo>
                    <a:pt x="259080" y="142412"/>
                    <a:pt x="160020" y="189084"/>
                    <a:pt x="148590" y="190989"/>
                  </a:cubicBezTo>
                  <a:cubicBezTo>
                    <a:pt x="99060" y="199562"/>
                    <a:pt x="49530" y="208134"/>
                    <a:pt x="0" y="216707"/>
                  </a:cubicBezTo>
                  <a:cubicBezTo>
                    <a:pt x="20955" y="224327"/>
                    <a:pt x="41910" y="224327"/>
                    <a:pt x="63817" y="222422"/>
                  </a:cubicBezTo>
                  <a:cubicBezTo>
                    <a:pt x="107632" y="217659"/>
                    <a:pt x="150495" y="207182"/>
                    <a:pt x="195263" y="210039"/>
                  </a:cubicBezTo>
                  <a:cubicBezTo>
                    <a:pt x="216217" y="207182"/>
                    <a:pt x="235267" y="198609"/>
                    <a:pt x="250507" y="183369"/>
                  </a:cubicBezTo>
                  <a:cubicBezTo>
                    <a:pt x="246697" y="172892"/>
                    <a:pt x="234315" y="177654"/>
                    <a:pt x="228600" y="170034"/>
                  </a:cubicBezTo>
                  <a:cubicBezTo>
                    <a:pt x="232410" y="165272"/>
                    <a:pt x="237172" y="165272"/>
                    <a:pt x="241935" y="164319"/>
                  </a:cubicBezTo>
                  <a:cubicBezTo>
                    <a:pt x="282892" y="153842"/>
                    <a:pt x="322897" y="156699"/>
                    <a:pt x="363855" y="166224"/>
                  </a:cubicBezTo>
                  <a:cubicBezTo>
                    <a:pt x="369570" y="166224"/>
                    <a:pt x="375285" y="166224"/>
                    <a:pt x="381000" y="166224"/>
                  </a:cubicBezTo>
                  <a:cubicBezTo>
                    <a:pt x="436245" y="191942"/>
                    <a:pt x="857250" y="231947"/>
                    <a:pt x="882015" y="235757"/>
                  </a:cubicBezTo>
                  <a:cubicBezTo>
                    <a:pt x="908685" y="239567"/>
                    <a:pt x="934402" y="242424"/>
                    <a:pt x="961072" y="245282"/>
                  </a:cubicBezTo>
                  <a:cubicBezTo>
                    <a:pt x="1000125" y="249092"/>
                    <a:pt x="1036320" y="235757"/>
                    <a:pt x="1073468" y="226232"/>
                  </a:cubicBezTo>
                  <a:cubicBezTo>
                    <a:pt x="1082993" y="223374"/>
                    <a:pt x="1359218" y="120504"/>
                    <a:pt x="1376363" y="117647"/>
                  </a:cubicBezTo>
                  <a:cubicBezTo>
                    <a:pt x="1393508" y="115742"/>
                    <a:pt x="1410652" y="112884"/>
                    <a:pt x="1425893" y="106217"/>
                  </a:cubicBezTo>
                  <a:cubicBezTo>
                    <a:pt x="1433513" y="103359"/>
                    <a:pt x="1441133" y="98597"/>
                    <a:pt x="1444943" y="91929"/>
                  </a:cubicBezTo>
                  <a:cubicBezTo>
                    <a:pt x="1448752" y="84309"/>
                    <a:pt x="1446848" y="74784"/>
                    <a:pt x="1442085" y="66212"/>
                  </a:cubicBezTo>
                  <a:close/>
                  <a:moveTo>
                    <a:pt x="387667" y="121457"/>
                  </a:moveTo>
                  <a:cubicBezTo>
                    <a:pt x="391478" y="119552"/>
                    <a:pt x="394335" y="118599"/>
                    <a:pt x="397192" y="117647"/>
                  </a:cubicBezTo>
                  <a:cubicBezTo>
                    <a:pt x="394335" y="119552"/>
                    <a:pt x="391478" y="120504"/>
                    <a:pt x="387667" y="121457"/>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30" name="Freeform: Shape 29">
              <a:extLst>
                <a:ext uri="{FF2B5EF4-FFF2-40B4-BE49-F238E27FC236}">
                  <a16:creationId xmlns:a16="http://schemas.microsoft.com/office/drawing/2014/main" id="{CF8D0598-91DE-4B0A-8BDB-2B01E36F2481}"/>
                </a:ext>
              </a:extLst>
            </p:cNvPr>
            <p:cNvSpPr/>
            <p:nvPr/>
          </p:nvSpPr>
          <p:spPr>
            <a:xfrm>
              <a:off x="7168413" y="5365087"/>
              <a:ext cx="628650" cy="171450"/>
            </a:xfrm>
            <a:custGeom>
              <a:avLst/>
              <a:gdLst>
                <a:gd name="connsiteX0" fmla="*/ 628650 w 628650"/>
                <a:gd name="connsiteY0" fmla="*/ 85725 h 171450"/>
                <a:gd name="connsiteX1" fmla="*/ 314325 w 628650"/>
                <a:gd name="connsiteY1" fmla="*/ 171450 h 171450"/>
                <a:gd name="connsiteX2" fmla="*/ 0 w 628650"/>
                <a:gd name="connsiteY2" fmla="*/ 85725 h 171450"/>
                <a:gd name="connsiteX3" fmla="*/ 314325 w 628650"/>
                <a:gd name="connsiteY3" fmla="*/ 0 h 171450"/>
                <a:gd name="connsiteX4" fmla="*/ 628650 w 628650"/>
                <a:gd name="connsiteY4" fmla="*/ 85725 h 171450"/>
                <a:gd name="connsiteX5" fmla="*/ 628650 w 628650"/>
                <a:gd name="connsiteY5" fmla="*/ 8572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650" h="171450">
                  <a:moveTo>
                    <a:pt x="628650" y="85725"/>
                  </a:moveTo>
                  <a:cubicBezTo>
                    <a:pt x="628650" y="133350"/>
                    <a:pt x="487680" y="171450"/>
                    <a:pt x="314325" y="171450"/>
                  </a:cubicBezTo>
                  <a:cubicBezTo>
                    <a:pt x="140970" y="171450"/>
                    <a:pt x="0" y="133350"/>
                    <a:pt x="0" y="85725"/>
                  </a:cubicBezTo>
                  <a:cubicBezTo>
                    <a:pt x="0" y="38100"/>
                    <a:pt x="140970" y="0"/>
                    <a:pt x="314325" y="0"/>
                  </a:cubicBezTo>
                  <a:cubicBezTo>
                    <a:pt x="487680" y="0"/>
                    <a:pt x="628650" y="38100"/>
                    <a:pt x="628650" y="85725"/>
                  </a:cubicBezTo>
                  <a:lnTo>
                    <a:pt x="628650" y="85725"/>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31" name="Freeform: Shape 30">
              <a:extLst>
                <a:ext uri="{FF2B5EF4-FFF2-40B4-BE49-F238E27FC236}">
                  <a16:creationId xmlns:a16="http://schemas.microsoft.com/office/drawing/2014/main" id="{039570B7-657B-4B13-88CA-9068B6C722EE}"/>
                </a:ext>
              </a:extLst>
            </p:cNvPr>
            <p:cNvSpPr/>
            <p:nvPr/>
          </p:nvSpPr>
          <p:spPr>
            <a:xfrm>
              <a:off x="7778013" y="5298412"/>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grpSp>
      <p:sp>
        <p:nvSpPr>
          <p:cNvPr id="32" name="TextBox 31">
            <a:extLst>
              <a:ext uri="{FF2B5EF4-FFF2-40B4-BE49-F238E27FC236}">
                <a16:creationId xmlns:a16="http://schemas.microsoft.com/office/drawing/2014/main" id="{6994BE83-4577-4F36-A0D9-3396F9A54CD7}"/>
              </a:ext>
            </a:extLst>
          </p:cNvPr>
          <p:cNvSpPr txBox="1"/>
          <p:nvPr/>
        </p:nvSpPr>
        <p:spPr>
          <a:xfrm>
            <a:off x="3895475" y="5915532"/>
            <a:ext cx="3061125" cy="600164"/>
          </a:xfrm>
          <a:prstGeom prst="rect">
            <a:avLst/>
          </a:prstGeom>
          <a:noFill/>
        </p:spPr>
        <p:txBody>
          <a:bodyPr wrap="square" rtlCol="0" anchor="ctr">
            <a:spAutoFit/>
          </a:bodyPr>
          <a:lstStyle/>
          <a:p>
            <a:pPr algn="r"/>
            <a:r>
              <a:rPr lang="en-US" sz="1100" dirty="0">
                <a:cs typeface="B Nazanin" pitchFamily="2" charset="-78"/>
              </a:rPr>
              <a:t>  </a:t>
            </a:r>
            <a:endParaRPr lang="en-US" sz="1100" dirty="0">
              <a:solidFill>
                <a:schemeClr val="bg1"/>
              </a:solidFill>
              <a:cs typeface="B Nazanin" pitchFamily="2" charset="-78"/>
            </a:endParaRPr>
          </a:p>
          <a:p>
            <a:pPr algn="r"/>
            <a:r>
              <a:rPr lang="ar-SA" sz="1100" dirty="0">
                <a:solidFill>
                  <a:schemeClr val="bg1"/>
                </a:solidFill>
                <a:cs typeface="B Nazanin" pitchFamily="2" charset="-78"/>
              </a:rPr>
              <a:t>قالب پاورپوينت حرفه ای ، قابل ویرایش ، جهت استفاده در جلسات دفاع رساله ، پایان نامه ، پروپوزال و سمینار و .... می باشد</a:t>
            </a:r>
            <a:r>
              <a:rPr lang="en-US" sz="1100" dirty="0">
                <a:cs typeface="B Nazanin" pitchFamily="2" charset="-78"/>
              </a:rPr>
              <a:t>.</a:t>
            </a:r>
          </a:p>
        </p:txBody>
      </p:sp>
      <p:sp>
        <p:nvSpPr>
          <p:cNvPr id="33" name="TextBox 32">
            <a:extLst>
              <a:ext uri="{FF2B5EF4-FFF2-40B4-BE49-F238E27FC236}">
                <a16:creationId xmlns:a16="http://schemas.microsoft.com/office/drawing/2014/main" id="{26256BA4-19A2-4297-A943-FBED3077AF09}"/>
              </a:ext>
            </a:extLst>
          </p:cNvPr>
          <p:cNvSpPr txBox="1"/>
          <p:nvPr/>
        </p:nvSpPr>
        <p:spPr>
          <a:xfrm>
            <a:off x="3901861" y="5074056"/>
            <a:ext cx="3061125" cy="830997"/>
          </a:xfrm>
          <a:prstGeom prst="rect">
            <a:avLst/>
          </a:prstGeom>
          <a:noFill/>
        </p:spPr>
        <p:txBody>
          <a:bodyPr wrap="square" rtlCol="0" anchor="ctr">
            <a:spAutoFit/>
          </a:bodyPr>
          <a:lstStyle/>
          <a:p>
            <a:pPr algn="r"/>
            <a:r>
              <a:rPr lang="ar-SA" sz="2400" dirty="0">
                <a:solidFill>
                  <a:schemeClr val="accent1"/>
                </a:solidFill>
                <a:cs typeface="B Nazanin" pitchFamily="2" charset="-78"/>
              </a:rPr>
              <a:t>قالب پاورپوینت رژیم غذایی قابل ویرایش می باشد</a:t>
            </a:r>
            <a:endParaRPr lang="en-US" sz="2400" dirty="0">
              <a:solidFill>
                <a:schemeClr val="accent1"/>
              </a:solidFill>
              <a:cs typeface="B Nazanin" pitchFamily="2" charset="-78"/>
            </a:endParaRPr>
          </a:p>
        </p:txBody>
      </p:sp>
      <p:sp>
        <p:nvSpPr>
          <p:cNvPr id="34" name="TextBox 33">
            <a:extLst>
              <a:ext uri="{FF2B5EF4-FFF2-40B4-BE49-F238E27FC236}">
                <a16:creationId xmlns:a16="http://schemas.microsoft.com/office/drawing/2014/main" id="{81D3D4FF-505A-45B6-9DAD-6EE128E7FE02}"/>
              </a:ext>
            </a:extLst>
          </p:cNvPr>
          <p:cNvSpPr txBox="1"/>
          <p:nvPr/>
        </p:nvSpPr>
        <p:spPr>
          <a:xfrm>
            <a:off x="7075245" y="4707956"/>
            <a:ext cx="1625340" cy="830997"/>
          </a:xfrm>
          <a:prstGeom prst="rect">
            <a:avLst/>
          </a:prstGeom>
          <a:noFill/>
        </p:spPr>
        <p:txBody>
          <a:bodyPr wrap="square" rtlCol="0" anchor="ctr">
            <a:spAutoFit/>
          </a:bodyPr>
          <a:lstStyle/>
          <a:p>
            <a:pPr algn="r"/>
            <a:r>
              <a:rPr lang="en-US" altLang="ko-KR" sz="4800" dirty="0">
                <a:solidFill>
                  <a:schemeClr val="accent1"/>
                </a:solidFill>
                <a:cs typeface="B Nazanin" pitchFamily="2" charset="-78"/>
              </a:rPr>
              <a:t>20%</a:t>
            </a:r>
            <a:endParaRPr lang="ko-KR" altLang="en-US" sz="4800" dirty="0">
              <a:solidFill>
                <a:schemeClr val="accent1"/>
              </a:solidFill>
              <a:cs typeface="B Nazanin" pitchFamily="2" charset="-78"/>
            </a:endParaRPr>
          </a:p>
        </p:txBody>
      </p:sp>
      <p:sp>
        <p:nvSpPr>
          <p:cNvPr id="35" name="TextBox 34">
            <a:extLst>
              <a:ext uri="{FF2B5EF4-FFF2-40B4-BE49-F238E27FC236}">
                <a16:creationId xmlns:a16="http://schemas.microsoft.com/office/drawing/2014/main" id="{0B09076A-2CC9-47E1-B95B-843A4F3C9B90}"/>
              </a:ext>
            </a:extLst>
          </p:cNvPr>
          <p:cNvSpPr txBox="1"/>
          <p:nvPr/>
        </p:nvSpPr>
        <p:spPr>
          <a:xfrm>
            <a:off x="1608935" y="1076425"/>
            <a:ext cx="4150478" cy="769441"/>
          </a:xfrm>
          <a:prstGeom prst="rect">
            <a:avLst/>
          </a:prstGeom>
          <a:noFill/>
        </p:spPr>
        <p:txBody>
          <a:bodyPr wrap="square" rtlCol="0" anchor="ctr">
            <a:spAutoFit/>
          </a:bodyPr>
          <a:lstStyle/>
          <a:p>
            <a:pPr algn="r"/>
            <a:r>
              <a:rPr lang="fa-IR" altLang="ko-KR" sz="4400" b="1" dirty="0">
                <a:solidFill>
                  <a:schemeClr val="bg1"/>
                </a:solidFill>
                <a:cs typeface="B Nazanin" pitchFamily="2" charset="-78"/>
              </a:rPr>
              <a:t>عالی</a:t>
            </a:r>
            <a:endParaRPr lang="en-US" altLang="ko-KR" sz="4400" b="1" dirty="0">
              <a:solidFill>
                <a:schemeClr val="bg1"/>
              </a:solidFill>
              <a:cs typeface="B Nazanin" pitchFamily="2" charset="-78"/>
            </a:endParaRPr>
          </a:p>
        </p:txBody>
      </p:sp>
      <p:sp>
        <p:nvSpPr>
          <p:cNvPr id="36" name="TextBox 35">
            <a:extLst>
              <a:ext uri="{FF2B5EF4-FFF2-40B4-BE49-F238E27FC236}">
                <a16:creationId xmlns:a16="http://schemas.microsoft.com/office/drawing/2014/main" id="{4FAE701B-01B5-415E-8E9E-6EC8682CED31}"/>
              </a:ext>
            </a:extLst>
          </p:cNvPr>
          <p:cNvSpPr txBox="1"/>
          <p:nvPr/>
        </p:nvSpPr>
        <p:spPr>
          <a:xfrm>
            <a:off x="1942325" y="361964"/>
            <a:ext cx="4150478" cy="584775"/>
          </a:xfrm>
          <a:prstGeom prst="rect">
            <a:avLst/>
          </a:prstGeom>
          <a:noFill/>
        </p:spPr>
        <p:txBody>
          <a:bodyPr wrap="square" rtlCol="0" anchor="ctr">
            <a:spAutoFit/>
          </a:bodyPr>
          <a:lstStyle/>
          <a:p>
            <a:pPr algn="r"/>
            <a:r>
              <a:rPr lang="fa-IR" altLang="ko-KR" sz="3200" b="1" dirty="0">
                <a:solidFill>
                  <a:schemeClr val="bg1"/>
                </a:solidFill>
                <a:cs typeface="B Nazanin" pitchFamily="2" charset="-78"/>
              </a:rPr>
              <a:t>ارائه</a:t>
            </a:r>
            <a:endParaRPr lang="ko-KR" altLang="en-US" sz="3200" b="1" dirty="0">
              <a:solidFill>
                <a:schemeClr val="bg1"/>
              </a:solidFill>
              <a:cs typeface="B Nazanin" pitchFamily="2" charset="-78"/>
            </a:endParaRPr>
          </a:p>
        </p:txBody>
      </p:sp>
      <p:sp>
        <p:nvSpPr>
          <p:cNvPr id="37" name="TextBox 36">
            <a:extLst>
              <a:ext uri="{FF2B5EF4-FFF2-40B4-BE49-F238E27FC236}">
                <a16:creationId xmlns:a16="http://schemas.microsoft.com/office/drawing/2014/main" id="{F1FB1A6C-7E33-47C9-A8AD-0B9D2C765B24}"/>
              </a:ext>
            </a:extLst>
          </p:cNvPr>
          <p:cNvSpPr txBox="1"/>
          <p:nvPr/>
        </p:nvSpPr>
        <p:spPr>
          <a:xfrm>
            <a:off x="8004500" y="1374060"/>
            <a:ext cx="3739010" cy="461665"/>
          </a:xfrm>
          <a:prstGeom prst="rect">
            <a:avLst/>
          </a:prstGeom>
          <a:noFill/>
        </p:spPr>
        <p:txBody>
          <a:bodyPr wrap="square" rtlCol="0" anchor="ctr">
            <a:spAutoFit/>
          </a:bodyPr>
          <a:lstStyle/>
          <a:p>
            <a:pPr algn="r"/>
            <a:r>
              <a:rPr lang="fa-IR" altLang="ko-KR" sz="2400" dirty="0">
                <a:solidFill>
                  <a:schemeClr val="accent1"/>
                </a:solidFill>
                <a:cs typeface="B Nazanin" pitchFamily="2" charset="-78"/>
              </a:rPr>
              <a:t>پیتزا رستوران</a:t>
            </a:r>
            <a:endParaRPr lang="ko-KR" altLang="en-US" sz="2400" dirty="0">
              <a:solidFill>
                <a:schemeClr val="accent1"/>
              </a:solidFill>
              <a:cs typeface="B Nazanin" pitchFamily="2" charset="-78"/>
            </a:endParaRPr>
          </a:p>
        </p:txBody>
      </p:sp>
      <p:sp>
        <p:nvSpPr>
          <p:cNvPr id="39" name="TextBox 38">
            <a:extLst>
              <a:ext uri="{FF2B5EF4-FFF2-40B4-BE49-F238E27FC236}">
                <a16:creationId xmlns:a16="http://schemas.microsoft.com/office/drawing/2014/main" id="{F21A2D57-1C6B-4CE6-BBAC-334C8AC98EB0}"/>
              </a:ext>
            </a:extLst>
          </p:cNvPr>
          <p:cNvSpPr txBox="1"/>
          <p:nvPr/>
        </p:nvSpPr>
        <p:spPr>
          <a:xfrm>
            <a:off x="425364" y="4664783"/>
            <a:ext cx="4150478" cy="307777"/>
          </a:xfrm>
          <a:prstGeom prst="rect">
            <a:avLst/>
          </a:prstGeom>
          <a:noFill/>
        </p:spPr>
        <p:txBody>
          <a:bodyPr wrap="square" rtlCol="0">
            <a:spAutoFit/>
          </a:bodyPr>
          <a:lstStyle/>
          <a:p>
            <a:pPr algn="r"/>
            <a:r>
              <a:rPr lang="fa-IR" altLang="ko-KR" sz="1400" dirty="0">
                <a:solidFill>
                  <a:schemeClr val="bg1"/>
                </a:solidFill>
                <a:ea typeface="FZShuTi" pitchFamily="2" charset="-122"/>
                <a:cs typeface="B Nazanin" pitchFamily="2" charset="-78"/>
              </a:rPr>
              <a:t>آسان برای تغییر رنگ، عکس</a:t>
            </a:r>
            <a:r>
              <a:rPr lang="en-US" altLang="ko-KR" sz="1400" b="0" dirty="0">
                <a:solidFill>
                  <a:schemeClr val="bg1"/>
                </a:solidFill>
                <a:ea typeface="FZShuTi" pitchFamily="2" charset="-122"/>
                <a:cs typeface="B Nazanin" pitchFamily="2" charset="-78"/>
              </a:rPr>
              <a:t>.   </a:t>
            </a:r>
            <a:endParaRPr lang="ko-KR" altLang="en-US" sz="1400" b="0" dirty="0">
              <a:solidFill>
                <a:schemeClr val="bg1"/>
              </a:solidFill>
              <a:cs typeface="B Nazanin" pitchFamily="2" charset="-78"/>
            </a:endParaRPr>
          </a:p>
        </p:txBody>
      </p:sp>
      <p:sp>
        <p:nvSpPr>
          <p:cNvPr id="3" name="Picture Placeholder 2">
            <a:extLst>
              <a:ext uri="{FF2B5EF4-FFF2-40B4-BE49-F238E27FC236}">
                <a16:creationId xmlns:a16="http://schemas.microsoft.com/office/drawing/2014/main" id="{94626EF5-82E4-4C90-9941-85DF388C9E5C}"/>
              </a:ext>
            </a:extLst>
          </p:cNvPr>
          <p:cNvSpPr>
            <a:spLocks noGrp="1"/>
          </p:cNvSpPr>
          <p:nvPr>
            <p:ph type="pic" idx="15"/>
          </p:nvPr>
        </p:nvSpPr>
        <p:spPr/>
        <p:txBody>
          <a:bodyPr/>
          <a:lstStyle/>
          <a:p>
            <a:endParaRPr lang="en-US"/>
          </a:p>
        </p:txBody>
      </p:sp>
    </p:spTree>
    <p:extLst>
      <p:ext uri="{BB962C8B-B14F-4D97-AF65-F5344CB8AC3E}">
        <p14:creationId xmlns:p14="http://schemas.microsoft.com/office/powerpoint/2010/main" val="1404339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7">
            <a:extLst>
              <a:ext uri="{FF2B5EF4-FFF2-40B4-BE49-F238E27FC236}">
                <a16:creationId xmlns:a16="http://schemas.microsoft.com/office/drawing/2014/main" id="{65BC7C0C-9614-44E8-AE2C-0EE9E5E67305}"/>
              </a:ext>
            </a:extLst>
          </p:cNvPr>
          <p:cNvSpPr/>
          <p:nvPr/>
        </p:nvSpPr>
        <p:spPr>
          <a:xfrm>
            <a:off x="4029599" y="3828386"/>
            <a:ext cx="7509484" cy="45719"/>
          </a:xfrm>
          <a:custGeom>
            <a:avLst/>
            <a:gdLst>
              <a:gd name="connsiteX0" fmla="*/ 0 w 7903597"/>
              <a:gd name="connsiteY0" fmla="*/ 0 h 262393"/>
              <a:gd name="connsiteX1" fmla="*/ 7903597 w 7903597"/>
              <a:gd name="connsiteY1" fmla="*/ 262393 h 262393"/>
              <a:gd name="connsiteX0" fmla="*/ 0 w 7832035"/>
              <a:gd name="connsiteY0" fmla="*/ 0 h 23854"/>
              <a:gd name="connsiteX1" fmla="*/ 7832035 w 7832035"/>
              <a:gd name="connsiteY1" fmla="*/ 23854 h 23854"/>
            </a:gdLst>
            <a:ahLst/>
            <a:cxnLst>
              <a:cxn ang="0">
                <a:pos x="connsiteX0" y="connsiteY0"/>
              </a:cxn>
              <a:cxn ang="0">
                <a:pos x="connsiteX1" y="connsiteY1"/>
              </a:cxn>
            </a:cxnLst>
            <a:rect l="l" t="t" r="r" b="b"/>
            <a:pathLst>
              <a:path w="7832035" h="23854">
                <a:moveTo>
                  <a:pt x="0" y="0"/>
                </a:moveTo>
                <a:lnTo>
                  <a:pt x="7832035" y="23854"/>
                </a:lnTo>
              </a:path>
            </a:pathLst>
          </a:custGeom>
          <a:ln w="22225">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r"/>
            <a:endParaRPr lang="ko-KR" altLang="en-US" sz="1200" dirty="0">
              <a:cs typeface="B Nazanin" pitchFamily="2" charset="-78"/>
            </a:endParaRPr>
          </a:p>
        </p:txBody>
      </p:sp>
      <p:grpSp>
        <p:nvGrpSpPr>
          <p:cNvPr id="6" name="Graphic 3">
            <a:extLst>
              <a:ext uri="{FF2B5EF4-FFF2-40B4-BE49-F238E27FC236}">
                <a16:creationId xmlns:a16="http://schemas.microsoft.com/office/drawing/2014/main" id="{2D815A8C-5E92-4FB3-B4CD-982ECA42FD5C}"/>
              </a:ext>
            </a:extLst>
          </p:cNvPr>
          <p:cNvGrpSpPr/>
          <p:nvPr/>
        </p:nvGrpSpPr>
        <p:grpSpPr>
          <a:xfrm>
            <a:off x="3291436" y="2276062"/>
            <a:ext cx="678393" cy="572865"/>
            <a:chOff x="6787249" y="2420621"/>
            <a:chExt cx="1072164" cy="905383"/>
          </a:xfrm>
        </p:grpSpPr>
        <p:sp>
          <p:nvSpPr>
            <p:cNvPr id="7" name="Freeform: Shape 6">
              <a:extLst>
                <a:ext uri="{FF2B5EF4-FFF2-40B4-BE49-F238E27FC236}">
                  <a16:creationId xmlns:a16="http://schemas.microsoft.com/office/drawing/2014/main" id="{B6829EDA-1C2B-43D2-972C-E79BB7E8748C}"/>
                </a:ext>
              </a:extLst>
            </p:cNvPr>
            <p:cNvSpPr/>
            <p:nvPr/>
          </p:nvSpPr>
          <p:spPr>
            <a:xfrm>
              <a:off x="6787689" y="2479504"/>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accent1"/>
            </a:solidFill>
            <a:ln w="3387" cap="flat">
              <a:noFill/>
              <a:prstDash val="solid"/>
              <a:miter/>
            </a:ln>
          </p:spPr>
          <p:txBody>
            <a:bodyPr rtlCol="0" anchor="ctr"/>
            <a:lstStyle/>
            <a:p>
              <a:pPr algn="r"/>
              <a:endParaRPr lang="en-US">
                <a:cs typeface="B Nazanin" pitchFamily="2" charset="-78"/>
              </a:endParaRPr>
            </a:p>
          </p:txBody>
        </p:sp>
        <p:sp>
          <p:nvSpPr>
            <p:cNvPr id="8" name="Freeform: Shape 7">
              <a:extLst>
                <a:ext uri="{FF2B5EF4-FFF2-40B4-BE49-F238E27FC236}">
                  <a16:creationId xmlns:a16="http://schemas.microsoft.com/office/drawing/2014/main" id="{D651782B-C10B-4A26-BCCA-BCD77FDE4010}"/>
                </a:ext>
              </a:extLst>
            </p:cNvPr>
            <p:cNvSpPr/>
            <p:nvPr/>
          </p:nvSpPr>
          <p:spPr>
            <a:xfrm>
              <a:off x="7040483" y="2420876"/>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tx1">
                <a:lumMod val="50000"/>
                <a:lumOff val="50000"/>
              </a:schemeClr>
            </a:solidFill>
            <a:ln w="3387" cap="flat">
              <a:noFill/>
              <a:prstDash val="solid"/>
              <a:miter/>
            </a:ln>
          </p:spPr>
          <p:txBody>
            <a:bodyPr rtlCol="0" anchor="ctr"/>
            <a:lstStyle/>
            <a:p>
              <a:pPr algn="r"/>
              <a:endParaRPr lang="en-US">
                <a:cs typeface="B Nazanin" pitchFamily="2" charset="-78"/>
              </a:endParaRPr>
            </a:p>
          </p:txBody>
        </p:sp>
        <p:sp>
          <p:nvSpPr>
            <p:cNvPr id="9" name="Freeform: Shape 8">
              <a:extLst>
                <a:ext uri="{FF2B5EF4-FFF2-40B4-BE49-F238E27FC236}">
                  <a16:creationId xmlns:a16="http://schemas.microsoft.com/office/drawing/2014/main" id="{0BB4952E-B22B-4B30-A383-00E4368211A5}"/>
                </a:ext>
              </a:extLst>
            </p:cNvPr>
            <p:cNvSpPr/>
            <p:nvPr/>
          </p:nvSpPr>
          <p:spPr>
            <a:xfrm>
              <a:off x="7267160" y="2433025"/>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tx1">
                <a:lumMod val="50000"/>
                <a:lumOff val="50000"/>
              </a:schemeClr>
            </a:solidFill>
            <a:ln w="3387" cap="flat">
              <a:noFill/>
              <a:prstDash val="solid"/>
              <a:miter/>
            </a:ln>
          </p:spPr>
          <p:txBody>
            <a:bodyPr rtlCol="0" anchor="ctr"/>
            <a:lstStyle/>
            <a:p>
              <a:pPr algn="r"/>
              <a:endParaRPr lang="en-US">
                <a:cs typeface="B Nazanin"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prstGeom prst="rect">
            <a:avLst/>
          </a:prstGeom>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37B1E9BB-FE59-489F-90E7-80954444E493}"/>
              </a:ext>
            </a:extLst>
          </p:cNvPr>
          <p:cNvGrpSpPr/>
          <p:nvPr/>
        </p:nvGrpSpPr>
        <p:grpSpPr>
          <a:xfrm>
            <a:off x="1135233" y="875694"/>
            <a:ext cx="2894366" cy="5642798"/>
            <a:chOff x="7731116" y="-159093"/>
            <a:chExt cx="1859025" cy="3624317"/>
          </a:xfrm>
        </p:grpSpPr>
        <p:sp>
          <p:nvSpPr>
            <p:cNvPr id="4" name="Graphic 20">
              <a:extLst>
                <a:ext uri="{FF2B5EF4-FFF2-40B4-BE49-F238E27FC236}">
                  <a16:creationId xmlns:a16="http://schemas.microsoft.com/office/drawing/2014/main" id="{E3D15793-DE27-4886-B56F-47651E2D5C53}"/>
                </a:ext>
              </a:extLst>
            </p:cNvPr>
            <p:cNvSpPr/>
            <p:nvPr/>
          </p:nvSpPr>
          <p:spPr>
            <a:xfrm>
              <a:off x="7731116" y="-159093"/>
              <a:ext cx="1859025" cy="3624317"/>
            </a:xfrm>
            <a:custGeom>
              <a:avLst/>
              <a:gdLst>
                <a:gd name="connsiteX0" fmla="*/ 1109922 w 1133475"/>
                <a:gd name="connsiteY0" fmla="*/ 750223 h 2209800"/>
                <a:gd name="connsiteX1" fmla="*/ 806075 w 1133475"/>
                <a:gd name="connsiteY1" fmla="*/ 754033 h 2209800"/>
                <a:gd name="connsiteX2" fmla="*/ 882275 w 1133475"/>
                <a:gd name="connsiteY2" fmla="*/ 799753 h 2209800"/>
                <a:gd name="connsiteX3" fmla="*/ 781310 w 1133475"/>
                <a:gd name="connsiteY3" fmla="*/ 832138 h 2209800"/>
                <a:gd name="connsiteX4" fmla="*/ 643197 w 1133475"/>
                <a:gd name="connsiteY4" fmla="*/ 733078 h 2209800"/>
                <a:gd name="connsiteX5" fmla="*/ 586047 w 1133475"/>
                <a:gd name="connsiteY5" fmla="*/ 523528 h 2209800"/>
                <a:gd name="connsiteX6" fmla="*/ 522230 w 1133475"/>
                <a:gd name="connsiteY6" fmla="*/ 442566 h 2209800"/>
                <a:gd name="connsiteX7" fmla="*/ 523182 w 1133475"/>
                <a:gd name="connsiteY7" fmla="*/ 442566 h 2209800"/>
                <a:gd name="connsiteX8" fmla="*/ 558425 w 1133475"/>
                <a:gd name="connsiteY8" fmla="*/ 395893 h 2209800"/>
                <a:gd name="connsiteX9" fmla="*/ 566997 w 1133475"/>
                <a:gd name="connsiteY9" fmla="*/ 383511 h 2209800"/>
                <a:gd name="connsiteX10" fmla="*/ 585095 w 1133475"/>
                <a:gd name="connsiteY10" fmla="*/ 318741 h 2209800"/>
                <a:gd name="connsiteX11" fmla="*/ 596525 w 1133475"/>
                <a:gd name="connsiteY11" fmla="*/ 54898 h 2209800"/>
                <a:gd name="connsiteX12" fmla="*/ 576522 w 1133475"/>
                <a:gd name="connsiteY12" fmla="*/ 26323 h 2209800"/>
                <a:gd name="connsiteX13" fmla="*/ 433647 w 1133475"/>
                <a:gd name="connsiteY13" fmla="*/ 87283 h 2209800"/>
                <a:gd name="connsiteX14" fmla="*/ 405072 w 1133475"/>
                <a:gd name="connsiteY14" fmla="*/ 176818 h 2209800"/>
                <a:gd name="connsiteX15" fmla="*/ 371735 w 1133475"/>
                <a:gd name="connsiteY15" fmla="*/ 336838 h 2209800"/>
                <a:gd name="connsiteX16" fmla="*/ 401262 w 1133475"/>
                <a:gd name="connsiteY16" fmla="*/ 420658 h 2209800"/>
                <a:gd name="connsiteX17" fmla="*/ 320300 w 1133475"/>
                <a:gd name="connsiteY17" fmla="*/ 492096 h 2209800"/>
                <a:gd name="connsiteX18" fmla="*/ 20262 w 1133475"/>
                <a:gd name="connsiteY18" fmla="*/ 750223 h 2209800"/>
                <a:gd name="connsiteX19" fmla="*/ 26930 w 1133475"/>
                <a:gd name="connsiteY19" fmla="*/ 830233 h 2209800"/>
                <a:gd name="connsiteX20" fmla="*/ 275532 w 1133475"/>
                <a:gd name="connsiteY20" fmla="*/ 939771 h 2209800"/>
                <a:gd name="connsiteX21" fmla="*/ 307917 w 1133475"/>
                <a:gd name="connsiteY21" fmla="*/ 1035021 h 2209800"/>
                <a:gd name="connsiteX22" fmla="*/ 280295 w 1133475"/>
                <a:gd name="connsiteY22" fmla="*/ 1157893 h 2209800"/>
                <a:gd name="connsiteX23" fmla="*/ 247910 w 1133475"/>
                <a:gd name="connsiteY23" fmla="*/ 1575088 h 2209800"/>
                <a:gd name="connsiteX24" fmla="*/ 246005 w 1133475"/>
                <a:gd name="connsiteY24" fmla="*/ 1602711 h 2209800"/>
                <a:gd name="connsiteX25" fmla="*/ 271722 w 1133475"/>
                <a:gd name="connsiteY25" fmla="*/ 1602711 h 2209800"/>
                <a:gd name="connsiteX26" fmla="*/ 275532 w 1133475"/>
                <a:gd name="connsiteY26" fmla="*/ 1858933 h 2209800"/>
                <a:gd name="connsiteX27" fmla="*/ 279342 w 1133475"/>
                <a:gd name="connsiteY27" fmla="*/ 1916083 h 2209800"/>
                <a:gd name="connsiteX28" fmla="*/ 289820 w 1133475"/>
                <a:gd name="connsiteY28" fmla="*/ 2094201 h 2209800"/>
                <a:gd name="connsiteX29" fmla="*/ 326967 w 1133475"/>
                <a:gd name="connsiteY29" fmla="*/ 2193261 h 2209800"/>
                <a:gd name="connsiteX30" fmla="*/ 423170 w 1133475"/>
                <a:gd name="connsiteY30" fmla="*/ 2189451 h 2209800"/>
                <a:gd name="connsiteX31" fmla="*/ 397452 w 1133475"/>
                <a:gd name="connsiteY31" fmla="*/ 2089438 h 2209800"/>
                <a:gd name="connsiteX32" fmla="*/ 403167 w 1133475"/>
                <a:gd name="connsiteY32" fmla="*/ 1921798 h 2209800"/>
                <a:gd name="connsiteX33" fmla="*/ 400310 w 1133475"/>
                <a:gd name="connsiteY33" fmla="*/ 1817023 h 2209800"/>
                <a:gd name="connsiteX34" fmla="*/ 421265 w 1133475"/>
                <a:gd name="connsiteY34" fmla="*/ 1603663 h 2209800"/>
                <a:gd name="connsiteX35" fmla="*/ 470795 w 1133475"/>
                <a:gd name="connsiteY35" fmla="*/ 1603663 h 2209800"/>
                <a:gd name="connsiteX36" fmla="*/ 472700 w 1133475"/>
                <a:gd name="connsiteY36" fmla="*/ 1610331 h 2209800"/>
                <a:gd name="connsiteX37" fmla="*/ 471747 w 1133475"/>
                <a:gd name="connsiteY37" fmla="*/ 1608426 h 2209800"/>
                <a:gd name="connsiteX38" fmla="*/ 473652 w 1133475"/>
                <a:gd name="connsiteY38" fmla="*/ 1851313 h 2209800"/>
                <a:gd name="connsiteX39" fmla="*/ 479367 w 1133475"/>
                <a:gd name="connsiteY39" fmla="*/ 1927513 h 2209800"/>
                <a:gd name="connsiteX40" fmla="*/ 482225 w 1133475"/>
                <a:gd name="connsiteY40" fmla="*/ 2052291 h 2209800"/>
                <a:gd name="connsiteX41" fmla="*/ 482225 w 1133475"/>
                <a:gd name="connsiteY41" fmla="*/ 2086581 h 2209800"/>
                <a:gd name="connsiteX42" fmla="*/ 533660 w 1133475"/>
                <a:gd name="connsiteY42" fmla="*/ 2124681 h 2209800"/>
                <a:gd name="connsiteX43" fmla="*/ 654627 w 1133475"/>
                <a:gd name="connsiteY43" fmla="*/ 2171353 h 2209800"/>
                <a:gd name="connsiteX44" fmla="*/ 704157 w 1133475"/>
                <a:gd name="connsiteY44" fmla="*/ 2158971 h 2209800"/>
                <a:gd name="connsiteX45" fmla="*/ 677487 w 1133475"/>
                <a:gd name="connsiteY45" fmla="*/ 2114203 h 2209800"/>
                <a:gd name="connsiteX46" fmla="*/ 601287 w 1133475"/>
                <a:gd name="connsiteY46" fmla="*/ 1846551 h 2209800"/>
                <a:gd name="connsiteX47" fmla="*/ 614622 w 1133475"/>
                <a:gd name="connsiteY47" fmla="*/ 1631286 h 2209800"/>
                <a:gd name="connsiteX48" fmla="*/ 626052 w 1133475"/>
                <a:gd name="connsiteY48" fmla="*/ 1593186 h 2209800"/>
                <a:gd name="connsiteX49" fmla="*/ 666057 w 1133475"/>
                <a:gd name="connsiteY49" fmla="*/ 1549371 h 2209800"/>
                <a:gd name="connsiteX50" fmla="*/ 634625 w 1133475"/>
                <a:gd name="connsiteY50" fmla="*/ 1023591 h 2209800"/>
                <a:gd name="connsiteX51" fmla="*/ 690822 w 1133475"/>
                <a:gd name="connsiteY51" fmla="*/ 928341 h 2209800"/>
                <a:gd name="connsiteX52" fmla="*/ 1009910 w 1133475"/>
                <a:gd name="connsiteY52" fmla="*/ 814993 h 2209800"/>
                <a:gd name="connsiteX53" fmla="*/ 1059440 w 1133475"/>
                <a:gd name="connsiteY53" fmla="*/ 800706 h 2209800"/>
                <a:gd name="connsiteX54" fmla="*/ 1115637 w 1133475"/>
                <a:gd name="connsiteY54" fmla="*/ 780703 h 2209800"/>
                <a:gd name="connsiteX55" fmla="*/ 1109922 w 1133475"/>
                <a:gd name="connsiteY55" fmla="*/ 750223 h 2209800"/>
                <a:gd name="connsiteX56" fmla="*/ 334587 w 1133475"/>
                <a:gd name="connsiteY56" fmla="*/ 871191 h 2209800"/>
                <a:gd name="connsiteX57" fmla="*/ 137420 w 1133475"/>
                <a:gd name="connsiteY57" fmla="*/ 780703 h 2209800"/>
                <a:gd name="connsiteX58" fmla="*/ 278390 w 1133475"/>
                <a:gd name="connsiteY58" fmla="*/ 688311 h 2209800"/>
                <a:gd name="connsiteX59" fmla="*/ 334587 w 1133475"/>
                <a:gd name="connsiteY59" fmla="*/ 871191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33475" h="2209800">
                  <a:moveTo>
                    <a:pt x="1109922" y="750223"/>
                  </a:moveTo>
                  <a:cubicBezTo>
                    <a:pt x="1056582" y="753081"/>
                    <a:pt x="878465" y="754033"/>
                    <a:pt x="806075" y="754033"/>
                  </a:cubicBezTo>
                  <a:cubicBezTo>
                    <a:pt x="828935" y="805468"/>
                    <a:pt x="866082" y="773083"/>
                    <a:pt x="882275" y="799753"/>
                  </a:cubicBezTo>
                  <a:cubicBezTo>
                    <a:pt x="851795" y="838806"/>
                    <a:pt x="818457" y="826423"/>
                    <a:pt x="781310" y="832138"/>
                  </a:cubicBezTo>
                  <a:cubicBezTo>
                    <a:pt x="648912" y="852141"/>
                    <a:pt x="634625" y="866428"/>
                    <a:pt x="643197" y="733078"/>
                  </a:cubicBezTo>
                  <a:cubicBezTo>
                    <a:pt x="647960" y="650211"/>
                    <a:pt x="683202" y="548293"/>
                    <a:pt x="586047" y="523528"/>
                  </a:cubicBezTo>
                  <a:cubicBezTo>
                    <a:pt x="524135" y="507336"/>
                    <a:pt x="519372" y="474951"/>
                    <a:pt x="522230" y="442566"/>
                  </a:cubicBezTo>
                  <a:cubicBezTo>
                    <a:pt x="522230" y="442566"/>
                    <a:pt x="523182" y="442566"/>
                    <a:pt x="523182" y="442566"/>
                  </a:cubicBezTo>
                  <a:cubicBezTo>
                    <a:pt x="525087" y="429231"/>
                    <a:pt x="548900" y="413991"/>
                    <a:pt x="558425" y="395893"/>
                  </a:cubicBezTo>
                  <a:cubicBezTo>
                    <a:pt x="561282" y="392083"/>
                    <a:pt x="564140" y="387321"/>
                    <a:pt x="566997" y="383511"/>
                  </a:cubicBezTo>
                  <a:cubicBezTo>
                    <a:pt x="583190" y="362556"/>
                    <a:pt x="582237" y="340648"/>
                    <a:pt x="585095" y="318741"/>
                  </a:cubicBezTo>
                  <a:cubicBezTo>
                    <a:pt x="611765" y="214918"/>
                    <a:pt x="586047" y="144433"/>
                    <a:pt x="596525" y="54898"/>
                  </a:cubicBezTo>
                  <a:cubicBezTo>
                    <a:pt x="598430" y="40611"/>
                    <a:pt x="590810" y="32038"/>
                    <a:pt x="576522" y="26323"/>
                  </a:cubicBezTo>
                  <a:cubicBezTo>
                    <a:pt x="480320" y="-9872"/>
                    <a:pt x="454602" y="-24159"/>
                    <a:pt x="433647" y="87283"/>
                  </a:cubicBezTo>
                  <a:cubicBezTo>
                    <a:pt x="426980" y="120621"/>
                    <a:pt x="409835" y="143481"/>
                    <a:pt x="405072" y="176818"/>
                  </a:cubicBezTo>
                  <a:cubicBezTo>
                    <a:pt x="398405" y="232063"/>
                    <a:pt x="351732" y="280641"/>
                    <a:pt x="371735" y="336838"/>
                  </a:cubicBezTo>
                  <a:cubicBezTo>
                    <a:pt x="382212" y="367318"/>
                    <a:pt x="396500" y="417801"/>
                    <a:pt x="401262" y="420658"/>
                  </a:cubicBezTo>
                  <a:cubicBezTo>
                    <a:pt x="396500" y="448281"/>
                    <a:pt x="414597" y="471141"/>
                    <a:pt x="320300" y="492096"/>
                  </a:cubicBezTo>
                  <a:cubicBezTo>
                    <a:pt x="178377" y="524481"/>
                    <a:pt x="113607" y="646401"/>
                    <a:pt x="20262" y="750223"/>
                  </a:cubicBezTo>
                  <a:cubicBezTo>
                    <a:pt x="-6408" y="779751"/>
                    <a:pt x="-9265" y="807373"/>
                    <a:pt x="26930" y="830233"/>
                  </a:cubicBezTo>
                  <a:cubicBezTo>
                    <a:pt x="115512" y="886431"/>
                    <a:pt x="193617" y="900718"/>
                    <a:pt x="275532" y="939771"/>
                  </a:cubicBezTo>
                  <a:cubicBezTo>
                    <a:pt x="351732" y="975966"/>
                    <a:pt x="336492" y="955011"/>
                    <a:pt x="307917" y="1035021"/>
                  </a:cubicBezTo>
                  <a:cubicBezTo>
                    <a:pt x="293630" y="1075026"/>
                    <a:pt x="284105" y="1115031"/>
                    <a:pt x="280295" y="1157893"/>
                  </a:cubicBezTo>
                  <a:cubicBezTo>
                    <a:pt x="267912" y="1306483"/>
                    <a:pt x="265055" y="1427451"/>
                    <a:pt x="247910" y="1575088"/>
                  </a:cubicBezTo>
                  <a:cubicBezTo>
                    <a:pt x="248862" y="1575088"/>
                    <a:pt x="246005" y="1602711"/>
                    <a:pt x="246005" y="1602711"/>
                  </a:cubicBezTo>
                  <a:lnTo>
                    <a:pt x="271722" y="1602711"/>
                  </a:lnTo>
                  <a:cubicBezTo>
                    <a:pt x="269817" y="1688436"/>
                    <a:pt x="277437" y="1773208"/>
                    <a:pt x="275532" y="1858933"/>
                  </a:cubicBezTo>
                  <a:cubicBezTo>
                    <a:pt x="275532" y="1877983"/>
                    <a:pt x="271722" y="1900843"/>
                    <a:pt x="279342" y="1916083"/>
                  </a:cubicBezTo>
                  <a:cubicBezTo>
                    <a:pt x="308870" y="1973233"/>
                    <a:pt x="296487" y="2032288"/>
                    <a:pt x="289820" y="2094201"/>
                  </a:cubicBezTo>
                  <a:cubicBezTo>
                    <a:pt x="286010" y="2130396"/>
                    <a:pt x="294582" y="2167544"/>
                    <a:pt x="326967" y="2193261"/>
                  </a:cubicBezTo>
                  <a:cubicBezTo>
                    <a:pt x="362210" y="2204691"/>
                    <a:pt x="388880" y="2226599"/>
                    <a:pt x="423170" y="2189451"/>
                  </a:cubicBezTo>
                  <a:cubicBezTo>
                    <a:pt x="417455" y="2156113"/>
                    <a:pt x="403167" y="2122776"/>
                    <a:pt x="397452" y="2089438"/>
                  </a:cubicBezTo>
                  <a:cubicBezTo>
                    <a:pt x="388880" y="2058958"/>
                    <a:pt x="394595" y="1957041"/>
                    <a:pt x="403167" y="1921798"/>
                  </a:cubicBezTo>
                  <a:cubicBezTo>
                    <a:pt x="406025" y="1888461"/>
                    <a:pt x="397452" y="1820833"/>
                    <a:pt x="400310" y="1817023"/>
                  </a:cubicBezTo>
                  <a:cubicBezTo>
                    <a:pt x="390785" y="1734156"/>
                    <a:pt x="403167" y="1682721"/>
                    <a:pt x="421265" y="1603663"/>
                  </a:cubicBezTo>
                  <a:lnTo>
                    <a:pt x="470795" y="1603663"/>
                  </a:lnTo>
                  <a:cubicBezTo>
                    <a:pt x="471747" y="1605568"/>
                    <a:pt x="471747" y="1608426"/>
                    <a:pt x="472700" y="1610331"/>
                  </a:cubicBezTo>
                  <a:lnTo>
                    <a:pt x="471747" y="1608426"/>
                  </a:lnTo>
                  <a:cubicBezTo>
                    <a:pt x="491750" y="1692246"/>
                    <a:pt x="464127" y="1767493"/>
                    <a:pt x="473652" y="1851313"/>
                  </a:cubicBezTo>
                  <a:cubicBezTo>
                    <a:pt x="483177" y="1876078"/>
                    <a:pt x="455555" y="1903701"/>
                    <a:pt x="479367" y="1927513"/>
                  </a:cubicBezTo>
                  <a:cubicBezTo>
                    <a:pt x="494607" y="1965613"/>
                    <a:pt x="466032" y="2014191"/>
                    <a:pt x="482225" y="2052291"/>
                  </a:cubicBezTo>
                  <a:cubicBezTo>
                    <a:pt x="482225" y="2060863"/>
                    <a:pt x="482225" y="2078008"/>
                    <a:pt x="482225" y="2086581"/>
                  </a:cubicBezTo>
                  <a:cubicBezTo>
                    <a:pt x="483177" y="2125633"/>
                    <a:pt x="518420" y="2109441"/>
                    <a:pt x="533660" y="2124681"/>
                  </a:cubicBezTo>
                  <a:cubicBezTo>
                    <a:pt x="589857" y="2123728"/>
                    <a:pt x="596525" y="2176116"/>
                    <a:pt x="654627" y="2171353"/>
                  </a:cubicBezTo>
                  <a:cubicBezTo>
                    <a:pt x="671772" y="2169449"/>
                    <a:pt x="695585" y="2178021"/>
                    <a:pt x="704157" y="2158971"/>
                  </a:cubicBezTo>
                  <a:cubicBezTo>
                    <a:pt x="713682" y="2138016"/>
                    <a:pt x="691775" y="2123728"/>
                    <a:pt x="677487" y="2114203"/>
                  </a:cubicBezTo>
                  <a:cubicBezTo>
                    <a:pt x="562235" y="2034193"/>
                    <a:pt x="588905" y="1957993"/>
                    <a:pt x="601287" y="1846551"/>
                  </a:cubicBezTo>
                  <a:cubicBezTo>
                    <a:pt x="608907" y="1775113"/>
                    <a:pt x="611765" y="1703676"/>
                    <a:pt x="614622" y="1631286"/>
                  </a:cubicBezTo>
                  <a:cubicBezTo>
                    <a:pt x="615575" y="1618903"/>
                    <a:pt x="625100" y="1606521"/>
                    <a:pt x="626052" y="1593186"/>
                  </a:cubicBezTo>
                  <a:cubicBezTo>
                    <a:pt x="649865" y="1575088"/>
                    <a:pt x="666057" y="1576041"/>
                    <a:pt x="666057" y="1549371"/>
                  </a:cubicBezTo>
                  <a:cubicBezTo>
                    <a:pt x="666057" y="1383636"/>
                    <a:pt x="655580" y="1188373"/>
                    <a:pt x="634625" y="1023591"/>
                  </a:cubicBezTo>
                  <a:cubicBezTo>
                    <a:pt x="627005" y="965488"/>
                    <a:pt x="634625" y="938818"/>
                    <a:pt x="690822" y="928341"/>
                  </a:cubicBezTo>
                  <a:cubicBezTo>
                    <a:pt x="798455" y="906433"/>
                    <a:pt x="910850" y="865476"/>
                    <a:pt x="1009910" y="814993"/>
                  </a:cubicBezTo>
                  <a:cubicBezTo>
                    <a:pt x="1030865" y="816898"/>
                    <a:pt x="1046105" y="814993"/>
                    <a:pt x="1059440" y="800706"/>
                  </a:cubicBezTo>
                  <a:cubicBezTo>
                    <a:pt x="1093730" y="774036"/>
                    <a:pt x="1078490" y="791181"/>
                    <a:pt x="1115637" y="780703"/>
                  </a:cubicBezTo>
                  <a:cubicBezTo>
                    <a:pt x="1156595" y="759748"/>
                    <a:pt x="1137545" y="749271"/>
                    <a:pt x="1109922" y="750223"/>
                  </a:cubicBezTo>
                  <a:close/>
                  <a:moveTo>
                    <a:pt x="334587" y="871191"/>
                  </a:moveTo>
                  <a:cubicBezTo>
                    <a:pt x="313632" y="896908"/>
                    <a:pt x="173615" y="802611"/>
                    <a:pt x="137420" y="780703"/>
                  </a:cubicBezTo>
                  <a:cubicBezTo>
                    <a:pt x="178377" y="740698"/>
                    <a:pt x="237432" y="658783"/>
                    <a:pt x="278390" y="688311"/>
                  </a:cubicBezTo>
                  <a:cubicBezTo>
                    <a:pt x="307917" y="710218"/>
                    <a:pt x="364115" y="834996"/>
                    <a:pt x="334587" y="871191"/>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5" name="Freeform: Shape 4">
              <a:extLst>
                <a:ext uri="{FF2B5EF4-FFF2-40B4-BE49-F238E27FC236}">
                  <a16:creationId xmlns:a16="http://schemas.microsoft.com/office/drawing/2014/main" id="{71D2C642-7562-439F-B20D-77D31064F882}"/>
                </a:ext>
              </a:extLst>
            </p:cNvPr>
            <p:cNvSpPr/>
            <p:nvPr/>
          </p:nvSpPr>
          <p:spPr>
            <a:xfrm>
              <a:off x="8271807" y="620940"/>
              <a:ext cx="551393" cy="1537213"/>
            </a:xfrm>
            <a:custGeom>
              <a:avLst/>
              <a:gdLst>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17443 w 536713"/>
                <a:gd name="connsiteY4" fmla="*/ 99392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56835"/>
                <a:gd name="connsiteY0" fmla="*/ 0 h 1530626"/>
                <a:gd name="connsiteX1" fmla="*/ 159026 w 556835"/>
                <a:gd name="connsiteY1" fmla="*/ 268357 h 1530626"/>
                <a:gd name="connsiteX2" fmla="*/ 387626 w 556835"/>
                <a:gd name="connsiteY2" fmla="*/ 268357 h 1530626"/>
                <a:gd name="connsiteX3" fmla="*/ 367747 w 556835"/>
                <a:gd name="connsiteY3" fmla="*/ 49696 h 1530626"/>
                <a:gd name="connsiteX4" fmla="*/ 409180 w 556835"/>
                <a:gd name="connsiteY4" fmla="*/ 77358 h 1530626"/>
                <a:gd name="connsiteX5" fmla="*/ 450015 w 556835"/>
                <a:gd name="connsiteY5" fmla="*/ 303323 h 1530626"/>
                <a:gd name="connsiteX6" fmla="*/ 473246 w 556835"/>
                <a:gd name="connsiteY6" fmla="*/ 473486 h 1530626"/>
                <a:gd name="connsiteX7" fmla="*/ 536713 w 556835"/>
                <a:gd name="connsiteY7" fmla="*/ 1530626 h 1530626"/>
                <a:gd name="connsiteX8" fmla="*/ 79513 w 556835"/>
                <a:gd name="connsiteY8" fmla="*/ 1520687 h 1530626"/>
                <a:gd name="connsiteX9" fmla="*/ 139147 w 556835"/>
                <a:gd name="connsiteY9" fmla="*/ 695739 h 1530626"/>
                <a:gd name="connsiteX10" fmla="*/ 9939 w 556835"/>
                <a:gd name="connsiteY10" fmla="*/ 636105 h 1530626"/>
                <a:gd name="connsiteX11" fmla="*/ 0 w 556835"/>
                <a:gd name="connsiteY11" fmla="*/ 606287 h 1530626"/>
                <a:gd name="connsiteX12" fmla="*/ 109330 w 556835"/>
                <a:gd name="connsiteY12" fmla="*/ 636105 h 1530626"/>
                <a:gd name="connsiteX13" fmla="*/ 49695 w 556835"/>
                <a:gd name="connsiteY13" fmla="*/ 318052 h 1530626"/>
                <a:gd name="connsiteX14" fmla="*/ 39756 w 55683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3436"/>
                <a:gd name="connsiteY0" fmla="*/ 0 h 1530626"/>
                <a:gd name="connsiteX1" fmla="*/ 159026 w 553436"/>
                <a:gd name="connsiteY1" fmla="*/ 268357 h 1530626"/>
                <a:gd name="connsiteX2" fmla="*/ 387626 w 553436"/>
                <a:gd name="connsiteY2" fmla="*/ 268357 h 1530626"/>
                <a:gd name="connsiteX3" fmla="*/ 367747 w 553436"/>
                <a:gd name="connsiteY3" fmla="*/ 49696 h 1530626"/>
                <a:gd name="connsiteX4" fmla="*/ 409180 w 553436"/>
                <a:gd name="connsiteY4" fmla="*/ 77358 h 1530626"/>
                <a:gd name="connsiteX5" fmla="*/ 450015 w 553436"/>
                <a:gd name="connsiteY5" fmla="*/ 303323 h 1530626"/>
                <a:gd name="connsiteX6" fmla="*/ 440195 w 553436"/>
                <a:gd name="connsiteY6" fmla="*/ 517553 h 1530626"/>
                <a:gd name="connsiteX7" fmla="*/ 536713 w 553436"/>
                <a:gd name="connsiteY7" fmla="*/ 1530626 h 1530626"/>
                <a:gd name="connsiteX8" fmla="*/ 79513 w 553436"/>
                <a:gd name="connsiteY8" fmla="*/ 1520687 h 1530626"/>
                <a:gd name="connsiteX9" fmla="*/ 139147 w 553436"/>
                <a:gd name="connsiteY9" fmla="*/ 695739 h 1530626"/>
                <a:gd name="connsiteX10" fmla="*/ 9939 w 553436"/>
                <a:gd name="connsiteY10" fmla="*/ 636105 h 1530626"/>
                <a:gd name="connsiteX11" fmla="*/ 0 w 553436"/>
                <a:gd name="connsiteY11" fmla="*/ 606287 h 1530626"/>
                <a:gd name="connsiteX12" fmla="*/ 109330 w 553436"/>
                <a:gd name="connsiteY12" fmla="*/ 636105 h 1530626"/>
                <a:gd name="connsiteX13" fmla="*/ 49695 w 553436"/>
                <a:gd name="connsiteY13" fmla="*/ 318052 h 1530626"/>
                <a:gd name="connsiteX14" fmla="*/ 39756 w 553436"/>
                <a:gd name="connsiteY14" fmla="*/ 0 h 1530626"/>
                <a:gd name="connsiteX0" fmla="*/ 39756 w 551130"/>
                <a:gd name="connsiteY0" fmla="*/ 0 h 1530626"/>
                <a:gd name="connsiteX1" fmla="*/ 159026 w 551130"/>
                <a:gd name="connsiteY1" fmla="*/ 268357 h 1530626"/>
                <a:gd name="connsiteX2" fmla="*/ 387626 w 551130"/>
                <a:gd name="connsiteY2" fmla="*/ 268357 h 1530626"/>
                <a:gd name="connsiteX3" fmla="*/ 367747 w 551130"/>
                <a:gd name="connsiteY3" fmla="*/ 49696 h 1530626"/>
                <a:gd name="connsiteX4" fmla="*/ 409180 w 551130"/>
                <a:gd name="connsiteY4" fmla="*/ 77358 h 1530626"/>
                <a:gd name="connsiteX5" fmla="*/ 450015 w 551130"/>
                <a:gd name="connsiteY5" fmla="*/ 303323 h 1530626"/>
                <a:gd name="connsiteX6" fmla="*/ 440195 w 551130"/>
                <a:gd name="connsiteY6" fmla="*/ 517553 h 1530626"/>
                <a:gd name="connsiteX7" fmla="*/ 536713 w 551130"/>
                <a:gd name="connsiteY7" fmla="*/ 1530626 h 1530626"/>
                <a:gd name="connsiteX8" fmla="*/ 79513 w 551130"/>
                <a:gd name="connsiteY8" fmla="*/ 1520687 h 1530626"/>
                <a:gd name="connsiteX9" fmla="*/ 139147 w 551130"/>
                <a:gd name="connsiteY9" fmla="*/ 695739 h 1530626"/>
                <a:gd name="connsiteX10" fmla="*/ 9939 w 551130"/>
                <a:gd name="connsiteY10" fmla="*/ 636105 h 1530626"/>
                <a:gd name="connsiteX11" fmla="*/ 0 w 551130"/>
                <a:gd name="connsiteY11" fmla="*/ 606287 h 1530626"/>
                <a:gd name="connsiteX12" fmla="*/ 109330 w 551130"/>
                <a:gd name="connsiteY12" fmla="*/ 636105 h 1530626"/>
                <a:gd name="connsiteX13" fmla="*/ 49695 w 551130"/>
                <a:gd name="connsiteY13" fmla="*/ 318052 h 1530626"/>
                <a:gd name="connsiteX14" fmla="*/ 39756 w 551130"/>
                <a:gd name="connsiteY14" fmla="*/ 0 h 1530626"/>
                <a:gd name="connsiteX0" fmla="*/ 39756 w 552204"/>
                <a:gd name="connsiteY0" fmla="*/ 0 h 1530626"/>
                <a:gd name="connsiteX1" fmla="*/ 159026 w 552204"/>
                <a:gd name="connsiteY1" fmla="*/ 268357 h 1530626"/>
                <a:gd name="connsiteX2" fmla="*/ 387626 w 552204"/>
                <a:gd name="connsiteY2" fmla="*/ 268357 h 1530626"/>
                <a:gd name="connsiteX3" fmla="*/ 367747 w 552204"/>
                <a:gd name="connsiteY3" fmla="*/ 49696 h 1530626"/>
                <a:gd name="connsiteX4" fmla="*/ 409180 w 552204"/>
                <a:gd name="connsiteY4" fmla="*/ 77358 h 1530626"/>
                <a:gd name="connsiteX5" fmla="*/ 450015 w 552204"/>
                <a:gd name="connsiteY5" fmla="*/ 303323 h 1530626"/>
                <a:gd name="connsiteX6" fmla="*/ 440195 w 552204"/>
                <a:gd name="connsiteY6" fmla="*/ 517553 h 1530626"/>
                <a:gd name="connsiteX7" fmla="*/ 536713 w 552204"/>
                <a:gd name="connsiteY7" fmla="*/ 1530626 h 1530626"/>
                <a:gd name="connsiteX8" fmla="*/ 79513 w 552204"/>
                <a:gd name="connsiteY8" fmla="*/ 1520687 h 1530626"/>
                <a:gd name="connsiteX9" fmla="*/ 139147 w 552204"/>
                <a:gd name="connsiteY9" fmla="*/ 695739 h 1530626"/>
                <a:gd name="connsiteX10" fmla="*/ 9939 w 552204"/>
                <a:gd name="connsiteY10" fmla="*/ 636105 h 1530626"/>
                <a:gd name="connsiteX11" fmla="*/ 0 w 552204"/>
                <a:gd name="connsiteY11" fmla="*/ 606287 h 1530626"/>
                <a:gd name="connsiteX12" fmla="*/ 109330 w 552204"/>
                <a:gd name="connsiteY12" fmla="*/ 636105 h 1530626"/>
                <a:gd name="connsiteX13" fmla="*/ 49695 w 552204"/>
                <a:gd name="connsiteY13" fmla="*/ 318052 h 1530626"/>
                <a:gd name="connsiteX14" fmla="*/ 39756 w 552204"/>
                <a:gd name="connsiteY14" fmla="*/ 0 h 1530626"/>
                <a:gd name="connsiteX0" fmla="*/ 39756 w 538253"/>
                <a:gd name="connsiteY0" fmla="*/ 0 h 1530626"/>
                <a:gd name="connsiteX1" fmla="*/ 159026 w 538253"/>
                <a:gd name="connsiteY1" fmla="*/ 268357 h 1530626"/>
                <a:gd name="connsiteX2" fmla="*/ 387626 w 538253"/>
                <a:gd name="connsiteY2" fmla="*/ 268357 h 1530626"/>
                <a:gd name="connsiteX3" fmla="*/ 367747 w 538253"/>
                <a:gd name="connsiteY3" fmla="*/ 49696 h 1530626"/>
                <a:gd name="connsiteX4" fmla="*/ 409180 w 538253"/>
                <a:gd name="connsiteY4" fmla="*/ 77358 h 1530626"/>
                <a:gd name="connsiteX5" fmla="*/ 450015 w 538253"/>
                <a:gd name="connsiteY5" fmla="*/ 303323 h 1530626"/>
                <a:gd name="connsiteX6" fmla="*/ 440195 w 538253"/>
                <a:gd name="connsiteY6" fmla="*/ 517553 h 1530626"/>
                <a:gd name="connsiteX7" fmla="*/ 536713 w 538253"/>
                <a:gd name="connsiteY7" fmla="*/ 1530626 h 1530626"/>
                <a:gd name="connsiteX8" fmla="*/ 79513 w 538253"/>
                <a:gd name="connsiteY8" fmla="*/ 1520687 h 1530626"/>
                <a:gd name="connsiteX9" fmla="*/ 139147 w 538253"/>
                <a:gd name="connsiteY9" fmla="*/ 695739 h 1530626"/>
                <a:gd name="connsiteX10" fmla="*/ 9939 w 538253"/>
                <a:gd name="connsiteY10" fmla="*/ 636105 h 1530626"/>
                <a:gd name="connsiteX11" fmla="*/ 0 w 538253"/>
                <a:gd name="connsiteY11" fmla="*/ 606287 h 1530626"/>
                <a:gd name="connsiteX12" fmla="*/ 109330 w 538253"/>
                <a:gd name="connsiteY12" fmla="*/ 636105 h 1530626"/>
                <a:gd name="connsiteX13" fmla="*/ 49695 w 538253"/>
                <a:gd name="connsiteY13" fmla="*/ 318052 h 1530626"/>
                <a:gd name="connsiteX14" fmla="*/ 39756 w 538253"/>
                <a:gd name="connsiteY14" fmla="*/ 0 h 1530626"/>
                <a:gd name="connsiteX0" fmla="*/ 39756 w 538401"/>
                <a:gd name="connsiteY0" fmla="*/ 0 h 1530626"/>
                <a:gd name="connsiteX1" fmla="*/ 159026 w 538401"/>
                <a:gd name="connsiteY1" fmla="*/ 268357 h 1530626"/>
                <a:gd name="connsiteX2" fmla="*/ 387626 w 538401"/>
                <a:gd name="connsiteY2" fmla="*/ 268357 h 1530626"/>
                <a:gd name="connsiteX3" fmla="*/ 367747 w 538401"/>
                <a:gd name="connsiteY3" fmla="*/ 49696 h 1530626"/>
                <a:gd name="connsiteX4" fmla="*/ 409180 w 538401"/>
                <a:gd name="connsiteY4" fmla="*/ 77358 h 1530626"/>
                <a:gd name="connsiteX5" fmla="*/ 450015 w 538401"/>
                <a:gd name="connsiteY5" fmla="*/ 303323 h 1530626"/>
                <a:gd name="connsiteX6" fmla="*/ 451211 w 538401"/>
                <a:gd name="connsiteY6" fmla="*/ 611197 h 1530626"/>
                <a:gd name="connsiteX7" fmla="*/ 536713 w 538401"/>
                <a:gd name="connsiteY7" fmla="*/ 1530626 h 1530626"/>
                <a:gd name="connsiteX8" fmla="*/ 79513 w 538401"/>
                <a:gd name="connsiteY8" fmla="*/ 1520687 h 1530626"/>
                <a:gd name="connsiteX9" fmla="*/ 139147 w 538401"/>
                <a:gd name="connsiteY9" fmla="*/ 695739 h 1530626"/>
                <a:gd name="connsiteX10" fmla="*/ 9939 w 538401"/>
                <a:gd name="connsiteY10" fmla="*/ 636105 h 1530626"/>
                <a:gd name="connsiteX11" fmla="*/ 0 w 538401"/>
                <a:gd name="connsiteY11" fmla="*/ 606287 h 1530626"/>
                <a:gd name="connsiteX12" fmla="*/ 109330 w 538401"/>
                <a:gd name="connsiteY12" fmla="*/ 636105 h 1530626"/>
                <a:gd name="connsiteX13" fmla="*/ 49695 w 538401"/>
                <a:gd name="connsiteY13" fmla="*/ 318052 h 1530626"/>
                <a:gd name="connsiteX14" fmla="*/ 39756 w 538401"/>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39756 w 539298"/>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43588 w 539298"/>
                <a:gd name="connsiteY14" fmla="*/ 126455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13292 w 539298"/>
                <a:gd name="connsiteY14" fmla="*/ 16286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23101 w 539298"/>
                <a:gd name="connsiteY12" fmla="*/ 649876 h 1530626"/>
                <a:gd name="connsiteX13" fmla="*/ 124059 w 539298"/>
                <a:gd name="connsiteY13" fmla="*/ 279493 h 1530626"/>
                <a:gd name="connsiteX14" fmla="*/ 13292 w 539298"/>
                <a:gd name="connsiteY14" fmla="*/ 16286 h 1530626"/>
                <a:gd name="connsiteX15" fmla="*/ 39756 w 539298"/>
                <a:gd name="connsiteY15" fmla="*/ 0 h 1530626"/>
                <a:gd name="connsiteX0" fmla="*/ 34248 w 533790"/>
                <a:gd name="connsiteY0" fmla="*/ 0 h 1530626"/>
                <a:gd name="connsiteX1" fmla="*/ 153518 w 533790"/>
                <a:gd name="connsiteY1" fmla="*/ 268357 h 1530626"/>
                <a:gd name="connsiteX2" fmla="*/ 401397 w 533790"/>
                <a:gd name="connsiteY2" fmla="*/ 268357 h 1530626"/>
                <a:gd name="connsiteX3" fmla="*/ 362239 w 533790"/>
                <a:gd name="connsiteY3" fmla="*/ 49696 h 1530626"/>
                <a:gd name="connsiteX4" fmla="*/ 403672 w 533790"/>
                <a:gd name="connsiteY4" fmla="*/ 77358 h 1530626"/>
                <a:gd name="connsiteX5" fmla="*/ 444507 w 533790"/>
                <a:gd name="connsiteY5" fmla="*/ 303323 h 1530626"/>
                <a:gd name="connsiteX6" fmla="*/ 445703 w 533790"/>
                <a:gd name="connsiteY6" fmla="*/ 611197 h 1530626"/>
                <a:gd name="connsiteX7" fmla="*/ 531205 w 533790"/>
                <a:gd name="connsiteY7" fmla="*/ 1530626 h 1530626"/>
                <a:gd name="connsiteX8" fmla="*/ 74005 w 533790"/>
                <a:gd name="connsiteY8" fmla="*/ 1520687 h 1530626"/>
                <a:gd name="connsiteX9" fmla="*/ 133639 w 533790"/>
                <a:gd name="connsiteY9" fmla="*/ 695739 h 1530626"/>
                <a:gd name="connsiteX10" fmla="*/ 4431 w 533790"/>
                <a:gd name="connsiteY10" fmla="*/ 636105 h 1530626"/>
                <a:gd name="connsiteX11" fmla="*/ 0 w 533790"/>
                <a:gd name="connsiteY11" fmla="*/ 683405 h 1530626"/>
                <a:gd name="connsiteX12" fmla="*/ 117593 w 533790"/>
                <a:gd name="connsiteY12" fmla="*/ 649876 h 1530626"/>
                <a:gd name="connsiteX13" fmla="*/ 118551 w 533790"/>
                <a:gd name="connsiteY13" fmla="*/ 279493 h 1530626"/>
                <a:gd name="connsiteX14" fmla="*/ 7784 w 533790"/>
                <a:gd name="connsiteY14" fmla="*/ 16286 h 1530626"/>
                <a:gd name="connsiteX15" fmla="*/ 34248 w 53379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9340 w 543130"/>
                <a:gd name="connsiteY11" fmla="*/ 683405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6586 w 543130"/>
                <a:gd name="connsiteY11" fmla="*/ 661371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51242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82596 w 551393"/>
                <a:gd name="connsiteY3" fmla="*/ 66221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7213"/>
                <a:gd name="connsiteX1" fmla="*/ 171121 w 551393"/>
                <a:gd name="connsiteY1" fmla="*/ 268357 h 1537213"/>
                <a:gd name="connsiteX2" fmla="*/ 419000 w 551393"/>
                <a:gd name="connsiteY2" fmla="*/ 268357 h 1537213"/>
                <a:gd name="connsiteX3" fmla="*/ 382596 w 551393"/>
                <a:gd name="connsiteY3" fmla="*/ 66221 h 1537213"/>
                <a:gd name="connsiteX4" fmla="*/ 421275 w 551393"/>
                <a:gd name="connsiteY4" fmla="*/ 77358 h 1537213"/>
                <a:gd name="connsiteX5" fmla="*/ 462110 w 551393"/>
                <a:gd name="connsiteY5" fmla="*/ 303323 h 1537213"/>
                <a:gd name="connsiteX6" fmla="*/ 463306 w 551393"/>
                <a:gd name="connsiteY6" fmla="*/ 611197 h 1537213"/>
                <a:gd name="connsiteX7" fmla="*/ 548808 w 551393"/>
                <a:gd name="connsiteY7" fmla="*/ 1530626 h 1537213"/>
                <a:gd name="connsiteX8" fmla="*/ 64066 w 551393"/>
                <a:gd name="connsiteY8" fmla="*/ 1537213 h 1537213"/>
                <a:gd name="connsiteX9" fmla="*/ 134717 w 551393"/>
                <a:gd name="connsiteY9" fmla="*/ 695739 h 1537213"/>
                <a:gd name="connsiteX10" fmla="*/ 0 w 551393"/>
                <a:gd name="connsiteY10" fmla="*/ 696698 h 1537213"/>
                <a:gd name="connsiteX11" fmla="*/ 14849 w 551393"/>
                <a:gd name="connsiteY11" fmla="*/ 661371 h 1537213"/>
                <a:gd name="connsiteX12" fmla="*/ 135196 w 551393"/>
                <a:gd name="connsiteY12" fmla="*/ 649876 h 1537213"/>
                <a:gd name="connsiteX13" fmla="*/ 136154 w 551393"/>
                <a:gd name="connsiteY13" fmla="*/ 279493 h 1537213"/>
                <a:gd name="connsiteX14" fmla="*/ 25387 w 551393"/>
                <a:gd name="connsiteY14" fmla="*/ 16286 h 1537213"/>
                <a:gd name="connsiteX15" fmla="*/ 51851 w 551393"/>
                <a:gd name="connsiteY15" fmla="*/ 0 h 153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1393" h="1537213">
                  <a:moveTo>
                    <a:pt x="51851" y="0"/>
                  </a:moveTo>
                  <a:lnTo>
                    <a:pt x="171121" y="268357"/>
                  </a:lnTo>
                  <a:lnTo>
                    <a:pt x="419000" y="268357"/>
                  </a:lnTo>
                  <a:lnTo>
                    <a:pt x="382596" y="66221"/>
                  </a:lnTo>
                  <a:lnTo>
                    <a:pt x="421275" y="77358"/>
                  </a:lnTo>
                  <a:lnTo>
                    <a:pt x="462110" y="303323"/>
                  </a:lnTo>
                  <a:cubicBezTo>
                    <a:pt x="472788" y="369344"/>
                    <a:pt x="473644" y="522324"/>
                    <a:pt x="463306" y="611197"/>
                  </a:cubicBezTo>
                  <a:cubicBezTo>
                    <a:pt x="502543" y="961722"/>
                    <a:pt x="564854" y="1265204"/>
                    <a:pt x="548808" y="1530626"/>
                  </a:cubicBezTo>
                  <a:lnTo>
                    <a:pt x="64066" y="1537213"/>
                  </a:lnTo>
                  <a:lnTo>
                    <a:pt x="134717" y="695739"/>
                  </a:lnTo>
                  <a:lnTo>
                    <a:pt x="0" y="696698"/>
                  </a:lnTo>
                  <a:lnTo>
                    <a:pt x="14849" y="661371"/>
                  </a:lnTo>
                  <a:lnTo>
                    <a:pt x="135196" y="649876"/>
                  </a:lnTo>
                  <a:cubicBezTo>
                    <a:pt x="135515" y="526415"/>
                    <a:pt x="135835" y="402954"/>
                    <a:pt x="136154" y="279493"/>
                  </a:cubicBezTo>
                  <a:lnTo>
                    <a:pt x="25387" y="16286"/>
                  </a:lnTo>
                  <a:lnTo>
                    <a:pt x="5185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cs typeface="B Nazanin" pitchFamily="2" charset="-78"/>
              </a:endParaRPr>
            </a:p>
          </p:txBody>
        </p:sp>
      </p:grpSp>
      <p:grpSp>
        <p:nvGrpSpPr>
          <p:cNvPr id="10" name="그룹 43">
            <a:extLst>
              <a:ext uri="{FF2B5EF4-FFF2-40B4-BE49-F238E27FC236}">
                <a16:creationId xmlns:a16="http://schemas.microsoft.com/office/drawing/2014/main" id="{D7C1D55C-ED77-4FF7-8500-53174BCA22A5}"/>
              </a:ext>
            </a:extLst>
          </p:cNvPr>
          <p:cNvGrpSpPr/>
          <p:nvPr/>
        </p:nvGrpSpPr>
        <p:grpSpPr>
          <a:xfrm>
            <a:off x="6096000" y="2586101"/>
            <a:ext cx="900000" cy="2529793"/>
            <a:chOff x="4788227" y="2672980"/>
            <a:chExt cx="900000" cy="2529793"/>
          </a:xfrm>
        </p:grpSpPr>
        <p:sp>
          <p:nvSpPr>
            <p:cNvPr id="11" name="Down Arrow 23">
              <a:extLst>
                <a:ext uri="{FF2B5EF4-FFF2-40B4-BE49-F238E27FC236}">
                  <a16:creationId xmlns:a16="http://schemas.microsoft.com/office/drawing/2014/main" id="{9E9AA57D-66A7-43E3-B792-084F5F9CDFDD}"/>
                </a:ext>
              </a:extLst>
            </p:cNvPr>
            <p:cNvSpPr/>
            <p:nvPr/>
          </p:nvSpPr>
          <p:spPr>
            <a:xfrm>
              <a:off x="4788227" y="3942773"/>
              <a:ext cx="900000" cy="1260000"/>
            </a:xfrm>
            <a:prstGeom prst="downArrow">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dirty="0">
                <a:cs typeface="B Nazanin" pitchFamily="2" charset="-78"/>
              </a:endParaRPr>
            </a:p>
          </p:txBody>
        </p:sp>
        <p:sp>
          <p:nvSpPr>
            <p:cNvPr id="12" name="Up Arrow 6">
              <a:extLst>
                <a:ext uri="{FF2B5EF4-FFF2-40B4-BE49-F238E27FC236}">
                  <a16:creationId xmlns:a16="http://schemas.microsoft.com/office/drawing/2014/main" id="{B795DFF9-E4BD-408F-835A-DF42027E502F}"/>
                </a:ext>
              </a:extLst>
            </p:cNvPr>
            <p:cNvSpPr/>
            <p:nvPr/>
          </p:nvSpPr>
          <p:spPr>
            <a:xfrm>
              <a:off x="4788227" y="2672980"/>
              <a:ext cx="900000" cy="1260000"/>
            </a:xfrm>
            <a:prstGeom prst="up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13" name="그룹 28">
            <a:extLst>
              <a:ext uri="{FF2B5EF4-FFF2-40B4-BE49-F238E27FC236}">
                <a16:creationId xmlns:a16="http://schemas.microsoft.com/office/drawing/2014/main" id="{04155ABD-5BF0-4BCA-AE76-DA8ABF7146A2}"/>
              </a:ext>
            </a:extLst>
          </p:cNvPr>
          <p:cNvGrpSpPr/>
          <p:nvPr/>
        </p:nvGrpSpPr>
        <p:grpSpPr>
          <a:xfrm>
            <a:off x="7379246" y="2334101"/>
            <a:ext cx="900000" cy="3033793"/>
            <a:chOff x="5849064" y="2420980"/>
            <a:chExt cx="900000" cy="3033793"/>
          </a:xfrm>
        </p:grpSpPr>
        <p:sp>
          <p:nvSpPr>
            <p:cNvPr id="14" name="Down Arrow 29">
              <a:extLst>
                <a:ext uri="{FF2B5EF4-FFF2-40B4-BE49-F238E27FC236}">
                  <a16:creationId xmlns:a16="http://schemas.microsoft.com/office/drawing/2014/main" id="{65E2A0EF-576C-4DEC-9546-06FD81B689F0}"/>
                </a:ext>
              </a:extLst>
            </p:cNvPr>
            <p:cNvSpPr/>
            <p:nvPr/>
          </p:nvSpPr>
          <p:spPr>
            <a:xfrm>
              <a:off x="5849064" y="3942773"/>
              <a:ext cx="900000" cy="1512000"/>
            </a:xfrm>
            <a:prstGeom prst="downArrow">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dirty="0">
                <a:cs typeface="B Nazanin" pitchFamily="2" charset="-78"/>
              </a:endParaRPr>
            </a:p>
          </p:txBody>
        </p:sp>
        <p:sp>
          <p:nvSpPr>
            <p:cNvPr id="15" name="Up Arrow 24">
              <a:extLst>
                <a:ext uri="{FF2B5EF4-FFF2-40B4-BE49-F238E27FC236}">
                  <a16:creationId xmlns:a16="http://schemas.microsoft.com/office/drawing/2014/main" id="{25C0B448-7ABD-4ACD-A419-5E1094A563C7}"/>
                </a:ext>
              </a:extLst>
            </p:cNvPr>
            <p:cNvSpPr/>
            <p:nvPr/>
          </p:nvSpPr>
          <p:spPr>
            <a:xfrm>
              <a:off x="5849064" y="2420980"/>
              <a:ext cx="900000" cy="1512000"/>
            </a:xfrm>
            <a:prstGeom prst="up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16" name="그룹 5">
            <a:extLst>
              <a:ext uri="{FF2B5EF4-FFF2-40B4-BE49-F238E27FC236}">
                <a16:creationId xmlns:a16="http://schemas.microsoft.com/office/drawing/2014/main" id="{CF1829A1-63AB-4AE8-ADA5-0932FD588D4E}"/>
              </a:ext>
            </a:extLst>
          </p:cNvPr>
          <p:cNvGrpSpPr/>
          <p:nvPr/>
        </p:nvGrpSpPr>
        <p:grpSpPr>
          <a:xfrm>
            <a:off x="8662492" y="2046101"/>
            <a:ext cx="900000" cy="3609793"/>
            <a:chOff x="6910500" y="2132980"/>
            <a:chExt cx="900000" cy="3609793"/>
          </a:xfrm>
        </p:grpSpPr>
        <p:sp>
          <p:nvSpPr>
            <p:cNvPr id="17" name="Down Arrow 30">
              <a:extLst>
                <a:ext uri="{FF2B5EF4-FFF2-40B4-BE49-F238E27FC236}">
                  <a16:creationId xmlns:a16="http://schemas.microsoft.com/office/drawing/2014/main" id="{F8846DB4-A0AA-4C4C-B0AA-E21E2CEF914B}"/>
                </a:ext>
              </a:extLst>
            </p:cNvPr>
            <p:cNvSpPr/>
            <p:nvPr/>
          </p:nvSpPr>
          <p:spPr>
            <a:xfrm>
              <a:off x="6910500" y="3942773"/>
              <a:ext cx="900000" cy="1800000"/>
            </a:xfrm>
            <a:prstGeom prst="downArrow">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18" name="Up Arrow 25">
              <a:extLst>
                <a:ext uri="{FF2B5EF4-FFF2-40B4-BE49-F238E27FC236}">
                  <a16:creationId xmlns:a16="http://schemas.microsoft.com/office/drawing/2014/main" id="{97C01F02-2521-4E45-8B21-A43FF379434B}"/>
                </a:ext>
              </a:extLst>
            </p:cNvPr>
            <p:cNvSpPr/>
            <p:nvPr/>
          </p:nvSpPr>
          <p:spPr>
            <a:xfrm>
              <a:off x="6910500" y="2132980"/>
              <a:ext cx="900000" cy="1800000"/>
            </a:xfrm>
            <a:prstGeom prst="up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19" name="그룹 4">
            <a:extLst>
              <a:ext uri="{FF2B5EF4-FFF2-40B4-BE49-F238E27FC236}">
                <a16:creationId xmlns:a16="http://schemas.microsoft.com/office/drawing/2014/main" id="{57764158-F4EF-465E-B61A-44F27DD3608F}"/>
              </a:ext>
            </a:extLst>
          </p:cNvPr>
          <p:cNvGrpSpPr/>
          <p:nvPr/>
        </p:nvGrpSpPr>
        <p:grpSpPr>
          <a:xfrm>
            <a:off x="9945739" y="2766101"/>
            <a:ext cx="900000" cy="2169793"/>
            <a:chOff x="7971936" y="2852980"/>
            <a:chExt cx="900000" cy="2169793"/>
          </a:xfrm>
        </p:grpSpPr>
        <p:sp>
          <p:nvSpPr>
            <p:cNvPr id="20" name="Down Arrow 31">
              <a:extLst>
                <a:ext uri="{FF2B5EF4-FFF2-40B4-BE49-F238E27FC236}">
                  <a16:creationId xmlns:a16="http://schemas.microsoft.com/office/drawing/2014/main" id="{46507B30-F8DC-4A72-A790-236BAB8366B6}"/>
                </a:ext>
              </a:extLst>
            </p:cNvPr>
            <p:cNvSpPr/>
            <p:nvPr/>
          </p:nvSpPr>
          <p:spPr>
            <a:xfrm>
              <a:off x="7971936" y="3942773"/>
              <a:ext cx="900000" cy="1080000"/>
            </a:xfrm>
            <a:prstGeom prst="downArrow">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21" name="Up Arrow 26">
              <a:extLst>
                <a:ext uri="{FF2B5EF4-FFF2-40B4-BE49-F238E27FC236}">
                  <a16:creationId xmlns:a16="http://schemas.microsoft.com/office/drawing/2014/main" id="{BF4D673A-562E-4077-A2BD-92F6B0DD6787}"/>
                </a:ext>
              </a:extLst>
            </p:cNvPr>
            <p:cNvSpPr/>
            <p:nvPr/>
          </p:nvSpPr>
          <p:spPr>
            <a:xfrm>
              <a:off x="7971936" y="2852980"/>
              <a:ext cx="900000" cy="1080000"/>
            </a:xfrm>
            <a:prstGeom prst="up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22" name="Group 21">
            <a:extLst>
              <a:ext uri="{FF2B5EF4-FFF2-40B4-BE49-F238E27FC236}">
                <a16:creationId xmlns:a16="http://schemas.microsoft.com/office/drawing/2014/main" id="{C872ABE9-2934-42D0-8E10-E96246B32800}"/>
              </a:ext>
            </a:extLst>
          </p:cNvPr>
          <p:cNvGrpSpPr/>
          <p:nvPr/>
        </p:nvGrpSpPr>
        <p:grpSpPr>
          <a:xfrm>
            <a:off x="6281442" y="3586493"/>
            <a:ext cx="529010" cy="529009"/>
            <a:chOff x="3572272" y="1709192"/>
            <a:chExt cx="1368152" cy="1368152"/>
          </a:xfrm>
        </p:grpSpPr>
        <p:sp>
          <p:nvSpPr>
            <p:cNvPr id="23" name="Oval 22">
              <a:extLst>
                <a:ext uri="{FF2B5EF4-FFF2-40B4-BE49-F238E27FC236}">
                  <a16:creationId xmlns:a16="http://schemas.microsoft.com/office/drawing/2014/main" id="{6A5407EF-02AF-4134-A031-656B54D1C415}"/>
                </a:ext>
              </a:extLst>
            </p:cNvPr>
            <p:cNvSpPr/>
            <p:nvPr/>
          </p:nvSpPr>
          <p:spPr>
            <a:xfrm>
              <a:off x="3669623" y="1806543"/>
              <a:ext cx="1173453" cy="1173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24" name="Oval 23">
              <a:extLst>
                <a:ext uri="{FF2B5EF4-FFF2-40B4-BE49-F238E27FC236}">
                  <a16:creationId xmlns:a16="http://schemas.microsoft.com/office/drawing/2014/main" id="{88CDE23A-4BCD-4D93-A925-8E46AE22B85B}"/>
                </a:ext>
              </a:extLst>
            </p:cNvPr>
            <p:cNvSpPr/>
            <p:nvPr/>
          </p:nvSpPr>
          <p:spPr>
            <a:xfrm>
              <a:off x="3572272" y="1709192"/>
              <a:ext cx="1368152" cy="13681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25" name="Group 24">
            <a:extLst>
              <a:ext uri="{FF2B5EF4-FFF2-40B4-BE49-F238E27FC236}">
                <a16:creationId xmlns:a16="http://schemas.microsoft.com/office/drawing/2014/main" id="{0C274EF1-F1D4-4A2F-B114-6349920CEC2E}"/>
              </a:ext>
            </a:extLst>
          </p:cNvPr>
          <p:cNvGrpSpPr/>
          <p:nvPr/>
        </p:nvGrpSpPr>
        <p:grpSpPr>
          <a:xfrm>
            <a:off x="7564686" y="3586493"/>
            <a:ext cx="529010" cy="529009"/>
            <a:chOff x="3572272" y="1709192"/>
            <a:chExt cx="1368152" cy="1368152"/>
          </a:xfrm>
        </p:grpSpPr>
        <p:sp>
          <p:nvSpPr>
            <p:cNvPr id="26" name="Oval 25">
              <a:extLst>
                <a:ext uri="{FF2B5EF4-FFF2-40B4-BE49-F238E27FC236}">
                  <a16:creationId xmlns:a16="http://schemas.microsoft.com/office/drawing/2014/main" id="{D7E65161-EDA4-440F-9392-17E96BCC8809}"/>
                </a:ext>
              </a:extLst>
            </p:cNvPr>
            <p:cNvSpPr/>
            <p:nvPr/>
          </p:nvSpPr>
          <p:spPr>
            <a:xfrm>
              <a:off x="3669623" y="1806543"/>
              <a:ext cx="1173453" cy="1173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27" name="Oval 26">
              <a:extLst>
                <a:ext uri="{FF2B5EF4-FFF2-40B4-BE49-F238E27FC236}">
                  <a16:creationId xmlns:a16="http://schemas.microsoft.com/office/drawing/2014/main" id="{A17FE91E-C274-4906-93CC-A475951DEDD5}"/>
                </a:ext>
              </a:extLst>
            </p:cNvPr>
            <p:cNvSpPr/>
            <p:nvPr/>
          </p:nvSpPr>
          <p:spPr>
            <a:xfrm>
              <a:off x="3572272" y="1709192"/>
              <a:ext cx="1368152" cy="13681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dirty="0">
                <a:cs typeface="B Nazanin" pitchFamily="2" charset="-78"/>
              </a:endParaRPr>
            </a:p>
          </p:txBody>
        </p:sp>
      </p:grpSp>
      <p:grpSp>
        <p:nvGrpSpPr>
          <p:cNvPr id="28" name="Group 27">
            <a:extLst>
              <a:ext uri="{FF2B5EF4-FFF2-40B4-BE49-F238E27FC236}">
                <a16:creationId xmlns:a16="http://schemas.microsoft.com/office/drawing/2014/main" id="{CE4A5367-7CB7-4C57-9E10-C562C8695E8C}"/>
              </a:ext>
            </a:extLst>
          </p:cNvPr>
          <p:cNvGrpSpPr/>
          <p:nvPr/>
        </p:nvGrpSpPr>
        <p:grpSpPr>
          <a:xfrm>
            <a:off x="8847931" y="3586493"/>
            <a:ext cx="529010" cy="529009"/>
            <a:chOff x="3572272" y="1709192"/>
            <a:chExt cx="1368152" cy="1368152"/>
          </a:xfrm>
        </p:grpSpPr>
        <p:sp>
          <p:nvSpPr>
            <p:cNvPr id="29" name="Oval 28">
              <a:extLst>
                <a:ext uri="{FF2B5EF4-FFF2-40B4-BE49-F238E27FC236}">
                  <a16:creationId xmlns:a16="http://schemas.microsoft.com/office/drawing/2014/main" id="{614A206D-A05F-4DA9-819E-BAFAED759C2A}"/>
                </a:ext>
              </a:extLst>
            </p:cNvPr>
            <p:cNvSpPr/>
            <p:nvPr/>
          </p:nvSpPr>
          <p:spPr>
            <a:xfrm>
              <a:off x="3669623" y="1806543"/>
              <a:ext cx="1173453" cy="1173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30" name="Oval 29">
              <a:extLst>
                <a:ext uri="{FF2B5EF4-FFF2-40B4-BE49-F238E27FC236}">
                  <a16:creationId xmlns:a16="http://schemas.microsoft.com/office/drawing/2014/main" id="{8ED17837-C22F-4C4E-B27A-BE283999D9D1}"/>
                </a:ext>
              </a:extLst>
            </p:cNvPr>
            <p:cNvSpPr/>
            <p:nvPr/>
          </p:nvSpPr>
          <p:spPr>
            <a:xfrm>
              <a:off x="3572272" y="1709192"/>
              <a:ext cx="1368152" cy="13681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31" name="Group 30">
            <a:extLst>
              <a:ext uri="{FF2B5EF4-FFF2-40B4-BE49-F238E27FC236}">
                <a16:creationId xmlns:a16="http://schemas.microsoft.com/office/drawing/2014/main" id="{EBC94C6D-99A4-4D49-9A9F-44731466C986}"/>
              </a:ext>
            </a:extLst>
          </p:cNvPr>
          <p:cNvGrpSpPr/>
          <p:nvPr/>
        </p:nvGrpSpPr>
        <p:grpSpPr>
          <a:xfrm>
            <a:off x="10131177" y="3586493"/>
            <a:ext cx="529010" cy="529009"/>
            <a:chOff x="3572272" y="1709192"/>
            <a:chExt cx="1368152" cy="1368152"/>
          </a:xfrm>
        </p:grpSpPr>
        <p:sp>
          <p:nvSpPr>
            <p:cNvPr id="32" name="Oval 31">
              <a:extLst>
                <a:ext uri="{FF2B5EF4-FFF2-40B4-BE49-F238E27FC236}">
                  <a16:creationId xmlns:a16="http://schemas.microsoft.com/office/drawing/2014/main" id="{4E4DB139-C5A7-47C1-86A6-77C21807B28A}"/>
                </a:ext>
              </a:extLst>
            </p:cNvPr>
            <p:cNvSpPr/>
            <p:nvPr/>
          </p:nvSpPr>
          <p:spPr>
            <a:xfrm>
              <a:off x="3669623" y="1806543"/>
              <a:ext cx="1173453" cy="1173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33" name="Oval 32">
              <a:extLst>
                <a:ext uri="{FF2B5EF4-FFF2-40B4-BE49-F238E27FC236}">
                  <a16:creationId xmlns:a16="http://schemas.microsoft.com/office/drawing/2014/main" id="{C34AC714-3EF5-42C4-B20B-8D60C8C592FE}"/>
                </a:ext>
              </a:extLst>
            </p:cNvPr>
            <p:cNvSpPr/>
            <p:nvPr/>
          </p:nvSpPr>
          <p:spPr>
            <a:xfrm>
              <a:off x="3572272" y="1709192"/>
              <a:ext cx="1368152" cy="13681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dirty="0">
                <a:cs typeface="B Nazanin" pitchFamily="2" charset="-78"/>
              </a:endParaRPr>
            </a:p>
          </p:txBody>
        </p:sp>
      </p:grpSp>
      <p:grpSp>
        <p:nvGrpSpPr>
          <p:cNvPr id="67" name="그룹 125">
            <a:extLst>
              <a:ext uri="{FF2B5EF4-FFF2-40B4-BE49-F238E27FC236}">
                <a16:creationId xmlns:a16="http://schemas.microsoft.com/office/drawing/2014/main" id="{6FA99E75-061E-4A35-B180-7CAE9717E85C}"/>
              </a:ext>
            </a:extLst>
          </p:cNvPr>
          <p:cNvGrpSpPr/>
          <p:nvPr/>
        </p:nvGrpSpPr>
        <p:grpSpPr>
          <a:xfrm>
            <a:off x="7740008" y="3721350"/>
            <a:ext cx="178366" cy="249499"/>
            <a:chOff x="1019786" y="3002376"/>
            <a:chExt cx="2531613" cy="3541196"/>
          </a:xfrm>
          <a:solidFill>
            <a:schemeClr val="accent2"/>
          </a:solidFill>
        </p:grpSpPr>
        <p:sp>
          <p:nvSpPr>
            <p:cNvPr id="68" name="사각형: 둥근 모서리 132">
              <a:extLst>
                <a:ext uri="{FF2B5EF4-FFF2-40B4-BE49-F238E27FC236}">
                  <a16:creationId xmlns:a16="http://schemas.microsoft.com/office/drawing/2014/main" id="{ADEFADA6-9D9F-4D0E-8CB3-29028FE02160}"/>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69" name="막힌 원호 135">
              <a:extLst>
                <a:ext uri="{FF2B5EF4-FFF2-40B4-BE49-F238E27FC236}">
                  <a16:creationId xmlns:a16="http://schemas.microsoft.com/office/drawing/2014/main" id="{6AD29E89-2694-4008-B79B-B96AF2DE46AA}"/>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70" name="자유형: 도형 128">
              <a:extLst>
                <a:ext uri="{FF2B5EF4-FFF2-40B4-BE49-F238E27FC236}">
                  <a16:creationId xmlns:a16="http://schemas.microsoft.com/office/drawing/2014/main" id="{58543BB1-B602-4D54-B1AF-0BE845900D81}"/>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71" name="자유형: 도형 129">
              <a:extLst>
                <a:ext uri="{FF2B5EF4-FFF2-40B4-BE49-F238E27FC236}">
                  <a16:creationId xmlns:a16="http://schemas.microsoft.com/office/drawing/2014/main" id="{657A3542-4175-4875-A9D3-11619E90EBDB}"/>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72" name="Freeform: Shape 71">
            <a:extLst>
              <a:ext uri="{FF2B5EF4-FFF2-40B4-BE49-F238E27FC236}">
                <a16:creationId xmlns:a16="http://schemas.microsoft.com/office/drawing/2014/main" id="{93185159-65A2-45DE-8C73-CDB6C278884E}"/>
              </a:ext>
            </a:extLst>
          </p:cNvPr>
          <p:cNvSpPr/>
          <p:nvPr/>
        </p:nvSpPr>
        <p:spPr>
          <a:xfrm>
            <a:off x="8975190" y="3711300"/>
            <a:ext cx="281173" cy="307243"/>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accent3"/>
          </a:solidFill>
          <a:ln w="9525"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DDED8048-2650-4BA9-910D-1A1CF80A3874}"/>
              </a:ext>
            </a:extLst>
          </p:cNvPr>
          <p:cNvSpPr/>
          <p:nvPr/>
        </p:nvSpPr>
        <p:spPr>
          <a:xfrm rot="589284">
            <a:off x="6450092" y="3659167"/>
            <a:ext cx="191705" cy="338436"/>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accent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74" name="Graphic 416">
            <a:extLst>
              <a:ext uri="{FF2B5EF4-FFF2-40B4-BE49-F238E27FC236}">
                <a16:creationId xmlns:a16="http://schemas.microsoft.com/office/drawing/2014/main" id="{ADCF1789-A2FD-4826-8772-8E34E6E6B01C}"/>
              </a:ext>
            </a:extLst>
          </p:cNvPr>
          <p:cNvGrpSpPr/>
          <p:nvPr/>
        </p:nvGrpSpPr>
        <p:grpSpPr>
          <a:xfrm rot="3600000">
            <a:off x="10245238" y="3669042"/>
            <a:ext cx="261246" cy="327316"/>
            <a:chOff x="7143391" y="1135118"/>
            <a:chExt cx="1546562" cy="1937688"/>
          </a:xfrm>
          <a:solidFill>
            <a:schemeClr val="accent4"/>
          </a:solidFill>
        </p:grpSpPr>
        <p:sp>
          <p:nvSpPr>
            <p:cNvPr id="75" name="Freeform: Shape 74">
              <a:extLst>
                <a:ext uri="{FF2B5EF4-FFF2-40B4-BE49-F238E27FC236}">
                  <a16:creationId xmlns:a16="http://schemas.microsoft.com/office/drawing/2014/main" id="{0CF371F1-70B4-4166-939E-B20E85BF7E49}"/>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6" name="Freeform: Shape 75">
              <a:extLst>
                <a:ext uri="{FF2B5EF4-FFF2-40B4-BE49-F238E27FC236}">
                  <a16:creationId xmlns:a16="http://schemas.microsoft.com/office/drawing/2014/main" id="{CBDF8B32-BE8A-450B-9347-6CB2502B2CF0}"/>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7" name="Freeform: Shape 76">
              <a:extLst>
                <a:ext uri="{FF2B5EF4-FFF2-40B4-BE49-F238E27FC236}">
                  <a16:creationId xmlns:a16="http://schemas.microsoft.com/office/drawing/2014/main" id="{DD2AF7D6-44F0-4F0D-B7C1-01DE22FF1C3D}"/>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8" name="Freeform: Shape 77">
              <a:extLst>
                <a:ext uri="{FF2B5EF4-FFF2-40B4-BE49-F238E27FC236}">
                  <a16:creationId xmlns:a16="http://schemas.microsoft.com/office/drawing/2014/main" id="{2550FBCB-FDA7-4F09-AB0A-13DDC138CCA2}"/>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D577B672-8B24-45FE-AEA4-7E72A574AF7E}"/>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3FA2CB1A-BA03-4BF4-8F54-38EED458BE84}"/>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1" name="Freeform: Shape 80">
              <a:extLst>
                <a:ext uri="{FF2B5EF4-FFF2-40B4-BE49-F238E27FC236}">
                  <a16:creationId xmlns:a16="http://schemas.microsoft.com/office/drawing/2014/main" id="{DD09ECAF-C1FA-4B35-B2B5-7440819CAB52}"/>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2" name="Freeform: Shape 81">
              <a:extLst>
                <a:ext uri="{FF2B5EF4-FFF2-40B4-BE49-F238E27FC236}">
                  <a16:creationId xmlns:a16="http://schemas.microsoft.com/office/drawing/2014/main" id="{0C262F9E-0B96-47F0-BFFD-346DC66B6D50}"/>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3" name="Freeform: Shape 82">
              <a:extLst>
                <a:ext uri="{FF2B5EF4-FFF2-40B4-BE49-F238E27FC236}">
                  <a16:creationId xmlns:a16="http://schemas.microsoft.com/office/drawing/2014/main" id="{A800B2D3-83DB-46A0-935B-E08FF832E357}"/>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4" name="Freeform: Shape 83">
              <a:extLst>
                <a:ext uri="{FF2B5EF4-FFF2-40B4-BE49-F238E27FC236}">
                  <a16:creationId xmlns:a16="http://schemas.microsoft.com/office/drawing/2014/main" id="{665A86F3-916A-4D0F-8804-ECA0EC7D371C}"/>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5" name="Freeform: Shape 84">
              <a:extLst>
                <a:ext uri="{FF2B5EF4-FFF2-40B4-BE49-F238E27FC236}">
                  <a16:creationId xmlns:a16="http://schemas.microsoft.com/office/drawing/2014/main" id="{9092ED33-AD3D-4B30-9DF5-5FB2161566D9}"/>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6" name="Freeform: Shape 85">
              <a:extLst>
                <a:ext uri="{FF2B5EF4-FFF2-40B4-BE49-F238E27FC236}">
                  <a16:creationId xmlns:a16="http://schemas.microsoft.com/office/drawing/2014/main" id="{B894ECC5-FBE9-4BBC-AF03-252CBB606B31}"/>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7" name="Freeform: Shape 86">
              <a:extLst>
                <a:ext uri="{FF2B5EF4-FFF2-40B4-BE49-F238E27FC236}">
                  <a16:creationId xmlns:a16="http://schemas.microsoft.com/office/drawing/2014/main" id="{1354A4F6-E0EC-4866-9E5C-1371CB162251}"/>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8" name="Freeform: Shape 87">
              <a:extLst>
                <a:ext uri="{FF2B5EF4-FFF2-40B4-BE49-F238E27FC236}">
                  <a16:creationId xmlns:a16="http://schemas.microsoft.com/office/drawing/2014/main" id="{05B7EB79-A8D8-49C9-828E-A6111497144A}"/>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9" name="Freeform: Shape 88">
              <a:extLst>
                <a:ext uri="{FF2B5EF4-FFF2-40B4-BE49-F238E27FC236}">
                  <a16:creationId xmlns:a16="http://schemas.microsoft.com/office/drawing/2014/main" id="{6B2D66F9-2722-40B0-A8DE-32AAA1E9219D}"/>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0" name="Freeform: Shape 89">
              <a:extLst>
                <a:ext uri="{FF2B5EF4-FFF2-40B4-BE49-F238E27FC236}">
                  <a16:creationId xmlns:a16="http://schemas.microsoft.com/office/drawing/2014/main" id="{1CDFCC29-2649-47EE-A533-C2E29A690B82}"/>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1" name="Freeform: Shape 90">
              <a:extLst>
                <a:ext uri="{FF2B5EF4-FFF2-40B4-BE49-F238E27FC236}">
                  <a16:creationId xmlns:a16="http://schemas.microsoft.com/office/drawing/2014/main" id="{EAF6E582-6C51-4333-84E7-4737770997D8}"/>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2" name="Freeform: Shape 91">
              <a:extLst>
                <a:ext uri="{FF2B5EF4-FFF2-40B4-BE49-F238E27FC236}">
                  <a16:creationId xmlns:a16="http://schemas.microsoft.com/office/drawing/2014/main" id="{EA42C46E-1750-45E8-A667-1226E0A16448}"/>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3" name="Freeform: Shape 92">
              <a:extLst>
                <a:ext uri="{FF2B5EF4-FFF2-40B4-BE49-F238E27FC236}">
                  <a16:creationId xmlns:a16="http://schemas.microsoft.com/office/drawing/2014/main" id="{B7AA2511-32DF-4D04-B3F2-C532AE53B921}"/>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4" name="Freeform: Shape 93">
              <a:extLst>
                <a:ext uri="{FF2B5EF4-FFF2-40B4-BE49-F238E27FC236}">
                  <a16:creationId xmlns:a16="http://schemas.microsoft.com/office/drawing/2014/main" id="{A70B7EEC-DA74-4DE4-A623-CD4E68F1717A}"/>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5" name="Freeform: Shape 94">
              <a:extLst>
                <a:ext uri="{FF2B5EF4-FFF2-40B4-BE49-F238E27FC236}">
                  <a16:creationId xmlns:a16="http://schemas.microsoft.com/office/drawing/2014/main" id="{5A1A6F21-E302-4DD9-B03F-5647BBC7AA1B}"/>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6" name="Freeform: Shape 95">
              <a:extLst>
                <a:ext uri="{FF2B5EF4-FFF2-40B4-BE49-F238E27FC236}">
                  <a16:creationId xmlns:a16="http://schemas.microsoft.com/office/drawing/2014/main" id="{9A09C6A9-6E43-4053-83E0-735098D0FED6}"/>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7" name="Freeform: Shape 96">
              <a:extLst>
                <a:ext uri="{FF2B5EF4-FFF2-40B4-BE49-F238E27FC236}">
                  <a16:creationId xmlns:a16="http://schemas.microsoft.com/office/drawing/2014/main" id="{3583C533-0BFF-4C8A-815B-A23855E89ADB}"/>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8" name="Freeform: Shape 97">
              <a:extLst>
                <a:ext uri="{FF2B5EF4-FFF2-40B4-BE49-F238E27FC236}">
                  <a16:creationId xmlns:a16="http://schemas.microsoft.com/office/drawing/2014/main" id="{CD8F8EA5-5F12-4617-8538-3C5A60E51F65}"/>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9" name="Freeform: Shape 98">
              <a:extLst>
                <a:ext uri="{FF2B5EF4-FFF2-40B4-BE49-F238E27FC236}">
                  <a16:creationId xmlns:a16="http://schemas.microsoft.com/office/drawing/2014/main" id="{A50E35CD-AA38-4D39-9727-0F876CB1F7DF}"/>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grpSp>
        <p:nvGrpSpPr>
          <p:cNvPr id="100" name="Group 99">
            <a:extLst>
              <a:ext uri="{FF2B5EF4-FFF2-40B4-BE49-F238E27FC236}">
                <a16:creationId xmlns:a16="http://schemas.microsoft.com/office/drawing/2014/main" id="{29382A34-04D9-4123-89C6-059B03C01A25}"/>
              </a:ext>
            </a:extLst>
          </p:cNvPr>
          <p:cNvGrpSpPr/>
          <p:nvPr/>
        </p:nvGrpSpPr>
        <p:grpSpPr>
          <a:xfrm>
            <a:off x="4209745" y="1723794"/>
            <a:ext cx="1693829" cy="1507886"/>
            <a:chOff x="803640" y="3272305"/>
            <a:chExt cx="2059657" cy="1507886"/>
          </a:xfrm>
        </p:grpSpPr>
        <p:sp>
          <p:nvSpPr>
            <p:cNvPr id="101" name="TextBox 100">
              <a:extLst>
                <a:ext uri="{FF2B5EF4-FFF2-40B4-BE49-F238E27FC236}">
                  <a16:creationId xmlns:a16="http://schemas.microsoft.com/office/drawing/2014/main" id="{F21C4EA4-1906-4F16-917F-7209E038C6C1}"/>
                </a:ext>
              </a:extLst>
            </p:cNvPr>
            <p:cNvSpPr txBox="1"/>
            <p:nvPr/>
          </p:nvSpPr>
          <p:spPr>
            <a:xfrm>
              <a:off x="803640" y="3579862"/>
              <a:ext cx="2059657" cy="1200329"/>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102" name="TextBox 101">
              <a:extLst>
                <a:ext uri="{FF2B5EF4-FFF2-40B4-BE49-F238E27FC236}">
                  <a16:creationId xmlns:a16="http://schemas.microsoft.com/office/drawing/2014/main" id="{AF5F2E11-372F-40BB-A04E-CA50634E5BF6}"/>
                </a:ext>
              </a:extLst>
            </p:cNvPr>
            <p:cNvSpPr txBox="1"/>
            <p:nvPr/>
          </p:nvSpPr>
          <p:spPr>
            <a:xfrm>
              <a:off x="803640" y="3272305"/>
              <a:ext cx="2059657" cy="338554"/>
            </a:xfrm>
            <a:prstGeom prst="rect">
              <a:avLst/>
            </a:prstGeom>
            <a:noFill/>
          </p:spPr>
          <p:txBody>
            <a:bodyPr wrap="square" rtlCol="0">
              <a:spAutoFit/>
            </a:bodyPr>
            <a:lstStyle/>
            <a:p>
              <a:pPr algn="r"/>
              <a:r>
                <a:rPr lang="fa-IR" altLang="ko-KR" sz="1600" b="1" dirty="0">
                  <a:solidFill>
                    <a:schemeClr val="bg1"/>
                  </a:solidFill>
                  <a:cs typeface="B Nazanin" pitchFamily="2" charset="-78"/>
                </a:rPr>
                <a:t>متن را اینجا بنویسید</a:t>
              </a:r>
              <a:endParaRPr lang="ko-KR" altLang="en-US" sz="1600" b="1" dirty="0">
                <a:solidFill>
                  <a:schemeClr val="bg1"/>
                </a:solidFill>
                <a:cs typeface="B Nazanin" pitchFamily="2" charset="-78"/>
              </a:endParaRPr>
            </a:p>
          </p:txBody>
        </p:sp>
      </p:grpSp>
      <p:grpSp>
        <p:nvGrpSpPr>
          <p:cNvPr id="103" name="Group 102">
            <a:extLst>
              <a:ext uri="{FF2B5EF4-FFF2-40B4-BE49-F238E27FC236}">
                <a16:creationId xmlns:a16="http://schemas.microsoft.com/office/drawing/2014/main" id="{11EA2CCC-1866-4106-A20E-2EB0C43E94B5}"/>
              </a:ext>
            </a:extLst>
          </p:cNvPr>
          <p:cNvGrpSpPr/>
          <p:nvPr/>
        </p:nvGrpSpPr>
        <p:grpSpPr>
          <a:xfrm>
            <a:off x="4198193" y="4095967"/>
            <a:ext cx="1693829" cy="1507886"/>
            <a:chOff x="803640" y="3272305"/>
            <a:chExt cx="2059657" cy="1507886"/>
          </a:xfrm>
        </p:grpSpPr>
        <p:sp>
          <p:nvSpPr>
            <p:cNvPr id="104" name="TextBox 103">
              <a:extLst>
                <a:ext uri="{FF2B5EF4-FFF2-40B4-BE49-F238E27FC236}">
                  <a16:creationId xmlns:a16="http://schemas.microsoft.com/office/drawing/2014/main" id="{EFF55A55-4022-485F-AE15-0265BC886718}"/>
                </a:ext>
              </a:extLst>
            </p:cNvPr>
            <p:cNvSpPr txBox="1"/>
            <p:nvPr/>
          </p:nvSpPr>
          <p:spPr>
            <a:xfrm>
              <a:off x="803640" y="3579862"/>
              <a:ext cx="2059657" cy="1200329"/>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105" name="TextBox 104">
              <a:extLst>
                <a:ext uri="{FF2B5EF4-FFF2-40B4-BE49-F238E27FC236}">
                  <a16:creationId xmlns:a16="http://schemas.microsoft.com/office/drawing/2014/main" id="{58A3167C-B1C3-4A92-91FC-BA5D7B222AB0}"/>
                </a:ext>
              </a:extLst>
            </p:cNvPr>
            <p:cNvSpPr txBox="1"/>
            <p:nvPr/>
          </p:nvSpPr>
          <p:spPr>
            <a:xfrm>
              <a:off x="803640" y="3272305"/>
              <a:ext cx="2059657" cy="338554"/>
            </a:xfrm>
            <a:prstGeom prst="rect">
              <a:avLst/>
            </a:prstGeom>
            <a:noFill/>
          </p:spPr>
          <p:txBody>
            <a:bodyPr wrap="square" rtlCol="0">
              <a:spAutoFit/>
            </a:bodyPr>
            <a:lstStyle/>
            <a:p>
              <a:pPr algn="r"/>
              <a:r>
                <a:rPr lang="fa-IR" altLang="ko-KR" sz="1600" b="1" dirty="0">
                  <a:solidFill>
                    <a:schemeClr val="bg1"/>
                  </a:solidFill>
                  <a:cs typeface="B Nazanin" pitchFamily="2" charset="-78"/>
                </a:rPr>
                <a:t>متن را اینجا بنویسید</a:t>
              </a:r>
              <a:endParaRPr lang="ko-KR" altLang="en-US" sz="1600" b="1" dirty="0">
                <a:solidFill>
                  <a:schemeClr val="bg1"/>
                </a:solidFill>
                <a:cs typeface="B Nazanin" pitchFamily="2" charset="-78"/>
              </a:endParaRPr>
            </a:p>
          </p:txBody>
        </p:sp>
      </p:grpSp>
    </p:spTree>
    <p:extLst>
      <p:ext uri="{BB962C8B-B14F-4D97-AF65-F5344CB8AC3E}">
        <p14:creationId xmlns:p14="http://schemas.microsoft.com/office/powerpoint/2010/main" val="1279224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0C9115E8-55F1-47D4-A39F-E434BB6D1B96}"/>
              </a:ext>
            </a:extLst>
          </p:cNvPr>
          <p:cNvGrpSpPr/>
          <p:nvPr/>
        </p:nvGrpSpPr>
        <p:grpSpPr>
          <a:xfrm>
            <a:off x="4367315" y="2267440"/>
            <a:ext cx="3457374" cy="3459674"/>
            <a:chOff x="755576" y="1988840"/>
            <a:chExt cx="3457375" cy="3459674"/>
          </a:xfrm>
        </p:grpSpPr>
        <p:grpSp>
          <p:nvGrpSpPr>
            <p:cNvPr id="4" name="Group 3">
              <a:extLst>
                <a:ext uri="{FF2B5EF4-FFF2-40B4-BE49-F238E27FC236}">
                  <a16:creationId xmlns:a16="http://schemas.microsoft.com/office/drawing/2014/main" id="{C1243E91-9E27-41E3-A472-F627C7022569}"/>
                </a:ext>
              </a:extLst>
            </p:cNvPr>
            <p:cNvGrpSpPr/>
            <p:nvPr/>
          </p:nvGrpSpPr>
          <p:grpSpPr>
            <a:xfrm>
              <a:off x="755576" y="1988840"/>
              <a:ext cx="3457375" cy="3459674"/>
              <a:chOff x="2050729" y="2195248"/>
              <a:chExt cx="3709400" cy="3711867"/>
            </a:xfrm>
          </p:grpSpPr>
          <p:sp>
            <p:nvSpPr>
              <p:cNvPr id="12" name="Block Arc 4">
                <a:extLst>
                  <a:ext uri="{FF2B5EF4-FFF2-40B4-BE49-F238E27FC236}">
                    <a16:creationId xmlns:a16="http://schemas.microsoft.com/office/drawing/2014/main" id="{7AF1ADD1-9D5E-4AAA-8BC7-88F68865CC7A}"/>
                  </a:ext>
                </a:extLst>
              </p:cNvPr>
              <p:cNvSpPr/>
              <p:nvPr/>
            </p:nvSpPr>
            <p:spPr>
              <a:xfrm>
                <a:off x="2051720" y="2195990"/>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200">
                  <a:solidFill>
                    <a:schemeClr val="bg1"/>
                  </a:solidFill>
                  <a:cs typeface="B Nazanin" pitchFamily="2" charset="-78"/>
                </a:endParaRPr>
              </a:p>
            </p:txBody>
          </p:sp>
          <p:sp>
            <p:nvSpPr>
              <p:cNvPr id="13" name="Block Arc 4">
                <a:extLst>
                  <a:ext uri="{FF2B5EF4-FFF2-40B4-BE49-F238E27FC236}">
                    <a16:creationId xmlns:a16="http://schemas.microsoft.com/office/drawing/2014/main" id="{001D8AC1-F7F6-4A13-ABDF-700C62DB23F2}"/>
                  </a:ext>
                </a:extLst>
              </p:cNvPr>
              <p:cNvSpPr/>
              <p:nvPr/>
            </p:nvSpPr>
            <p:spPr>
              <a:xfrm rot="5400000">
                <a:off x="3812708" y="2306468"/>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200">
                  <a:solidFill>
                    <a:schemeClr val="bg1"/>
                  </a:solidFill>
                  <a:cs typeface="B Nazanin" pitchFamily="2" charset="-78"/>
                </a:endParaRPr>
              </a:p>
            </p:txBody>
          </p:sp>
          <p:sp>
            <p:nvSpPr>
              <p:cNvPr id="14" name="Block Arc 4">
                <a:extLst>
                  <a:ext uri="{FF2B5EF4-FFF2-40B4-BE49-F238E27FC236}">
                    <a16:creationId xmlns:a16="http://schemas.microsoft.com/office/drawing/2014/main" id="{F88D571E-DF5A-46CA-886C-E69C0F253149}"/>
                  </a:ext>
                </a:extLst>
              </p:cNvPr>
              <p:cNvSpPr/>
              <p:nvPr/>
            </p:nvSpPr>
            <p:spPr>
              <a:xfrm rot="10800000">
                <a:off x="3701488" y="4070914"/>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200">
                  <a:solidFill>
                    <a:schemeClr val="bg1"/>
                  </a:solidFill>
                  <a:cs typeface="B Nazanin" pitchFamily="2" charset="-78"/>
                </a:endParaRPr>
              </a:p>
            </p:txBody>
          </p:sp>
          <p:sp>
            <p:nvSpPr>
              <p:cNvPr id="15" name="Block Arc 4">
                <a:extLst>
                  <a:ext uri="{FF2B5EF4-FFF2-40B4-BE49-F238E27FC236}">
                    <a16:creationId xmlns:a16="http://schemas.microsoft.com/office/drawing/2014/main" id="{D23E02FD-EACA-4F63-8EF9-C4BE2740134C}"/>
                  </a:ext>
                </a:extLst>
              </p:cNvPr>
              <p:cNvSpPr/>
              <p:nvPr/>
            </p:nvSpPr>
            <p:spPr>
              <a:xfrm rot="16200000">
                <a:off x="1939509" y="3955742"/>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200">
                  <a:solidFill>
                    <a:schemeClr val="bg1"/>
                  </a:solidFill>
                  <a:cs typeface="B Nazanin" pitchFamily="2" charset="-78"/>
                </a:endParaRPr>
              </a:p>
            </p:txBody>
          </p:sp>
        </p:grpSp>
        <p:grpSp>
          <p:nvGrpSpPr>
            <p:cNvPr id="5" name="Group 4">
              <a:extLst>
                <a:ext uri="{FF2B5EF4-FFF2-40B4-BE49-F238E27FC236}">
                  <a16:creationId xmlns:a16="http://schemas.microsoft.com/office/drawing/2014/main" id="{E439799E-FB91-4886-A769-06328776EF0C}"/>
                </a:ext>
              </a:extLst>
            </p:cNvPr>
            <p:cNvGrpSpPr/>
            <p:nvPr/>
          </p:nvGrpSpPr>
          <p:grpSpPr>
            <a:xfrm>
              <a:off x="1523901" y="2812665"/>
              <a:ext cx="1955208" cy="1524408"/>
              <a:chOff x="720064" y="1892398"/>
              <a:chExt cx="1955208" cy="1524408"/>
            </a:xfrm>
          </p:grpSpPr>
          <p:sp>
            <p:nvSpPr>
              <p:cNvPr id="10" name="TextBox 9">
                <a:extLst>
                  <a:ext uri="{FF2B5EF4-FFF2-40B4-BE49-F238E27FC236}">
                    <a16:creationId xmlns:a16="http://schemas.microsoft.com/office/drawing/2014/main" id="{BB956AE4-9964-4D15-9FDD-B434B68FD068}"/>
                  </a:ext>
                </a:extLst>
              </p:cNvPr>
              <p:cNvSpPr txBox="1"/>
              <p:nvPr/>
            </p:nvSpPr>
            <p:spPr>
              <a:xfrm>
                <a:off x="720065" y="2216477"/>
                <a:ext cx="1955207" cy="1200329"/>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endParaRPr lang="ko-KR" altLang="en-US" sz="1200" dirty="0">
                  <a:solidFill>
                    <a:schemeClr val="bg1"/>
                  </a:solidFill>
                  <a:cs typeface="B Nazanin" pitchFamily="2" charset="-78"/>
                </a:endParaRPr>
              </a:p>
            </p:txBody>
          </p:sp>
          <p:sp>
            <p:nvSpPr>
              <p:cNvPr id="11" name="TextBox 10">
                <a:extLst>
                  <a:ext uri="{FF2B5EF4-FFF2-40B4-BE49-F238E27FC236}">
                    <a16:creationId xmlns:a16="http://schemas.microsoft.com/office/drawing/2014/main" id="{114C61A6-F82C-4E65-AA32-F0EF92CB0561}"/>
                  </a:ext>
                </a:extLst>
              </p:cNvPr>
              <p:cNvSpPr txBox="1"/>
              <p:nvPr/>
            </p:nvSpPr>
            <p:spPr>
              <a:xfrm>
                <a:off x="720064" y="1892398"/>
                <a:ext cx="1955206"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عنوان مطالب</a:t>
                </a:r>
                <a:endParaRPr lang="ko-KR" altLang="en-US" sz="1400" b="1" dirty="0">
                  <a:solidFill>
                    <a:schemeClr val="bg1"/>
                  </a:solidFill>
                  <a:cs typeface="B Nazanin" pitchFamily="2" charset="-78"/>
                </a:endParaRPr>
              </a:p>
            </p:txBody>
          </p:sp>
        </p:grpSp>
        <p:sp>
          <p:nvSpPr>
            <p:cNvPr id="6" name="TextBox 5">
              <a:extLst>
                <a:ext uri="{FF2B5EF4-FFF2-40B4-BE49-F238E27FC236}">
                  <a16:creationId xmlns:a16="http://schemas.microsoft.com/office/drawing/2014/main" id="{E57CA6D5-C05F-4622-9D8E-C3B05619925A}"/>
                </a:ext>
              </a:extLst>
            </p:cNvPr>
            <p:cNvSpPr txBox="1"/>
            <p:nvPr/>
          </p:nvSpPr>
          <p:spPr>
            <a:xfrm rot="18900000">
              <a:off x="875270" y="2495508"/>
              <a:ext cx="1656185" cy="909095"/>
            </a:xfrm>
            <a:prstGeom prst="rect">
              <a:avLst/>
            </a:prstGeom>
            <a:noFill/>
          </p:spPr>
          <p:txBody>
            <a:bodyPr wrap="square" rtlCol="0">
              <a:prstTxWarp prst="textArchUp">
                <a:avLst>
                  <a:gd name="adj" fmla="val 10734286"/>
                </a:avLst>
              </a:prstTxWarp>
              <a:spAutoFit/>
            </a:bodyPr>
            <a:lstStyle/>
            <a:p>
              <a:pPr algn="r"/>
              <a:r>
                <a:rPr lang="fa-IR" altLang="ko-KR" sz="1200" b="1" dirty="0">
                  <a:solidFill>
                    <a:schemeClr val="bg1"/>
                  </a:solidFill>
                  <a:cs typeface="B Nazanin" pitchFamily="2" charset="-78"/>
                </a:rPr>
                <a:t>محتوا را در اینجا اضافه کنید</a:t>
              </a:r>
              <a:endParaRPr lang="ko-KR" altLang="en-US" sz="1200" b="1" dirty="0">
                <a:solidFill>
                  <a:schemeClr val="bg1"/>
                </a:solidFill>
                <a:cs typeface="B Nazanin" pitchFamily="2" charset="-78"/>
              </a:endParaRPr>
            </a:p>
          </p:txBody>
        </p:sp>
        <p:sp>
          <p:nvSpPr>
            <p:cNvPr id="7" name="TextBox 6">
              <a:extLst>
                <a:ext uri="{FF2B5EF4-FFF2-40B4-BE49-F238E27FC236}">
                  <a16:creationId xmlns:a16="http://schemas.microsoft.com/office/drawing/2014/main" id="{A6B0E047-8E2C-463C-9786-62745EF30D61}"/>
                </a:ext>
              </a:extLst>
            </p:cNvPr>
            <p:cNvSpPr txBox="1"/>
            <p:nvPr/>
          </p:nvSpPr>
          <p:spPr>
            <a:xfrm rot="2831784">
              <a:off x="2472754" y="2537223"/>
              <a:ext cx="1656185" cy="909095"/>
            </a:xfrm>
            <a:prstGeom prst="rect">
              <a:avLst/>
            </a:prstGeom>
            <a:noFill/>
          </p:spPr>
          <p:txBody>
            <a:bodyPr wrap="square" rtlCol="0">
              <a:prstTxWarp prst="textArchUp">
                <a:avLst>
                  <a:gd name="adj" fmla="val 10734286"/>
                </a:avLst>
              </a:prstTxWarp>
              <a:spAutoFit/>
            </a:bodyPr>
            <a:lstStyle/>
            <a:p>
              <a:pPr algn="r"/>
              <a:r>
                <a:rPr lang="fa-IR" altLang="ko-KR" sz="1200" b="1" dirty="0">
                  <a:solidFill>
                    <a:schemeClr val="bg1"/>
                  </a:solidFill>
                  <a:cs typeface="B Nazanin" pitchFamily="2" charset="-78"/>
                </a:rPr>
                <a:t>محتوا را در اینجا اضافه کنید</a:t>
              </a:r>
              <a:endParaRPr lang="ko-KR" altLang="en-US" sz="1200" b="1" dirty="0">
                <a:solidFill>
                  <a:schemeClr val="bg1"/>
                </a:solidFill>
                <a:cs typeface="B Nazanin" pitchFamily="2" charset="-78"/>
              </a:endParaRPr>
            </a:p>
          </p:txBody>
        </p:sp>
        <p:sp>
          <p:nvSpPr>
            <p:cNvPr id="8" name="TextBox 7">
              <a:extLst>
                <a:ext uri="{FF2B5EF4-FFF2-40B4-BE49-F238E27FC236}">
                  <a16:creationId xmlns:a16="http://schemas.microsoft.com/office/drawing/2014/main" id="{FFCD3223-56C0-4F2C-90DF-3EC80BD33714}"/>
                </a:ext>
              </a:extLst>
            </p:cNvPr>
            <p:cNvSpPr txBox="1"/>
            <p:nvPr/>
          </p:nvSpPr>
          <p:spPr>
            <a:xfrm rot="8100000">
              <a:off x="2427501" y="4060944"/>
              <a:ext cx="1656185" cy="909095"/>
            </a:xfrm>
            <a:prstGeom prst="rect">
              <a:avLst/>
            </a:prstGeom>
            <a:noFill/>
          </p:spPr>
          <p:txBody>
            <a:bodyPr wrap="square" rtlCol="0">
              <a:prstTxWarp prst="textArchUp">
                <a:avLst>
                  <a:gd name="adj" fmla="val 10734286"/>
                </a:avLst>
              </a:prstTxWarp>
              <a:spAutoFit/>
            </a:bodyPr>
            <a:lstStyle/>
            <a:p>
              <a:pPr algn="r"/>
              <a:r>
                <a:rPr lang="fa-IR" altLang="ko-KR" sz="1200" b="1" dirty="0">
                  <a:solidFill>
                    <a:schemeClr val="bg1"/>
                  </a:solidFill>
                  <a:cs typeface="B Nazanin" pitchFamily="2" charset="-78"/>
                </a:rPr>
                <a:t>محتوا را در اینجا اضافه کنید</a:t>
              </a:r>
              <a:endParaRPr lang="ko-KR" altLang="en-US" sz="1200" b="1" dirty="0">
                <a:solidFill>
                  <a:schemeClr val="bg1"/>
                </a:solidFill>
                <a:cs typeface="B Nazanin" pitchFamily="2" charset="-78"/>
              </a:endParaRPr>
            </a:p>
          </p:txBody>
        </p:sp>
        <p:sp>
          <p:nvSpPr>
            <p:cNvPr id="9" name="TextBox 8">
              <a:extLst>
                <a:ext uri="{FF2B5EF4-FFF2-40B4-BE49-F238E27FC236}">
                  <a16:creationId xmlns:a16="http://schemas.microsoft.com/office/drawing/2014/main" id="{7AC1633F-9364-493C-B81D-2EFFF6DDF007}"/>
                </a:ext>
              </a:extLst>
            </p:cNvPr>
            <p:cNvSpPr txBox="1"/>
            <p:nvPr/>
          </p:nvSpPr>
          <p:spPr>
            <a:xfrm rot="13500000">
              <a:off x="874972" y="4029461"/>
              <a:ext cx="1656185" cy="909095"/>
            </a:xfrm>
            <a:prstGeom prst="rect">
              <a:avLst/>
            </a:prstGeom>
            <a:noFill/>
          </p:spPr>
          <p:txBody>
            <a:bodyPr wrap="square" rtlCol="0">
              <a:prstTxWarp prst="textArchUp">
                <a:avLst>
                  <a:gd name="adj" fmla="val 10734286"/>
                </a:avLst>
              </a:prstTxWarp>
              <a:spAutoFit/>
            </a:bodyPr>
            <a:lstStyle/>
            <a:p>
              <a:pPr algn="r"/>
              <a:r>
                <a:rPr lang="fa-IR" altLang="ko-KR" sz="1200" b="1" dirty="0">
                  <a:solidFill>
                    <a:schemeClr val="bg1"/>
                  </a:solidFill>
                  <a:cs typeface="B Nazanin" pitchFamily="2" charset="-78"/>
                </a:rPr>
                <a:t>محتوا را در اینجا اضافه کنید</a:t>
              </a:r>
              <a:endParaRPr lang="ko-KR" altLang="en-US" sz="1200" b="1" dirty="0">
                <a:solidFill>
                  <a:schemeClr val="bg1"/>
                </a:solidFill>
                <a:cs typeface="B Nazanin" pitchFamily="2" charset="-78"/>
              </a:endParaRPr>
            </a:p>
          </p:txBody>
        </p:sp>
      </p:grpSp>
      <p:grpSp>
        <p:nvGrpSpPr>
          <p:cNvPr id="16" name="그룹 3">
            <a:extLst>
              <a:ext uri="{FF2B5EF4-FFF2-40B4-BE49-F238E27FC236}">
                <a16:creationId xmlns:a16="http://schemas.microsoft.com/office/drawing/2014/main" id="{71EFF7EA-7821-4C8B-A486-93C856AF7236}"/>
              </a:ext>
            </a:extLst>
          </p:cNvPr>
          <p:cNvGrpSpPr/>
          <p:nvPr/>
        </p:nvGrpSpPr>
        <p:grpSpPr>
          <a:xfrm>
            <a:off x="7813701" y="2086729"/>
            <a:ext cx="3971589" cy="1198556"/>
            <a:chOff x="467544" y="2421313"/>
            <a:chExt cx="4628847" cy="1198556"/>
          </a:xfrm>
        </p:grpSpPr>
        <p:sp>
          <p:nvSpPr>
            <p:cNvPr id="17" name="Rectangle 16">
              <a:extLst>
                <a:ext uri="{FF2B5EF4-FFF2-40B4-BE49-F238E27FC236}">
                  <a16:creationId xmlns:a16="http://schemas.microsoft.com/office/drawing/2014/main" id="{F4E9F302-E8C1-4BBE-B045-7F26F09E1EE8}"/>
                </a:ext>
              </a:extLst>
            </p:cNvPr>
            <p:cNvSpPr/>
            <p:nvPr/>
          </p:nvSpPr>
          <p:spPr>
            <a:xfrm>
              <a:off x="902372" y="2881205"/>
              <a:ext cx="4194019" cy="738664"/>
            </a:xfrm>
            <a:prstGeom prst="rect">
              <a:avLst/>
            </a:prstGeom>
          </p:spPr>
          <p:txBody>
            <a:bodyPr wrap="square" lIns="72000" rIns="72000">
              <a:spAutoFit/>
            </a:bodyPr>
            <a:lstStyle/>
            <a:p>
              <a:pPr algn="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400" dirty="0">
                <a:solidFill>
                  <a:schemeClr val="bg1"/>
                </a:solidFill>
                <a:cs typeface="B Nazanin" pitchFamily="2" charset="-78"/>
              </a:endParaRPr>
            </a:p>
          </p:txBody>
        </p:sp>
        <p:sp>
          <p:nvSpPr>
            <p:cNvPr id="18" name="Rectangle 17">
              <a:extLst>
                <a:ext uri="{FF2B5EF4-FFF2-40B4-BE49-F238E27FC236}">
                  <a16:creationId xmlns:a16="http://schemas.microsoft.com/office/drawing/2014/main" id="{FDF203E0-3BA5-4D36-B489-6360EF837F12}"/>
                </a:ext>
              </a:extLst>
            </p:cNvPr>
            <p:cNvSpPr/>
            <p:nvPr/>
          </p:nvSpPr>
          <p:spPr>
            <a:xfrm>
              <a:off x="467544" y="2421313"/>
              <a:ext cx="4546959" cy="461665"/>
            </a:xfrm>
            <a:prstGeom prst="rect">
              <a:avLst/>
            </a:prstGeom>
          </p:spPr>
          <p:txBody>
            <a:bodyPr wrap="square">
              <a:spAutoFit/>
            </a:bodyPr>
            <a:lstStyle/>
            <a:p>
              <a:pPr algn="r" rtl="1"/>
              <a:r>
                <a:rPr lang="fa-IR" altLang="ko-KR" sz="2400" b="1" dirty="0">
                  <a:solidFill>
                    <a:schemeClr val="accent1"/>
                  </a:solidFill>
                  <a:cs typeface="B Nazanin" pitchFamily="2" charset="-78"/>
                </a:rPr>
                <a:t>مطالب در اینجا </a:t>
              </a:r>
              <a:r>
                <a:rPr lang="en-US" altLang="ko-KR" sz="2400" b="1" dirty="0">
                  <a:solidFill>
                    <a:schemeClr val="accent1"/>
                  </a:solidFill>
                  <a:cs typeface="B Nazanin" pitchFamily="2" charset="-78"/>
                </a:rPr>
                <a:t> A</a:t>
              </a:r>
              <a:endParaRPr lang="ko-KR" altLang="en-US" sz="2400" b="1" dirty="0">
                <a:solidFill>
                  <a:schemeClr val="accent1"/>
                </a:solidFill>
                <a:cs typeface="B Nazanin" pitchFamily="2" charset="-78"/>
              </a:endParaRPr>
            </a:p>
          </p:txBody>
        </p:sp>
      </p:grpSp>
      <p:grpSp>
        <p:nvGrpSpPr>
          <p:cNvPr id="19" name="그룹 3">
            <a:extLst>
              <a:ext uri="{FF2B5EF4-FFF2-40B4-BE49-F238E27FC236}">
                <a16:creationId xmlns:a16="http://schemas.microsoft.com/office/drawing/2014/main" id="{EA00A095-00AF-498C-A504-C6819E3FB8EC}"/>
              </a:ext>
            </a:extLst>
          </p:cNvPr>
          <p:cNvGrpSpPr/>
          <p:nvPr/>
        </p:nvGrpSpPr>
        <p:grpSpPr>
          <a:xfrm>
            <a:off x="7813701" y="4794091"/>
            <a:ext cx="3971589" cy="1198556"/>
            <a:chOff x="467544" y="2421313"/>
            <a:chExt cx="4628847" cy="1198556"/>
          </a:xfrm>
        </p:grpSpPr>
        <p:sp>
          <p:nvSpPr>
            <p:cNvPr id="20" name="Rectangle 19">
              <a:extLst>
                <a:ext uri="{FF2B5EF4-FFF2-40B4-BE49-F238E27FC236}">
                  <a16:creationId xmlns:a16="http://schemas.microsoft.com/office/drawing/2014/main" id="{8398EA1D-2AAF-4B3B-8DE6-E239F3031F06}"/>
                </a:ext>
              </a:extLst>
            </p:cNvPr>
            <p:cNvSpPr/>
            <p:nvPr/>
          </p:nvSpPr>
          <p:spPr>
            <a:xfrm>
              <a:off x="902372" y="2881205"/>
              <a:ext cx="4194019" cy="738664"/>
            </a:xfrm>
            <a:prstGeom prst="rect">
              <a:avLst/>
            </a:prstGeom>
          </p:spPr>
          <p:txBody>
            <a:bodyPr wrap="square" lIns="72000" rIns="72000">
              <a:spAutoFit/>
            </a:bodyPr>
            <a:lstStyle/>
            <a:p>
              <a:pPr algn="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400" dirty="0">
                <a:solidFill>
                  <a:schemeClr val="bg1"/>
                </a:solidFill>
                <a:cs typeface="B Nazanin" pitchFamily="2" charset="-78"/>
              </a:endParaRPr>
            </a:p>
          </p:txBody>
        </p:sp>
        <p:sp>
          <p:nvSpPr>
            <p:cNvPr id="21" name="Rectangle 20">
              <a:extLst>
                <a:ext uri="{FF2B5EF4-FFF2-40B4-BE49-F238E27FC236}">
                  <a16:creationId xmlns:a16="http://schemas.microsoft.com/office/drawing/2014/main" id="{CC3E17EB-1CC5-42BF-9DA2-77B70B88F4C1}"/>
                </a:ext>
              </a:extLst>
            </p:cNvPr>
            <p:cNvSpPr/>
            <p:nvPr/>
          </p:nvSpPr>
          <p:spPr>
            <a:xfrm>
              <a:off x="467544" y="2421313"/>
              <a:ext cx="4546959" cy="461665"/>
            </a:xfrm>
            <a:prstGeom prst="rect">
              <a:avLst/>
            </a:prstGeom>
          </p:spPr>
          <p:txBody>
            <a:bodyPr wrap="square">
              <a:spAutoFit/>
            </a:bodyPr>
            <a:lstStyle/>
            <a:p>
              <a:pPr algn="r" rtl="1"/>
              <a:r>
                <a:rPr lang="fa-IR" altLang="ko-KR" sz="2400" b="1" dirty="0">
                  <a:solidFill>
                    <a:schemeClr val="bg1"/>
                  </a:solidFill>
                  <a:cs typeface="B Nazanin" pitchFamily="2" charset="-78"/>
                </a:rPr>
                <a:t>مطالب در اینجا </a:t>
              </a:r>
              <a:r>
                <a:rPr lang="en-US" altLang="ko-KR" sz="2400" b="1" dirty="0">
                  <a:solidFill>
                    <a:schemeClr val="bg1"/>
                  </a:solidFill>
                  <a:cs typeface="B Nazanin" pitchFamily="2" charset="-78"/>
                </a:rPr>
                <a:t> B</a:t>
              </a:r>
              <a:endParaRPr lang="ko-KR" altLang="en-US" sz="2400" b="1" dirty="0">
                <a:solidFill>
                  <a:schemeClr val="bg1"/>
                </a:solidFill>
                <a:cs typeface="B Nazanin" pitchFamily="2" charset="-78"/>
              </a:endParaRPr>
            </a:p>
          </p:txBody>
        </p:sp>
      </p:grpSp>
      <p:grpSp>
        <p:nvGrpSpPr>
          <p:cNvPr id="22" name="그룹 3">
            <a:extLst>
              <a:ext uri="{FF2B5EF4-FFF2-40B4-BE49-F238E27FC236}">
                <a16:creationId xmlns:a16="http://schemas.microsoft.com/office/drawing/2014/main" id="{09D69366-9D68-4125-B4B7-7342A4EA435A}"/>
              </a:ext>
            </a:extLst>
          </p:cNvPr>
          <p:cNvGrpSpPr/>
          <p:nvPr/>
        </p:nvGrpSpPr>
        <p:grpSpPr>
          <a:xfrm flipH="1">
            <a:off x="406712" y="4835067"/>
            <a:ext cx="3971589" cy="1198556"/>
            <a:chOff x="467544" y="2421313"/>
            <a:chExt cx="4628847" cy="1198556"/>
          </a:xfrm>
        </p:grpSpPr>
        <p:sp>
          <p:nvSpPr>
            <p:cNvPr id="23" name="Rectangle 22">
              <a:extLst>
                <a:ext uri="{FF2B5EF4-FFF2-40B4-BE49-F238E27FC236}">
                  <a16:creationId xmlns:a16="http://schemas.microsoft.com/office/drawing/2014/main" id="{E3290F4E-6F83-4B21-818E-70CB740CCFFB}"/>
                </a:ext>
              </a:extLst>
            </p:cNvPr>
            <p:cNvSpPr/>
            <p:nvPr/>
          </p:nvSpPr>
          <p:spPr>
            <a:xfrm>
              <a:off x="902372" y="2881205"/>
              <a:ext cx="4194019" cy="738664"/>
            </a:xfrm>
            <a:prstGeom prst="rect">
              <a:avLst/>
            </a:prstGeom>
          </p:spPr>
          <p:txBody>
            <a:bodyPr wrap="square" lIns="72000" rIns="72000">
              <a:spAutoFit/>
            </a:bodyPr>
            <a:lstStyle/>
            <a:p>
              <a:pPr algn="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400" dirty="0">
                <a:solidFill>
                  <a:schemeClr val="bg1"/>
                </a:solidFill>
                <a:cs typeface="B Nazanin" pitchFamily="2" charset="-78"/>
              </a:endParaRPr>
            </a:p>
          </p:txBody>
        </p:sp>
        <p:sp>
          <p:nvSpPr>
            <p:cNvPr id="24" name="Rectangle 23">
              <a:extLst>
                <a:ext uri="{FF2B5EF4-FFF2-40B4-BE49-F238E27FC236}">
                  <a16:creationId xmlns:a16="http://schemas.microsoft.com/office/drawing/2014/main" id="{F442531F-1F5D-4CB6-8F85-AF0764D2C46B}"/>
                </a:ext>
              </a:extLst>
            </p:cNvPr>
            <p:cNvSpPr/>
            <p:nvPr/>
          </p:nvSpPr>
          <p:spPr>
            <a:xfrm>
              <a:off x="467544" y="2421313"/>
              <a:ext cx="4546959" cy="461665"/>
            </a:xfrm>
            <a:prstGeom prst="rect">
              <a:avLst/>
            </a:prstGeom>
          </p:spPr>
          <p:txBody>
            <a:bodyPr wrap="square">
              <a:spAutoFit/>
            </a:bodyPr>
            <a:lstStyle/>
            <a:p>
              <a:pPr algn="r" rtl="1"/>
              <a:r>
                <a:rPr lang="fa-IR" altLang="ko-KR" sz="2400" b="1" dirty="0">
                  <a:solidFill>
                    <a:schemeClr val="bg1"/>
                  </a:solidFill>
                  <a:cs typeface="B Nazanin" pitchFamily="2" charset="-78"/>
                </a:rPr>
                <a:t>مطالب در اینجا </a:t>
              </a:r>
              <a:r>
                <a:rPr lang="en-US" altLang="ko-KR" sz="2400" b="1" dirty="0">
                  <a:solidFill>
                    <a:schemeClr val="bg1"/>
                  </a:solidFill>
                  <a:cs typeface="B Nazanin" pitchFamily="2" charset="-78"/>
                </a:rPr>
                <a:t>C</a:t>
              </a:r>
              <a:endParaRPr lang="ko-KR" altLang="en-US" sz="2400" b="1" dirty="0">
                <a:solidFill>
                  <a:schemeClr val="bg1"/>
                </a:solidFill>
                <a:cs typeface="B Nazanin" pitchFamily="2" charset="-78"/>
              </a:endParaRPr>
            </a:p>
          </p:txBody>
        </p:sp>
      </p:grpSp>
      <p:grpSp>
        <p:nvGrpSpPr>
          <p:cNvPr id="25" name="그룹 3">
            <a:extLst>
              <a:ext uri="{FF2B5EF4-FFF2-40B4-BE49-F238E27FC236}">
                <a16:creationId xmlns:a16="http://schemas.microsoft.com/office/drawing/2014/main" id="{018192D2-1A16-46CE-98CF-B6B8E405A01F}"/>
              </a:ext>
            </a:extLst>
          </p:cNvPr>
          <p:cNvGrpSpPr/>
          <p:nvPr/>
        </p:nvGrpSpPr>
        <p:grpSpPr>
          <a:xfrm flipH="1">
            <a:off x="406712" y="2230443"/>
            <a:ext cx="3971589" cy="1198556"/>
            <a:chOff x="467544" y="2421313"/>
            <a:chExt cx="4628847" cy="1198556"/>
          </a:xfrm>
        </p:grpSpPr>
        <p:sp>
          <p:nvSpPr>
            <p:cNvPr id="26" name="Rectangle 25">
              <a:extLst>
                <a:ext uri="{FF2B5EF4-FFF2-40B4-BE49-F238E27FC236}">
                  <a16:creationId xmlns:a16="http://schemas.microsoft.com/office/drawing/2014/main" id="{91E75710-7C63-4656-99A5-7E411AD60C28}"/>
                </a:ext>
              </a:extLst>
            </p:cNvPr>
            <p:cNvSpPr/>
            <p:nvPr/>
          </p:nvSpPr>
          <p:spPr>
            <a:xfrm>
              <a:off x="902372" y="2881205"/>
              <a:ext cx="4194019" cy="738664"/>
            </a:xfrm>
            <a:prstGeom prst="rect">
              <a:avLst/>
            </a:prstGeom>
          </p:spPr>
          <p:txBody>
            <a:bodyPr wrap="square" lIns="72000" rIns="72000">
              <a:spAutoFit/>
            </a:bodyPr>
            <a:lstStyle/>
            <a:p>
              <a:pPr algn="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400" dirty="0">
                <a:solidFill>
                  <a:schemeClr val="bg1"/>
                </a:solidFill>
                <a:cs typeface="B Nazanin" pitchFamily="2" charset="-78"/>
              </a:endParaRPr>
            </a:p>
          </p:txBody>
        </p:sp>
        <p:sp>
          <p:nvSpPr>
            <p:cNvPr id="27" name="Rectangle 26">
              <a:extLst>
                <a:ext uri="{FF2B5EF4-FFF2-40B4-BE49-F238E27FC236}">
                  <a16:creationId xmlns:a16="http://schemas.microsoft.com/office/drawing/2014/main" id="{3AB5791A-F5CD-4071-893D-BD11CF927CED}"/>
                </a:ext>
              </a:extLst>
            </p:cNvPr>
            <p:cNvSpPr/>
            <p:nvPr/>
          </p:nvSpPr>
          <p:spPr>
            <a:xfrm>
              <a:off x="467544" y="2421313"/>
              <a:ext cx="4546959" cy="461665"/>
            </a:xfrm>
            <a:prstGeom prst="rect">
              <a:avLst/>
            </a:prstGeom>
          </p:spPr>
          <p:txBody>
            <a:bodyPr wrap="square">
              <a:spAutoFit/>
            </a:bodyPr>
            <a:lstStyle/>
            <a:p>
              <a:pPr algn="r" rtl="1"/>
              <a:r>
                <a:rPr lang="fa-IR" altLang="ko-KR" sz="2400" b="1" dirty="0">
                  <a:solidFill>
                    <a:schemeClr val="bg1"/>
                  </a:solidFill>
                  <a:cs typeface="B Nazanin" pitchFamily="2" charset="-78"/>
                </a:rPr>
                <a:t>مطالب در اینجا </a:t>
              </a:r>
              <a:r>
                <a:rPr lang="en-US" altLang="ko-KR" sz="2400" b="1" dirty="0">
                  <a:solidFill>
                    <a:schemeClr val="bg1"/>
                  </a:solidFill>
                  <a:cs typeface="B Nazanin" pitchFamily="2" charset="-78"/>
                </a:rPr>
                <a:t> D</a:t>
              </a:r>
              <a:endParaRPr lang="ko-KR" altLang="en-US" sz="2400" b="1" dirty="0">
                <a:solidFill>
                  <a:schemeClr val="bg1"/>
                </a:solidFill>
                <a:cs typeface="B Nazanin" pitchFamily="2" charset="-78"/>
              </a:endParaRPr>
            </a:p>
          </p:txBody>
        </p:sp>
      </p:grpSp>
    </p:spTree>
    <p:extLst>
      <p:ext uri="{BB962C8B-B14F-4D97-AF65-F5344CB8AC3E}">
        <p14:creationId xmlns:p14="http://schemas.microsoft.com/office/powerpoint/2010/main" val="38272960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999EE6-74AF-4A59-9391-87B90C6AC7BE}"/>
              </a:ext>
            </a:extLst>
          </p:cNvPr>
          <p:cNvSpPr txBox="1"/>
          <p:nvPr/>
        </p:nvSpPr>
        <p:spPr>
          <a:xfrm>
            <a:off x="7638466" y="4787340"/>
            <a:ext cx="4150478" cy="769441"/>
          </a:xfrm>
          <a:prstGeom prst="rect">
            <a:avLst/>
          </a:prstGeom>
          <a:noFill/>
        </p:spPr>
        <p:txBody>
          <a:bodyPr wrap="square" rtlCol="0" anchor="ctr">
            <a:spAutoFit/>
          </a:bodyPr>
          <a:lstStyle/>
          <a:p>
            <a:pPr algn="dist"/>
            <a:r>
              <a:rPr lang="fa-IR" altLang="ko-KR" sz="4400" b="1" dirty="0">
                <a:solidFill>
                  <a:schemeClr val="bg1"/>
                </a:solidFill>
                <a:cs typeface="Arial" pitchFamily="34" charset="0"/>
              </a:rPr>
              <a:t>ارائه</a:t>
            </a:r>
            <a:endParaRPr lang="en-US" altLang="ko-KR" sz="4400" b="1" dirty="0">
              <a:solidFill>
                <a:schemeClr val="bg1"/>
              </a:solidFill>
              <a:cs typeface="Arial" pitchFamily="34" charset="0"/>
            </a:endParaRPr>
          </a:p>
        </p:txBody>
      </p:sp>
      <p:sp>
        <p:nvSpPr>
          <p:cNvPr id="3" name="TextBox 2">
            <a:extLst>
              <a:ext uri="{FF2B5EF4-FFF2-40B4-BE49-F238E27FC236}">
                <a16:creationId xmlns:a16="http://schemas.microsoft.com/office/drawing/2014/main" id="{A0DD395F-8E66-45D8-8BD3-CF2341ADC901}"/>
              </a:ext>
            </a:extLst>
          </p:cNvPr>
          <p:cNvSpPr txBox="1"/>
          <p:nvPr/>
        </p:nvSpPr>
        <p:spPr>
          <a:xfrm>
            <a:off x="7638466" y="5434502"/>
            <a:ext cx="4150478" cy="584775"/>
          </a:xfrm>
          <a:prstGeom prst="rect">
            <a:avLst/>
          </a:prstGeom>
          <a:noFill/>
        </p:spPr>
        <p:txBody>
          <a:bodyPr wrap="square" rtlCol="0" anchor="ctr">
            <a:spAutoFit/>
          </a:bodyPr>
          <a:lstStyle/>
          <a:p>
            <a:pPr algn="dist"/>
            <a:r>
              <a:rPr lang="fa-IR" altLang="ko-KR" sz="3200" b="1" dirty="0">
                <a:solidFill>
                  <a:schemeClr val="bg1"/>
                </a:solidFill>
                <a:cs typeface="Arial" pitchFamily="34" charset="0"/>
              </a:rPr>
              <a:t>عالی</a:t>
            </a:r>
            <a:endParaRPr lang="ko-KR" altLang="en-US" sz="3200" b="1" dirty="0">
              <a:solidFill>
                <a:schemeClr val="bg1"/>
              </a:solidFill>
              <a:cs typeface="Arial" pitchFamily="34" charset="0"/>
            </a:endParaRPr>
          </a:p>
        </p:txBody>
      </p:sp>
      <p:sp>
        <p:nvSpPr>
          <p:cNvPr id="4" name="TextBox 3">
            <a:extLst>
              <a:ext uri="{FF2B5EF4-FFF2-40B4-BE49-F238E27FC236}">
                <a16:creationId xmlns:a16="http://schemas.microsoft.com/office/drawing/2014/main" id="{A056D406-E913-47BF-B4B6-CCCB627020FB}"/>
              </a:ext>
            </a:extLst>
          </p:cNvPr>
          <p:cNvSpPr txBox="1"/>
          <p:nvPr/>
        </p:nvSpPr>
        <p:spPr>
          <a:xfrm>
            <a:off x="7638466" y="5896997"/>
            <a:ext cx="4150478" cy="584775"/>
          </a:xfrm>
          <a:prstGeom prst="rect">
            <a:avLst/>
          </a:prstGeom>
          <a:noFill/>
        </p:spPr>
        <p:txBody>
          <a:bodyPr wrap="square" rtlCol="0" anchor="ctr">
            <a:spAutoFit/>
          </a:bodyPr>
          <a:lstStyle/>
          <a:p>
            <a:pPr algn="dist"/>
            <a:r>
              <a:rPr lang="fa-IR" altLang="ko-KR" sz="3200" dirty="0">
                <a:solidFill>
                  <a:schemeClr val="accent1"/>
                </a:solidFill>
                <a:cs typeface="Arial" pitchFamily="34" charset="0"/>
              </a:rPr>
              <a:t>رستوران</a:t>
            </a:r>
            <a:endParaRPr lang="ko-KR" altLang="en-US" sz="3200" dirty="0">
              <a:solidFill>
                <a:schemeClr val="accent1"/>
              </a:solidFill>
              <a:cs typeface="Arial" pitchFamily="34" charset="0"/>
            </a:endParaRPr>
          </a:p>
        </p:txBody>
      </p:sp>
      <p:sp>
        <p:nvSpPr>
          <p:cNvPr id="5" name="Freeform: Shape 4">
            <a:extLst>
              <a:ext uri="{FF2B5EF4-FFF2-40B4-BE49-F238E27FC236}">
                <a16:creationId xmlns:a16="http://schemas.microsoft.com/office/drawing/2014/main" id="{EFAF7A33-90BA-45A9-A136-D30794FC9CD4}"/>
              </a:ext>
            </a:extLst>
          </p:cNvPr>
          <p:cNvSpPr/>
          <p:nvPr/>
        </p:nvSpPr>
        <p:spPr>
          <a:xfrm>
            <a:off x="1083558" y="386345"/>
            <a:ext cx="425726" cy="393733"/>
          </a:xfrm>
          <a:custGeom>
            <a:avLst/>
            <a:gdLst/>
            <a:ahLst/>
            <a:cxnLst/>
            <a:rect l="l" t="t" r="r" b="b"/>
            <a:pathLst>
              <a:path w="115863" h="107156">
                <a:moveTo>
                  <a:pt x="106040" y="0"/>
                </a:moveTo>
                <a:lnTo>
                  <a:pt x="115863" y="15627"/>
                </a:lnTo>
                <a:cubicBezTo>
                  <a:pt x="107677" y="19050"/>
                  <a:pt x="101650" y="24148"/>
                  <a:pt x="97780" y="30919"/>
                </a:cubicBezTo>
                <a:cubicBezTo>
                  <a:pt x="93911" y="37691"/>
                  <a:pt x="91753" y="47551"/>
                  <a:pt x="91306" y="60499"/>
                </a:cubicBezTo>
                <a:lnTo>
                  <a:pt x="112291" y="60499"/>
                </a:lnTo>
                <a:lnTo>
                  <a:pt x="112291" y="107156"/>
                </a:lnTo>
                <a:lnTo>
                  <a:pt x="69205" y="107156"/>
                </a:lnTo>
                <a:lnTo>
                  <a:pt x="69205" y="70321"/>
                </a:lnTo>
                <a:cubicBezTo>
                  <a:pt x="69205" y="50378"/>
                  <a:pt x="71587" y="35942"/>
                  <a:pt x="76349" y="27012"/>
                </a:cubicBezTo>
                <a:cubicBezTo>
                  <a:pt x="82600" y="15106"/>
                  <a:pt x="92497" y="6102"/>
                  <a:pt x="106040" y="0"/>
                </a:cubicBezTo>
                <a:close/>
                <a:moveTo>
                  <a:pt x="36835" y="0"/>
                </a:moveTo>
                <a:lnTo>
                  <a:pt x="46658" y="15627"/>
                </a:lnTo>
                <a:cubicBezTo>
                  <a:pt x="38472" y="19050"/>
                  <a:pt x="32445" y="24148"/>
                  <a:pt x="28575" y="30919"/>
                </a:cubicBezTo>
                <a:cubicBezTo>
                  <a:pt x="24706" y="37691"/>
                  <a:pt x="22548" y="47551"/>
                  <a:pt x="22101" y="60499"/>
                </a:cubicBezTo>
                <a:lnTo>
                  <a:pt x="43086" y="60499"/>
                </a:lnTo>
                <a:lnTo>
                  <a:pt x="43086" y="107156"/>
                </a:lnTo>
                <a:lnTo>
                  <a:pt x="0" y="107156"/>
                </a:lnTo>
                <a:lnTo>
                  <a:pt x="0" y="70321"/>
                </a:lnTo>
                <a:cubicBezTo>
                  <a:pt x="0" y="50378"/>
                  <a:pt x="2382" y="35942"/>
                  <a:pt x="7144" y="27012"/>
                </a:cubicBezTo>
                <a:cubicBezTo>
                  <a:pt x="13395" y="15106"/>
                  <a:pt x="23292" y="6102"/>
                  <a:pt x="3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itchFamily="2" charset="-78"/>
            </a:endParaRPr>
          </a:p>
        </p:txBody>
      </p:sp>
      <p:sp>
        <p:nvSpPr>
          <p:cNvPr id="6" name="TextBox 5">
            <a:extLst>
              <a:ext uri="{FF2B5EF4-FFF2-40B4-BE49-F238E27FC236}">
                <a16:creationId xmlns:a16="http://schemas.microsoft.com/office/drawing/2014/main" id="{F306720F-4B4D-4A22-9804-30A383B16F75}"/>
              </a:ext>
            </a:extLst>
          </p:cNvPr>
          <p:cNvSpPr txBox="1"/>
          <p:nvPr/>
        </p:nvSpPr>
        <p:spPr>
          <a:xfrm>
            <a:off x="1702440" y="797144"/>
            <a:ext cx="2288084" cy="1107996"/>
          </a:xfrm>
          <a:prstGeom prst="rect">
            <a:avLst/>
          </a:prstGeom>
          <a:noFill/>
        </p:spPr>
        <p:txBody>
          <a:bodyPr wrap="square" lIns="36000" tIns="0" rIns="36000" bIns="0" rtlCol="0" anchor="ctr">
            <a:spAutoFit/>
          </a:bodyPr>
          <a:lstStyle/>
          <a:p>
            <a:pPr algn="r"/>
            <a:r>
              <a:rPr lang="fa-IR" altLang="ko-KR" sz="2400" dirty="0">
                <a:solidFill>
                  <a:schemeClr val="bg1"/>
                </a:solidFill>
                <a:cs typeface="B Nazanin" pitchFamily="2" charset="-78"/>
              </a:rPr>
              <a:t>ما کیفیت ایجاد می کنیم</a:t>
            </a:r>
          </a:p>
          <a:p>
            <a:pPr algn="r"/>
            <a:r>
              <a:rPr lang="fa-IR" altLang="ko-KR" sz="2400" dirty="0">
                <a:solidFill>
                  <a:schemeClr val="bg1"/>
                </a:solidFill>
                <a:cs typeface="B Nazanin" pitchFamily="2" charset="-78"/>
              </a:rPr>
              <a:t>ارائه حرفه ای</a:t>
            </a:r>
            <a:endParaRPr lang="ko-KR" altLang="en-US" sz="2400" dirty="0">
              <a:solidFill>
                <a:schemeClr val="bg1"/>
              </a:solidFill>
              <a:cs typeface="B Nazanin" pitchFamily="2" charset="-78"/>
            </a:endParaRPr>
          </a:p>
        </p:txBody>
      </p:sp>
      <p:sp>
        <p:nvSpPr>
          <p:cNvPr id="7" name="Freeform: Shape 6">
            <a:extLst>
              <a:ext uri="{FF2B5EF4-FFF2-40B4-BE49-F238E27FC236}">
                <a16:creationId xmlns:a16="http://schemas.microsoft.com/office/drawing/2014/main" id="{5CBEF028-0AB9-417D-A9F5-B5EF036D6A5A}"/>
              </a:ext>
            </a:extLst>
          </p:cNvPr>
          <p:cNvSpPr/>
          <p:nvPr/>
        </p:nvSpPr>
        <p:spPr>
          <a:xfrm rot="10800000">
            <a:off x="3653843" y="2446936"/>
            <a:ext cx="425726" cy="393733"/>
          </a:xfrm>
          <a:custGeom>
            <a:avLst/>
            <a:gdLst/>
            <a:ahLst/>
            <a:cxnLst/>
            <a:rect l="l" t="t" r="r" b="b"/>
            <a:pathLst>
              <a:path w="115863" h="107156">
                <a:moveTo>
                  <a:pt x="106040" y="0"/>
                </a:moveTo>
                <a:lnTo>
                  <a:pt x="115863" y="15627"/>
                </a:lnTo>
                <a:cubicBezTo>
                  <a:pt x="107677" y="19050"/>
                  <a:pt x="101650" y="24148"/>
                  <a:pt x="97780" y="30919"/>
                </a:cubicBezTo>
                <a:cubicBezTo>
                  <a:pt x="93911" y="37691"/>
                  <a:pt x="91753" y="47551"/>
                  <a:pt x="91306" y="60499"/>
                </a:cubicBezTo>
                <a:lnTo>
                  <a:pt x="112291" y="60499"/>
                </a:lnTo>
                <a:lnTo>
                  <a:pt x="112291" y="107156"/>
                </a:lnTo>
                <a:lnTo>
                  <a:pt x="69205" y="107156"/>
                </a:lnTo>
                <a:lnTo>
                  <a:pt x="69205" y="70321"/>
                </a:lnTo>
                <a:cubicBezTo>
                  <a:pt x="69205" y="50378"/>
                  <a:pt x="71587" y="35942"/>
                  <a:pt x="76349" y="27012"/>
                </a:cubicBezTo>
                <a:cubicBezTo>
                  <a:pt x="82600" y="15106"/>
                  <a:pt x="92497" y="6102"/>
                  <a:pt x="106040" y="0"/>
                </a:cubicBezTo>
                <a:close/>
                <a:moveTo>
                  <a:pt x="36835" y="0"/>
                </a:moveTo>
                <a:lnTo>
                  <a:pt x="46658" y="15627"/>
                </a:lnTo>
                <a:cubicBezTo>
                  <a:pt x="38472" y="19050"/>
                  <a:pt x="32445" y="24148"/>
                  <a:pt x="28575" y="30919"/>
                </a:cubicBezTo>
                <a:cubicBezTo>
                  <a:pt x="24706" y="37691"/>
                  <a:pt x="22548" y="47551"/>
                  <a:pt x="22101" y="60499"/>
                </a:cubicBezTo>
                <a:lnTo>
                  <a:pt x="43086" y="60499"/>
                </a:lnTo>
                <a:lnTo>
                  <a:pt x="43086" y="107156"/>
                </a:lnTo>
                <a:lnTo>
                  <a:pt x="0" y="107156"/>
                </a:lnTo>
                <a:lnTo>
                  <a:pt x="0" y="70321"/>
                </a:lnTo>
                <a:cubicBezTo>
                  <a:pt x="0" y="50378"/>
                  <a:pt x="2382" y="35942"/>
                  <a:pt x="7144" y="27012"/>
                </a:cubicBezTo>
                <a:cubicBezTo>
                  <a:pt x="13395" y="15106"/>
                  <a:pt x="23292" y="6102"/>
                  <a:pt x="3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itchFamily="2" charset="-78"/>
            </a:endParaRPr>
          </a:p>
        </p:txBody>
      </p:sp>
      <p:grpSp>
        <p:nvGrpSpPr>
          <p:cNvPr id="17" name="Group 16">
            <a:extLst>
              <a:ext uri="{FF2B5EF4-FFF2-40B4-BE49-F238E27FC236}">
                <a16:creationId xmlns:a16="http://schemas.microsoft.com/office/drawing/2014/main" id="{9EC7E1A0-E1FD-4F93-97BA-BBF1C4B13610}"/>
              </a:ext>
            </a:extLst>
          </p:cNvPr>
          <p:cNvGrpSpPr/>
          <p:nvPr/>
        </p:nvGrpSpPr>
        <p:grpSpPr>
          <a:xfrm>
            <a:off x="8794541" y="3311313"/>
            <a:ext cx="2054434" cy="1305919"/>
            <a:chOff x="7802951" y="300226"/>
            <a:chExt cx="3265553" cy="2075777"/>
          </a:xfrm>
        </p:grpSpPr>
        <p:sp>
          <p:nvSpPr>
            <p:cNvPr id="15" name="Freeform: Shape 14">
              <a:extLst>
                <a:ext uri="{FF2B5EF4-FFF2-40B4-BE49-F238E27FC236}">
                  <a16:creationId xmlns:a16="http://schemas.microsoft.com/office/drawing/2014/main" id="{AFDB441B-4CA2-4093-8248-47F74286319C}"/>
                </a:ext>
              </a:extLst>
            </p:cNvPr>
            <p:cNvSpPr/>
            <p:nvPr/>
          </p:nvSpPr>
          <p:spPr>
            <a:xfrm>
              <a:off x="8235462" y="300226"/>
              <a:ext cx="2400531" cy="1651187"/>
            </a:xfrm>
            <a:custGeom>
              <a:avLst/>
              <a:gdLst>
                <a:gd name="connsiteX0" fmla="*/ 1229776 w 1753617"/>
                <a:gd name="connsiteY0" fmla="*/ 474039 h 1206212"/>
                <a:gd name="connsiteX1" fmla="*/ 1118650 w 1753617"/>
                <a:gd name="connsiteY1" fmla="*/ 1037577 h 1206212"/>
                <a:gd name="connsiteX2" fmla="*/ 1227679 w 1753617"/>
                <a:gd name="connsiteY2" fmla="*/ 1039321 h 1206212"/>
                <a:gd name="connsiteX3" fmla="*/ 1229776 w 1753617"/>
                <a:gd name="connsiteY3" fmla="*/ 474039 h 1206212"/>
                <a:gd name="connsiteX4" fmla="*/ 861560 w 1753617"/>
                <a:gd name="connsiteY4" fmla="*/ 0 h 1206212"/>
                <a:gd name="connsiteX5" fmla="*/ 1192678 w 1753617"/>
                <a:gd name="connsiteY5" fmla="*/ 235268 h 1206212"/>
                <a:gd name="connsiteX6" fmla="*/ 1395270 w 1753617"/>
                <a:gd name="connsiteY6" fmla="*/ 172094 h 1206212"/>
                <a:gd name="connsiteX7" fmla="*/ 1753617 w 1753617"/>
                <a:gd name="connsiteY7" fmla="*/ 530443 h 1206212"/>
                <a:gd name="connsiteX8" fmla="*/ 1395270 w 1753617"/>
                <a:gd name="connsiteY8" fmla="*/ 888790 h 1206212"/>
                <a:gd name="connsiteX9" fmla="*/ 1372396 w 1753617"/>
                <a:gd name="connsiteY9" fmla="*/ 887701 h 1206212"/>
                <a:gd name="connsiteX10" fmla="*/ 1372396 w 1753617"/>
                <a:gd name="connsiteY10" fmla="*/ 1206212 h 1206212"/>
                <a:gd name="connsiteX11" fmla="*/ 1231543 w 1753617"/>
                <a:gd name="connsiteY11" fmla="*/ 1206212 h 1206212"/>
                <a:gd name="connsiteX12" fmla="*/ 1227789 w 1753617"/>
                <a:gd name="connsiteY12" fmla="*/ 1039789 h 1206212"/>
                <a:gd name="connsiteX13" fmla="*/ 1176875 w 1753617"/>
                <a:gd name="connsiteY13" fmla="*/ 1039789 h 1206212"/>
                <a:gd name="connsiteX14" fmla="*/ 1173122 w 1753617"/>
                <a:gd name="connsiteY14" fmla="*/ 1206212 h 1206212"/>
                <a:gd name="connsiteX15" fmla="*/ 973672 w 1753617"/>
                <a:gd name="connsiteY15" fmla="*/ 1206212 h 1206212"/>
                <a:gd name="connsiteX16" fmla="*/ 968149 w 1753617"/>
                <a:gd name="connsiteY16" fmla="*/ 929147 h 1206212"/>
                <a:gd name="connsiteX17" fmla="*/ 968017 w 1753617"/>
                <a:gd name="connsiteY17" fmla="*/ 929147 h 1206212"/>
                <a:gd name="connsiteX18" fmla="*/ 1030077 w 1753617"/>
                <a:gd name="connsiteY18" fmla="*/ 836491 h 1206212"/>
                <a:gd name="connsiteX19" fmla="*/ 1016753 w 1753617"/>
                <a:gd name="connsiteY19" fmla="*/ 510027 h 1206212"/>
                <a:gd name="connsiteX20" fmla="*/ 1006625 w 1753617"/>
                <a:gd name="connsiteY20" fmla="*/ 501207 h 1206212"/>
                <a:gd name="connsiteX21" fmla="*/ 999463 w 1753617"/>
                <a:gd name="connsiteY21" fmla="*/ 503790 h 1206212"/>
                <a:gd name="connsiteX22" fmla="*/ 996664 w 1753617"/>
                <a:gd name="connsiteY22" fmla="*/ 509676 h 1206212"/>
                <a:gd name="connsiteX23" fmla="*/ 996664 w 1753617"/>
                <a:gd name="connsiteY23" fmla="*/ 733486 h 1206212"/>
                <a:gd name="connsiteX24" fmla="*/ 985982 w 1753617"/>
                <a:gd name="connsiteY24" fmla="*/ 742788 h 1206212"/>
                <a:gd name="connsiteX25" fmla="*/ 975300 w 1753617"/>
                <a:gd name="connsiteY25" fmla="*/ 733486 h 1206212"/>
                <a:gd name="connsiteX26" fmla="*/ 975300 w 1753617"/>
                <a:gd name="connsiteY26" fmla="*/ 509660 h 1206212"/>
                <a:gd name="connsiteX27" fmla="*/ 972509 w 1753617"/>
                <a:gd name="connsiteY27" fmla="*/ 503790 h 1206212"/>
                <a:gd name="connsiteX28" fmla="*/ 965347 w 1753617"/>
                <a:gd name="connsiteY28" fmla="*/ 501207 h 1206212"/>
                <a:gd name="connsiteX29" fmla="*/ 958185 w 1753617"/>
                <a:gd name="connsiteY29" fmla="*/ 503790 h 1206212"/>
                <a:gd name="connsiteX30" fmla="*/ 955762 w 1753617"/>
                <a:gd name="connsiteY30" fmla="*/ 508885 h 1206212"/>
                <a:gd name="connsiteX31" fmla="*/ 955762 w 1753617"/>
                <a:gd name="connsiteY31" fmla="*/ 735600 h 1206212"/>
                <a:gd name="connsiteX32" fmla="*/ 945080 w 1753617"/>
                <a:gd name="connsiteY32" fmla="*/ 744903 h 1206212"/>
                <a:gd name="connsiteX33" fmla="*/ 934398 w 1753617"/>
                <a:gd name="connsiteY33" fmla="*/ 735600 h 1206212"/>
                <a:gd name="connsiteX34" fmla="*/ 934398 w 1753617"/>
                <a:gd name="connsiteY34" fmla="*/ 508546 h 1206212"/>
                <a:gd name="connsiteX35" fmla="*/ 932136 w 1753617"/>
                <a:gd name="connsiteY35" fmla="*/ 503790 h 1206212"/>
                <a:gd name="connsiteX36" fmla="*/ 924974 w 1753617"/>
                <a:gd name="connsiteY36" fmla="*/ 501207 h 1206212"/>
                <a:gd name="connsiteX37" fmla="*/ 917812 w 1753617"/>
                <a:gd name="connsiteY37" fmla="*/ 503790 h 1206212"/>
                <a:gd name="connsiteX38" fmla="*/ 914860 w 1753617"/>
                <a:gd name="connsiteY38" fmla="*/ 509998 h 1206212"/>
                <a:gd name="connsiteX39" fmla="*/ 914860 w 1753617"/>
                <a:gd name="connsiteY39" fmla="*/ 735693 h 1206212"/>
                <a:gd name="connsiteX40" fmla="*/ 904178 w 1753617"/>
                <a:gd name="connsiteY40" fmla="*/ 744995 h 1206212"/>
                <a:gd name="connsiteX41" fmla="*/ 893497 w 1753617"/>
                <a:gd name="connsiteY41" fmla="*/ 735693 h 1206212"/>
                <a:gd name="connsiteX42" fmla="*/ 893497 w 1753617"/>
                <a:gd name="connsiteY42" fmla="*/ 509338 h 1206212"/>
                <a:gd name="connsiteX43" fmla="*/ 890858 w 1753617"/>
                <a:gd name="connsiteY43" fmla="*/ 503790 h 1206212"/>
                <a:gd name="connsiteX44" fmla="*/ 883696 w 1753617"/>
                <a:gd name="connsiteY44" fmla="*/ 501207 h 1206212"/>
                <a:gd name="connsiteX45" fmla="*/ 873568 w 1753617"/>
                <a:gd name="connsiteY45" fmla="*/ 510027 h 1206212"/>
                <a:gd name="connsiteX46" fmla="*/ 858045 w 1753617"/>
                <a:gd name="connsiteY46" fmla="*/ 836491 h 1206212"/>
                <a:gd name="connsiteX47" fmla="*/ 920104 w 1753617"/>
                <a:gd name="connsiteY47" fmla="*/ 929147 h 1206212"/>
                <a:gd name="connsiteX48" fmla="*/ 919971 w 1753617"/>
                <a:gd name="connsiteY48" fmla="*/ 929147 h 1206212"/>
                <a:gd name="connsiteX49" fmla="*/ 914449 w 1753617"/>
                <a:gd name="connsiteY49" fmla="*/ 1206212 h 1206212"/>
                <a:gd name="connsiteX50" fmla="*/ 687243 w 1753617"/>
                <a:gd name="connsiteY50" fmla="*/ 1206212 h 1206212"/>
                <a:gd name="connsiteX51" fmla="*/ 680994 w 1753617"/>
                <a:gd name="connsiteY51" fmla="*/ 892690 h 1206212"/>
                <a:gd name="connsiteX52" fmla="*/ 672455 w 1753617"/>
                <a:gd name="connsiteY52" fmla="*/ 892690 h 1206212"/>
                <a:gd name="connsiteX53" fmla="*/ 703265 w 1753617"/>
                <a:gd name="connsiteY53" fmla="*/ 880906 h 1206212"/>
                <a:gd name="connsiteX54" fmla="*/ 779494 w 1753617"/>
                <a:gd name="connsiteY54" fmla="*/ 701153 h 1206212"/>
                <a:gd name="connsiteX55" fmla="*/ 659906 w 1753617"/>
                <a:gd name="connsiteY55" fmla="*/ 495891 h 1206212"/>
                <a:gd name="connsiteX56" fmla="*/ 531113 w 1753617"/>
                <a:gd name="connsiteY56" fmla="*/ 696668 h 1206212"/>
                <a:gd name="connsiteX57" fmla="*/ 611609 w 1753617"/>
                <a:gd name="connsiteY57" fmla="*/ 881068 h 1206212"/>
                <a:gd name="connsiteX58" fmla="*/ 642424 w 1753617"/>
                <a:gd name="connsiteY58" fmla="*/ 892690 h 1206212"/>
                <a:gd name="connsiteX59" fmla="*/ 629610 w 1753617"/>
                <a:gd name="connsiteY59" fmla="*/ 892690 h 1206212"/>
                <a:gd name="connsiteX60" fmla="*/ 623362 w 1753617"/>
                <a:gd name="connsiteY60" fmla="*/ 1206212 h 1206212"/>
                <a:gd name="connsiteX61" fmla="*/ 400827 w 1753617"/>
                <a:gd name="connsiteY61" fmla="*/ 1206212 h 1206212"/>
                <a:gd name="connsiteX62" fmla="*/ 400827 w 1753617"/>
                <a:gd name="connsiteY62" fmla="*/ 886611 h 1206212"/>
                <a:gd name="connsiteX63" fmla="*/ 358348 w 1753617"/>
                <a:gd name="connsiteY63" fmla="*/ 888790 h 1206212"/>
                <a:gd name="connsiteX64" fmla="*/ 0 w 1753617"/>
                <a:gd name="connsiteY64" fmla="*/ 530443 h 1206212"/>
                <a:gd name="connsiteX65" fmla="*/ 358348 w 1753617"/>
                <a:gd name="connsiteY65" fmla="*/ 172094 h 1206212"/>
                <a:gd name="connsiteX66" fmla="*/ 536978 w 1753617"/>
                <a:gd name="connsiteY66" fmla="*/ 220019 h 1206212"/>
                <a:gd name="connsiteX67" fmla="*/ 861560 w 1753617"/>
                <a:gd name="connsiteY67" fmla="*/ 0 h 120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753617" h="1206212">
                  <a:moveTo>
                    <a:pt x="1229776" y="474039"/>
                  </a:moveTo>
                  <a:cubicBezTo>
                    <a:pt x="1143811" y="476947"/>
                    <a:pt x="1106070" y="792156"/>
                    <a:pt x="1118650" y="1037577"/>
                  </a:cubicBezTo>
                  <a:cubicBezTo>
                    <a:pt x="1151499" y="1041648"/>
                    <a:pt x="1192735" y="1038740"/>
                    <a:pt x="1227679" y="1039321"/>
                  </a:cubicBezTo>
                  <a:cubicBezTo>
                    <a:pt x="1233271" y="829958"/>
                    <a:pt x="1236766" y="475784"/>
                    <a:pt x="1229776" y="474039"/>
                  </a:cubicBezTo>
                  <a:close/>
                  <a:moveTo>
                    <a:pt x="861560" y="0"/>
                  </a:moveTo>
                  <a:cubicBezTo>
                    <a:pt x="1015137" y="0"/>
                    <a:pt x="1144753" y="98028"/>
                    <a:pt x="1192678" y="235268"/>
                  </a:cubicBezTo>
                  <a:cubicBezTo>
                    <a:pt x="1250405" y="194968"/>
                    <a:pt x="1320114" y="172094"/>
                    <a:pt x="1395270" y="172094"/>
                  </a:cubicBezTo>
                  <a:cubicBezTo>
                    <a:pt x="1593505" y="172094"/>
                    <a:pt x="1753617" y="332207"/>
                    <a:pt x="1753617" y="530443"/>
                  </a:cubicBezTo>
                  <a:cubicBezTo>
                    <a:pt x="1753617" y="728677"/>
                    <a:pt x="1593505" y="888790"/>
                    <a:pt x="1395270" y="888790"/>
                  </a:cubicBezTo>
                  <a:cubicBezTo>
                    <a:pt x="1387645" y="888790"/>
                    <a:pt x="1380021" y="887701"/>
                    <a:pt x="1372396" y="887701"/>
                  </a:cubicBezTo>
                  <a:lnTo>
                    <a:pt x="1372396" y="1206212"/>
                  </a:lnTo>
                  <a:lnTo>
                    <a:pt x="1231543" y="1206212"/>
                  </a:lnTo>
                  <a:lnTo>
                    <a:pt x="1227789" y="1039789"/>
                  </a:lnTo>
                  <a:lnTo>
                    <a:pt x="1176875" y="1039789"/>
                  </a:lnTo>
                  <a:lnTo>
                    <a:pt x="1173122" y="1206212"/>
                  </a:lnTo>
                  <a:lnTo>
                    <a:pt x="973672" y="1206212"/>
                  </a:lnTo>
                  <a:lnTo>
                    <a:pt x="968149" y="929147"/>
                  </a:lnTo>
                  <a:lnTo>
                    <a:pt x="968017" y="929147"/>
                  </a:lnTo>
                  <a:cubicBezTo>
                    <a:pt x="988704" y="898262"/>
                    <a:pt x="1030225" y="854754"/>
                    <a:pt x="1030077" y="836491"/>
                  </a:cubicBezTo>
                  <a:lnTo>
                    <a:pt x="1016753" y="510027"/>
                  </a:lnTo>
                  <a:cubicBezTo>
                    <a:pt x="1016753" y="505156"/>
                    <a:pt x="1012219" y="501207"/>
                    <a:pt x="1006625" y="501207"/>
                  </a:cubicBezTo>
                  <a:cubicBezTo>
                    <a:pt x="1003828" y="501207"/>
                    <a:pt x="1001296" y="502194"/>
                    <a:pt x="999463" y="503790"/>
                  </a:cubicBezTo>
                  <a:lnTo>
                    <a:pt x="996664" y="509676"/>
                  </a:lnTo>
                  <a:lnTo>
                    <a:pt x="996664" y="733486"/>
                  </a:lnTo>
                  <a:cubicBezTo>
                    <a:pt x="996664" y="738623"/>
                    <a:pt x="991881" y="742788"/>
                    <a:pt x="985982" y="742788"/>
                  </a:cubicBezTo>
                  <a:cubicBezTo>
                    <a:pt x="980083" y="742788"/>
                    <a:pt x="975300" y="738623"/>
                    <a:pt x="975300" y="733486"/>
                  </a:cubicBezTo>
                  <a:cubicBezTo>
                    <a:pt x="975300" y="658877"/>
                    <a:pt x="975300" y="584268"/>
                    <a:pt x="975300" y="509660"/>
                  </a:cubicBezTo>
                  <a:lnTo>
                    <a:pt x="972509" y="503790"/>
                  </a:lnTo>
                  <a:cubicBezTo>
                    <a:pt x="970676" y="502194"/>
                    <a:pt x="968144" y="501207"/>
                    <a:pt x="965347" y="501207"/>
                  </a:cubicBezTo>
                  <a:cubicBezTo>
                    <a:pt x="962550" y="501207"/>
                    <a:pt x="960018" y="502194"/>
                    <a:pt x="958185" y="503790"/>
                  </a:cubicBezTo>
                  <a:lnTo>
                    <a:pt x="955762" y="508885"/>
                  </a:lnTo>
                  <a:lnTo>
                    <a:pt x="955762" y="735600"/>
                  </a:lnTo>
                  <a:cubicBezTo>
                    <a:pt x="955762" y="740738"/>
                    <a:pt x="950979" y="744903"/>
                    <a:pt x="945080" y="744903"/>
                  </a:cubicBezTo>
                  <a:cubicBezTo>
                    <a:pt x="939180" y="744903"/>
                    <a:pt x="934398" y="740738"/>
                    <a:pt x="934398" y="735600"/>
                  </a:cubicBezTo>
                  <a:cubicBezTo>
                    <a:pt x="934398" y="659916"/>
                    <a:pt x="934398" y="584231"/>
                    <a:pt x="934398" y="508546"/>
                  </a:cubicBezTo>
                  <a:lnTo>
                    <a:pt x="932136" y="503790"/>
                  </a:lnTo>
                  <a:cubicBezTo>
                    <a:pt x="930304" y="502194"/>
                    <a:pt x="927771" y="501207"/>
                    <a:pt x="924974" y="501207"/>
                  </a:cubicBezTo>
                  <a:cubicBezTo>
                    <a:pt x="922177" y="501207"/>
                    <a:pt x="919645" y="502194"/>
                    <a:pt x="917812" y="503790"/>
                  </a:cubicBezTo>
                  <a:lnTo>
                    <a:pt x="914860" y="509998"/>
                  </a:lnTo>
                  <a:lnTo>
                    <a:pt x="914860" y="735693"/>
                  </a:lnTo>
                  <a:cubicBezTo>
                    <a:pt x="914860" y="740830"/>
                    <a:pt x="910078" y="744995"/>
                    <a:pt x="904178" y="744995"/>
                  </a:cubicBezTo>
                  <a:cubicBezTo>
                    <a:pt x="898278" y="744995"/>
                    <a:pt x="893497" y="740830"/>
                    <a:pt x="893497" y="735693"/>
                  </a:cubicBezTo>
                  <a:cubicBezTo>
                    <a:pt x="893497" y="660241"/>
                    <a:pt x="893497" y="584789"/>
                    <a:pt x="893497" y="509338"/>
                  </a:cubicBezTo>
                  <a:lnTo>
                    <a:pt x="890858" y="503790"/>
                  </a:lnTo>
                  <a:cubicBezTo>
                    <a:pt x="889025" y="502194"/>
                    <a:pt x="886493" y="501207"/>
                    <a:pt x="883696" y="501207"/>
                  </a:cubicBezTo>
                  <a:cubicBezTo>
                    <a:pt x="878102" y="501207"/>
                    <a:pt x="873568" y="505156"/>
                    <a:pt x="873568" y="510027"/>
                  </a:cubicBezTo>
                  <a:lnTo>
                    <a:pt x="858045" y="836491"/>
                  </a:lnTo>
                  <a:cubicBezTo>
                    <a:pt x="856991" y="853176"/>
                    <a:pt x="899418" y="898262"/>
                    <a:pt x="920104" y="929147"/>
                  </a:cubicBezTo>
                  <a:lnTo>
                    <a:pt x="919971" y="929147"/>
                  </a:lnTo>
                  <a:lnTo>
                    <a:pt x="914449" y="1206212"/>
                  </a:lnTo>
                  <a:lnTo>
                    <a:pt x="687243" y="1206212"/>
                  </a:lnTo>
                  <a:lnTo>
                    <a:pt x="680994" y="892690"/>
                  </a:lnTo>
                  <a:lnTo>
                    <a:pt x="672455" y="892690"/>
                  </a:lnTo>
                  <a:lnTo>
                    <a:pt x="703265" y="880906"/>
                  </a:lnTo>
                  <a:cubicBezTo>
                    <a:pt x="746777" y="847233"/>
                    <a:pt x="780792" y="770577"/>
                    <a:pt x="779494" y="701153"/>
                  </a:cubicBezTo>
                  <a:cubicBezTo>
                    <a:pt x="777764" y="608588"/>
                    <a:pt x="735279" y="494515"/>
                    <a:pt x="659906" y="495891"/>
                  </a:cubicBezTo>
                  <a:cubicBezTo>
                    <a:pt x="584533" y="497267"/>
                    <a:pt x="529384" y="593484"/>
                    <a:pt x="531113" y="696668"/>
                  </a:cubicBezTo>
                  <a:cubicBezTo>
                    <a:pt x="532411" y="774055"/>
                    <a:pt x="567648" y="848411"/>
                    <a:pt x="611609" y="881068"/>
                  </a:cubicBezTo>
                  <a:lnTo>
                    <a:pt x="642424" y="892690"/>
                  </a:lnTo>
                  <a:lnTo>
                    <a:pt x="629610" y="892690"/>
                  </a:lnTo>
                  <a:lnTo>
                    <a:pt x="623362" y="1206212"/>
                  </a:lnTo>
                  <a:lnTo>
                    <a:pt x="400827" y="1206212"/>
                  </a:lnTo>
                  <a:lnTo>
                    <a:pt x="400827" y="886611"/>
                  </a:lnTo>
                  <a:cubicBezTo>
                    <a:pt x="387756" y="887701"/>
                    <a:pt x="372507" y="888790"/>
                    <a:pt x="358348" y="888790"/>
                  </a:cubicBezTo>
                  <a:cubicBezTo>
                    <a:pt x="160114" y="888790"/>
                    <a:pt x="0" y="728677"/>
                    <a:pt x="0" y="530443"/>
                  </a:cubicBezTo>
                  <a:cubicBezTo>
                    <a:pt x="0" y="332207"/>
                    <a:pt x="160114" y="172094"/>
                    <a:pt x="358348" y="172094"/>
                  </a:cubicBezTo>
                  <a:cubicBezTo>
                    <a:pt x="423701" y="172094"/>
                    <a:pt x="484696" y="189522"/>
                    <a:pt x="536978" y="220019"/>
                  </a:cubicBezTo>
                  <a:cubicBezTo>
                    <a:pt x="588170" y="91493"/>
                    <a:pt x="714517" y="0"/>
                    <a:pt x="861560" y="0"/>
                  </a:cubicBezTo>
                  <a:close/>
                </a:path>
              </a:pathLst>
            </a:custGeom>
            <a:noFill/>
            <a:ln w="12700" cap="flat">
              <a:solidFill>
                <a:schemeClr val="bg1"/>
              </a:solidFill>
              <a:prstDash val="solid"/>
              <a:miter/>
            </a:ln>
          </p:spPr>
          <p:txBody>
            <a:bodyPr wrap="square" rtlCol="0" anchor="ctr">
              <a:noAutofit/>
            </a:bodyPr>
            <a:lstStyle/>
            <a:p>
              <a:pPr algn="r"/>
              <a:endParaRPr lang="en-US" dirty="0">
                <a:cs typeface="B Nazanin" pitchFamily="2" charset="-78"/>
              </a:endParaRPr>
            </a:p>
          </p:txBody>
        </p:sp>
        <p:sp>
          <p:nvSpPr>
            <p:cNvPr id="16" name="Freeform: Shape 15">
              <a:extLst>
                <a:ext uri="{FF2B5EF4-FFF2-40B4-BE49-F238E27FC236}">
                  <a16:creationId xmlns:a16="http://schemas.microsoft.com/office/drawing/2014/main" id="{633E0C64-2F1F-4660-AFB3-287743311EFB}"/>
                </a:ext>
              </a:extLst>
            </p:cNvPr>
            <p:cNvSpPr/>
            <p:nvPr/>
          </p:nvSpPr>
          <p:spPr>
            <a:xfrm>
              <a:off x="7802951" y="1951413"/>
              <a:ext cx="3265553" cy="424590"/>
            </a:xfrm>
            <a:custGeom>
              <a:avLst/>
              <a:gdLst>
                <a:gd name="connsiteX0" fmla="*/ 1708547 w 1724025"/>
                <a:gd name="connsiteY0" fmla="*/ 62865 h 219075"/>
                <a:gd name="connsiteX1" fmla="*/ 1722834 w 1724025"/>
                <a:gd name="connsiteY1" fmla="*/ 143828 h 219075"/>
                <a:gd name="connsiteX2" fmla="*/ 1680924 w 1724025"/>
                <a:gd name="connsiteY2" fmla="*/ 160973 h 219075"/>
                <a:gd name="connsiteX3" fmla="*/ 1538049 w 1724025"/>
                <a:gd name="connsiteY3" fmla="*/ 160973 h 219075"/>
                <a:gd name="connsiteX4" fmla="*/ 1498044 w 1724025"/>
                <a:gd name="connsiteY4" fmla="*/ 148590 h 219075"/>
                <a:gd name="connsiteX5" fmla="*/ 1467564 w 1724025"/>
                <a:gd name="connsiteY5" fmla="*/ 148590 h 219075"/>
                <a:gd name="connsiteX6" fmla="*/ 1403747 w 1724025"/>
                <a:gd name="connsiteY6" fmla="*/ 162878 h 219075"/>
                <a:gd name="connsiteX7" fmla="*/ 1396127 w 1724025"/>
                <a:gd name="connsiteY7" fmla="*/ 179070 h 219075"/>
                <a:gd name="connsiteX8" fmla="*/ 1352312 w 1724025"/>
                <a:gd name="connsiteY8" fmla="*/ 222885 h 219075"/>
                <a:gd name="connsiteX9" fmla="*/ 1298972 w 1724025"/>
                <a:gd name="connsiteY9" fmla="*/ 223837 h 219075"/>
                <a:gd name="connsiteX10" fmla="*/ 408384 w 1724025"/>
                <a:gd name="connsiteY10" fmla="*/ 223837 h 219075"/>
                <a:gd name="connsiteX11" fmla="*/ 382667 w 1724025"/>
                <a:gd name="connsiteY11" fmla="*/ 222885 h 219075"/>
                <a:gd name="connsiteX12" fmla="*/ 338852 w 1724025"/>
                <a:gd name="connsiteY12" fmla="*/ 179070 h 219075"/>
                <a:gd name="connsiteX13" fmla="*/ 331232 w 1724025"/>
                <a:gd name="connsiteY13" fmla="*/ 162878 h 219075"/>
                <a:gd name="connsiteX14" fmla="*/ 267414 w 1724025"/>
                <a:gd name="connsiteY14" fmla="*/ 148590 h 219075"/>
                <a:gd name="connsiteX15" fmla="*/ 236934 w 1724025"/>
                <a:gd name="connsiteY15" fmla="*/ 153353 h 219075"/>
                <a:gd name="connsiteX16" fmla="*/ 41672 w 1724025"/>
                <a:gd name="connsiteY16" fmla="*/ 160973 h 219075"/>
                <a:gd name="connsiteX17" fmla="*/ 714 w 1724025"/>
                <a:gd name="connsiteY17" fmla="*/ 126682 h 219075"/>
                <a:gd name="connsiteX18" fmla="*/ 3572 w 1724025"/>
                <a:gd name="connsiteY18" fmla="*/ 80963 h 219075"/>
                <a:gd name="connsiteX19" fmla="*/ 26432 w 1724025"/>
                <a:gd name="connsiteY19" fmla="*/ 62865 h 219075"/>
                <a:gd name="connsiteX20" fmla="*/ 211217 w 1724025"/>
                <a:gd name="connsiteY20" fmla="*/ 63817 h 219075"/>
                <a:gd name="connsiteX21" fmla="*/ 327422 w 1724025"/>
                <a:gd name="connsiteY21" fmla="*/ 63817 h 219075"/>
                <a:gd name="connsiteX22" fmla="*/ 335042 w 1724025"/>
                <a:gd name="connsiteY22" fmla="*/ 51435 h 219075"/>
                <a:gd name="connsiteX23" fmla="*/ 397907 w 1724025"/>
                <a:gd name="connsiteY23" fmla="*/ 0 h 219075"/>
                <a:gd name="connsiteX24" fmla="*/ 1334214 w 1724025"/>
                <a:gd name="connsiteY24" fmla="*/ 0 h 219075"/>
                <a:gd name="connsiteX25" fmla="*/ 1393269 w 1724025"/>
                <a:gd name="connsiteY25" fmla="*/ 52388 h 219075"/>
                <a:gd name="connsiteX26" fmla="*/ 1400889 w 1724025"/>
                <a:gd name="connsiteY26" fmla="*/ 63817 h 219075"/>
                <a:gd name="connsiteX27" fmla="*/ 1521857 w 1724025"/>
                <a:gd name="connsiteY27" fmla="*/ 62865 h 219075"/>
                <a:gd name="connsiteX28" fmla="*/ 1545669 w 1724025"/>
                <a:gd name="connsiteY28" fmla="*/ 60007 h 219075"/>
                <a:gd name="connsiteX29" fmla="*/ 1544717 w 1724025"/>
                <a:gd name="connsiteY29" fmla="*/ 60007 h 219075"/>
                <a:gd name="connsiteX30" fmla="*/ 1660922 w 1724025"/>
                <a:gd name="connsiteY30" fmla="*/ 61913 h 219075"/>
                <a:gd name="connsiteX31" fmla="*/ 1708547 w 1724025"/>
                <a:gd name="connsiteY31" fmla="*/ 62865 h 219075"/>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75503 w 1729465"/>
                <a:gd name="connsiteY5" fmla="*/ 147267 h 224866"/>
                <a:gd name="connsiteX6" fmla="*/ 1403747 w 1729465"/>
                <a:gd name="connsiteY6" fmla="*/ 162878 h 224866"/>
                <a:gd name="connsiteX7" fmla="*/ 1396127 w 1729465"/>
                <a:gd name="connsiteY7" fmla="*/ 179070 h 224866"/>
                <a:gd name="connsiteX8" fmla="*/ 1352312 w 1729465"/>
                <a:gd name="connsiteY8" fmla="*/ 222885 h 224866"/>
                <a:gd name="connsiteX9" fmla="*/ 1298972 w 1729465"/>
                <a:gd name="connsiteY9" fmla="*/ 223837 h 224866"/>
                <a:gd name="connsiteX10" fmla="*/ 408384 w 1729465"/>
                <a:gd name="connsiteY10" fmla="*/ 223837 h 224866"/>
                <a:gd name="connsiteX11" fmla="*/ 382667 w 1729465"/>
                <a:gd name="connsiteY11" fmla="*/ 222885 h 224866"/>
                <a:gd name="connsiteX12" fmla="*/ 338852 w 1729465"/>
                <a:gd name="connsiteY12" fmla="*/ 179070 h 224866"/>
                <a:gd name="connsiteX13" fmla="*/ 331232 w 1729465"/>
                <a:gd name="connsiteY13" fmla="*/ 162878 h 224866"/>
                <a:gd name="connsiteX14" fmla="*/ 267414 w 1729465"/>
                <a:gd name="connsiteY14" fmla="*/ 148590 h 224866"/>
                <a:gd name="connsiteX15" fmla="*/ 236934 w 1729465"/>
                <a:gd name="connsiteY15" fmla="*/ 153353 h 224866"/>
                <a:gd name="connsiteX16" fmla="*/ 41672 w 1729465"/>
                <a:gd name="connsiteY16" fmla="*/ 160973 h 224866"/>
                <a:gd name="connsiteX17" fmla="*/ 714 w 1729465"/>
                <a:gd name="connsiteY17" fmla="*/ 126682 h 224866"/>
                <a:gd name="connsiteX18" fmla="*/ 3572 w 1729465"/>
                <a:gd name="connsiteY18" fmla="*/ 80963 h 224866"/>
                <a:gd name="connsiteX19" fmla="*/ 26432 w 1729465"/>
                <a:gd name="connsiteY19" fmla="*/ 62865 h 224866"/>
                <a:gd name="connsiteX20" fmla="*/ 211217 w 1729465"/>
                <a:gd name="connsiteY20" fmla="*/ 63817 h 224866"/>
                <a:gd name="connsiteX21" fmla="*/ 327422 w 1729465"/>
                <a:gd name="connsiteY21" fmla="*/ 63817 h 224866"/>
                <a:gd name="connsiteX22" fmla="*/ 335042 w 1729465"/>
                <a:gd name="connsiteY22" fmla="*/ 51435 h 224866"/>
                <a:gd name="connsiteX23" fmla="*/ 397907 w 1729465"/>
                <a:gd name="connsiteY23" fmla="*/ 0 h 224866"/>
                <a:gd name="connsiteX24" fmla="*/ 1334214 w 1729465"/>
                <a:gd name="connsiteY24" fmla="*/ 0 h 224866"/>
                <a:gd name="connsiteX25" fmla="*/ 1393269 w 1729465"/>
                <a:gd name="connsiteY25" fmla="*/ 52388 h 224866"/>
                <a:gd name="connsiteX26" fmla="*/ 1400889 w 1729465"/>
                <a:gd name="connsiteY26" fmla="*/ 63817 h 224866"/>
                <a:gd name="connsiteX27" fmla="*/ 1521857 w 1729465"/>
                <a:gd name="connsiteY27" fmla="*/ 62865 h 224866"/>
                <a:gd name="connsiteX28" fmla="*/ 1545669 w 1729465"/>
                <a:gd name="connsiteY28" fmla="*/ 60007 h 224866"/>
                <a:gd name="connsiteX29" fmla="*/ 1544717 w 1729465"/>
                <a:gd name="connsiteY29" fmla="*/ 60007 h 224866"/>
                <a:gd name="connsiteX30" fmla="*/ 1660922 w 1729465"/>
                <a:gd name="connsiteY30" fmla="*/ 61913 h 224866"/>
                <a:gd name="connsiteX31" fmla="*/ 1708547 w 1729465"/>
                <a:gd name="connsiteY31"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71533 w 1729465"/>
                <a:gd name="connsiteY5" fmla="*/ 145943 h 224866"/>
                <a:gd name="connsiteX6" fmla="*/ 1403747 w 1729465"/>
                <a:gd name="connsiteY6" fmla="*/ 162878 h 224866"/>
                <a:gd name="connsiteX7" fmla="*/ 1396127 w 1729465"/>
                <a:gd name="connsiteY7" fmla="*/ 179070 h 224866"/>
                <a:gd name="connsiteX8" fmla="*/ 1352312 w 1729465"/>
                <a:gd name="connsiteY8" fmla="*/ 222885 h 224866"/>
                <a:gd name="connsiteX9" fmla="*/ 1298972 w 1729465"/>
                <a:gd name="connsiteY9" fmla="*/ 223837 h 224866"/>
                <a:gd name="connsiteX10" fmla="*/ 408384 w 1729465"/>
                <a:gd name="connsiteY10" fmla="*/ 223837 h 224866"/>
                <a:gd name="connsiteX11" fmla="*/ 382667 w 1729465"/>
                <a:gd name="connsiteY11" fmla="*/ 222885 h 224866"/>
                <a:gd name="connsiteX12" fmla="*/ 338852 w 1729465"/>
                <a:gd name="connsiteY12" fmla="*/ 179070 h 224866"/>
                <a:gd name="connsiteX13" fmla="*/ 331232 w 1729465"/>
                <a:gd name="connsiteY13" fmla="*/ 162878 h 224866"/>
                <a:gd name="connsiteX14" fmla="*/ 267414 w 1729465"/>
                <a:gd name="connsiteY14" fmla="*/ 148590 h 224866"/>
                <a:gd name="connsiteX15" fmla="*/ 236934 w 1729465"/>
                <a:gd name="connsiteY15" fmla="*/ 153353 h 224866"/>
                <a:gd name="connsiteX16" fmla="*/ 41672 w 1729465"/>
                <a:gd name="connsiteY16" fmla="*/ 160973 h 224866"/>
                <a:gd name="connsiteX17" fmla="*/ 714 w 1729465"/>
                <a:gd name="connsiteY17" fmla="*/ 126682 h 224866"/>
                <a:gd name="connsiteX18" fmla="*/ 3572 w 1729465"/>
                <a:gd name="connsiteY18" fmla="*/ 80963 h 224866"/>
                <a:gd name="connsiteX19" fmla="*/ 26432 w 1729465"/>
                <a:gd name="connsiteY19" fmla="*/ 62865 h 224866"/>
                <a:gd name="connsiteX20" fmla="*/ 211217 w 1729465"/>
                <a:gd name="connsiteY20" fmla="*/ 63817 h 224866"/>
                <a:gd name="connsiteX21" fmla="*/ 327422 w 1729465"/>
                <a:gd name="connsiteY21" fmla="*/ 63817 h 224866"/>
                <a:gd name="connsiteX22" fmla="*/ 335042 w 1729465"/>
                <a:gd name="connsiteY22" fmla="*/ 51435 h 224866"/>
                <a:gd name="connsiteX23" fmla="*/ 397907 w 1729465"/>
                <a:gd name="connsiteY23" fmla="*/ 0 h 224866"/>
                <a:gd name="connsiteX24" fmla="*/ 1334214 w 1729465"/>
                <a:gd name="connsiteY24" fmla="*/ 0 h 224866"/>
                <a:gd name="connsiteX25" fmla="*/ 1393269 w 1729465"/>
                <a:gd name="connsiteY25" fmla="*/ 52388 h 224866"/>
                <a:gd name="connsiteX26" fmla="*/ 1400889 w 1729465"/>
                <a:gd name="connsiteY26" fmla="*/ 63817 h 224866"/>
                <a:gd name="connsiteX27" fmla="*/ 1521857 w 1729465"/>
                <a:gd name="connsiteY27" fmla="*/ 62865 h 224866"/>
                <a:gd name="connsiteX28" fmla="*/ 1545669 w 1729465"/>
                <a:gd name="connsiteY28" fmla="*/ 60007 h 224866"/>
                <a:gd name="connsiteX29" fmla="*/ 1544717 w 1729465"/>
                <a:gd name="connsiteY29" fmla="*/ 60007 h 224866"/>
                <a:gd name="connsiteX30" fmla="*/ 1660922 w 1729465"/>
                <a:gd name="connsiteY30" fmla="*/ 61913 h 224866"/>
                <a:gd name="connsiteX31" fmla="*/ 1708547 w 1729465"/>
                <a:gd name="connsiteY31"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544717 w 1729465"/>
                <a:gd name="connsiteY28" fmla="*/ 60007 h 224866"/>
                <a:gd name="connsiteX29" fmla="*/ 1660922 w 1729465"/>
                <a:gd name="connsiteY29" fmla="*/ 61913 h 224866"/>
                <a:gd name="connsiteX30" fmla="*/ 1708547 w 1729465"/>
                <a:gd name="connsiteY30"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544717 w 1729465"/>
                <a:gd name="connsiteY28" fmla="*/ 60007 h 224866"/>
                <a:gd name="connsiteX29" fmla="*/ 1660922 w 1729465"/>
                <a:gd name="connsiteY29" fmla="*/ 61913 h 224866"/>
                <a:gd name="connsiteX30" fmla="*/ 1708547 w 1729465"/>
                <a:gd name="connsiteY30"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660922 w 1729465"/>
                <a:gd name="connsiteY28" fmla="*/ 61913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56038 h 224866"/>
                <a:gd name="connsiteX28" fmla="*/ 1660922 w 1729465"/>
                <a:gd name="connsiteY28" fmla="*/ 61913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56038 h 224866"/>
                <a:gd name="connsiteX28" fmla="*/ 1678123 w 1729465"/>
                <a:gd name="connsiteY28" fmla="*/ 56621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678123 w 1729465"/>
                <a:gd name="connsiteY27" fmla="*/ 56621 h 224866"/>
                <a:gd name="connsiteX28" fmla="*/ 1708547 w 1729465"/>
                <a:gd name="connsiteY28"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678123 w 1729465"/>
                <a:gd name="connsiteY27" fmla="*/ 56621 h 224866"/>
                <a:gd name="connsiteX28" fmla="*/ 1708547 w 1729465"/>
                <a:gd name="connsiteY28" fmla="*/ 62865 h 22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29465" h="224866">
                  <a:moveTo>
                    <a:pt x="1708547" y="62865"/>
                  </a:moveTo>
                  <a:cubicBezTo>
                    <a:pt x="1733312" y="79057"/>
                    <a:pt x="1733312" y="120967"/>
                    <a:pt x="1722834" y="143828"/>
                  </a:cubicBezTo>
                  <a:cubicBezTo>
                    <a:pt x="1717119" y="156210"/>
                    <a:pt x="1695212" y="161925"/>
                    <a:pt x="1680924" y="160973"/>
                  </a:cubicBezTo>
                  <a:lnTo>
                    <a:pt x="1538049" y="160973"/>
                  </a:lnTo>
                  <a:cubicBezTo>
                    <a:pt x="1524714" y="160973"/>
                    <a:pt x="1511380" y="150495"/>
                    <a:pt x="1498044" y="148590"/>
                  </a:cubicBezTo>
                  <a:cubicBezTo>
                    <a:pt x="1470368" y="142291"/>
                    <a:pt x="1420733" y="157798"/>
                    <a:pt x="1403747" y="162878"/>
                  </a:cubicBezTo>
                  <a:cubicBezTo>
                    <a:pt x="1395174" y="165735"/>
                    <a:pt x="1398032" y="173355"/>
                    <a:pt x="1396127" y="179070"/>
                  </a:cubicBezTo>
                  <a:cubicBezTo>
                    <a:pt x="1389459" y="200978"/>
                    <a:pt x="1374219" y="215265"/>
                    <a:pt x="1352312" y="222885"/>
                  </a:cubicBezTo>
                  <a:cubicBezTo>
                    <a:pt x="1335167" y="226695"/>
                    <a:pt x="1317069" y="223837"/>
                    <a:pt x="1298972" y="223837"/>
                  </a:cubicBezTo>
                  <a:lnTo>
                    <a:pt x="408384" y="223837"/>
                  </a:lnTo>
                  <a:cubicBezTo>
                    <a:pt x="399812" y="223837"/>
                    <a:pt x="391239" y="224790"/>
                    <a:pt x="382667" y="222885"/>
                  </a:cubicBezTo>
                  <a:cubicBezTo>
                    <a:pt x="358854" y="218123"/>
                    <a:pt x="344567" y="202883"/>
                    <a:pt x="338852" y="179070"/>
                  </a:cubicBezTo>
                  <a:cubicBezTo>
                    <a:pt x="336947" y="173355"/>
                    <a:pt x="339804" y="165735"/>
                    <a:pt x="331232" y="162878"/>
                  </a:cubicBezTo>
                  <a:cubicBezTo>
                    <a:pt x="310277" y="160020"/>
                    <a:pt x="289322" y="146685"/>
                    <a:pt x="267414" y="148590"/>
                  </a:cubicBezTo>
                  <a:cubicBezTo>
                    <a:pt x="256937" y="144780"/>
                    <a:pt x="247412" y="150495"/>
                    <a:pt x="236934" y="153353"/>
                  </a:cubicBezTo>
                  <a:cubicBezTo>
                    <a:pt x="175974" y="167640"/>
                    <a:pt x="103584" y="159067"/>
                    <a:pt x="41672" y="160973"/>
                  </a:cubicBezTo>
                  <a:cubicBezTo>
                    <a:pt x="17859" y="161925"/>
                    <a:pt x="1667" y="150495"/>
                    <a:pt x="714" y="126682"/>
                  </a:cubicBezTo>
                  <a:cubicBezTo>
                    <a:pt x="714" y="111442"/>
                    <a:pt x="-2143" y="96203"/>
                    <a:pt x="3572" y="80963"/>
                  </a:cubicBezTo>
                  <a:cubicBezTo>
                    <a:pt x="6429" y="70485"/>
                    <a:pt x="16907" y="65723"/>
                    <a:pt x="26432" y="62865"/>
                  </a:cubicBezTo>
                  <a:cubicBezTo>
                    <a:pt x="84534" y="60960"/>
                    <a:pt x="153114" y="60007"/>
                    <a:pt x="211217" y="63817"/>
                  </a:cubicBezTo>
                  <a:cubicBezTo>
                    <a:pt x="250269" y="80010"/>
                    <a:pt x="288369" y="75248"/>
                    <a:pt x="327422" y="63817"/>
                  </a:cubicBezTo>
                  <a:cubicBezTo>
                    <a:pt x="332184" y="61913"/>
                    <a:pt x="334089" y="57150"/>
                    <a:pt x="335042" y="51435"/>
                  </a:cubicBezTo>
                  <a:cubicBezTo>
                    <a:pt x="342662" y="14288"/>
                    <a:pt x="359807" y="0"/>
                    <a:pt x="397907" y="0"/>
                  </a:cubicBezTo>
                  <a:lnTo>
                    <a:pt x="1334214" y="0"/>
                  </a:lnTo>
                  <a:cubicBezTo>
                    <a:pt x="1369457" y="0"/>
                    <a:pt x="1388507" y="17145"/>
                    <a:pt x="1393269" y="52388"/>
                  </a:cubicBezTo>
                  <a:cubicBezTo>
                    <a:pt x="1394222" y="58103"/>
                    <a:pt x="1394222" y="61913"/>
                    <a:pt x="1400889" y="63817"/>
                  </a:cubicBezTo>
                  <a:cubicBezTo>
                    <a:pt x="1441847" y="75248"/>
                    <a:pt x="1481852" y="80963"/>
                    <a:pt x="1521857" y="62865"/>
                  </a:cubicBezTo>
                  <a:cubicBezTo>
                    <a:pt x="1554831" y="52404"/>
                    <a:pt x="1647008" y="56621"/>
                    <a:pt x="1678123" y="56621"/>
                  </a:cubicBezTo>
                  <a:cubicBezTo>
                    <a:pt x="1691458" y="57573"/>
                    <a:pt x="1696164" y="60960"/>
                    <a:pt x="1708547" y="62865"/>
                  </a:cubicBezTo>
                  <a:close/>
                </a:path>
              </a:pathLst>
            </a:custGeom>
            <a:noFill/>
            <a:ln w="12700" cap="flat">
              <a:solidFill>
                <a:schemeClr val="bg1"/>
              </a:solidFill>
              <a:prstDash val="solid"/>
              <a:miter/>
            </a:ln>
          </p:spPr>
          <p:txBody>
            <a:bodyPr rtlCol="0" anchor="ctr"/>
            <a:lstStyle/>
            <a:p>
              <a:pPr algn="r"/>
              <a:endParaRPr lang="en-US">
                <a:cs typeface="B Nazanin" pitchFamily="2" charset="-78"/>
              </a:endParaRPr>
            </a:p>
          </p:txBody>
        </p:sp>
      </p:grpSp>
    </p:spTree>
    <p:extLst>
      <p:ext uri="{BB962C8B-B14F-4D97-AF65-F5344CB8AC3E}">
        <p14:creationId xmlns:p14="http://schemas.microsoft.com/office/powerpoint/2010/main" val="36686700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67F4C635-594B-4876-AF3D-9D29E6CEE9E3}"/>
              </a:ext>
            </a:extLst>
          </p:cNvPr>
          <p:cNvGrpSpPr/>
          <p:nvPr/>
        </p:nvGrpSpPr>
        <p:grpSpPr>
          <a:xfrm>
            <a:off x="1547396" y="1944205"/>
            <a:ext cx="3889104" cy="3653597"/>
            <a:chOff x="5109516" y="2278588"/>
            <a:chExt cx="2923644" cy="2746601"/>
          </a:xfrm>
        </p:grpSpPr>
        <p:grpSp>
          <p:nvGrpSpPr>
            <p:cNvPr id="4" name="Group 3">
              <a:extLst>
                <a:ext uri="{FF2B5EF4-FFF2-40B4-BE49-F238E27FC236}">
                  <a16:creationId xmlns:a16="http://schemas.microsoft.com/office/drawing/2014/main" id="{FE9D4A9E-9A28-4FE8-911C-23B75ED80D0D}"/>
                </a:ext>
              </a:extLst>
            </p:cNvPr>
            <p:cNvGrpSpPr/>
            <p:nvPr/>
          </p:nvGrpSpPr>
          <p:grpSpPr>
            <a:xfrm>
              <a:off x="5109516" y="2278588"/>
              <a:ext cx="2923644" cy="2746601"/>
              <a:chOff x="3419872" y="1916832"/>
              <a:chExt cx="2923644" cy="2746601"/>
            </a:xfrm>
          </p:grpSpPr>
          <p:sp>
            <p:nvSpPr>
              <p:cNvPr id="8" name="Oval 7">
                <a:extLst>
                  <a:ext uri="{FF2B5EF4-FFF2-40B4-BE49-F238E27FC236}">
                    <a16:creationId xmlns:a16="http://schemas.microsoft.com/office/drawing/2014/main" id="{F1C227EB-0C8D-43E5-A2C1-69BA43FE1B55}"/>
                  </a:ext>
                </a:extLst>
              </p:cNvPr>
              <p:cNvSpPr/>
              <p:nvPr/>
            </p:nvSpPr>
            <p:spPr>
              <a:xfrm>
                <a:off x="4014166" y="1916832"/>
                <a:ext cx="1735057" cy="1735057"/>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dirty="0">
                  <a:cs typeface="B Nazanin" pitchFamily="2" charset="-78"/>
                </a:endParaRPr>
              </a:p>
            </p:txBody>
          </p:sp>
          <p:grpSp>
            <p:nvGrpSpPr>
              <p:cNvPr id="9" name="Group 8">
                <a:extLst>
                  <a:ext uri="{FF2B5EF4-FFF2-40B4-BE49-F238E27FC236}">
                    <a16:creationId xmlns:a16="http://schemas.microsoft.com/office/drawing/2014/main" id="{116A140A-F7E7-4C20-ACAD-C1F7E4D7A165}"/>
                  </a:ext>
                </a:extLst>
              </p:cNvPr>
              <p:cNvGrpSpPr/>
              <p:nvPr/>
            </p:nvGrpSpPr>
            <p:grpSpPr>
              <a:xfrm>
                <a:off x="3419872" y="2928376"/>
                <a:ext cx="2923644" cy="1735057"/>
                <a:chOff x="3419872" y="2928376"/>
                <a:chExt cx="2923644" cy="1735057"/>
              </a:xfrm>
            </p:grpSpPr>
            <p:sp>
              <p:nvSpPr>
                <p:cNvPr id="10" name="Oval 9">
                  <a:extLst>
                    <a:ext uri="{FF2B5EF4-FFF2-40B4-BE49-F238E27FC236}">
                      <a16:creationId xmlns:a16="http://schemas.microsoft.com/office/drawing/2014/main" id="{88F49A39-7037-430D-A8CB-5652592C4D34}"/>
                    </a:ext>
                  </a:extLst>
                </p:cNvPr>
                <p:cNvSpPr/>
                <p:nvPr/>
              </p:nvSpPr>
              <p:spPr>
                <a:xfrm>
                  <a:off x="4608459" y="2928376"/>
                  <a:ext cx="1735057" cy="1735057"/>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dirty="0">
                    <a:cs typeface="B Nazanin" pitchFamily="2" charset="-78"/>
                  </a:endParaRPr>
                </a:p>
              </p:txBody>
            </p:sp>
            <p:sp>
              <p:nvSpPr>
                <p:cNvPr id="11" name="Oval 10">
                  <a:extLst>
                    <a:ext uri="{FF2B5EF4-FFF2-40B4-BE49-F238E27FC236}">
                      <a16:creationId xmlns:a16="http://schemas.microsoft.com/office/drawing/2014/main" id="{929B70AE-CD5B-49DB-839B-E107C9FB9304}"/>
                    </a:ext>
                  </a:extLst>
                </p:cNvPr>
                <p:cNvSpPr/>
                <p:nvPr/>
              </p:nvSpPr>
              <p:spPr>
                <a:xfrm>
                  <a:off x="3419872" y="2928376"/>
                  <a:ext cx="1735057" cy="1735057"/>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dirty="0">
                    <a:cs typeface="B Nazanin" pitchFamily="2" charset="-78"/>
                  </a:endParaRPr>
                </a:p>
              </p:txBody>
            </p:sp>
          </p:grpSp>
        </p:grpSp>
        <p:sp>
          <p:nvSpPr>
            <p:cNvPr id="5" name="Rectangle 4">
              <a:extLst>
                <a:ext uri="{FF2B5EF4-FFF2-40B4-BE49-F238E27FC236}">
                  <a16:creationId xmlns:a16="http://schemas.microsoft.com/office/drawing/2014/main" id="{1067500C-3C67-4BE2-97D3-A892025F2118}"/>
                </a:ext>
              </a:extLst>
            </p:cNvPr>
            <p:cNvSpPr/>
            <p:nvPr/>
          </p:nvSpPr>
          <p:spPr>
            <a:xfrm>
              <a:off x="5109516" y="4013645"/>
              <a:ext cx="1188587" cy="532155"/>
            </a:xfrm>
            <a:prstGeom prst="rect">
              <a:avLst/>
            </a:prstGeom>
          </p:spPr>
          <p:txBody>
            <a:bodyPr wrap="square">
              <a:spAutoFit/>
            </a:bodyPr>
            <a:lstStyle/>
            <a:p>
              <a:pPr algn="ctr"/>
              <a:r>
                <a:rPr lang="fa-IR" altLang="ko-KR" sz="2000" b="1" dirty="0">
                  <a:solidFill>
                    <a:schemeClr val="bg1"/>
                  </a:solidFill>
                  <a:cs typeface="B Nazanin" pitchFamily="2" charset="-78"/>
                </a:rPr>
                <a:t>اضافه کردن متن</a:t>
              </a:r>
              <a:endParaRPr lang="ko-KR" altLang="en-US" sz="2000" b="1" dirty="0">
                <a:solidFill>
                  <a:schemeClr val="bg1"/>
                </a:solidFill>
                <a:cs typeface="B Nazanin" pitchFamily="2" charset="-78"/>
              </a:endParaRPr>
            </a:p>
          </p:txBody>
        </p:sp>
        <p:sp>
          <p:nvSpPr>
            <p:cNvPr id="6" name="Rectangle 5">
              <a:extLst>
                <a:ext uri="{FF2B5EF4-FFF2-40B4-BE49-F238E27FC236}">
                  <a16:creationId xmlns:a16="http://schemas.microsoft.com/office/drawing/2014/main" id="{B702E475-3519-426F-B5DE-1CE11C30BDC9}"/>
                </a:ext>
              </a:extLst>
            </p:cNvPr>
            <p:cNvSpPr/>
            <p:nvPr/>
          </p:nvSpPr>
          <p:spPr>
            <a:xfrm>
              <a:off x="6835695" y="4023390"/>
              <a:ext cx="1188587" cy="532155"/>
            </a:xfrm>
            <a:prstGeom prst="rect">
              <a:avLst/>
            </a:prstGeom>
          </p:spPr>
          <p:txBody>
            <a:bodyPr wrap="square">
              <a:spAutoFit/>
            </a:bodyPr>
            <a:lstStyle/>
            <a:p>
              <a:pPr algn="ctr"/>
              <a:r>
                <a:rPr lang="fa-IR" altLang="ko-KR" sz="2000" b="1" dirty="0">
                  <a:solidFill>
                    <a:schemeClr val="bg1"/>
                  </a:solidFill>
                  <a:cs typeface="B Nazanin" pitchFamily="2" charset="-78"/>
                </a:rPr>
                <a:t>اضافه کردن متن</a:t>
              </a:r>
              <a:endParaRPr lang="ko-KR" altLang="en-US" sz="2000" b="1" dirty="0">
                <a:solidFill>
                  <a:schemeClr val="bg1"/>
                </a:solidFill>
                <a:cs typeface="B Nazanin" pitchFamily="2" charset="-78"/>
              </a:endParaRPr>
            </a:p>
          </p:txBody>
        </p:sp>
        <p:sp>
          <p:nvSpPr>
            <p:cNvPr id="7" name="Rectangle 6">
              <a:extLst>
                <a:ext uri="{FF2B5EF4-FFF2-40B4-BE49-F238E27FC236}">
                  <a16:creationId xmlns:a16="http://schemas.microsoft.com/office/drawing/2014/main" id="{3476137B-D90E-404D-8980-FE3E4E4C23E2}"/>
                </a:ext>
              </a:extLst>
            </p:cNvPr>
            <p:cNvSpPr/>
            <p:nvPr/>
          </p:nvSpPr>
          <p:spPr>
            <a:xfrm>
              <a:off x="5977044" y="2779458"/>
              <a:ext cx="1188587" cy="532155"/>
            </a:xfrm>
            <a:prstGeom prst="rect">
              <a:avLst/>
            </a:prstGeom>
          </p:spPr>
          <p:txBody>
            <a:bodyPr wrap="square">
              <a:spAutoFit/>
            </a:bodyPr>
            <a:lstStyle/>
            <a:p>
              <a:pPr algn="ctr"/>
              <a:r>
                <a:rPr lang="fa-IR" altLang="ko-KR" sz="2000" b="1" dirty="0">
                  <a:solidFill>
                    <a:schemeClr val="bg1"/>
                  </a:solidFill>
                  <a:cs typeface="B Nazanin" pitchFamily="2" charset="-78"/>
                </a:rPr>
                <a:t>اضافه کردن متن</a:t>
              </a:r>
              <a:endParaRPr lang="ko-KR" altLang="en-US" sz="2000" b="1" dirty="0">
                <a:solidFill>
                  <a:schemeClr val="bg1"/>
                </a:solidFill>
                <a:cs typeface="B Nazanin" pitchFamily="2" charset="-78"/>
              </a:endParaRPr>
            </a:p>
          </p:txBody>
        </p:sp>
      </p:grpSp>
      <p:sp>
        <p:nvSpPr>
          <p:cNvPr id="17" name="Donut 59">
            <a:extLst>
              <a:ext uri="{FF2B5EF4-FFF2-40B4-BE49-F238E27FC236}">
                <a16:creationId xmlns:a16="http://schemas.microsoft.com/office/drawing/2014/main" id="{074612DA-4685-471D-811F-4113464823B5}"/>
              </a:ext>
            </a:extLst>
          </p:cNvPr>
          <p:cNvSpPr/>
          <p:nvPr/>
        </p:nvSpPr>
        <p:spPr>
          <a:xfrm>
            <a:off x="6395969" y="1817732"/>
            <a:ext cx="701029" cy="701030"/>
          </a:xfrm>
          <a:prstGeom prst="donut">
            <a:avLst>
              <a:gd name="adj" fmla="val 873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cxnSp>
        <p:nvCxnSpPr>
          <p:cNvPr id="18" name="Straight Connector 17">
            <a:extLst>
              <a:ext uri="{FF2B5EF4-FFF2-40B4-BE49-F238E27FC236}">
                <a16:creationId xmlns:a16="http://schemas.microsoft.com/office/drawing/2014/main" id="{440BE12F-280B-49BE-BE58-F493432B60F6}"/>
              </a:ext>
            </a:extLst>
          </p:cNvPr>
          <p:cNvCxnSpPr>
            <a:cxnSpLocks/>
            <a:stCxn id="17" idx="6"/>
          </p:cNvCxnSpPr>
          <p:nvPr/>
        </p:nvCxnSpPr>
        <p:spPr>
          <a:xfrm>
            <a:off x="7096999" y="2168247"/>
            <a:ext cx="4144619" cy="0"/>
          </a:xfrm>
          <a:prstGeom prst="line">
            <a:avLst/>
          </a:prstGeom>
          <a:ln w="22225">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nvGrpSpPr>
          <p:cNvPr id="19" name="그룹 6">
            <a:extLst>
              <a:ext uri="{FF2B5EF4-FFF2-40B4-BE49-F238E27FC236}">
                <a16:creationId xmlns:a16="http://schemas.microsoft.com/office/drawing/2014/main" id="{94862856-489C-42E8-88C5-F75E9B5CA442}"/>
              </a:ext>
            </a:extLst>
          </p:cNvPr>
          <p:cNvGrpSpPr/>
          <p:nvPr/>
        </p:nvGrpSpPr>
        <p:grpSpPr>
          <a:xfrm>
            <a:off x="7127319" y="1865919"/>
            <a:ext cx="4063349" cy="573453"/>
            <a:chOff x="8306211" y="1865918"/>
            <a:chExt cx="2909365" cy="573453"/>
          </a:xfrm>
        </p:grpSpPr>
        <p:sp>
          <p:nvSpPr>
            <p:cNvPr id="20" name="TextBox 19">
              <a:extLst>
                <a:ext uri="{FF2B5EF4-FFF2-40B4-BE49-F238E27FC236}">
                  <a16:creationId xmlns:a16="http://schemas.microsoft.com/office/drawing/2014/main" id="{EB75214B-3D0C-4E97-B3DD-925174D040EE}"/>
                </a:ext>
              </a:extLst>
            </p:cNvPr>
            <p:cNvSpPr txBox="1"/>
            <p:nvPr/>
          </p:nvSpPr>
          <p:spPr>
            <a:xfrm>
              <a:off x="8316000" y="2162372"/>
              <a:ext cx="2899576"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متن مثال: 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21" name="TextBox 20">
              <a:extLst>
                <a:ext uri="{FF2B5EF4-FFF2-40B4-BE49-F238E27FC236}">
                  <a16:creationId xmlns:a16="http://schemas.microsoft.com/office/drawing/2014/main" id="{72319D3D-E51A-4C0E-945F-97DED571DFC9}"/>
                </a:ext>
              </a:extLst>
            </p:cNvPr>
            <p:cNvSpPr txBox="1"/>
            <p:nvPr/>
          </p:nvSpPr>
          <p:spPr>
            <a:xfrm>
              <a:off x="8306211" y="1865918"/>
              <a:ext cx="2908198" cy="307777"/>
            </a:xfrm>
            <a:prstGeom prst="rect">
              <a:avLst/>
            </a:prstGeom>
            <a:noFill/>
          </p:spPr>
          <p:txBody>
            <a:bodyPr wrap="square" rtlCol="0">
              <a:spAutoFit/>
            </a:bodyPr>
            <a:lstStyle/>
            <a:p>
              <a:pPr algn="r"/>
              <a:r>
                <a:rPr lang="fa-IR" altLang="ko-KR" sz="1400" dirty="0">
                  <a:solidFill>
                    <a:schemeClr val="bg1"/>
                  </a:solidFill>
                  <a:cs typeface="B Nazanin" pitchFamily="2" charset="-78"/>
                </a:rPr>
                <a:t>محتوا _ نمودار</a:t>
              </a:r>
              <a:endParaRPr lang="ko-KR" altLang="en-US" sz="1400" dirty="0">
                <a:solidFill>
                  <a:schemeClr val="bg1"/>
                </a:solidFill>
                <a:cs typeface="B Nazanin" pitchFamily="2" charset="-78"/>
              </a:endParaRPr>
            </a:p>
          </p:txBody>
        </p:sp>
      </p:grpSp>
      <p:sp>
        <p:nvSpPr>
          <p:cNvPr id="22" name="Donut 60">
            <a:extLst>
              <a:ext uri="{FF2B5EF4-FFF2-40B4-BE49-F238E27FC236}">
                <a16:creationId xmlns:a16="http://schemas.microsoft.com/office/drawing/2014/main" id="{E2A6422C-3420-4C28-AA90-C3087ED5F9CD}"/>
              </a:ext>
            </a:extLst>
          </p:cNvPr>
          <p:cNvSpPr/>
          <p:nvPr/>
        </p:nvSpPr>
        <p:spPr>
          <a:xfrm>
            <a:off x="6395969" y="5334514"/>
            <a:ext cx="701029" cy="701030"/>
          </a:xfrm>
          <a:prstGeom prst="donut">
            <a:avLst>
              <a:gd name="adj" fmla="val 87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cxnSp>
        <p:nvCxnSpPr>
          <p:cNvPr id="23" name="Straight Connector 22">
            <a:extLst>
              <a:ext uri="{FF2B5EF4-FFF2-40B4-BE49-F238E27FC236}">
                <a16:creationId xmlns:a16="http://schemas.microsoft.com/office/drawing/2014/main" id="{628B7B92-0328-42D3-BE2D-F3508F2AF98F}"/>
              </a:ext>
            </a:extLst>
          </p:cNvPr>
          <p:cNvCxnSpPr>
            <a:cxnSpLocks/>
            <a:stCxn id="22" idx="6"/>
          </p:cNvCxnSpPr>
          <p:nvPr/>
        </p:nvCxnSpPr>
        <p:spPr>
          <a:xfrm>
            <a:off x="7096999" y="5685029"/>
            <a:ext cx="4144619" cy="0"/>
          </a:xfrm>
          <a:prstGeom prst="line">
            <a:avLst/>
          </a:prstGeom>
          <a:ln w="22225">
            <a:solidFill>
              <a:schemeClr val="accent4"/>
            </a:solidFill>
            <a:tailEnd type="oval"/>
          </a:ln>
        </p:spPr>
        <p:style>
          <a:lnRef idx="1">
            <a:schemeClr val="accent1"/>
          </a:lnRef>
          <a:fillRef idx="0">
            <a:schemeClr val="accent1"/>
          </a:fillRef>
          <a:effectRef idx="0">
            <a:schemeClr val="accent1"/>
          </a:effectRef>
          <a:fontRef idx="minor">
            <a:schemeClr val="tx1"/>
          </a:fontRef>
        </p:style>
      </p:cxnSp>
      <p:grpSp>
        <p:nvGrpSpPr>
          <p:cNvPr id="24" name="그룹 7">
            <a:extLst>
              <a:ext uri="{FF2B5EF4-FFF2-40B4-BE49-F238E27FC236}">
                <a16:creationId xmlns:a16="http://schemas.microsoft.com/office/drawing/2014/main" id="{1BACACFE-DDF2-45BA-B624-B0905B133438}"/>
              </a:ext>
            </a:extLst>
          </p:cNvPr>
          <p:cNvGrpSpPr/>
          <p:nvPr/>
        </p:nvGrpSpPr>
        <p:grpSpPr>
          <a:xfrm>
            <a:off x="7127319" y="5374777"/>
            <a:ext cx="4063349" cy="583180"/>
            <a:chOff x="8306211" y="5374778"/>
            <a:chExt cx="2909365" cy="583180"/>
          </a:xfrm>
        </p:grpSpPr>
        <p:sp>
          <p:nvSpPr>
            <p:cNvPr id="25" name="TextBox 24">
              <a:extLst>
                <a:ext uri="{FF2B5EF4-FFF2-40B4-BE49-F238E27FC236}">
                  <a16:creationId xmlns:a16="http://schemas.microsoft.com/office/drawing/2014/main" id="{F12CDEBA-C73C-4C3F-9642-EFEE47764BBC}"/>
                </a:ext>
              </a:extLst>
            </p:cNvPr>
            <p:cNvSpPr txBox="1"/>
            <p:nvPr/>
          </p:nvSpPr>
          <p:spPr>
            <a:xfrm>
              <a:off x="8316000" y="5680959"/>
              <a:ext cx="2899576"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متن مثال: ارائه پاورپوینت مدرنی را دریافت کنید که به زیبایی طراحی شده است.</a:t>
              </a:r>
              <a:r>
                <a:rPr lang="en-US" altLang="ko-KR" sz="1200" dirty="0">
                  <a:solidFill>
                    <a:schemeClr val="bg1"/>
                  </a:solidFill>
                  <a:cs typeface="B Nazanin" pitchFamily="2" charset="-78"/>
                </a:rPr>
                <a:t>. </a:t>
              </a:r>
              <a:endParaRPr lang="ko-KR" altLang="en-US" sz="1200" dirty="0">
                <a:solidFill>
                  <a:schemeClr val="bg1"/>
                </a:solidFill>
                <a:cs typeface="B Nazanin" pitchFamily="2" charset="-78"/>
              </a:endParaRPr>
            </a:p>
          </p:txBody>
        </p:sp>
        <p:sp>
          <p:nvSpPr>
            <p:cNvPr id="26" name="TextBox 25">
              <a:extLst>
                <a:ext uri="{FF2B5EF4-FFF2-40B4-BE49-F238E27FC236}">
                  <a16:creationId xmlns:a16="http://schemas.microsoft.com/office/drawing/2014/main" id="{F97A152B-0156-484A-B885-3754827A1F06}"/>
                </a:ext>
              </a:extLst>
            </p:cNvPr>
            <p:cNvSpPr txBox="1"/>
            <p:nvPr/>
          </p:nvSpPr>
          <p:spPr>
            <a:xfrm>
              <a:off x="8306211" y="5374778"/>
              <a:ext cx="2908198" cy="307777"/>
            </a:xfrm>
            <a:prstGeom prst="rect">
              <a:avLst/>
            </a:prstGeom>
            <a:noFill/>
          </p:spPr>
          <p:txBody>
            <a:bodyPr wrap="square" rtlCol="0">
              <a:spAutoFit/>
            </a:bodyPr>
            <a:lstStyle/>
            <a:p>
              <a:pPr algn="r"/>
              <a:r>
                <a:rPr lang="fa-IR" altLang="ko-KR" sz="1400" dirty="0">
                  <a:solidFill>
                    <a:schemeClr val="bg1"/>
                  </a:solidFill>
                  <a:cs typeface="B Nazanin" pitchFamily="2" charset="-78"/>
                </a:rPr>
                <a:t>محتوا _ نمودار</a:t>
              </a:r>
              <a:endParaRPr lang="ko-KR" altLang="en-US" sz="1400" dirty="0">
                <a:solidFill>
                  <a:schemeClr val="bg1"/>
                </a:solidFill>
                <a:cs typeface="B Nazanin" pitchFamily="2" charset="-78"/>
              </a:endParaRPr>
            </a:p>
          </p:txBody>
        </p:sp>
      </p:grpSp>
      <p:sp>
        <p:nvSpPr>
          <p:cNvPr id="12" name="Donut 66">
            <a:extLst>
              <a:ext uri="{FF2B5EF4-FFF2-40B4-BE49-F238E27FC236}">
                <a16:creationId xmlns:a16="http://schemas.microsoft.com/office/drawing/2014/main" id="{660904C8-CF11-4DE3-98C5-8BCD56BAB93D}"/>
              </a:ext>
            </a:extLst>
          </p:cNvPr>
          <p:cNvSpPr/>
          <p:nvPr/>
        </p:nvSpPr>
        <p:spPr>
          <a:xfrm>
            <a:off x="7397980" y="3577947"/>
            <a:ext cx="701029" cy="701030"/>
          </a:xfrm>
          <a:prstGeom prst="donut">
            <a:avLst>
              <a:gd name="adj" fmla="val 873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cxnSp>
        <p:nvCxnSpPr>
          <p:cNvPr id="13" name="Straight Connector 12">
            <a:extLst>
              <a:ext uri="{FF2B5EF4-FFF2-40B4-BE49-F238E27FC236}">
                <a16:creationId xmlns:a16="http://schemas.microsoft.com/office/drawing/2014/main" id="{E0468C7E-5BCD-4B0B-89F4-5F8BC216FD41}"/>
              </a:ext>
            </a:extLst>
          </p:cNvPr>
          <p:cNvCxnSpPr>
            <a:cxnSpLocks/>
            <a:stCxn id="12" idx="6"/>
          </p:cNvCxnSpPr>
          <p:nvPr/>
        </p:nvCxnSpPr>
        <p:spPr>
          <a:xfrm>
            <a:off x="8099008" y="3928461"/>
            <a:ext cx="3142610" cy="4070"/>
          </a:xfrm>
          <a:prstGeom prst="line">
            <a:avLst/>
          </a:prstGeom>
          <a:ln w="22225">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nvGrpSpPr>
          <p:cNvPr id="14" name="그룹 2">
            <a:extLst>
              <a:ext uri="{FF2B5EF4-FFF2-40B4-BE49-F238E27FC236}">
                <a16:creationId xmlns:a16="http://schemas.microsoft.com/office/drawing/2014/main" id="{F93D98FF-F6D6-4830-BB0F-7447D80BD292}"/>
              </a:ext>
            </a:extLst>
          </p:cNvPr>
          <p:cNvGrpSpPr/>
          <p:nvPr/>
        </p:nvGrpSpPr>
        <p:grpSpPr>
          <a:xfrm>
            <a:off x="8189304" y="3622485"/>
            <a:ext cx="2996190" cy="758120"/>
            <a:chOff x="8736091" y="4094173"/>
            <a:chExt cx="2493362" cy="758120"/>
          </a:xfrm>
        </p:grpSpPr>
        <p:sp>
          <p:nvSpPr>
            <p:cNvPr id="15" name="TextBox 14">
              <a:extLst>
                <a:ext uri="{FF2B5EF4-FFF2-40B4-BE49-F238E27FC236}">
                  <a16:creationId xmlns:a16="http://schemas.microsoft.com/office/drawing/2014/main" id="{69180C37-15E5-4099-82AF-3395C6044477}"/>
                </a:ext>
              </a:extLst>
            </p:cNvPr>
            <p:cNvSpPr txBox="1"/>
            <p:nvPr/>
          </p:nvSpPr>
          <p:spPr>
            <a:xfrm>
              <a:off x="8744645" y="4390628"/>
              <a:ext cx="2484808" cy="461665"/>
            </a:xfrm>
            <a:prstGeom prst="rect">
              <a:avLst/>
            </a:prstGeom>
            <a:noFill/>
          </p:spPr>
          <p:txBody>
            <a:bodyPr wrap="square" rtlCol="0">
              <a:spAutoFit/>
            </a:bodyPr>
            <a:lstStyle/>
            <a:p>
              <a:pPr algn="r"/>
              <a:r>
                <a:rPr lang="fa-IR" altLang="ko-KR" sz="1200" dirty="0">
                  <a:solidFill>
                    <a:schemeClr val="bg1"/>
                  </a:solidFill>
                  <a:cs typeface="B Nazanin" pitchFamily="2" charset="-78"/>
                </a:rPr>
                <a:t>متن مثال: ارائه پاورپوینت مدرنی را دریافت کنید که به زیبایی طراحی شده است.</a:t>
              </a:r>
              <a:r>
                <a:rPr lang="en-US" altLang="ko-KR" sz="1200" dirty="0">
                  <a:solidFill>
                    <a:schemeClr val="bg1"/>
                  </a:solidFill>
                  <a:cs typeface="B Nazanin" pitchFamily="2" charset="-78"/>
                </a:rPr>
                <a:t>. </a:t>
              </a:r>
              <a:endParaRPr lang="ko-KR" altLang="en-US" sz="1200" dirty="0">
                <a:solidFill>
                  <a:schemeClr val="bg1"/>
                </a:solidFill>
                <a:cs typeface="B Nazanin" pitchFamily="2" charset="-78"/>
              </a:endParaRPr>
            </a:p>
          </p:txBody>
        </p:sp>
        <p:sp>
          <p:nvSpPr>
            <p:cNvPr id="16" name="TextBox 15">
              <a:extLst>
                <a:ext uri="{FF2B5EF4-FFF2-40B4-BE49-F238E27FC236}">
                  <a16:creationId xmlns:a16="http://schemas.microsoft.com/office/drawing/2014/main" id="{9F4DED2C-A550-4979-B639-42C94E7A75C5}"/>
                </a:ext>
              </a:extLst>
            </p:cNvPr>
            <p:cNvSpPr txBox="1"/>
            <p:nvPr/>
          </p:nvSpPr>
          <p:spPr>
            <a:xfrm>
              <a:off x="8736091" y="4094173"/>
              <a:ext cx="2492196" cy="307777"/>
            </a:xfrm>
            <a:prstGeom prst="rect">
              <a:avLst/>
            </a:prstGeom>
            <a:noFill/>
          </p:spPr>
          <p:txBody>
            <a:bodyPr wrap="square" rtlCol="0">
              <a:spAutoFit/>
            </a:bodyPr>
            <a:lstStyle/>
            <a:p>
              <a:pPr algn="r"/>
              <a:r>
                <a:rPr lang="fa-IR" altLang="ko-KR" sz="1400" dirty="0">
                  <a:solidFill>
                    <a:schemeClr val="bg1"/>
                  </a:solidFill>
                  <a:cs typeface="B Nazanin" pitchFamily="2" charset="-78"/>
                </a:rPr>
                <a:t>محتوا _ نمودار</a:t>
              </a:r>
              <a:endParaRPr lang="ko-KR" altLang="en-US" sz="1400" dirty="0">
                <a:solidFill>
                  <a:schemeClr val="bg1"/>
                </a:solidFill>
                <a:cs typeface="B Nazanin" pitchFamily="2" charset="-78"/>
              </a:endParaRPr>
            </a:p>
          </p:txBody>
        </p:sp>
      </p:grpSp>
      <p:grpSp>
        <p:nvGrpSpPr>
          <p:cNvPr id="39" name="그룹 125">
            <a:extLst>
              <a:ext uri="{FF2B5EF4-FFF2-40B4-BE49-F238E27FC236}">
                <a16:creationId xmlns:a16="http://schemas.microsoft.com/office/drawing/2014/main" id="{5B2960CB-1048-42EE-9D47-D6B330DCA3A3}"/>
              </a:ext>
            </a:extLst>
          </p:cNvPr>
          <p:cNvGrpSpPr/>
          <p:nvPr/>
        </p:nvGrpSpPr>
        <p:grpSpPr>
          <a:xfrm>
            <a:off x="6611666" y="5509443"/>
            <a:ext cx="245234" cy="343032"/>
            <a:chOff x="1019786" y="3002376"/>
            <a:chExt cx="2531613" cy="3541196"/>
          </a:xfrm>
          <a:solidFill>
            <a:schemeClr val="bg1"/>
          </a:solidFill>
        </p:grpSpPr>
        <p:sp>
          <p:nvSpPr>
            <p:cNvPr id="40" name="사각형: 둥근 모서리 132">
              <a:extLst>
                <a:ext uri="{FF2B5EF4-FFF2-40B4-BE49-F238E27FC236}">
                  <a16:creationId xmlns:a16="http://schemas.microsoft.com/office/drawing/2014/main" id="{2EEABD2C-7723-4AEE-9914-95F286F2E7E3}"/>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41" name="막힌 원호 135">
              <a:extLst>
                <a:ext uri="{FF2B5EF4-FFF2-40B4-BE49-F238E27FC236}">
                  <a16:creationId xmlns:a16="http://schemas.microsoft.com/office/drawing/2014/main" id="{034AB87E-967E-4BE3-AB8C-7AB19DB869D8}"/>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42" name="자유형: 도형 128">
              <a:extLst>
                <a:ext uri="{FF2B5EF4-FFF2-40B4-BE49-F238E27FC236}">
                  <a16:creationId xmlns:a16="http://schemas.microsoft.com/office/drawing/2014/main" id="{24FA5F12-88DE-49E7-81AA-44422CAE93EA}"/>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43" name="자유형: 도형 129">
              <a:extLst>
                <a:ext uri="{FF2B5EF4-FFF2-40B4-BE49-F238E27FC236}">
                  <a16:creationId xmlns:a16="http://schemas.microsoft.com/office/drawing/2014/main" id="{776D5A44-4F4B-4285-9671-B61D2710337E}"/>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44" name="Freeform: Shape 43">
            <a:extLst>
              <a:ext uri="{FF2B5EF4-FFF2-40B4-BE49-F238E27FC236}">
                <a16:creationId xmlns:a16="http://schemas.microsoft.com/office/drawing/2014/main" id="{CC89E463-B949-4D9B-8916-B1D5516398A1}"/>
              </a:ext>
            </a:extLst>
          </p:cNvPr>
          <p:cNvSpPr/>
          <p:nvPr/>
        </p:nvSpPr>
        <p:spPr>
          <a:xfrm>
            <a:off x="6540992" y="1962483"/>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45" name="Freeform: Shape 44">
            <a:extLst>
              <a:ext uri="{FF2B5EF4-FFF2-40B4-BE49-F238E27FC236}">
                <a16:creationId xmlns:a16="http://schemas.microsoft.com/office/drawing/2014/main" id="{35BD6BB8-9897-4F98-8F40-62DDF654EF20}"/>
              </a:ext>
            </a:extLst>
          </p:cNvPr>
          <p:cNvSpPr/>
          <p:nvPr/>
        </p:nvSpPr>
        <p:spPr>
          <a:xfrm rot="589284">
            <a:off x="7607932" y="3700052"/>
            <a:ext cx="245413" cy="433254"/>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spTree>
    <p:extLst>
      <p:ext uri="{BB962C8B-B14F-4D97-AF65-F5344CB8AC3E}">
        <p14:creationId xmlns:p14="http://schemas.microsoft.com/office/powerpoint/2010/main" val="15603533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aphic 3">
            <a:extLst>
              <a:ext uri="{FF2B5EF4-FFF2-40B4-BE49-F238E27FC236}">
                <a16:creationId xmlns:a16="http://schemas.microsoft.com/office/drawing/2014/main" id="{B34784C5-D760-489E-BAB3-EBA5FEF4ACE5}"/>
              </a:ext>
            </a:extLst>
          </p:cNvPr>
          <p:cNvGrpSpPr/>
          <p:nvPr/>
        </p:nvGrpSpPr>
        <p:grpSpPr>
          <a:xfrm>
            <a:off x="4324104" y="2007705"/>
            <a:ext cx="3540951" cy="3745448"/>
            <a:chOff x="4583380" y="3746358"/>
            <a:chExt cx="2022880" cy="2139709"/>
          </a:xfrm>
          <a:solidFill>
            <a:srgbClr val="FBB03B"/>
          </a:solidFill>
        </p:grpSpPr>
        <p:sp>
          <p:nvSpPr>
            <p:cNvPr id="4" name="Freeform: Shape 3">
              <a:extLst>
                <a:ext uri="{FF2B5EF4-FFF2-40B4-BE49-F238E27FC236}">
                  <a16:creationId xmlns:a16="http://schemas.microsoft.com/office/drawing/2014/main" id="{FCE81C2B-52DD-4990-A7FD-F7D7EB9E34FF}"/>
                </a:ext>
              </a:extLst>
            </p:cNvPr>
            <p:cNvSpPr/>
            <p:nvPr/>
          </p:nvSpPr>
          <p:spPr>
            <a:xfrm>
              <a:off x="5138154" y="3863497"/>
              <a:ext cx="705935" cy="942817"/>
            </a:xfrm>
            <a:custGeom>
              <a:avLst/>
              <a:gdLst>
                <a:gd name="connsiteX0" fmla="*/ 297996 w 705935"/>
                <a:gd name="connsiteY0" fmla="*/ 667545 h 942817"/>
                <a:gd name="connsiteX1" fmla="*/ 449444 w 705935"/>
                <a:gd name="connsiteY1" fmla="*/ 942817 h 942817"/>
                <a:gd name="connsiteX2" fmla="*/ 700904 w 705935"/>
                <a:gd name="connsiteY2" fmla="*/ 79852 h 942817"/>
                <a:gd name="connsiteX3" fmla="*/ 666614 w 705935"/>
                <a:gd name="connsiteY3" fmla="*/ 20797 h 942817"/>
                <a:gd name="connsiteX4" fmla="*/ 25581 w 705935"/>
                <a:gd name="connsiteY4" fmla="*/ 95092 h 942817"/>
                <a:gd name="connsiteX5" fmla="*/ 9389 w 705935"/>
                <a:gd name="connsiteY5" fmla="*/ 147480 h 942817"/>
                <a:gd name="connsiteX6" fmla="*/ 297996 w 705935"/>
                <a:gd name="connsiteY6" fmla="*/ 667545 h 942817"/>
                <a:gd name="connsiteX7" fmla="*/ 456111 w 705935"/>
                <a:gd name="connsiteY7" fmla="*/ 316072 h 942817"/>
                <a:gd name="connsiteX8" fmla="*/ 476114 w 705935"/>
                <a:gd name="connsiteY8" fmla="*/ 337980 h 942817"/>
                <a:gd name="connsiteX9" fmla="*/ 456111 w 705935"/>
                <a:gd name="connsiteY9" fmla="*/ 358935 h 942817"/>
                <a:gd name="connsiteX10" fmla="*/ 436109 w 705935"/>
                <a:gd name="connsiteY10" fmla="*/ 337027 h 942817"/>
                <a:gd name="connsiteX11" fmla="*/ 456111 w 705935"/>
                <a:gd name="connsiteY11" fmla="*/ 316072 h 942817"/>
                <a:gd name="connsiteX12" fmla="*/ 400866 w 705935"/>
                <a:gd name="connsiteY12" fmla="*/ 552292 h 942817"/>
                <a:gd name="connsiteX13" fmla="*/ 423726 w 705935"/>
                <a:gd name="connsiteY13" fmla="*/ 533242 h 942817"/>
                <a:gd name="connsiteX14" fmla="*/ 442776 w 705935"/>
                <a:gd name="connsiteY14" fmla="*/ 554197 h 942817"/>
                <a:gd name="connsiteX15" fmla="*/ 420869 w 705935"/>
                <a:gd name="connsiteY15" fmla="*/ 572295 h 942817"/>
                <a:gd name="connsiteX16" fmla="*/ 400866 w 705935"/>
                <a:gd name="connsiteY16" fmla="*/ 552292 h 942817"/>
                <a:gd name="connsiteX17" fmla="*/ 255134 w 705935"/>
                <a:gd name="connsiteY17" fmla="*/ 194152 h 942817"/>
                <a:gd name="connsiteX18" fmla="*/ 288471 w 705935"/>
                <a:gd name="connsiteY18" fmla="*/ 226537 h 942817"/>
                <a:gd name="connsiteX19" fmla="*/ 256086 w 705935"/>
                <a:gd name="connsiteY19" fmla="*/ 257970 h 942817"/>
                <a:gd name="connsiteX20" fmla="*/ 225606 w 705935"/>
                <a:gd name="connsiteY20" fmla="*/ 223680 h 942817"/>
                <a:gd name="connsiteX21" fmla="*/ 255134 w 705935"/>
                <a:gd name="connsiteY21" fmla="*/ 194152 h 942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5935" h="942817">
                  <a:moveTo>
                    <a:pt x="297996" y="667545"/>
                  </a:moveTo>
                  <a:cubicBezTo>
                    <a:pt x="346574" y="756127"/>
                    <a:pt x="395151" y="844710"/>
                    <a:pt x="449444" y="942817"/>
                  </a:cubicBezTo>
                  <a:cubicBezTo>
                    <a:pt x="535169" y="647542"/>
                    <a:pt x="617084" y="363697"/>
                    <a:pt x="700904" y="79852"/>
                  </a:cubicBezTo>
                  <a:cubicBezTo>
                    <a:pt x="712334" y="42705"/>
                    <a:pt x="705666" y="28417"/>
                    <a:pt x="666614" y="20797"/>
                  </a:cubicBezTo>
                  <a:cubicBezTo>
                    <a:pt x="444681" y="-23018"/>
                    <a:pt x="232274" y="2700"/>
                    <a:pt x="25581" y="95092"/>
                  </a:cubicBezTo>
                  <a:cubicBezTo>
                    <a:pt x="-3946" y="108427"/>
                    <a:pt x="-5851" y="120810"/>
                    <a:pt x="9389" y="147480"/>
                  </a:cubicBezTo>
                  <a:cubicBezTo>
                    <a:pt x="107496" y="320835"/>
                    <a:pt x="201794" y="494190"/>
                    <a:pt x="297996" y="667545"/>
                  </a:cubicBezTo>
                  <a:close/>
                  <a:moveTo>
                    <a:pt x="456111" y="316072"/>
                  </a:moveTo>
                  <a:cubicBezTo>
                    <a:pt x="469446" y="316072"/>
                    <a:pt x="475161" y="325597"/>
                    <a:pt x="476114" y="337980"/>
                  </a:cubicBezTo>
                  <a:cubicBezTo>
                    <a:pt x="476114" y="350362"/>
                    <a:pt x="468494" y="357030"/>
                    <a:pt x="456111" y="358935"/>
                  </a:cubicBezTo>
                  <a:cubicBezTo>
                    <a:pt x="443729" y="356077"/>
                    <a:pt x="436109" y="350362"/>
                    <a:pt x="436109" y="337027"/>
                  </a:cubicBezTo>
                  <a:cubicBezTo>
                    <a:pt x="436109" y="323692"/>
                    <a:pt x="442776" y="316072"/>
                    <a:pt x="456111" y="316072"/>
                  </a:cubicBezTo>
                  <a:close/>
                  <a:moveTo>
                    <a:pt x="400866" y="552292"/>
                  </a:moveTo>
                  <a:cubicBezTo>
                    <a:pt x="401819" y="540862"/>
                    <a:pt x="409439" y="533242"/>
                    <a:pt x="423726" y="533242"/>
                  </a:cubicBezTo>
                  <a:cubicBezTo>
                    <a:pt x="435156" y="535147"/>
                    <a:pt x="443729" y="541815"/>
                    <a:pt x="442776" y="554197"/>
                  </a:cubicBezTo>
                  <a:cubicBezTo>
                    <a:pt x="441824" y="566580"/>
                    <a:pt x="433251" y="573247"/>
                    <a:pt x="420869" y="572295"/>
                  </a:cubicBezTo>
                  <a:cubicBezTo>
                    <a:pt x="408486" y="573247"/>
                    <a:pt x="399914" y="565627"/>
                    <a:pt x="400866" y="552292"/>
                  </a:cubicBezTo>
                  <a:close/>
                  <a:moveTo>
                    <a:pt x="255134" y="194152"/>
                  </a:moveTo>
                  <a:cubicBezTo>
                    <a:pt x="274184" y="194152"/>
                    <a:pt x="288471" y="207487"/>
                    <a:pt x="288471" y="226537"/>
                  </a:cubicBezTo>
                  <a:cubicBezTo>
                    <a:pt x="288471" y="244635"/>
                    <a:pt x="276089" y="257970"/>
                    <a:pt x="256086" y="257970"/>
                  </a:cubicBezTo>
                  <a:cubicBezTo>
                    <a:pt x="234179" y="256065"/>
                    <a:pt x="224654" y="243682"/>
                    <a:pt x="225606" y="223680"/>
                  </a:cubicBezTo>
                  <a:cubicBezTo>
                    <a:pt x="226559" y="205582"/>
                    <a:pt x="238941" y="195105"/>
                    <a:pt x="255134" y="194152"/>
                  </a:cubicBezTo>
                  <a:close/>
                </a:path>
              </a:pathLst>
            </a:custGeom>
            <a:solidFill>
              <a:schemeClr val="accent2"/>
            </a:solidFill>
            <a:ln w="9525" cap="flat">
              <a:noFill/>
              <a:prstDash val="solid"/>
              <a:miter/>
            </a:ln>
          </p:spPr>
          <p:txBody>
            <a:bodyPr rtlCol="0" anchor="ctr"/>
            <a:lstStyle/>
            <a:p>
              <a:endParaRPr lang="en-US">
                <a:cs typeface="B Nazanin" pitchFamily="2" charset="-78"/>
              </a:endParaRPr>
            </a:p>
          </p:txBody>
        </p:sp>
        <p:sp>
          <p:nvSpPr>
            <p:cNvPr id="5" name="Freeform: Shape 4">
              <a:extLst>
                <a:ext uri="{FF2B5EF4-FFF2-40B4-BE49-F238E27FC236}">
                  <a16:creationId xmlns:a16="http://schemas.microsoft.com/office/drawing/2014/main" id="{942B63CC-5608-4565-839E-F30F9FD2A427}"/>
                </a:ext>
              </a:extLst>
            </p:cNvPr>
            <p:cNvSpPr/>
            <p:nvPr/>
          </p:nvSpPr>
          <p:spPr>
            <a:xfrm>
              <a:off x="5774288" y="3746358"/>
              <a:ext cx="824656" cy="904699"/>
            </a:xfrm>
            <a:custGeom>
              <a:avLst/>
              <a:gdLst>
                <a:gd name="connsiteX0" fmla="*/ 133350 w 824656"/>
                <a:gd name="connsiteY0" fmla="*/ 831357 h 904699"/>
                <a:gd name="connsiteX1" fmla="*/ 794385 w 824656"/>
                <a:gd name="connsiteY1" fmla="*/ 467502 h 904699"/>
                <a:gd name="connsiteX2" fmla="*/ 817245 w 824656"/>
                <a:gd name="connsiteY2" fmla="*/ 425592 h 904699"/>
                <a:gd name="connsiteX3" fmla="*/ 289560 w 824656"/>
                <a:gd name="connsiteY3" fmla="*/ 3634 h 904699"/>
                <a:gd name="connsiteX4" fmla="*/ 255270 w 824656"/>
                <a:gd name="connsiteY4" fmla="*/ 19827 h 904699"/>
                <a:gd name="connsiteX5" fmla="*/ 0 w 824656"/>
                <a:gd name="connsiteY5" fmla="*/ 904699 h 904699"/>
                <a:gd name="connsiteX6" fmla="*/ 133350 w 824656"/>
                <a:gd name="connsiteY6" fmla="*/ 831357 h 904699"/>
                <a:gd name="connsiteX7" fmla="*/ 388620 w 824656"/>
                <a:gd name="connsiteY7" fmla="*/ 471312 h 904699"/>
                <a:gd name="connsiteX8" fmla="*/ 367665 w 824656"/>
                <a:gd name="connsiteY8" fmla="*/ 489409 h 904699"/>
                <a:gd name="connsiteX9" fmla="*/ 346710 w 824656"/>
                <a:gd name="connsiteY9" fmla="*/ 467502 h 904699"/>
                <a:gd name="connsiteX10" fmla="*/ 368618 w 824656"/>
                <a:gd name="connsiteY10" fmla="*/ 449404 h 904699"/>
                <a:gd name="connsiteX11" fmla="*/ 388620 w 824656"/>
                <a:gd name="connsiteY11" fmla="*/ 471312 h 904699"/>
                <a:gd name="connsiteX12" fmla="*/ 648653 w 824656"/>
                <a:gd name="connsiteY12" fmla="*/ 405589 h 904699"/>
                <a:gd name="connsiteX13" fmla="*/ 667703 w 824656"/>
                <a:gd name="connsiteY13" fmla="*/ 427497 h 904699"/>
                <a:gd name="connsiteX14" fmla="*/ 647700 w 824656"/>
                <a:gd name="connsiteY14" fmla="*/ 448452 h 904699"/>
                <a:gd name="connsiteX15" fmla="*/ 627697 w 824656"/>
                <a:gd name="connsiteY15" fmla="*/ 426544 h 904699"/>
                <a:gd name="connsiteX16" fmla="*/ 648653 w 824656"/>
                <a:gd name="connsiteY16" fmla="*/ 405589 h 904699"/>
                <a:gd name="connsiteX17" fmla="*/ 369570 w 824656"/>
                <a:gd name="connsiteY17" fmla="*/ 222709 h 904699"/>
                <a:gd name="connsiteX18" fmla="*/ 403860 w 824656"/>
                <a:gd name="connsiteY18" fmla="*/ 254142 h 904699"/>
                <a:gd name="connsiteX19" fmla="*/ 370522 w 824656"/>
                <a:gd name="connsiteY19" fmla="*/ 287479 h 904699"/>
                <a:gd name="connsiteX20" fmla="*/ 340043 w 824656"/>
                <a:gd name="connsiteY20" fmla="*/ 257952 h 904699"/>
                <a:gd name="connsiteX21" fmla="*/ 369570 w 824656"/>
                <a:gd name="connsiteY21" fmla="*/ 222709 h 90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4656" h="904699">
                  <a:moveTo>
                    <a:pt x="133350" y="831357"/>
                  </a:moveTo>
                  <a:cubicBezTo>
                    <a:pt x="353378" y="710389"/>
                    <a:pt x="574357" y="589422"/>
                    <a:pt x="794385" y="467502"/>
                  </a:cubicBezTo>
                  <a:cubicBezTo>
                    <a:pt x="809625" y="458929"/>
                    <a:pt x="838200" y="457024"/>
                    <a:pt x="817245" y="425592"/>
                  </a:cubicBezTo>
                  <a:cubicBezTo>
                    <a:pt x="689610" y="224614"/>
                    <a:pt x="514350" y="83644"/>
                    <a:pt x="289560" y="3634"/>
                  </a:cubicBezTo>
                  <a:cubicBezTo>
                    <a:pt x="272415" y="-3033"/>
                    <a:pt x="261938" y="-2081"/>
                    <a:pt x="255270" y="19827"/>
                  </a:cubicBezTo>
                  <a:cubicBezTo>
                    <a:pt x="171450" y="311292"/>
                    <a:pt x="87630" y="601804"/>
                    <a:pt x="0" y="904699"/>
                  </a:cubicBezTo>
                  <a:cubicBezTo>
                    <a:pt x="51435" y="877077"/>
                    <a:pt x="92393" y="854217"/>
                    <a:pt x="133350" y="831357"/>
                  </a:cubicBezTo>
                  <a:close/>
                  <a:moveTo>
                    <a:pt x="388620" y="471312"/>
                  </a:moveTo>
                  <a:cubicBezTo>
                    <a:pt x="387668" y="484647"/>
                    <a:pt x="377190" y="488457"/>
                    <a:pt x="367665" y="489409"/>
                  </a:cubicBezTo>
                  <a:cubicBezTo>
                    <a:pt x="352425" y="487504"/>
                    <a:pt x="345757" y="479884"/>
                    <a:pt x="346710" y="467502"/>
                  </a:cubicBezTo>
                  <a:cubicBezTo>
                    <a:pt x="347663" y="455119"/>
                    <a:pt x="356235" y="448452"/>
                    <a:pt x="368618" y="449404"/>
                  </a:cubicBezTo>
                  <a:cubicBezTo>
                    <a:pt x="381953" y="451309"/>
                    <a:pt x="390525" y="457977"/>
                    <a:pt x="388620" y="471312"/>
                  </a:cubicBezTo>
                  <a:close/>
                  <a:moveTo>
                    <a:pt x="648653" y="405589"/>
                  </a:moveTo>
                  <a:cubicBezTo>
                    <a:pt x="661988" y="405589"/>
                    <a:pt x="667703" y="415114"/>
                    <a:pt x="667703" y="427497"/>
                  </a:cubicBezTo>
                  <a:cubicBezTo>
                    <a:pt x="667703" y="439879"/>
                    <a:pt x="659130" y="446547"/>
                    <a:pt x="647700" y="448452"/>
                  </a:cubicBezTo>
                  <a:cubicBezTo>
                    <a:pt x="635318" y="445594"/>
                    <a:pt x="627697" y="438927"/>
                    <a:pt x="627697" y="426544"/>
                  </a:cubicBezTo>
                  <a:cubicBezTo>
                    <a:pt x="628650" y="413209"/>
                    <a:pt x="636270" y="404637"/>
                    <a:pt x="648653" y="405589"/>
                  </a:cubicBezTo>
                  <a:close/>
                  <a:moveTo>
                    <a:pt x="369570" y="222709"/>
                  </a:moveTo>
                  <a:cubicBezTo>
                    <a:pt x="390525" y="221757"/>
                    <a:pt x="401003" y="235092"/>
                    <a:pt x="403860" y="254142"/>
                  </a:cubicBezTo>
                  <a:cubicBezTo>
                    <a:pt x="401003" y="273192"/>
                    <a:pt x="392430" y="287479"/>
                    <a:pt x="370522" y="287479"/>
                  </a:cubicBezTo>
                  <a:cubicBezTo>
                    <a:pt x="352425" y="287479"/>
                    <a:pt x="340995" y="276049"/>
                    <a:pt x="340043" y="257952"/>
                  </a:cubicBezTo>
                  <a:cubicBezTo>
                    <a:pt x="339090" y="237949"/>
                    <a:pt x="349568" y="224614"/>
                    <a:pt x="369570" y="222709"/>
                  </a:cubicBezTo>
                  <a:close/>
                </a:path>
              </a:pathLst>
            </a:custGeom>
            <a:solidFill>
              <a:schemeClr val="accent1"/>
            </a:solidFill>
            <a:ln w="9525" cap="flat">
              <a:noFill/>
              <a:prstDash val="solid"/>
              <a:miter/>
            </a:ln>
          </p:spPr>
          <p:txBody>
            <a:bodyPr rtlCol="0" anchor="ctr"/>
            <a:lstStyle/>
            <a:p>
              <a:endParaRPr lang="en-US">
                <a:cs typeface="B Nazanin" pitchFamily="2" charset="-78"/>
              </a:endParaRPr>
            </a:p>
          </p:txBody>
        </p:sp>
        <p:sp>
          <p:nvSpPr>
            <p:cNvPr id="6" name="Freeform: Shape 5">
              <a:extLst>
                <a:ext uri="{FF2B5EF4-FFF2-40B4-BE49-F238E27FC236}">
                  <a16:creationId xmlns:a16="http://schemas.microsoft.com/office/drawing/2014/main" id="{D88A7AB5-787C-4299-9E09-3910C1EC3981}"/>
                </a:ext>
              </a:extLst>
            </p:cNvPr>
            <p:cNvSpPr/>
            <p:nvPr/>
          </p:nvSpPr>
          <p:spPr>
            <a:xfrm>
              <a:off x="4724632" y="4933950"/>
              <a:ext cx="827722" cy="899743"/>
            </a:xfrm>
            <a:custGeom>
              <a:avLst/>
              <a:gdLst>
                <a:gd name="connsiteX0" fmla="*/ 0 w 827722"/>
                <a:gd name="connsiteY0" fmla="*/ 453390 h 899743"/>
                <a:gd name="connsiteX1" fmla="*/ 532448 w 827722"/>
                <a:gd name="connsiteY1" fmla="*/ 895350 h 899743"/>
                <a:gd name="connsiteX2" fmla="*/ 575310 w 827722"/>
                <a:gd name="connsiteY2" fmla="*/ 867727 h 899743"/>
                <a:gd name="connsiteX3" fmla="*/ 827723 w 827722"/>
                <a:gd name="connsiteY3" fmla="*/ 0 h 899743"/>
                <a:gd name="connsiteX4" fmla="*/ 0 w 827722"/>
                <a:gd name="connsiteY4" fmla="*/ 453390 h 899743"/>
                <a:gd name="connsiteX5" fmla="*/ 344805 w 827722"/>
                <a:gd name="connsiteY5" fmla="*/ 579120 h 899743"/>
                <a:gd name="connsiteX6" fmla="*/ 325755 w 827722"/>
                <a:gd name="connsiteY6" fmla="*/ 561975 h 899743"/>
                <a:gd name="connsiteX7" fmla="*/ 344805 w 827722"/>
                <a:gd name="connsiteY7" fmla="*/ 541020 h 899743"/>
                <a:gd name="connsiteX8" fmla="*/ 365760 w 827722"/>
                <a:gd name="connsiteY8" fmla="*/ 560070 h 899743"/>
                <a:gd name="connsiteX9" fmla="*/ 344805 w 827722"/>
                <a:gd name="connsiteY9" fmla="*/ 579120 h 899743"/>
                <a:gd name="connsiteX10" fmla="*/ 550545 w 827722"/>
                <a:gd name="connsiteY10" fmla="*/ 488632 h 899743"/>
                <a:gd name="connsiteX11" fmla="*/ 525780 w 827722"/>
                <a:gd name="connsiteY11" fmla="*/ 466725 h 899743"/>
                <a:gd name="connsiteX12" fmla="*/ 546735 w 827722"/>
                <a:gd name="connsiteY12" fmla="*/ 444818 h 899743"/>
                <a:gd name="connsiteX13" fmla="*/ 569595 w 827722"/>
                <a:gd name="connsiteY13" fmla="*/ 464820 h 899743"/>
                <a:gd name="connsiteX14" fmla="*/ 550545 w 827722"/>
                <a:gd name="connsiteY14" fmla="*/ 488632 h 899743"/>
                <a:gd name="connsiteX15" fmla="*/ 594360 w 827722"/>
                <a:gd name="connsiteY15" fmla="*/ 300990 h 899743"/>
                <a:gd name="connsiteX16" fmla="*/ 561975 w 827722"/>
                <a:gd name="connsiteY16" fmla="*/ 263843 h 899743"/>
                <a:gd name="connsiteX17" fmla="*/ 596265 w 827722"/>
                <a:gd name="connsiteY17" fmla="*/ 232410 h 899743"/>
                <a:gd name="connsiteX18" fmla="*/ 628650 w 827722"/>
                <a:gd name="connsiteY18" fmla="*/ 269557 h 899743"/>
                <a:gd name="connsiteX19" fmla="*/ 594360 w 827722"/>
                <a:gd name="connsiteY19" fmla="*/ 300990 h 89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7722" h="899743">
                  <a:moveTo>
                    <a:pt x="0" y="453390"/>
                  </a:moveTo>
                  <a:cubicBezTo>
                    <a:pt x="122873" y="665798"/>
                    <a:pt x="302895" y="809625"/>
                    <a:pt x="532448" y="895350"/>
                  </a:cubicBezTo>
                  <a:cubicBezTo>
                    <a:pt x="565785" y="907732"/>
                    <a:pt x="568643" y="892493"/>
                    <a:pt x="575310" y="867727"/>
                  </a:cubicBezTo>
                  <a:cubicBezTo>
                    <a:pt x="659130" y="578168"/>
                    <a:pt x="742950" y="288607"/>
                    <a:pt x="827723" y="0"/>
                  </a:cubicBezTo>
                  <a:cubicBezTo>
                    <a:pt x="548640" y="145732"/>
                    <a:pt x="274320" y="300038"/>
                    <a:pt x="0" y="453390"/>
                  </a:cubicBezTo>
                  <a:close/>
                  <a:moveTo>
                    <a:pt x="344805" y="579120"/>
                  </a:moveTo>
                  <a:cubicBezTo>
                    <a:pt x="334328" y="578168"/>
                    <a:pt x="326708" y="572452"/>
                    <a:pt x="325755" y="561975"/>
                  </a:cubicBezTo>
                  <a:cubicBezTo>
                    <a:pt x="324803" y="548640"/>
                    <a:pt x="332423" y="541973"/>
                    <a:pt x="344805" y="541020"/>
                  </a:cubicBezTo>
                  <a:cubicBezTo>
                    <a:pt x="358140" y="540068"/>
                    <a:pt x="363855" y="547688"/>
                    <a:pt x="365760" y="560070"/>
                  </a:cubicBezTo>
                  <a:cubicBezTo>
                    <a:pt x="364808" y="572452"/>
                    <a:pt x="359093" y="580073"/>
                    <a:pt x="344805" y="579120"/>
                  </a:cubicBezTo>
                  <a:close/>
                  <a:moveTo>
                    <a:pt x="550545" y="488632"/>
                  </a:moveTo>
                  <a:cubicBezTo>
                    <a:pt x="534353" y="491490"/>
                    <a:pt x="526733" y="480060"/>
                    <a:pt x="525780" y="466725"/>
                  </a:cubicBezTo>
                  <a:cubicBezTo>
                    <a:pt x="525780" y="454343"/>
                    <a:pt x="535305" y="445770"/>
                    <a:pt x="546735" y="444818"/>
                  </a:cubicBezTo>
                  <a:cubicBezTo>
                    <a:pt x="559118" y="443865"/>
                    <a:pt x="566738" y="453390"/>
                    <a:pt x="569595" y="464820"/>
                  </a:cubicBezTo>
                  <a:cubicBezTo>
                    <a:pt x="569595" y="477202"/>
                    <a:pt x="562928" y="486727"/>
                    <a:pt x="550545" y="488632"/>
                  </a:cubicBezTo>
                  <a:close/>
                  <a:moveTo>
                    <a:pt x="594360" y="300990"/>
                  </a:moveTo>
                  <a:cubicBezTo>
                    <a:pt x="571500" y="300990"/>
                    <a:pt x="561023" y="286702"/>
                    <a:pt x="561975" y="263843"/>
                  </a:cubicBezTo>
                  <a:cubicBezTo>
                    <a:pt x="562928" y="242888"/>
                    <a:pt x="575310" y="233363"/>
                    <a:pt x="596265" y="232410"/>
                  </a:cubicBezTo>
                  <a:cubicBezTo>
                    <a:pt x="617220" y="235268"/>
                    <a:pt x="630555" y="246698"/>
                    <a:pt x="628650" y="269557"/>
                  </a:cubicBezTo>
                  <a:cubicBezTo>
                    <a:pt x="626745" y="289560"/>
                    <a:pt x="614363" y="300990"/>
                    <a:pt x="594360" y="300990"/>
                  </a:cubicBezTo>
                  <a:close/>
                </a:path>
              </a:pathLst>
            </a:custGeom>
            <a:solidFill>
              <a:schemeClr val="accent1"/>
            </a:solidFill>
            <a:ln w="9525" cap="flat">
              <a:noFill/>
              <a:prstDash val="solid"/>
              <a:miter/>
            </a:ln>
          </p:spPr>
          <p:txBody>
            <a:bodyPr rtlCol="0" anchor="ctr"/>
            <a:lstStyle/>
            <a:p>
              <a:endParaRPr lang="en-US">
                <a:cs typeface="B Nazanin" pitchFamily="2" charset="-78"/>
              </a:endParaRPr>
            </a:p>
          </p:txBody>
        </p:sp>
        <p:sp>
          <p:nvSpPr>
            <p:cNvPr id="7" name="Freeform: Shape 6">
              <a:extLst>
                <a:ext uri="{FF2B5EF4-FFF2-40B4-BE49-F238E27FC236}">
                  <a16:creationId xmlns:a16="http://schemas.microsoft.com/office/drawing/2014/main" id="{D5478554-849C-4E38-ACBF-F24EC8263926}"/>
                </a:ext>
              </a:extLst>
            </p:cNvPr>
            <p:cNvSpPr/>
            <p:nvPr/>
          </p:nvSpPr>
          <p:spPr>
            <a:xfrm>
              <a:off x="5669513" y="4415790"/>
              <a:ext cx="936748" cy="710806"/>
            </a:xfrm>
            <a:custGeom>
              <a:avLst/>
              <a:gdLst>
                <a:gd name="connsiteX0" fmla="*/ 826770 w 936748"/>
                <a:gd name="connsiteY0" fmla="*/ 0 h 710806"/>
                <a:gd name="connsiteX1" fmla="*/ 783907 w 936748"/>
                <a:gd name="connsiteY1" fmla="*/ 18097 h 710806"/>
                <a:gd name="connsiteX2" fmla="*/ 0 w 936748"/>
                <a:gd name="connsiteY2" fmla="*/ 448628 h 710806"/>
                <a:gd name="connsiteX3" fmla="*/ 15240 w 936748"/>
                <a:gd name="connsiteY3" fmla="*/ 458153 h 710806"/>
                <a:gd name="connsiteX4" fmla="*/ 871538 w 936748"/>
                <a:gd name="connsiteY4" fmla="*/ 707708 h 710806"/>
                <a:gd name="connsiteX5" fmla="*/ 913448 w 936748"/>
                <a:gd name="connsiteY5" fmla="*/ 680085 h 710806"/>
                <a:gd name="connsiteX6" fmla="*/ 826770 w 936748"/>
                <a:gd name="connsiteY6" fmla="*/ 0 h 710806"/>
                <a:gd name="connsiteX7" fmla="*/ 395288 w 936748"/>
                <a:gd name="connsiteY7" fmla="*/ 386715 h 710806"/>
                <a:gd name="connsiteX8" fmla="*/ 373380 w 936748"/>
                <a:gd name="connsiteY8" fmla="*/ 362903 h 710806"/>
                <a:gd name="connsiteX9" fmla="*/ 396240 w 936748"/>
                <a:gd name="connsiteY9" fmla="*/ 344805 h 710806"/>
                <a:gd name="connsiteX10" fmla="*/ 417195 w 936748"/>
                <a:gd name="connsiteY10" fmla="*/ 363855 h 710806"/>
                <a:gd name="connsiteX11" fmla="*/ 395288 w 936748"/>
                <a:gd name="connsiteY11" fmla="*/ 386715 h 710806"/>
                <a:gd name="connsiteX12" fmla="*/ 666750 w 936748"/>
                <a:gd name="connsiteY12" fmla="*/ 401003 h 710806"/>
                <a:gd name="connsiteX13" fmla="*/ 648653 w 936748"/>
                <a:gd name="connsiteY13" fmla="*/ 418147 h 710806"/>
                <a:gd name="connsiteX14" fmla="*/ 628650 w 936748"/>
                <a:gd name="connsiteY14" fmla="*/ 397192 h 710806"/>
                <a:gd name="connsiteX15" fmla="*/ 648653 w 936748"/>
                <a:gd name="connsiteY15" fmla="*/ 378142 h 710806"/>
                <a:gd name="connsiteX16" fmla="*/ 666750 w 936748"/>
                <a:gd name="connsiteY16" fmla="*/ 401003 h 710806"/>
                <a:gd name="connsiteX17" fmla="*/ 741997 w 936748"/>
                <a:gd name="connsiteY17" fmla="*/ 230505 h 710806"/>
                <a:gd name="connsiteX18" fmla="*/ 762000 w 936748"/>
                <a:gd name="connsiteY18" fmla="*/ 209550 h 710806"/>
                <a:gd name="connsiteX19" fmla="*/ 782003 w 936748"/>
                <a:gd name="connsiteY19" fmla="*/ 227647 h 710806"/>
                <a:gd name="connsiteX20" fmla="*/ 759143 w 936748"/>
                <a:gd name="connsiteY20" fmla="*/ 248603 h 710806"/>
                <a:gd name="connsiteX21" fmla="*/ 741997 w 936748"/>
                <a:gd name="connsiteY21" fmla="*/ 230505 h 710806"/>
                <a:gd name="connsiteX22" fmla="*/ 779145 w 936748"/>
                <a:gd name="connsiteY22" fmla="*/ 573405 h 710806"/>
                <a:gd name="connsiteX23" fmla="*/ 760095 w 936748"/>
                <a:gd name="connsiteY23" fmla="*/ 557212 h 710806"/>
                <a:gd name="connsiteX24" fmla="*/ 777240 w 936748"/>
                <a:gd name="connsiteY24" fmla="*/ 534353 h 710806"/>
                <a:gd name="connsiteX25" fmla="*/ 799147 w 936748"/>
                <a:gd name="connsiteY25" fmla="*/ 553403 h 710806"/>
                <a:gd name="connsiteX26" fmla="*/ 779145 w 936748"/>
                <a:gd name="connsiteY26" fmla="*/ 573405 h 71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36748" h="710806">
                  <a:moveTo>
                    <a:pt x="826770" y="0"/>
                  </a:moveTo>
                  <a:cubicBezTo>
                    <a:pt x="809625" y="0"/>
                    <a:pt x="797243" y="11430"/>
                    <a:pt x="783907" y="18097"/>
                  </a:cubicBezTo>
                  <a:cubicBezTo>
                    <a:pt x="521970" y="161925"/>
                    <a:pt x="260985" y="304800"/>
                    <a:pt x="0" y="448628"/>
                  </a:cubicBezTo>
                  <a:cubicBezTo>
                    <a:pt x="4763" y="451485"/>
                    <a:pt x="9525" y="456247"/>
                    <a:pt x="15240" y="458153"/>
                  </a:cubicBezTo>
                  <a:cubicBezTo>
                    <a:pt x="300990" y="541020"/>
                    <a:pt x="586740" y="622935"/>
                    <a:pt x="871538" y="707708"/>
                  </a:cubicBezTo>
                  <a:cubicBezTo>
                    <a:pt x="903923" y="717233"/>
                    <a:pt x="908685" y="703897"/>
                    <a:pt x="913448" y="680085"/>
                  </a:cubicBezTo>
                  <a:cubicBezTo>
                    <a:pt x="962025" y="442913"/>
                    <a:pt x="935355" y="216217"/>
                    <a:pt x="826770" y="0"/>
                  </a:cubicBezTo>
                  <a:close/>
                  <a:moveTo>
                    <a:pt x="395288" y="386715"/>
                  </a:moveTo>
                  <a:cubicBezTo>
                    <a:pt x="381953" y="386715"/>
                    <a:pt x="371475" y="377190"/>
                    <a:pt x="373380" y="362903"/>
                  </a:cubicBezTo>
                  <a:cubicBezTo>
                    <a:pt x="375285" y="351472"/>
                    <a:pt x="383857" y="343853"/>
                    <a:pt x="396240" y="344805"/>
                  </a:cubicBezTo>
                  <a:cubicBezTo>
                    <a:pt x="408622" y="345757"/>
                    <a:pt x="413385" y="356235"/>
                    <a:pt x="417195" y="363855"/>
                  </a:cubicBezTo>
                  <a:cubicBezTo>
                    <a:pt x="414338" y="378142"/>
                    <a:pt x="406718" y="386715"/>
                    <a:pt x="395288" y="386715"/>
                  </a:cubicBezTo>
                  <a:close/>
                  <a:moveTo>
                    <a:pt x="666750" y="401003"/>
                  </a:moveTo>
                  <a:cubicBezTo>
                    <a:pt x="664845" y="411480"/>
                    <a:pt x="659130" y="418147"/>
                    <a:pt x="648653" y="418147"/>
                  </a:cubicBezTo>
                  <a:cubicBezTo>
                    <a:pt x="635318" y="418147"/>
                    <a:pt x="628650" y="410528"/>
                    <a:pt x="628650" y="397192"/>
                  </a:cubicBezTo>
                  <a:cubicBezTo>
                    <a:pt x="628650" y="382905"/>
                    <a:pt x="637222" y="379095"/>
                    <a:pt x="648653" y="378142"/>
                  </a:cubicBezTo>
                  <a:cubicBezTo>
                    <a:pt x="661988" y="381000"/>
                    <a:pt x="668655" y="387667"/>
                    <a:pt x="666750" y="401003"/>
                  </a:cubicBezTo>
                  <a:close/>
                  <a:moveTo>
                    <a:pt x="741997" y="230505"/>
                  </a:moveTo>
                  <a:cubicBezTo>
                    <a:pt x="741997" y="217170"/>
                    <a:pt x="748665" y="209550"/>
                    <a:pt x="762000" y="209550"/>
                  </a:cubicBezTo>
                  <a:cubicBezTo>
                    <a:pt x="775335" y="209550"/>
                    <a:pt x="780097" y="219075"/>
                    <a:pt x="782003" y="227647"/>
                  </a:cubicBezTo>
                  <a:cubicBezTo>
                    <a:pt x="780097" y="244792"/>
                    <a:pt x="771525" y="250507"/>
                    <a:pt x="759143" y="248603"/>
                  </a:cubicBezTo>
                  <a:cubicBezTo>
                    <a:pt x="748665" y="248603"/>
                    <a:pt x="741997" y="240982"/>
                    <a:pt x="741997" y="230505"/>
                  </a:cubicBezTo>
                  <a:close/>
                  <a:moveTo>
                    <a:pt x="779145" y="573405"/>
                  </a:moveTo>
                  <a:cubicBezTo>
                    <a:pt x="768668" y="573405"/>
                    <a:pt x="761047" y="567690"/>
                    <a:pt x="760095" y="557212"/>
                  </a:cubicBezTo>
                  <a:cubicBezTo>
                    <a:pt x="759143" y="544830"/>
                    <a:pt x="763905" y="535305"/>
                    <a:pt x="777240" y="534353"/>
                  </a:cubicBezTo>
                  <a:cubicBezTo>
                    <a:pt x="790575" y="533400"/>
                    <a:pt x="798195" y="540067"/>
                    <a:pt x="799147" y="553403"/>
                  </a:cubicBezTo>
                  <a:cubicBezTo>
                    <a:pt x="799147" y="565785"/>
                    <a:pt x="792480" y="573405"/>
                    <a:pt x="779145" y="573405"/>
                  </a:cubicBezTo>
                  <a:close/>
                </a:path>
              </a:pathLst>
            </a:custGeom>
            <a:solidFill>
              <a:schemeClr val="accent4"/>
            </a:solidFill>
            <a:ln w="9525" cap="flat">
              <a:noFill/>
              <a:prstDash val="solid"/>
              <a:miter/>
            </a:ln>
          </p:spPr>
          <p:txBody>
            <a:bodyPr rtlCol="0" anchor="ctr"/>
            <a:lstStyle/>
            <a:p>
              <a:endParaRPr lang="en-US">
                <a:cs typeface="B Nazanin" pitchFamily="2" charset="-78"/>
              </a:endParaRPr>
            </a:p>
          </p:txBody>
        </p:sp>
        <p:sp>
          <p:nvSpPr>
            <p:cNvPr id="8" name="Freeform: Shape 7">
              <a:extLst>
                <a:ext uri="{FF2B5EF4-FFF2-40B4-BE49-F238E27FC236}">
                  <a16:creationId xmlns:a16="http://schemas.microsoft.com/office/drawing/2014/main" id="{2F4F2B3B-10A2-43C3-91E0-806EE3B79486}"/>
                </a:ext>
              </a:extLst>
            </p:cNvPr>
            <p:cNvSpPr/>
            <p:nvPr/>
          </p:nvSpPr>
          <p:spPr>
            <a:xfrm>
              <a:off x="4638002" y="4008485"/>
              <a:ext cx="903875" cy="824499"/>
            </a:xfrm>
            <a:custGeom>
              <a:avLst/>
              <a:gdLst>
                <a:gd name="connsiteX0" fmla="*/ 31385 w 903875"/>
                <a:gd name="connsiteY0" fmla="*/ 571134 h 824499"/>
                <a:gd name="connsiteX1" fmla="*/ 423815 w 903875"/>
                <a:gd name="connsiteY1" fmla="*/ 683529 h 824499"/>
                <a:gd name="connsiteX2" fmla="*/ 903875 w 903875"/>
                <a:gd name="connsiteY2" fmla="*/ 824499 h 824499"/>
                <a:gd name="connsiteX3" fmla="*/ 460963 w 903875"/>
                <a:gd name="connsiteY3" fmla="*/ 18684 h 824499"/>
                <a:gd name="connsiteX4" fmla="*/ 413338 w 903875"/>
                <a:gd name="connsiteY4" fmla="*/ 13922 h 824499"/>
                <a:gd name="connsiteX5" fmla="*/ 4715 w 903875"/>
                <a:gd name="connsiteY5" fmla="*/ 524462 h 824499"/>
                <a:gd name="connsiteX6" fmla="*/ 31385 w 903875"/>
                <a:gd name="connsiteY6" fmla="*/ 571134 h 824499"/>
                <a:gd name="connsiteX7" fmla="*/ 637175 w 903875"/>
                <a:gd name="connsiteY7" fmla="*/ 593995 h 824499"/>
                <a:gd name="connsiteX8" fmla="*/ 659083 w 903875"/>
                <a:gd name="connsiteY8" fmla="*/ 614949 h 824499"/>
                <a:gd name="connsiteX9" fmla="*/ 639080 w 903875"/>
                <a:gd name="connsiteY9" fmla="*/ 636857 h 824499"/>
                <a:gd name="connsiteX10" fmla="*/ 617173 w 903875"/>
                <a:gd name="connsiteY10" fmla="*/ 615902 h 824499"/>
                <a:gd name="connsiteX11" fmla="*/ 637175 w 903875"/>
                <a:gd name="connsiteY11" fmla="*/ 593995 h 824499"/>
                <a:gd name="connsiteX12" fmla="*/ 446675 w 903875"/>
                <a:gd name="connsiteY12" fmla="*/ 378729 h 824499"/>
                <a:gd name="connsiteX13" fmla="*/ 425720 w 903875"/>
                <a:gd name="connsiteY13" fmla="*/ 398732 h 824499"/>
                <a:gd name="connsiteX14" fmla="*/ 404765 w 903875"/>
                <a:gd name="connsiteY14" fmla="*/ 378729 h 824499"/>
                <a:gd name="connsiteX15" fmla="*/ 426673 w 903875"/>
                <a:gd name="connsiteY15" fmla="*/ 357774 h 824499"/>
                <a:gd name="connsiteX16" fmla="*/ 446675 w 903875"/>
                <a:gd name="connsiteY16" fmla="*/ 378729 h 824499"/>
                <a:gd name="connsiteX17" fmla="*/ 414290 w 903875"/>
                <a:gd name="connsiteY17" fmla="*/ 215852 h 824499"/>
                <a:gd name="connsiteX18" fmla="*/ 432388 w 903875"/>
                <a:gd name="connsiteY18" fmla="*/ 232997 h 824499"/>
                <a:gd name="connsiteX19" fmla="*/ 413338 w 903875"/>
                <a:gd name="connsiteY19" fmla="*/ 254904 h 824499"/>
                <a:gd name="connsiteX20" fmla="*/ 393335 w 903875"/>
                <a:gd name="connsiteY20" fmla="*/ 234902 h 824499"/>
                <a:gd name="connsiteX21" fmla="*/ 414290 w 903875"/>
                <a:gd name="connsiteY21" fmla="*/ 215852 h 824499"/>
                <a:gd name="connsiteX22" fmla="*/ 228553 w 903875"/>
                <a:gd name="connsiteY22" fmla="*/ 431117 h 824499"/>
                <a:gd name="connsiteX23" fmla="*/ 265700 w 903875"/>
                <a:gd name="connsiteY23" fmla="*/ 470170 h 824499"/>
                <a:gd name="connsiteX24" fmla="*/ 226648 w 903875"/>
                <a:gd name="connsiteY24" fmla="*/ 504459 h 824499"/>
                <a:gd name="connsiteX25" fmla="*/ 191405 w 903875"/>
                <a:gd name="connsiteY25" fmla="*/ 470170 h 824499"/>
                <a:gd name="connsiteX26" fmla="*/ 228553 w 903875"/>
                <a:gd name="connsiteY26" fmla="*/ 431117 h 82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03875" h="824499">
                  <a:moveTo>
                    <a:pt x="31385" y="571134"/>
                  </a:moveTo>
                  <a:cubicBezTo>
                    <a:pt x="162830" y="607329"/>
                    <a:pt x="293323" y="646382"/>
                    <a:pt x="423815" y="683529"/>
                  </a:cubicBezTo>
                  <a:cubicBezTo>
                    <a:pt x="580025" y="729249"/>
                    <a:pt x="736235" y="774970"/>
                    <a:pt x="903875" y="824499"/>
                  </a:cubicBezTo>
                  <a:cubicBezTo>
                    <a:pt x="751475" y="548274"/>
                    <a:pt x="605743" y="284432"/>
                    <a:pt x="460963" y="18684"/>
                  </a:cubicBezTo>
                  <a:cubicBezTo>
                    <a:pt x="443818" y="-12748"/>
                    <a:pt x="430483" y="2492"/>
                    <a:pt x="413338" y="13922"/>
                  </a:cubicBezTo>
                  <a:cubicBezTo>
                    <a:pt x="219980" y="138699"/>
                    <a:pt x="85678" y="309197"/>
                    <a:pt x="4715" y="524462"/>
                  </a:cubicBezTo>
                  <a:cubicBezTo>
                    <a:pt x="-6715" y="555895"/>
                    <a:pt x="2810" y="563514"/>
                    <a:pt x="31385" y="571134"/>
                  </a:cubicBezTo>
                  <a:close/>
                  <a:moveTo>
                    <a:pt x="637175" y="593995"/>
                  </a:moveTo>
                  <a:cubicBezTo>
                    <a:pt x="648605" y="593995"/>
                    <a:pt x="659083" y="601614"/>
                    <a:pt x="659083" y="614949"/>
                  </a:cubicBezTo>
                  <a:cubicBezTo>
                    <a:pt x="659083" y="627332"/>
                    <a:pt x="650510" y="634952"/>
                    <a:pt x="639080" y="636857"/>
                  </a:cubicBezTo>
                  <a:cubicBezTo>
                    <a:pt x="624793" y="635904"/>
                    <a:pt x="617173" y="627332"/>
                    <a:pt x="617173" y="615902"/>
                  </a:cubicBezTo>
                  <a:cubicBezTo>
                    <a:pt x="616220" y="602567"/>
                    <a:pt x="624793" y="593042"/>
                    <a:pt x="637175" y="593995"/>
                  </a:cubicBezTo>
                  <a:close/>
                  <a:moveTo>
                    <a:pt x="446675" y="378729"/>
                  </a:moveTo>
                  <a:cubicBezTo>
                    <a:pt x="446675" y="391112"/>
                    <a:pt x="438103" y="398732"/>
                    <a:pt x="425720" y="398732"/>
                  </a:cubicBezTo>
                  <a:cubicBezTo>
                    <a:pt x="413338" y="398732"/>
                    <a:pt x="404765" y="391112"/>
                    <a:pt x="404765" y="378729"/>
                  </a:cubicBezTo>
                  <a:cubicBezTo>
                    <a:pt x="404765" y="366347"/>
                    <a:pt x="413338" y="359679"/>
                    <a:pt x="426673" y="357774"/>
                  </a:cubicBezTo>
                  <a:cubicBezTo>
                    <a:pt x="438103" y="359679"/>
                    <a:pt x="447628" y="366347"/>
                    <a:pt x="446675" y="378729"/>
                  </a:cubicBezTo>
                  <a:close/>
                  <a:moveTo>
                    <a:pt x="414290" y="215852"/>
                  </a:moveTo>
                  <a:cubicBezTo>
                    <a:pt x="424768" y="215852"/>
                    <a:pt x="432388" y="221567"/>
                    <a:pt x="432388" y="232997"/>
                  </a:cubicBezTo>
                  <a:cubicBezTo>
                    <a:pt x="432388" y="245379"/>
                    <a:pt x="427625" y="253952"/>
                    <a:pt x="413338" y="254904"/>
                  </a:cubicBezTo>
                  <a:cubicBezTo>
                    <a:pt x="400955" y="253952"/>
                    <a:pt x="393335" y="247284"/>
                    <a:pt x="393335" y="234902"/>
                  </a:cubicBezTo>
                  <a:cubicBezTo>
                    <a:pt x="393335" y="221567"/>
                    <a:pt x="401908" y="214899"/>
                    <a:pt x="414290" y="215852"/>
                  </a:cubicBezTo>
                  <a:close/>
                  <a:moveTo>
                    <a:pt x="228553" y="431117"/>
                  </a:moveTo>
                  <a:cubicBezTo>
                    <a:pt x="252365" y="431117"/>
                    <a:pt x="266653" y="447309"/>
                    <a:pt x="265700" y="470170"/>
                  </a:cubicBezTo>
                  <a:cubicBezTo>
                    <a:pt x="264748" y="490172"/>
                    <a:pt x="251413" y="504459"/>
                    <a:pt x="226648" y="504459"/>
                  </a:cubicBezTo>
                  <a:cubicBezTo>
                    <a:pt x="206645" y="502554"/>
                    <a:pt x="192358" y="493982"/>
                    <a:pt x="191405" y="470170"/>
                  </a:cubicBezTo>
                  <a:cubicBezTo>
                    <a:pt x="191405" y="445404"/>
                    <a:pt x="205693" y="432070"/>
                    <a:pt x="228553" y="431117"/>
                  </a:cubicBezTo>
                  <a:close/>
                </a:path>
              </a:pathLst>
            </a:custGeom>
            <a:solidFill>
              <a:schemeClr val="accent3"/>
            </a:solidFill>
            <a:ln w="9525" cap="flat">
              <a:noFill/>
              <a:prstDash val="solid"/>
              <a:miter/>
            </a:ln>
          </p:spPr>
          <p:txBody>
            <a:bodyPr rtlCol="0" anchor="ctr"/>
            <a:lstStyle/>
            <a:p>
              <a:endParaRPr lang="en-US">
                <a:cs typeface="B Nazanin" pitchFamily="2" charset="-78"/>
              </a:endParaRPr>
            </a:p>
          </p:txBody>
        </p:sp>
        <p:sp>
          <p:nvSpPr>
            <p:cNvPr id="9" name="Freeform: Shape 8">
              <a:extLst>
                <a:ext uri="{FF2B5EF4-FFF2-40B4-BE49-F238E27FC236}">
                  <a16:creationId xmlns:a16="http://schemas.microsoft.com/office/drawing/2014/main" id="{24986516-A079-404A-BED7-AC391B78DFD1}"/>
                </a:ext>
              </a:extLst>
            </p:cNvPr>
            <p:cNvSpPr/>
            <p:nvPr/>
          </p:nvSpPr>
          <p:spPr>
            <a:xfrm>
              <a:off x="4583380" y="4625646"/>
              <a:ext cx="934684" cy="707484"/>
            </a:xfrm>
            <a:custGeom>
              <a:avLst/>
              <a:gdLst>
                <a:gd name="connsiteX0" fmla="*/ 631790 w 934684"/>
                <a:gd name="connsiteY0" fmla="*/ 429271 h 707484"/>
                <a:gd name="connsiteX1" fmla="*/ 934685 w 934684"/>
                <a:gd name="connsiteY1" fmla="*/ 262583 h 707484"/>
                <a:gd name="connsiteX2" fmla="*/ 926112 w 934684"/>
                <a:gd name="connsiteY2" fmla="*/ 253058 h 707484"/>
                <a:gd name="connsiteX3" fmla="*/ 65052 w 934684"/>
                <a:gd name="connsiteY3" fmla="*/ 2550 h 707484"/>
                <a:gd name="connsiteX4" fmla="*/ 25047 w 934684"/>
                <a:gd name="connsiteY4" fmla="*/ 30173 h 707484"/>
                <a:gd name="connsiteX5" fmla="*/ 97437 w 934684"/>
                <a:gd name="connsiteY5" fmla="*/ 683588 h 707484"/>
                <a:gd name="connsiteX6" fmla="*/ 145062 w 934684"/>
                <a:gd name="connsiteY6" fmla="*/ 698828 h 707484"/>
                <a:gd name="connsiteX7" fmla="*/ 631790 w 934684"/>
                <a:gd name="connsiteY7" fmla="*/ 429271 h 707484"/>
                <a:gd name="connsiteX8" fmla="*/ 402237 w 934684"/>
                <a:gd name="connsiteY8" fmla="*/ 363548 h 707484"/>
                <a:gd name="connsiteX9" fmla="*/ 433670 w 934684"/>
                <a:gd name="connsiteY9" fmla="*/ 334021 h 707484"/>
                <a:gd name="connsiteX10" fmla="*/ 467007 w 934684"/>
                <a:gd name="connsiteY10" fmla="*/ 364501 h 707484"/>
                <a:gd name="connsiteX11" fmla="*/ 432717 w 934684"/>
                <a:gd name="connsiteY11" fmla="*/ 398791 h 707484"/>
                <a:gd name="connsiteX12" fmla="*/ 402237 w 934684"/>
                <a:gd name="connsiteY12" fmla="*/ 363548 h 707484"/>
                <a:gd name="connsiteX13" fmla="*/ 277460 w 934684"/>
                <a:gd name="connsiteY13" fmla="*/ 220673 h 707484"/>
                <a:gd name="connsiteX14" fmla="*/ 302225 w 934684"/>
                <a:gd name="connsiteY14" fmla="*/ 240675 h 707484"/>
                <a:gd name="connsiteX15" fmla="*/ 282222 w 934684"/>
                <a:gd name="connsiteY15" fmla="*/ 262583 h 707484"/>
                <a:gd name="connsiteX16" fmla="*/ 259362 w 934684"/>
                <a:gd name="connsiteY16" fmla="*/ 243533 h 707484"/>
                <a:gd name="connsiteX17" fmla="*/ 277460 w 934684"/>
                <a:gd name="connsiteY17" fmla="*/ 220673 h 707484"/>
                <a:gd name="connsiteX18" fmla="*/ 183162 w 934684"/>
                <a:gd name="connsiteY18" fmla="*/ 366405 h 707484"/>
                <a:gd name="connsiteX19" fmla="*/ 236502 w 934684"/>
                <a:gd name="connsiteY19" fmla="*/ 415935 h 707484"/>
                <a:gd name="connsiteX20" fmla="*/ 184115 w 934684"/>
                <a:gd name="connsiteY20" fmla="*/ 465466 h 707484"/>
                <a:gd name="connsiteX21" fmla="*/ 136490 w 934684"/>
                <a:gd name="connsiteY21" fmla="*/ 416888 h 707484"/>
                <a:gd name="connsiteX22" fmla="*/ 183162 w 934684"/>
                <a:gd name="connsiteY22" fmla="*/ 366405 h 70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4684" h="707484">
                  <a:moveTo>
                    <a:pt x="631790" y="429271"/>
                  </a:moveTo>
                  <a:cubicBezTo>
                    <a:pt x="732755" y="374026"/>
                    <a:pt x="832767" y="317828"/>
                    <a:pt x="934685" y="262583"/>
                  </a:cubicBezTo>
                  <a:cubicBezTo>
                    <a:pt x="929922" y="256868"/>
                    <a:pt x="928970" y="253058"/>
                    <a:pt x="926112" y="253058"/>
                  </a:cubicBezTo>
                  <a:cubicBezTo>
                    <a:pt x="639410" y="169238"/>
                    <a:pt x="352707" y="86371"/>
                    <a:pt x="65052" y="2550"/>
                  </a:cubicBezTo>
                  <a:cubicBezTo>
                    <a:pt x="38382" y="-5069"/>
                    <a:pt x="30762" y="4456"/>
                    <a:pt x="25047" y="30173"/>
                  </a:cubicBezTo>
                  <a:cubicBezTo>
                    <a:pt x="-25435" y="256868"/>
                    <a:pt x="1235" y="473085"/>
                    <a:pt x="97437" y="683588"/>
                  </a:cubicBezTo>
                  <a:cubicBezTo>
                    <a:pt x="108867" y="709305"/>
                    <a:pt x="118392" y="714068"/>
                    <a:pt x="145062" y="698828"/>
                  </a:cubicBezTo>
                  <a:cubicBezTo>
                    <a:pt x="306035" y="607388"/>
                    <a:pt x="468912" y="518805"/>
                    <a:pt x="631790" y="429271"/>
                  </a:cubicBezTo>
                  <a:close/>
                  <a:moveTo>
                    <a:pt x="402237" y="363548"/>
                  </a:moveTo>
                  <a:cubicBezTo>
                    <a:pt x="404142" y="346403"/>
                    <a:pt x="415572" y="334973"/>
                    <a:pt x="433670" y="334021"/>
                  </a:cubicBezTo>
                  <a:cubicBezTo>
                    <a:pt x="455577" y="333068"/>
                    <a:pt x="464150" y="347355"/>
                    <a:pt x="467007" y="364501"/>
                  </a:cubicBezTo>
                  <a:cubicBezTo>
                    <a:pt x="464150" y="386408"/>
                    <a:pt x="453672" y="399743"/>
                    <a:pt x="432717" y="398791"/>
                  </a:cubicBezTo>
                  <a:cubicBezTo>
                    <a:pt x="413667" y="397838"/>
                    <a:pt x="400332" y="383551"/>
                    <a:pt x="402237" y="363548"/>
                  </a:cubicBezTo>
                  <a:close/>
                  <a:moveTo>
                    <a:pt x="277460" y="220673"/>
                  </a:moveTo>
                  <a:cubicBezTo>
                    <a:pt x="292700" y="217816"/>
                    <a:pt x="301272" y="227341"/>
                    <a:pt x="302225" y="240675"/>
                  </a:cubicBezTo>
                  <a:cubicBezTo>
                    <a:pt x="303177" y="253058"/>
                    <a:pt x="292700" y="258773"/>
                    <a:pt x="282222" y="262583"/>
                  </a:cubicBezTo>
                  <a:cubicBezTo>
                    <a:pt x="269840" y="261630"/>
                    <a:pt x="261267" y="254963"/>
                    <a:pt x="259362" y="243533"/>
                  </a:cubicBezTo>
                  <a:cubicBezTo>
                    <a:pt x="257457" y="230198"/>
                    <a:pt x="266030" y="222578"/>
                    <a:pt x="277460" y="220673"/>
                  </a:cubicBezTo>
                  <a:close/>
                  <a:moveTo>
                    <a:pt x="183162" y="366405"/>
                  </a:moveTo>
                  <a:cubicBezTo>
                    <a:pt x="213642" y="365453"/>
                    <a:pt x="230787" y="385455"/>
                    <a:pt x="236502" y="415935"/>
                  </a:cubicBezTo>
                  <a:cubicBezTo>
                    <a:pt x="231740" y="445463"/>
                    <a:pt x="214595" y="466418"/>
                    <a:pt x="184115" y="465466"/>
                  </a:cubicBezTo>
                  <a:cubicBezTo>
                    <a:pt x="155540" y="464513"/>
                    <a:pt x="137442" y="444510"/>
                    <a:pt x="136490" y="416888"/>
                  </a:cubicBezTo>
                  <a:cubicBezTo>
                    <a:pt x="136490" y="387360"/>
                    <a:pt x="155540" y="367358"/>
                    <a:pt x="183162" y="366405"/>
                  </a:cubicBezTo>
                  <a:close/>
                </a:path>
              </a:pathLst>
            </a:custGeom>
            <a:solidFill>
              <a:schemeClr val="accent4"/>
            </a:solidFill>
            <a:ln w="9525" cap="flat">
              <a:noFill/>
              <a:prstDash val="solid"/>
              <a:miter/>
            </a:ln>
          </p:spPr>
          <p:txBody>
            <a:bodyPr rtlCol="0" anchor="ctr"/>
            <a:lstStyle/>
            <a:p>
              <a:endParaRPr lang="en-US">
                <a:cs typeface="B Nazanin" pitchFamily="2" charset="-78"/>
              </a:endParaRPr>
            </a:p>
          </p:txBody>
        </p:sp>
        <p:sp>
          <p:nvSpPr>
            <p:cNvPr id="10" name="Freeform: Shape 9">
              <a:extLst>
                <a:ext uri="{FF2B5EF4-FFF2-40B4-BE49-F238E27FC236}">
                  <a16:creationId xmlns:a16="http://schemas.microsoft.com/office/drawing/2014/main" id="{DC89029D-4011-4AC1-AEE8-899D9A345259}"/>
                </a:ext>
              </a:extLst>
            </p:cNvPr>
            <p:cNvSpPr/>
            <p:nvPr/>
          </p:nvSpPr>
          <p:spPr>
            <a:xfrm>
              <a:off x="5343383" y="4952047"/>
              <a:ext cx="709740" cy="934020"/>
            </a:xfrm>
            <a:custGeom>
              <a:avLst/>
              <a:gdLst>
                <a:gd name="connsiteX0" fmla="*/ 263264 w 709740"/>
                <a:gd name="connsiteY0" fmla="*/ 0 h 934020"/>
                <a:gd name="connsiteX1" fmla="*/ 256597 w 709740"/>
                <a:gd name="connsiteY1" fmla="*/ 6667 h 934020"/>
                <a:gd name="connsiteX2" fmla="*/ 2279 w 709740"/>
                <a:gd name="connsiteY2" fmla="*/ 875347 h 934020"/>
                <a:gd name="connsiteX3" fmla="*/ 26092 w 709740"/>
                <a:gd name="connsiteY3" fmla="*/ 909638 h 934020"/>
                <a:gd name="connsiteX4" fmla="*/ 688079 w 709740"/>
                <a:gd name="connsiteY4" fmla="*/ 836295 h 934020"/>
                <a:gd name="connsiteX5" fmla="*/ 703319 w 709740"/>
                <a:gd name="connsiteY5" fmla="*/ 795338 h 934020"/>
                <a:gd name="connsiteX6" fmla="*/ 263264 w 709740"/>
                <a:gd name="connsiteY6" fmla="*/ 0 h 934020"/>
                <a:gd name="connsiteX7" fmla="*/ 336607 w 709740"/>
                <a:gd name="connsiteY7" fmla="*/ 320992 h 934020"/>
                <a:gd name="connsiteX8" fmla="*/ 355657 w 709740"/>
                <a:gd name="connsiteY8" fmla="*/ 342900 h 934020"/>
                <a:gd name="connsiteX9" fmla="*/ 332797 w 709740"/>
                <a:gd name="connsiteY9" fmla="*/ 360045 h 934020"/>
                <a:gd name="connsiteX10" fmla="*/ 316604 w 709740"/>
                <a:gd name="connsiteY10" fmla="*/ 340995 h 934020"/>
                <a:gd name="connsiteX11" fmla="*/ 336607 w 709740"/>
                <a:gd name="connsiteY11" fmla="*/ 320992 h 934020"/>
                <a:gd name="connsiteX12" fmla="*/ 257549 w 709740"/>
                <a:gd name="connsiteY12" fmla="*/ 541972 h 934020"/>
                <a:gd name="connsiteX13" fmla="*/ 239452 w 709740"/>
                <a:gd name="connsiteY13" fmla="*/ 524827 h 934020"/>
                <a:gd name="connsiteX14" fmla="*/ 258502 w 709740"/>
                <a:gd name="connsiteY14" fmla="*/ 502920 h 934020"/>
                <a:gd name="connsiteX15" fmla="*/ 278504 w 709740"/>
                <a:gd name="connsiteY15" fmla="*/ 521970 h 934020"/>
                <a:gd name="connsiteX16" fmla="*/ 257549 w 709740"/>
                <a:gd name="connsiteY16" fmla="*/ 541972 h 934020"/>
                <a:gd name="connsiteX17" fmla="*/ 339464 w 709740"/>
                <a:gd name="connsiteY17" fmla="*/ 722947 h 934020"/>
                <a:gd name="connsiteX18" fmla="*/ 295649 w 709740"/>
                <a:gd name="connsiteY18" fmla="*/ 678180 h 934020"/>
                <a:gd name="connsiteX19" fmla="*/ 342322 w 709740"/>
                <a:gd name="connsiteY19" fmla="*/ 630555 h 934020"/>
                <a:gd name="connsiteX20" fmla="*/ 389947 w 709740"/>
                <a:gd name="connsiteY20" fmla="*/ 679132 h 934020"/>
                <a:gd name="connsiteX21" fmla="*/ 339464 w 709740"/>
                <a:gd name="connsiteY21" fmla="*/ 722947 h 934020"/>
                <a:gd name="connsiteX22" fmla="*/ 527107 w 709740"/>
                <a:gd name="connsiteY22" fmla="*/ 795338 h 934020"/>
                <a:gd name="connsiteX23" fmla="*/ 505199 w 709740"/>
                <a:gd name="connsiteY23" fmla="*/ 775335 h 934020"/>
                <a:gd name="connsiteX24" fmla="*/ 523297 w 709740"/>
                <a:gd name="connsiteY24" fmla="*/ 752475 h 934020"/>
                <a:gd name="connsiteX25" fmla="*/ 545204 w 709740"/>
                <a:gd name="connsiteY25" fmla="*/ 771525 h 934020"/>
                <a:gd name="connsiteX26" fmla="*/ 527107 w 709740"/>
                <a:gd name="connsiteY26" fmla="*/ 795338 h 93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9740" h="934020">
                  <a:moveTo>
                    <a:pt x="263264" y="0"/>
                  </a:moveTo>
                  <a:cubicBezTo>
                    <a:pt x="258502" y="4763"/>
                    <a:pt x="256597" y="4763"/>
                    <a:pt x="256597" y="6667"/>
                  </a:cubicBezTo>
                  <a:cubicBezTo>
                    <a:pt x="171824" y="296227"/>
                    <a:pt x="87052" y="585788"/>
                    <a:pt x="2279" y="875347"/>
                  </a:cubicBezTo>
                  <a:cubicBezTo>
                    <a:pt x="-5341" y="900113"/>
                    <a:pt x="7042" y="905827"/>
                    <a:pt x="26092" y="909638"/>
                  </a:cubicBezTo>
                  <a:cubicBezTo>
                    <a:pt x="254692" y="957263"/>
                    <a:pt x="475672" y="936307"/>
                    <a:pt x="688079" y="836295"/>
                  </a:cubicBezTo>
                  <a:cubicBezTo>
                    <a:pt x="708082" y="826770"/>
                    <a:pt x="716654" y="820102"/>
                    <a:pt x="703319" y="795338"/>
                  </a:cubicBezTo>
                  <a:cubicBezTo>
                    <a:pt x="555682" y="531495"/>
                    <a:pt x="410902" y="266700"/>
                    <a:pt x="263264" y="0"/>
                  </a:cubicBezTo>
                  <a:close/>
                  <a:moveTo>
                    <a:pt x="336607" y="320992"/>
                  </a:moveTo>
                  <a:cubicBezTo>
                    <a:pt x="349942" y="320992"/>
                    <a:pt x="355657" y="330517"/>
                    <a:pt x="355657" y="342900"/>
                  </a:cubicBezTo>
                  <a:cubicBezTo>
                    <a:pt x="353752" y="356235"/>
                    <a:pt x="345179" y="361950"/>
                    <a:pt x="332797" y="360045"/>
                  </a:cubicBezTo>
                  <a:cubicBezTo>
                    <a:pt x="322319" y="359092"/>
                    <a:pt x="315652" y="351472"/>
                    <a:pt x="316604" y="340995"/>
                  </a:cubicBezTo>
                  <a:cubicBezTo>
                    <a:pt x="315652" y="327660"/>
                    <a:pt x="323272" y="320992"/>
                    <a:pt x="336607" y="320992"/>
                  </a:cubicBezTo>
                  <a:close/>
                  <a:moveTo>
                    <a:pt x="257549" y="541972"/>
                  </a:moveTo>
                  <a:cubicBezTo>
                    <a:pt x="247072" y="541020"/>
                    <a:pt x="239452" y="535305"/>
                    <a:pt x="239452" y="524827"/>
                  </a:cubicBezTo>
                  <a:cubicBezTo>
                    <a:pt x="239452" y="512445"/>
                    <a:pt x="245167" y="503872"/>
                    <a:pt x="258502" y="502920"/>
                  </a:cubicBezTo>
                  <a:cubicBezTo>
                    <a:pt x="271837" y="501967"/>
                    <a:pt x="277552" y="510540"/>
                    <a:pt x="278504" y="521970"/>
                  </a:cubicBezTo>
                  <a:cubicBezTo>
                    <a:pt x="278504" y="537210"/>
                    <a:pt x="270884" y="542925"/>
                    <a:pt x="257549" y="541972"/>
                  </a:cubicBezTo>
                  <a:close/>
                  <a:moveTo>
                    <a:pt x="339464" y="722947"/>
                  </a:moveTo>
                  <a:cubicBezTo>
                    <a:pt x="311842" y="721042"/>
                    <a:pt x="296602" y="705802"/>
                    <a:pt x="295649" y="678180"/>
                  </a:cubicBezTo>
                  <a:cubicBezTo>
                    <a:pt x="294697" y="646747"/>
                    <a:pt x="314699" y="630555"/>
                    <a:pt x="342322" y="630555"/>
                  </a:cubicBezTo>
                  <a:cubicBezTo>
                    <a:pt x="370897" y="630555"/>
                    <a:pt x="386137" y="650557"/>
                    <a:pt x="389947" y="679132"/>
                  </a:cubicBezTo>
                  <a:cubicBezTo>
                    <a:pt x="384232" y="705802"/>
                    <a:pt x="370897" y="724852"/>
                    <a:pt x="339464" y="722947"/>
                  </a:cubicBezTo>
                  <a:close/>
                  <a:moveTo>
                    <a:pt x="527107" y="795338"/>
                  </a:moveTo>
                  <a:cubicBezTo>
                    <a:pt x="514724" y="794385"/>
                    <a:pt x="507104" y="788670"/>
                    <a:pt x="505199" y="775335"/>
                  </a:cubicBezTo>
                  <a:cubicBezTo>
                    <a:pt x="503294" y="762000"/>
                    <a:pt x="510914" y="753427"/>
                    <a:pt x="523297" y="752475"/>
                  </a:cubicBezTo>
                  <a:cubicBezTo>
                    <a:pt x="535679" y="750570"/>
                    <a:pt x="543299" y="759142"/>
                    <a:pt x="545204" y="771525"/>
                  </a:cubicBezTo>
                  <a:cubicBezTo>
                    <a:pt x="547109" y="784860"/>
                    <a:pt x="539489" y="791527"/>
                    <a:pt x="527107" y="795338"/>
                  </a:cubicBezTo>
                  <a:close/>
                </a:path>
              </a:pathLst>
            </a:custGeom>
            <a:solidFill>
              <a:schemeClr val="accent2"/>
            </a:solidFill>
            <a:ln w="9525" cap="flat">
              <a:noFill/>
              <a:prstDash val="solid"/>
              <a:miter/>
            </a:ln>
          </p:spPr>
          <p:txBody>
            <a:bodyPr rtlCol="0" anchor="ctr"/>
            <a:lstStyle/>
            <a:p>
              <a:endParaRPr lang="en-US">
                <a:cs typeface="B Nazanin" pitchFamily="2" charset="-78"/>
              </a:endParaRPr>
            </a:p>
          </p:txBody>
        </p:sp>
        <p:sp>
          <p:nvSpPr>
            <p:cNvPr id="11" name="Freeform: Shape 10">
              <a:extLst>
                <a:ext uri="{FF2B5EF4-FFF2-40B4-BE49-F238E27FC236}">
                  <a16:creationId xmlns:a16="http://schemas.microsoft.com/office/drawing/2014/main" id="{7921FF8B-D006-40A2-BDA0-CA1B61B8E1B3}"/>
                </a:ext>
              </a:extLst>
            </p:cNvPr>
            <p:cNvSpPr/>
            <p:nvPr/>
          </p:nvSpPr>
          <p:spPr>
            <a:xfrm>
              <a:off x="5648557" y="4919662"/>
              <a:ext cx="899697" cy="824043"/>
            </a:xfrm>
            <a:custGeom>
              <a:avLst/>
              <a:gdLst>
                <a:gd name="connsiteX0" fmla="*/ 815340 w 899697"/>
                <a:gd name="connsiteY0" fmla="*/ 236220 h 824043"/>
                <a:gd name="connsiteX1" fmla="*/ 810578 w 899697"/>
                <a:gd name="connsiteY1" fmla="*/ 234315 h 824043"/>
                <a:gd name="connsiteX2" fmla="*/ 0 w 899697"/>
                <a:gd name="connsiteY2" fmla="*/ 0 h 824043"/>
                <a:gd name="connsiteX3" fmla="*/ 443865 w 899697"/>
                <a:gd name="connsiteY3" fmla="*/ 806768 h 824043"/>
                <a:gd name="connsiteX4" fmla="*/ 487680 w 899697"/>
                <a:gd name="connsiteY4" fmla="*/ 811530 h 824043"/>
                <a:gd name="connsiteX5" fmla="*/ 872490 w 899697"/>
                <a:gd name="connsiteY5" fmla="*/ 363855 h 824043"/>
                <a:gd name="connsiteX6" fmla="*/ 815340 w 899697"/>
                <a:gd name="connsiteY6" fmla="*/ 236220 h 824043"/>
                <a:gd name="connsiteX7" fmla="*/ 323850 w 899697"/>
                <a:gd name="connsiteY7" fmla="*/ 217170 h 824043"/>
                <a:gd name="connsiteX8" fmla="*/ 288608 w 899697"/>
                <a:gd name="connsiteY8" fmla="*/ 247650 h 824043"/>
                <a:gd name="connsiteX9" fmla="*/ 259080 w 899697"/>
                <a:gd name="connsiteY9" fmla="*/ 215265 h 824043"/>
                <a:gd name="connsiteX10" fmla="*/ 292418 w 899697"/>
                <a:gd name="connsiteY10" fmla="*/ 181927 h 824043"/>
                <a:gd name="connsiteX11" fmla="*/ 323850 w 899697"/>
                <a:gd name="connsiteY11" fmla="*/ 217170 h 824043"/>
                <a:gd name="connsiteX12" fmla="*/ 476250 w 899697"/>
                <a:gd name="connsiteY12" fmla="*/ 555307 h 824043"/>
                <a:gd name="connsiteX13" fmla="*/ 451485 w 899697"/>
                <a:gd name="connsiteY13" fmla="*/ 536257 h 824043"/>
                <a:gd name="connsiteX14" fmla="*/ 471488 w 899697"/>
                <a:gd name="connsiteY14" fmla="*/ 515302 h 824043"/>
                <a:gd name="connsiteX15" fmla="*/ 493395 w 899697"/>
                <a:gd name="connsiteY15" fmla="*/ 534352 h 824043"/>
                <a:gd name="connsiteX16" fmla="*/ 476250 w 899697"/>
                <a:gd name="connsiteY16" fmla="*/ 555307 h 824043"/>
                <a:gd name="connsiteX17" fmla="*/ 662940 w 899697"/>
                <a:gd name="connsiteY17" fmla="*/ 445770 h 824043"/>
                <a:gd name="connsiteX18" fmla="*/ 619125 w 899697"/>
                <a:gd name="connsiteY18" fmla="*/ 388620 h 824043"/>
                <a:gd name="connsiteX19" fmla="*/ 668655 w 899697"/>
                <a:gd name="connsiteY19" fmla="*/ 348615 h 824043"/>
                <a:gd name="connsiteX20" fmla="*/ 715328 w 899697"/>
                <a:gd name="connsiteY20" fmla="*/ 398145 h 824043"/>
                <a:gd name="connsiteX21" fmla="*/ 662940 w 899697"/>
                <a:gd name="connsiteY21" fmla="*/ 445770 h 82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99697" h="824043">
                  <a:moveTo>
                    <a:pt x="815340" y="236220"/>
                  </a:moveTo>
                  <a:cubicBezTo>
                    <a:pt x="813435" y="236220"/>
                    <a:pt x="812483" y="235268"/>
                    <a:pt x="810578" y="234315"/>
                  </a:cubicBezTo>
                  <a:cubicBezTo>
                    <a:pt x="543878" y="157163"/>
                    <a:pt x="276225" y="80010"/>
                    <a:pt x="0" y="0"/>
                  </a:cubicBezTo>
                  <a:cubicBezTo>
                    <a:pt x="151448" y="274320"/>
                    <a:pt x="298133" y="540068"/>
                    <a:pt x="443865" y="806768"/>
                  </a:cubicBezTo>
                  <a:cubicBezTo>
                    <a:pt x="460058" y="836295"/>
                    <a:pt x="472440" y="821055"/>
                    <a:pt x="487680" y="811530"/>
                  </a:cubicBezTo>
                  <a:cubicBezTo>
                    <a:pt x="660083" y="701040"/>
                    <a:pt x="789623" y="551498"/>
                    <a:pt x="872490" y="363855"/>
                  </a:cubicBezTo>
                  <a:cubicBezTo>
                    <a:pt x="915353" y="264795"/>
                    <a:pt x="915353" y="264795"/>
                    <a:pt x="815340" y="236220"/>
                  </a:cubicBezTo>
                  <a:close/>
                  <a:moveTo>
                    <a:pt x="323850" y="217170"/>
                  </a:moveTo>
                  <a:cubicBezTo>
                    <a:pt x="321945" y="237173"/>
                    <a:pt x="308610" y="249555"/>
                    <a:pt x="288608" y="247650"/>
                  </a:cubicBezTo>
                  <a:cubicBezTo>
                    <a:pt x="271463" y="245745"/>
                    <a:pt x="259080" y="233363"/>
                    <a:pt x="259080" y="215265"/>
                  </a:cubicBezTo>
                  <a:cubicBezTo>
                    <a:pt x="259080" y="195263"/>
                    <a:pt x="272415" y="184785"/>
                    <a:pt x="292418" y="181927"/>
                  </a:cubicBezTo>
                  <a:cubicBezTo>
                    <a:pt x="312420" y="186690"/>
                    <a:pt x="325755" y="197168"/>
                    <a:pt x="323850" y="217170"/>
                  </a:cubicBezTo>
                  <a:close/>
                  <a:moveTo>
                    <a:pt x="476250" y="555307"/>
                  </a:moveTo>
                  <a:cubicBezTo>
                    <a:pt x="461010" y="555307"/>
                    <a:pt x="452438" y="548640"/>
                    <a:pt x="451485" y="536257"/>
                  </a:cubicBezTo>
                  <a:cubicBezTo>
                    <a:pt x="450533" y="523875"/>
                    <a:pt x="459105" y="516255"/>
                    <a:pt x="471488" y="515302"/>
                  </a:cubicBezTo>
                  <a:cubicBezTo>
                    <a:pt x="483870" y="514350"/>
                    <a:pt x="492443" y="521970"/>
                    <a:pt x="493395" y="534352"/>
                  </a:cubicBezTo>
                  <a:cubicBezTo>
                    <a:pt x="494348" y="546735"/>
                    <a:pt x="485775" y="553402"/>
                    <a:pt x="476250" y="555307"/>
                  </a:cubicBezTo>
                  <a:close/>
                  <a:moveTo>
                    <a:pt x="662940" y="445770"/>
                  </a:moveTo>
                  <a:cubicBezTo>
                    <a:pt x="635318" y="443865"/>
                    <a:pt x="617220" y="424815"/>
                    <a:pt x="619125" y="388620"/>
                  </a:cubicBezTo>
                  <a:cubicBezTo>
                    <a:pt x="621983" y="363855"/>
                    <a:pt x="640080" y="346710"/>
                    <a:pt x="668655" y="348615"/>
                  </a:cubicBezTo>
                  <a:cubicBezTo>
                    <a:pt x="696278" y="349568"/>
                    <a:pt x="716280" y="367665"/>
                    <a:pt x="715328" y="398145"/>
                  </a:cubicBezTo>
                  <a:cubicBezTo>
                    <a:pt x="714375" y="429577"/>
                    <a:pt x="693420" y="447675"/>
                    <a:pt x="662940" y="445770"/>
                  </a:cubicBezTo>
                  <a:close/>
                </a:path>
              </a:pathLst>
            </a:custGeom>
            <a:solidFill>
              <a:schemeClr val="accent3"/>
            </a:solidFill>
            <a:ln w="9525" cap="flat">
              <a:noFill/>
              <a:prstDash val="solid"/>
              <a:miter/>
            </a:ln>
          </p:spPr>
          <p:txBody>
            <a:bodyPr rtlCol="0" anchor="ctr"/>
            <a:lstStyle/>
            <a:p>
              <a:endParaRPr lang="en-US">
                <a:cs typeface="B Nazanin" pitchFamily="2" charset="-78"/>
              </a:endParaRPr>
            </a:p>
          </p:txBody>
        </p:sp>
      </p:grpSp>
      <p:grpSp>
        <p:nvGrpSpPr>
          <p:cNvPr id="12" name="Group 11">
            <a:extLst>
              <a:ext uri="{FF2B5EF4-FFF2-40B4-BE49-F238E27FC236}">
                <a16:creationId xmlns:a16="http://schemas.microsoft.com/office/drawing/2014/main" id="{318E3B9F-DD3D-4B99-953C-9A4B1736CD38}"/>
              </a:ext>
            </a:extLst>
          </p:cNvPr>
          <p:cNvGrpSpPr/>
          <p:nvPr/>
        </p:nvGrpSpPr>
        <p:grpSpPr>
          <a:xfrm>
            <a:off x="2510537" y="1668381"/>
            <a:ext cx="1791381" cy="678649"/>
            <a:chOff x="2828147" y="1954419"/>
            <a:chExt cx="1410043" cy="678649"/>
          </a:xfrm>
        </p:grpSpPr>
        <p:sp>
          <p:nvSpPr>
            <p:cNvPr id="13" name="TextBox 12">
              <a:extLst>
                <a:ext uri="{FF2B5EF4-FFF2-40B4-BE49-F238E27FC236}">
                  <a16:creationId xmlns:a16="http://schemas.microsoft.com/office/drawing/2014/main" id="{4BA4FD30-8D35-4A35-A463-F3AB44C2BC9E}"/>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14" name="TextBox 13">
              <a:extLst>
                <a:ext uri="{FF2B5EF4-FFF2-40B4-BE49-F238E27FC236}">
                  <a16:creationId xmlns:a16="http://schemas.microsoft.com/office/drawing/2014/main" id="{055E2078-87FC-476A-A6AC-E8A1E2551D41}"/>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15" name="Group 14">
            <a:extLst>
              <a:ext uri="{FF2B5EF4-FFF2-40B4-BE49-F238E27FC236}">
                <a16:creationId xmlns:a16="http://schemas.microsoft.com/office/drawing/2014/main" id="{B1474506-AB28-47D2-A361-EBE41B262781}"/>
              </a:ext>
            </a:extLst>
          </p:cNvPr>
          <p:cNvGrpSpPr/>
          <p:nvPr/>
        </p:nvGrpSpPr>
        <p:grpSpPr>
          <a:xfrm>
            <a:off x="8624294" y="1546973"/>
            <a:ext cx="1788638" cy="678649"/>
            <a:chOff x="3233964" y="1954419"/>
            <a:chExt cx="1410044" cy="678649"/>
          </a:xfrm>
        </p:grpSpPr>
        <p:sp>
          <p:nvSpPr>
            <p:cNvPr id="16" name="TextBox 15">
              <a:extLst>
                <a:ext uri="{FF2B5EF4-FFF2-40B4-BE49-F238E27FC236}">
                  <a16:creationId xmlns:a16="http://schemas.microsoft.com/office/drawing/2014/main" id="{CF82E8ED-31D3-4285-A84D-2F750460C965}"/>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17" name="TextBox 16">
              <a:extLst>
                <a:ext uri="{FF2B5EF4-FFF2-40B4-BE49-F238E27FC236}">
                  <a16:creationId xmlns:a16="http://schemas.microsoft.com/office/drawing/2014/main" id="{8ECAF1E9-4BA9-42C8-94ED-DB7B54FA9537}"/>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cxnSp>
        <p:nvCxnSpPr>
          <p:cNvPr id="18" name="Elbow Connector 49">
            <a:extLst>
              <a:ext uri="{FF2B5EF4-FFF2-40B4-BE49-F238E27FC236}">
                <a16:creationId xmlns:a16="http://schemas.microsoft.com/office/drawing/2014/main" id="{BE6D4FB2-C189-404A-BBE1-576F2857DDF7}"/>
              </a:ext>
            </a:extLst>
          </p:cNvPr>
          <p:cNvCxnSpPr>
            <a:cxnSpLocks/>
          </p:cNvCxnSpPr>
          <p:nvPr/>
        </p:nvCxnSpPr>
        <p:spPr>
          <a:xfrm>
            <a:off x="4734084" y="1983693"/>
            <a:ext cx="1188000" cy="720000"/>
          </a:xfrm>
          <a:prstGeom prst="bentConnector3">
            <a:avLst>
              <a:gd name="adj1" fmla="val 100742"/>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Elbow Connector 58">
            <a:extLst>
              <a:ext uri="{FF2B5EF4-FFF2-40B4-BE49-F238E27FC236}">
                <a16:creationId xmlns:a16="http://schemas.microsoft.com/office/drawing/2014/main" id="{7F33DF62-A0B6-4EB3-A238-93C564AA8C0C}"/>
              </a:ext>
            </a:extLst>
          </p:cNvPr>
          <p:cNvCxnSpPr>
            <a:cxnSpLocks/>
          </p:cNvCxnSpPr>
          <p:nvPr/>
        </p:nvCxnSpPr>
        <p:spPr>
          <a:xfrm rot="10800000" flipV="1">
            <a:off x="7294306" y="1874232"/>
            <a:ext cx="1188000" cy="720000"/>
          </a:xfrm>
          <a:prstGeom prst="bentConnector3">
            <a:avLst>
              <a:gd name="adj1" fmla="val 100193"/>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A7F31CDA-4CA0-4C65-B604-4F13067624B2}"/>
              </a:ext>
            </a:extLst>
          </p:cNvPr>
          <p:cNvGrpSpPr/>
          <p:nvPr/>
        </p:nvGrpSpPr>
        <p:grpSpPr>
          <a:xfrm>
            <a:off x="1703858" y="2960157"/>
            <a:ext cx="1791381" cy="678649"/>
            <a:chOff x="2828147" y="1954419"/>
            <a:chExt cx="1410043" cy="678649"/>
          </a:xfrm>
        </p:grpSpPr>
        <p:sp>
          <p:nvSpPr>
            <p:cNvPr id="21" name="TextBox 20">
              <a:extLst>
                <a:ext uri="{FF2B5EF4-FFF2-40B4-BE49-F238E27FC236}">
                  <a16:creationId xmlns:a16="http://schemas.microsoft.com/office/drawing/2014/main" id="{BFD5D1C1-EDD1-43D2-A7D8-46307DA2D5D8}"/>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22" name="TextBox 21">
              <a:extLst>
                <a:ext uri="{FF2B5EF4-FFF2-40B4-BE49-F238E27FC236}">
                  <a16:creationId xmlns:a16="http://schemas.microsoft.com/office/drawing/2014/main" id="{170A4DD6-A545-4A8D-8DED-604931C6025B}"/>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23" name="Group 22">
            <a:extLst>
              <a:ext uri="{FF2B5EF4-FFF2-40B4-BE49-F238E27FC236}">
                <a16:creationId xmlns:a16="http://schemas.microsoft.com/office/drawing/2014/main" id="{CAD5D52E-50F4-4A28-BCD4-1291F84B0225}"/>
              </a:ext>
            </a:extLst>
          </p:cNvPr>
          <p:cNvGrpSpPr/>
          <p:nvPr/>
        </p:nvGrpSpPr>
        <p:grpSpPr>
          <a:xfrm>
            <a:off x="897179" y="4251935"/>
            <a:ext cx="1791381" cy="678649"/>
            <a:chOff x="2828147" y="1954419"/>
            <a:chExt cx="1410043" cy="678649"/>
          </a:xfrm>
        </p:grpSpPr>
        <p:sp>
          <p:nvSpPr>
            <p:cNvPr id="24" name="TextBox 23">
              <a:extLst>
                <a:ext uri="{FF2B5EF4-FFF2-40B4-BE49-F238E27FC236}">
                  <a16:creationId xmlns:a16="http://schemas.microsoft.com/office/drawing/2014/main" id="{53E1D54E-BD49-4861-916B-752D170CFBF4}"/>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25" name="TextBox 24">
              <a:extLst>
                <a:ext uri="{FF2B5EF4-FFF2-40B4-BE49-F238E27FC236}">
                  <a16:creationId xmlns:a16="http://schemas.microsoft.com/office/drawing/2014/main" id="{8488DD22-3082-4684-9BBB-CFD8C48E67D2}"/>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26" name="Group 25">
            <a:extLst>
              <a:ext uri="{FF2B5EF4-FFF2-40B4-BE49-F238E27FC236}">
                <a16:creationId xmlns:a16="http://schemas.microsoft.com/office/drawing/2014/main" id="{69FAC7E8-D9F3-43D2-8882-6C6E5E71F6D4}"/>
              </a:ext>
            </a:extLst>
          </p:cNvPr>
          <p:cNvGrpSpPr/>
          <p:nvPr/>
        </p:nvGrpSpPr>
        <p:grpSpPr>
          <a:xfrm>
            <a:off x="2146690" y="5543713"/>
            <a:ext cx="1791381" cy="678649"/>
            <a:chOff x="2828147" y="1954419"/>
            <a:chExt cx="1410043" cy="678649"/>
          </a:xfrm>
        </p:grpSpPr>
        <p:sp>
          <p:nvSpPr>
            <p:cNvPr id="27" name="TextBox 26">
              <a:extLst>
                <a:ext uri="{FF2B5EF4-FFF2-40B4-BE49-F238E27FC236}">
                  <a16:creationId xmlns:a16="http://schemas.microsoft.com/office/drawing/2014/main" id="{005D155D-C390-47B9-9756-7F5D892F3BFD}"/>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28" name="TextBox 27">
              <a:extLst>
                <a:ext uri="{FF2B5EF4-FFF2-40B4-BE49-F238E27FC236}">
                  <a16:creationId xmlns:a16="http://schemas.microsoft.com/office/drawing/2014/main" id="{6B92DED8-9BA6-44A9-BF2D-86B89F4EAC4A}"/>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32" name="Group 31">
            <a:extLst>
              <a:ext uri="{FF2B5EF4-FFF2-40B4-BE49-F238E27FC236}">
                <a16:creationId xmlns:a16="http://schemas.microsoft.com/office/drawing/2014/main" id="{621B3F5B-479F-4D8F-80DD-54A7B93729B1}"/>
              </a:ext>
            </a:extLst>
          </p:cNvPr>
          <p:cNvGrpSpPr/>
          <p:nvPr/>
        </p:nvGrpSpPr>
        <p:grpSpPr>
          <a:xfrm>
            <a:off x="8140589" y="5543713"/>
            <a:ext cx="1788638" cy="678649"/>
            <a:chOff x="3233964" y="1954419"/>
            <a:chExt cx="1410044" cy="678649"/>
          </a:xfrm>
        </p:grpSpPr>
        <p:sp>
          <p:nvSpPr>
            <p:cNvPr id="33" name="TextBox 32">
              <a:extLst>
                <a:ext uri="{FF2B5EF4-FFF2-40B4-BE49-F238E27FC236}">
                  <a16:creationId xmlns:a16="http://schemas.microsoft.com/office/drawing/2014/main" id="{8DB7B55F-7A49-43EE-8E4E-758998A8EEDD}"/>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4" name="TextBox 33">
              <a:extLst>
                <a:ext uri="{FF2B5EF4-FFF2-40B4-BE49-F238E27FC236}">
                  <a16:creationId xmlns:a16="http://schemas.microsoft.com/office/drawing/2014/main" id="{BFF6F9F6-9318-430D-8FC4-467E82C7FE47}"/>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35" name="Group 34">
            <a:extLst>
              <a:ext uri="{FF2B5EF4-FFF2-40B4-BE49-F238E27FC236}">
                <a16:creationId xmlns:a16="http://schemas.microsoft.com/office/drawing/2014/main" id="{D3918C65-9CB9-40EA-8465-586D6B2F3FC6}"/>
              </a:ext>
            </a:extLst>
          </p:cNvPr>
          <p:cNvGrpSpPr/>
          <p:nvPr/>
        </p:nvGrpSpPr>
        <p:grpSpPr>
          <a:xfrm>
            <a:off x="9326661" y="4211466"/>
            <a:ext cx="1788638" cy="678649"/>
            <a:chOff x="3233964" y="1954419"/>
            <a:chExt cx="1410044" cy="678649"/>
          </a:xfrm>
        </p:grpSpPr>
        <p:sp>
          <p:nvSpPr>
            <p:cNvPr id="36" name="TextBox 35">
              <a:extLst>
                <a:ext uri="{FF2B5EF4-FFF2-40B4-BE49-F238E27FC236}">
                  <a16:creationId xmlns:a16="http://schemas.microsoft.com/office/drawing/2014/main" id="{7F23ED4F-079A-4D11-86A6-215CB1E942C7}"/>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7" name="TextBox 36">
              <a:extLst>
                <a:ext uri="{FF2B5EF4-FFF2-40B4-BE49-F238E27FC236}">
                  <a16:creationId xmlns:a16="http://schemas.microsoft.com/office/drawing/2014/main" id="{700499F6-CBF4-410D-B656-149319C69619}"/>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38" name="Group 37">
            <a:extLst>
              <a:ext uri="{FF2B5EF4-FFF2-40B4-BE49-F238E27FC236}">
                <a16:creationId xmlns:a16="http://schemas.microsoft.com/office/drawing/2014/main" id="{E427EAA4-E402-447E-9BD0-7EADD2D3E307}"/>
              </a:ext>
            </a:extLst>
          </p:cNvPr>
          <p:cNvGrpSpPr/>
          <p:nvPr/>
        </p:nvGrpSpPr>
        <p:grpSpPr>
          <a:xfrm>
            <a:off x="8975477" y="2879220"/>
            <a:ext cx="1788638" cy="678649"/>
            <a:chOff x="3233964" y="1954419"/>
            <a:chExt cx="1410044" cy="678649"/>
          </a:xfrm>
        </p:grpSpPr>
        <p:sp>
          <p:nvSpPr>
            <p:cNvPr id="39" name="TextBox 38">
              <a:extLst>
                <a:ext uri="{FF2B5EF4-FFF2-40B4-BE49-F238E27FC236}">
                  <a16:creationId xmlns:a16="http://schemas.microsoft.com/office/drawing/2014/main" id="{261E14A0-31A7-4EFA-A3D8-EBC6FB9A29A1}"/>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40" name="TextBox 39">
              <a:extLst>
                <a:ext uri="{FF2B5EF4-FFF2-40B4-BE49-F238E27FC236}">
                  <a16:creationId xmlns:a16="http://schemas.microsoft.com/office/drawing/2014/main" id="{38982AD7-24B2-4606-B46B-CC87D136FA05}"/>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cxnSp>
        <p:nvCxnSpPr>
          <p:cNvPr id="41" name="Elbow Connector 49">
            <a:extLst>
              <a:ext uri="{FF2B5EF4-FFF2-40B4-BE49-F238E27FC236}">
                <a16:creationId xmlns:a16="http://schemas.microsoft.com/office/drawing/2014/main" id="{29C13F39-E955-4E11-BA1C-4C3F969A597F}"/>
              </a:ext>
            </a:extLst>
          </p:cNvPr>
          <p:cNvCxnSpPr>
            <a:cxnSpLocks/>
          </p:cNvCxnSpPr>
          <p:nvPr/>
        </p:nvCxnSpPr>
        <p:spPr>
          <a:xfrm flipV="1">
            <a:off x="3959899" y="5161989"/>
            <a:ext cx="1188000" cy="720000"/>
          </a:xfrm>
          <a:prstGeom prst="bentConnector3">
            <a:avLst>
              <a:gd name="adj1" fmla="val 100742"/>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Elbow Connector 49">
            <a:extLst>
              <a:ext uri="{FF2B5EF4-FFF2-40B4-BE49-F238E27FC236}">
                <a16:creationId xmlns:a16="http://schemas.microsoft.com/office/drawing/2014/main" id="{303C29C5-A660-4A20-A066-A31422BA2B33}"/>
              </a:ext>
            </a:extLst>
          </p:cNvPr>
          <p:cNvCxnSpPr>
            <a:cxnSpLocks/>
          </p:cNvCxnSpPr>
          <p:nvPr/>
        </p:nvCxnSpPr>
        <p:spPr>
          <a:xfrm flipH="1" flipV="1">
            <a:off x="6509337" y="5175634"/>
            <a:ext cx="1188000" cy="720000"/>
          </a:xfrm>
          <a:prstGeom prst="bentConnector3">
            <a:avLst>
              <a:gd name="adj1" fmla="val 100742"/>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9">
            <a:extLst>
              <a:ext uri="{FF2B5EF4-FFF2-40B4-BE49-F238E27FC236}">
                <a16:creationId xmlns:a16="http://schemas.microsoft.com/office/drawing/2014/main" id="{DAA88613-B6B9-43E0-8771-9BC713FC6392}"/>
              </a:ext>
            </a:extLst>
          </p:cNvPr>
          <p:cNvCxnSpPr>
            <a:cxnSpLocks/>
          </p:cNvCxnSpPr>
          <p:nvPr/>
        </p:nvCxnSpPr>
        <p:spPr>
          <a:xfrm>
            <a:off x="3590854" y="3256008"/>
            <a:ext cx="1509961" cy="214323"/>
          </a:xfrm>
          <a:prstGeom prst="bentConnector3">
            <a:avLst>
              <a:gd name="adj1" fmla="val 50000"/>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Elbow Connector 49">
            <a:extLst>
              <a:ext uri="{FF2B5EF4-FFF2-40B4-BE49-F238E27FC236}">
                <a16:creationId xmlns:a16="http://schemas.microsoft.com/office/drawing/2014/main" id="{3C6B7755-1288-492B-8721-9F284075AAE7}"/>
              </a:ext>
            </a:extLst>
          </p:cNvPr>
          <p:cNvCxnSpPr>
            <a:cxnSpLocks/>
          </p:cNvCxnSpPr>
          <p:nvPr/>
        </p:nvCxnSpPr>
        <p:spPr>
          <a:xfrm flipH="1">
            <a:off x="3298829" y="4283272"/>
            <a:ext cx="1509961" cy="214323"/>
          </a:xfrm>
          <a:prstGeom prst="bentConnector3">
            <a:avLst>
              <a:gd name="adj1" fmla="val 50000"/>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Elbow Connector 49">
            <a:extLst>
              <a:ext uri="{FF2B5EF4-FFF2-40B4-BE49-F238E27FC236}">
                <a16:creationId xmlns:a16="http://schemas.microsoft.com/office/drawing/2014/main" id="{A56BF03F-4CD3-4A2C-849B-1CA3ED2FE27F}"/>
              </a:ext>
            </a:extLst>
          </p:cNvPr>
          <p:cNvCxnSpPr>
            <a:cxnSpLocks/>
          </p:cNvCxnSpPr>
          <p:nvPr/>
        </p:nvCxnSpPr>
        <p:spPr>
          <a:xfrm flipH="1">
            <a:off x="7312644" y="3278217"/>
            <a:ext cx="1509961" cy="214323"/>
          </a:xfrm>
          <a:prstGeom prst="bentConnector3">
            <a:avLst>
              <a:gd name="adj1" fmla="val 50000"/>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Elbow Connector 49">
            <a:extLst>
              <a:ext uri="{FF2B5EF4-FFF2-40B4-BE49-F238E27FC236}">
                <a16:creationId xmlns:a16="http://schemas.microsoft.com/office/drawing/2014/main" id="{995447DE-08DF-46A5-8E3A-7DEB46F44823}"/>
              </a:ext>
            </a:extLst>
          </p:cNvPr>
          <p:cNvCxnSpPr>
            <a:cxnSpLocks/>
          </p:cNvCxnSpPr>
          <p:nvPr/>
        </p:nvCxnSpPr>
        <p:spPr>
          <a:xfrm flipH="1">
            <a:off x="7236959" y="4552120"/>
            <a:ext cx="1509961" cy="214323"/>
          </a:xfrm>
          <a:prstGeom prst="bentConnector3">
            <a:avLst>
              <a:gd name="adj1" fmla="val 50000"/>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4600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9">
            <a:extLst>
              <a:ext uri="{FF2B5EF4-FFF2-40B4-BE49-F238E27FC236}">
                <a16:creationId xmlns:a16="http://schemas.microsoft.com/office/drawing/2014/main" id="{1AE4C56C-A95D-4EB1-8C10-69873D6E54E6}"/>
              </a:ext>
            </a:extLst>
          </p:cNvPr>
          <p:cNvGrpSpPr/>
          <p:nvPr/>
        </p:nvGrpSpPr>
        <p:grpSpPr>
          <a:xfrm>
            <a:off x="1431122" y="1606111"/>
            <a:ext cx="4734219" cy="4623159"/>
            <a:chOff x="924229" y="1606109"/>
            <a:chExt cx="4734219" cy="4623159"/>
          </a:xfrm>
        </p:grpSpPr>
        <p:sp>
          <p:nvSpPr>
            <p:cNvPr id="3" name="Block Arc 2">
              <a:extLst>
                <a:ext uri="{FF2B5EF4-FFF2-40B4-BE49-F238E27FC236}">
                  <a16:creationId xmlns:a16="http://schemas.microsoft.com/office/drawing/2014/main" id="{C212287D-148A-485C-BF8A-3A1F88F04391}"/>
                </a:ext>
              </a:extLst>
            </p:cNvPr>
            <p:cNvSpPr/>
            <p:nvPr/>
          </p:nvSpPr>
          <p:spPr>
            <a:xfrm>
              <a:off x="924229" y="1606109"/>
              <a:ext cx="4623159" cy="4623159"/>
            </a:xfrm>
            <a:prstGeom prst="blockArc">
              <a:avLst>
                <a:gd name="adj1" fmla="val 17994494"/>
                <a:gd name="adj2" fmla="val 3631056"/>
                <a:gd name="adj3" fmla="val 126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endParaRPr>
            </a:p>
          </p:txBody>
        </p:sp>
        <p:sp>
          <p:nvSpPr>
            <p:cNvPr id="4" name="Oval 3">
              <a:extLst>
                <a:ext uri="{FF2B5EF4-FFF2-40B4-BE49-F238E27FC236}">
                  <a16:creationId xmlns:a16="http://schemas.microsoft.com/office/drawing/2014/main" id="{FAB23284-0952-47BD-A137-FAF9A7ECF454}"/>
                </a:ext>
              </a:extLst>
            </p:cNvPr>
            <p:cNvSpPr/>
            <p:nvPr/>
          </p:nvSpPr>
          <p:spPr>
            <a:xfrm>
              <a:off x="4238091" y="1766259"/>
              <a:ext cx="288032"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p>
          </p:txBody>
        </p:sp>
        <p:sp>
          <p:nvSpPr>
            <p:cNvPr id="5" name="Oval 4">
              <a:extLst>
                <a:ext uri="{FF2B5EF4-FFF2-40B4-BE49-F238E27FC236}">
                  <a16:creationId xmlns:a16="http://schemas.microsoft.com/office/drawing/2014/main" id="{6020D691-FAD5-4B45-A097-6D4210076323}"/>
                </a:ext>
              </a:extLst>
            </p:cNvPr>
            <p:cNvSpPr/>
            <p:nvPr/>
          </p:nvSpPr>
          <p:spPr>
            <a:xfrm>
              <a:off x="5370416" y="3760400"/>
              <a:ext cx="288032"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p>
          </p:txBody>
        </p:sp>
        <p:sp>
          <p:nvSpPr>
            <p:cNvPr id="6" name="Oval 5">
              <a:extLst>
                <a:ext uri="{FF2B5EF4-FFF2-40B4-BE49-F238E27FC236}">
                  <a16:creationId xmlns:a16="http://schemas.microsoft.com/office/drawing/2014/main" id="{260E0257-2299-4795-8DCE-DB07FC19AA57}"/>
                </a:ext>
              </a:extLst>
            </p:cNvPr>
            <p:cNvSpPr/>
            <p:nvPr/>
          </p:nvSpPr>
          <p:spPr>
            <a:xfrm>
              <a:off x="4238091" y="5754540"/>
              <a:ext cx="288032" cy="288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p>
          </p:txBody>
        </p:sp>
        <p:sp>
          <p:nvSpPr>
            <p:cNvPr id="7" name="Oval 6">
              <a:extLst>
                <a:ext uri="{FF2B5EF4-FFF2-40B4-BE49-F238E27FC236}">
                  <a16:creationId xmlns:a16="http://schemas.microsoft.com/office/drawing/2014/main" id="{0997B57B-04C9-4086-8142-F1C5F418C159}"/>
                </a:ext>
              </a:extLst>
            </p:cNvPr>
            <p:cNvSpPr/>
            <p:nvPr/>
          </p:nvSpPr>
          <p:spPr>
            <a:xfrm>
              <a:off x="5072001" y="2610815"/>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p>
          </p:txBody>
        </p:sp>
        <p:sp>
          <p:nvSpPr>
            <p:cNvPr id="8" name="Oval 7">
              <a:extLst>
                <a:ext uri="{FF2B5EF4-FFF2-40B4-BE49-F238E27FC236}">
                  <a16:creationId xmlns:a16="http://schemas.microsoft.com/office/drawing/2014/main" id="{C8C31F85-1511-4F20-83FA-F1F8BCA442E1}"/>
                </a:ext>
              </a:extLst>
            </p:cNvPr>
            <p:cNvSpPr/>
            <p:nvPr/>
          </p:nvSpPr>
          <p:spPr>
            <a:xfrm>
              <a:off x="5049075" y="4941168"/>
              <a:ext cx="288032" cy="288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p>
          </p:txBody>
        </p:sp>
      </p:grpSp>
      <p:grpSp>
        <p:nvGrpSpPr>
          <p:cNvPr id="9" name="Group 8">
            <a:extLst>
              <a:ext uri="{FF2B5EF4-FFF2-40B4-BE49-F238E27FC236}">
                <a16:creationId xmlns:a16="http://schemas.microsoft.com/office/drawing/2014/main" id="{8358A781-6E69-4480-86FF-E692A656562A}"/>
              </a:ext>
            </a:extLst>
          </p:cNvPr>
          <p:cNvGrpSpPr/>
          <p:nvPr/>
        </p:nvGrpSpPr>
        <p:grpSpPr>
          <a:xfrm>
            <a:off x="5832712" y="1536307"/>
            <a:ext cx="4623159" cy="726743"/>
            <a:chOff x="4965552" y="1736224"/>
            <a:chExt cx="3484978" cy="726743"/>
          </a:xfrm>
        </p:grpSpPr>
        <p:sp>
          <p:nvSpPr>
            <p:cNvPr id="10" name="TextBox 9">
              <a:extLst>
                <a:ext uri="{FF2B5EF4-FFF2-40B4-BE49-F238E27FC236}">
                  <a16:creationId xmlns:a16="http://schemas.microsoft.com/office/drawing/2014/main" id="{38F12BFD-68A3-4F15-A6DF-172C7EA4A2E8}"/>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Arial" pitchFamily="34" charset="0"/>
              </a:endParaRPr>
            </a:p>
          </p:txBody>
        </p:sp>
        <p:sp>
          <p:nvSpPr>
            <p:cNvPr id="11" name="TextBox 10">
              <a:extLst>
                <a:ext uri="{FF2B5EF4-FFF2-40B4-BE49-F238E27FC236}">
                  <a16:creationId xmlns:a16="http://schemas.microsoft.com/office/drawing/2014/main" id="{E8AD0520-2116-4FC0-9CAE-F4CB8AE6732E}"/>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Arial" pitchFamily="34" charset="0"/>
                </a:rPr>
                <a:t>عنوان مطالب</a:t>
              </a:r>
              <a:endParaRPr lang="ko-KR" altLang="en-US" sz="1400" b="1" dirty="0">
                <a:solidFill>
                  <a:schemeClr val="bg1"/>
                </a:solidFill>
                <a:cs typeface="Arial" pitchFamily="34" charset="0"/>
              </a:endParaRPr>
            </a:p>
          </p:txBody>
        </p:sp>
      </p:grpSp>
      <p:grpSp>
        <p:nvGrpSpPr>
          <p:cNvPr id="12" name="Group 11">
            <a:extLst>
              <a:ext uri="{FF2B5EF4-FFF2-40B4-BE49-F238E27FC236}">
                <a16:creationId xmlns:a16="http://schemas.microsoft.com/office/drawing/2014/main" id="{E587FBE6-0258-4C84-AD4F-1F30A9122CC8}"/>
              </a:ext>
            </a:extLst>
          </p:cNvPr>
          <p:cNvGrpSpPr/>
          <p:nvPr/>
        </p:nvGrpSpPr>
        <p:grpSpPr>
          <a:xfrm>
            <a:off x="6524198" y="2549541"/>
            <a:ext cx="4623159" cy="726743"/>
            <a:chOff x="4965552" y="1736224"/>
            <a:chExt cx="3484978" cy="726743"/>
          </a:xfrm>
        </p:grpSpPr>
        <p:sp>
          <p:nvSpPr>
            <p:cNvPr id="13" name="TextBox 12">
              <a:extLst>
                <a:ext uri="{FF2B5EF4-FFF2-40B4-BE49-F238E27FC236}">
                  <a16:creationId xmlns:a16="http://schemas.microsoft.com/office/drawing/2014/main" id="{0F485746-DE37-4213-972C-2758F23A6516}"/>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Arial" pitchFamily="34" charset="0"/>
              </a:endParaRPr>
            </a:p>
          </p:txBody>
        </p:sp>
        <p:sp>
          <p:nvSpPr>
            <p:cNvPr id="14" name="TextBox 13">
              <a:extLst>
                <a:ext uri="{FF2B5EF4-FFF2-40B4-BE49-F238E27FC236}">
                  <a16:creationId xmlns:a16="http://schemas.microsoft.com/office/drawing/2014/main" id="{0F24C62A-40FD-4FE9-B2F9-22A3B23CC09E}"/>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Arial" pitchFamily="34" charset="0"/>
                </a:rPr>
                <a:t>عنوان مطالب</a:t>
              </a:r>
              <a:endParaRPr lang="ko-KR" altLang="en-US" sz="1400" b="1" dirty="0">
                <a:solidFill>
                  <a:schemeClr val="bg1"/>
                </a:solidFill>
                <a:cs typeface="Arial" pitchFamily="34" charset="0"/>
              </a:endParaRPr>
            </a:p>
          </p:txBody>
        </p:sp>
      </p:grpSp>
      <p:grpSp>
        <p:nvGrpSpPr>
          <p:cNvPr id="15" name="Group 14">
            <a:extLst>
              <a:ext uri="{FF2B5EF4-FFF2-40B4-BE49-F238E27FC236}">
                <a16:creationId xmlns:a16="http://schemas.microsoft.com/office/drawing/2014/main" id="{81326ED9-24E5-4182-8DE7-82180F02404B}"/>
              </a:ext>
            </a:extLst>
          </p:cNvPr>
          <p:cNvGrpSpPr/>
          <p:nvPr/>
        </p:nvGrpSpPr>
        <p:grpSpPr>
          <a:xfrm>
            <a:off x="6884239" y="3562775"/>
            <a:ext cx="4623159" cy="726743"/>
            <a:chOff x="4965552" y="1736224"/>
            <a:chExt cx="3484978" cy="726743"/>
          </a:xfrm>
        </p:grpSpPr>
        <p:sp>
          <p:nvSpPr>
            <p:cNvPr id="16" name="TextBox 15">
              <a:extLst>
                <a:ext uri="{FF2B5EF4-FFF2-40B4-BE49-F238E27FC236}">
                  <a16:creationId xmlns:a16="http://schemas.microsoft.com/office/drawing/2014/main" id="{F5A6116F-18EA-4E03-A8BD-40557322D8E3}"/>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Arial" pitchFamily="34" charset="0"/>
              </a:endParaRPr>
            </a:p>
          </p:txBody>
        </p:sp>
        <p:sp>
          <p:nvSpPr>
            <p:cNvPr id="17" name="TextBox 16">
              <a:extLst>
                <a:ext uri="{FF2B5EF4-FFF2-40B4-BE49-F238E27FC236}">
                  <a16:creationId xmlns:a16="http://schemas.microsoft.com/office/drawing/2014/main" id="{D3496B0B-8027-40FB-ABFA-11E30FAA11CA}"/>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Arial" pitchFamily="34" charset="0"/>
                </a:rPr>
                <a:t>عنوان مطالب</a:t>
              </a:r>
              <a:endParaRPr lang="ko-KR" altLang="en-US" sz="1400" b="1" dirty="0">
                <a:solidFill>
                  <a:schemeClr val="bg1"/>
                </a:solidFill>
                <a:cs typeface="Arial" pitchFamily="34" charset="0"/>
              </a:endParaRPr>
            </a:p>
          </p:txBody>
        </p:sp>
      </p:grpSp>
      <p:grpSp>
        <p:nvGrpSpPr>
          <p:cNvPr id="18" name="Group 17">
            <a:extLst>
              <a:ext uri="{FF2B5EF4-FFF2-40B4-BE49-F238E27FC236}">
                <a16:creationId xmlns:a16="http://schemas.microsoft.com/office/drawing/2014/main" id="{FC4EAB78-FDFD-4F19-98C1-978913CB56D3}"/>
              </a:ext>
            </a:extLst>
          </p:cNvPr>
          <p:cNvGrpSpPr/>
          <p:nvPr/>
        </p:nvGrpSpPr>
        <p:grpSpPr>
          <a:xfrm>
            <a:off x="5832712" y="5589242"/>
            <a:ext cx="4623159" cy="726743"/>
            <a:chOff x="4965552" y="1736224"/>
            <a:chExt cx="3484978" cy="726743"/>
          </a:xfrm>
        </p:grpSpPr>
        <p:sp>
          <p:nvSpPr>
            <p:cNvPr id="19" name="TextBox 18">
              <a:extLst>
                <a:ext uri="{FF2B5EF4-FFF2-40B4-BE49-F238E27FC236}">
                  <a16:creationId xmlns:a16="http://schemas.microsoft.com/office/drawing/2014/main" id="{CE2E2C94-3607-4D6E-A560-0F9D3D479779}"/>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Arial" pitchFamily="34" charset="0"/>
              </a:endParaRPr>
            </a:p>
          </p:txBody>
        </p:sp>
        <p:sp>
          <p:nvSpPr>
            <p:cNvPr id="20" name="TextBox 19">
              <a:extLst>
                <a:ext uri="{FF2B5EF4-FFF2-40B4-BE49-F238E27FC236}">
                  <a16:creationId xmlns:a16="http://schemas.microsoft.com/office/drawing/2014/main" id="{3E98ED85-0B1A-4A2E-A1AA-08A4C4274B41}"/>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Arial" pitchFamily="34" charset="0"/>
                </a:rPr>
                <a:t>عنوان مطالب</a:t>
              </a:r>
              <a:endParaRPr lang="ko-KR" altLang="en-US" sz="1400" b="1" dirty="0">
                <a:solidFill>
                  <a:schemeClr val="bg1"/>
                </a:solidFill>
                <a:cs typeface="Arial" pitchFamily="34" charset="0"/>
              </a:endParaRPr>
            </a:p>
          </p:txBody>
        </p:sp>
      </p:grpSp>
      <p:grpSp>
        <p:nvGrpSpPr>
          <p:cNvPr id="21" name="Group 20">
            <a:extLst>
              <a:ext uri="{FF2B5EF4-FFF2-40B4-BE49-F238E27FC236}">
                <a16:creationId xmlns:a16="http://schemas.microsoft.com/office/drawing/2014/main" id="{426A7312-0CC5-4E9A-AFCE-4C7534337242}"/>
              </a:ext>
            </a:extLst>
          </p:cNvPr>
          <p:cNvGrpSpPr/>
          <p:nvPr/>
        </p:nvGrpSpPr>
        <p:grpSpPr>
          <a:xfrm>
            <a:off x="6524198" y="4576009"/>
            <a:ext cx="4623159" cy="726743"/>
            <a:chOff x="4965552" y="1736224"/>
            <a:chExt cx="3484978" cy="726743"/>
          </a:xfrm>
        </p:grpSpPr>
        <p:sp>
          <p:nvSpPr>
            <p:cNvPr id="22" name="TextBox 21">
              <a:extLst>
                <a:ext uri="{FF2B5EF4-FFF2-40B4-BE49-F238E27FC236}">
                  <a16:creationId xmlns:a16="http://schemas.microsoft.com/office/drawing/2014/main" id="{5C806BDE-989B-4394-BC84-C28BC020FB64}"/>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Arial" pitchFamily="34" charset="0"/>
              </a:endParaRPr>
            </a:p>
          </p:txBody>
        </p:sp>
        <p:sp>
          <p:nvSpPr>
            <p:cNvPr id="23" name="TextBox 22">
              <a:extLst>
                <a:ext uri="{FF2B5EF4-FFF2-40B4-BE49-F238E27FC236}">
                  <a16:creationId xmlns:a16="http://schemas.microsoft.com/office/drawing/2014/main" id="{A27363B9-476F-45A6-BF54-87DA21BCB19A}"/>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Arial" pitchFamily="34" charset="0"/>
                </a:rPr>
                <a:t>عنوان مطالب</a:t>
              </a:r>
              <a:endParaRPr lang="ko-KR" altLang="en-US" sz="1400" b="1" dirty="0">
                <a:solidFill>
                  <a:schemeClr val="bg1"/>
                </a:solidFill>
                <a:cs typeface="Arial" pitchFamily="34" charset="0"/>
              </a:endParaRPr>
            </a:p>
          </p:txBody>
        </p:sp>
      </p:grpSp>
      <p:grpSp>
        <p:nvGrpSpPr>
          <p:cNvPr id="24" name="Group 23">
            <a:extLst>
              <a:ext uri="{FF2B5EF4-FFF2-40B4-BE49-F238E27FC236}">
                <a16:creationId xmlns:a16="http://schemas.microsoft.com/office/drawing/2014/main" id="{A064DB00-E56D-44F5-9825-FA4B7D035349}"/>
              </a:ext>
            </a:extLst>
          </p:cNvPr>
          <p:cNvGrpSpPr/>
          <p:nvPr/>
        </p:nvGrpSpPr>
        <p:grpSpPr>
          <a:xfrm>
            <a:off x="391099" y="5077242"/>
            <a:ext cx="1729468" cy="1280741"/>
            <a:chOff x="4965552" y="1736224"/>
            <a:chExt cx="1529916" cy="1280741"/>
          </a:xfrm>
        </p:grpSpPr>
        <p:sp>
          <p:nvSpPr>
            <p:cNvPr id="25" name="TextBox 24">
              <a:extLst>
                <a:ext uri="{FF2B5EF4-FFF2-40B4-BE49-F238E27FC236}">
                  <a16:creationId xmlns:a16="http://schemas.microsoft.com/office/drawing/2014/main" id="{E784F199-6791-45D9-B355-0394162BFB07}"/>
                </a:ext>
              </a:extLst>
            </p:cNvPr>
            <p:cNvSpPr txBox="1"/>
            <p:nvPr/>
          </p:nvSpPr>
          <p:spPr>
            <a:xfrm>
              <a:off x="4965552" y="2001302"/>
              <a:ext cx="1529916" cy="1015663"/>
            </a:xfrm>
            <a:prstGeom prst="rect">
              <a:avLst/>
            </a:prstGeom>
            <a:noFill/>
          </p:spPr>
          <p:txBody>
            <a:bodyPr wrap="square" rtlCol="0">
              <a:spAutoFit/>
            </a:bodyPr>
            <a:lstStyle/>
            <a:p>
              <a:pPr algn="r" rtl="1"/>
              <a:r>
                <a:rPr lang="fa-IR" altLang="ko-KR" sz="1200" dirty="0">
                  <a:solidFill>
                    <a:schemeClr val="accent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accent1"/>
                  </a:solidFill>
                  <a:cs typeface="Arial" pitchFamily="34" charset="0"/>
                </a:rPr>
                <a:t> </a:t>
              </a:r>
              <a:endParaRPr lang="ko-KR" altLang="en-US" sz="1200" dirty="0">
                <a:solidFill>
                  <a:schemeClr val="accent1"/>
                </a:solidFill>
                <a:cs typeface="Arial" pitchFamily="34" charset="0"/>
              </a:endParaRPr>
            </a:p>
          </p:txBody>
        </p:sp>
        <p:sp>
          <p:nvSpPr>
            <p:cNvPr id="26" name="TextBox 25">
              <a:extLst>
                <a:ext uri="{FF2B5EF4-FFF2-40B4-BE49-F238E27FC236}">
                  <a16:creationId xmlns:a16="http://schemas.microsoft.com/office/drawing/2014/main" id="{17765D27-880A-433F-9F1E-01E7EB925027}"/>
                </a:ext>
              </a:extLst>
            </p:cNvPr>
            <p:cNvSpPr txBox="1"/>
            <p:nvPr/>
          </p:nvSpPr>
          <p:spPr>
            <a:xfrm>
              <a:off x="4965552" y="1736224"/>
              <a:ext cx="1529916" cy="307777"/>
            </a:xfrm>
            <a:prstGeom prst="rect">
              <a:avLst/>
            </a:prstGeom>
            <a:noFill/>
          </p:spPr>
          <p:txBody>
            <a:bodyPr wrap="square" rtlCol="0">
              <a:spAutoFit/>
            </a:bodyPr>
            <a:lstStyle/>
            <a:p>
              <a:pPr algn="r" rtl="1"/>
              <a:r>
                <a:rPr lang="fa-IR" altLang="ko-KR" sz="1400" b="1" dirty="0">
                  <a:solidFill>
                    <a:schemeClr val="accent1"/>
                  </a:solidFill>
                  <a:cs typeface="Arial" pitchFamily="34" charset="0"/>
                </a:rPr>
                <a:t>عنوان مطالب</a:t>
              </a:r>
              <a:endParaRPr lang="ko-KR" altLang="en-US" sz="1400" b="1" dirty="0">
                <a:solidFill>
                  <a:schemeClr val="accent1"/>
                </a:solidFill>
                <a:cs typeface="Arial" pitchFamily="34" charset="0"/>
              </a:endParaRPr>
            </a:p>
          </p:txBody>
        </p:sp>
      </p:grpSp>
      <p:grpSp>
        <p:nvGrpSpPr>
          <p:cNvPr id="27" name="그룹 3">
            <a:extLst>
              <a:ext uri="{FF2B5EF4-FFF2-40B4-BE49-F238E27FC236}">
                <a16:creationId xmlns:a16="http://schemas.microsoft.com/office/drawing/2014/main" id="{B26F5175-49BB-43FA-BB34-AAE326C3F67C}"/>
              </a:ext>
            </a:extLst>
          </p:cNvPr>
          <p:cNvGrpSpPr/>
          <p:nvPr/>
        </p:nvGrpSpPr>
        <p:grpSpPr>
          <a:xfrm>
            <a:off x="1242221" y="1792442"/>
            <a:ext cx="4250498" cy="4250497"/>
            <a:chOff x="735328" y="1762623"/>
            <a:chExt cx="4250497" cy="4250497"/>
          </a:xfrm>
        </p:grpSpPr>
        <p:sp>
          <p:nvSpPr>
            <p:cNvPr id="28" name="Block Arc 27">
              <a:extLst>
                <a:ext uri="{FF2B5EF4-FFF2-40B4-BE49-F238E27FC236}">
                  <a16:creationId xmlns:a16="http://schemas.microsoft.com/office/drawing/2014/main" id="{10D51085-B919-482D-AC2A-D1CFCA61FC33}"/>
                </a:ext>
              </a:extLst>
            </p:cNvPr>
            <p:cNvSpPr/>
            <p:nvPr/>
          </p:nvSpPr>
          <p:spPr>
            <a:xfrm>
              <a:off x="735328" y="1762623"/>
              <a:ext cx="4250497" cy="4250497"/>
            </a:xfrm>
            <a:prstGeom prst="blockArc">
              <a:avLst>
                <a:gd name="adj1" fmla="val 4228396"/>
                <a:gd name="adj2" fmla="val 7060926"/>
                <a:gd name="adj3" fmla="val 524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endParaRPr>
            </a:p>
          </p:txBody>
        </p:sp>
        <p:sp>
          <p:nvSpPr>
            <p:cNvPr id="29" name="Block Arc 28">
              <a:extLst>
                <a:ext uri="{FF2B5EF4-FFF2-40B4-BE49-F238E27FC236}">
                  <a16:creationId xmlns:a16="http://schemas.microsoft.com/office/drawing/2014/main" id="{99B3B08C-2DAD-4A2C-9614-3D5D7DE0C8FC}"/>
                </a:ext>
              </a:extLst>
            </p:cNvPr>
            <p:cNvSpPr/>
            <p:nvPr/>
          </p:nvSpPr>
          <p:spPr>
            <a:xfrm>
              <a:off x="735328" y="1762623"/>
              <a:ext cx="4250497" cy="4250497"/>
            </a:xfrm>
            <a:prstGeom prst="blockArc">
              <a:avLst>
                <a:gd name="adj1" fmla="val 1492588"/>
                <a:gd name="adj2" fmla="val 4237585"/>
                <a:gd name="adj3" fmla="val 52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endParaRPr>
            </a:p>
          </p:txBody>
        </p:sp>
        <p:sp>
          <p:nvSpPr>
            <p:cNvPr id="30" name="Block Arc 29">
              <a:extLst>
                <a:ext uri="{FF2B5EF4-FFF2-40B4-BE49-F238E27FC236}">
                  <a16:creationId xmlns:a16="http://schemas.microsoft.com/office/drawing/2014/main" id="{A6A6D8C2-0D8B-4B84-9B64-E00D2B52404A}"/>
                </a:ext>
              </a:extLst>
            </p:cNvPr>
            <p:cNvSpPr/>
            <p:nvPr/>
          </p:nvSpPr>
          <p:spPr>
            <a:xfrm>
              <a:off x="735328" y="1762623"/>
              <a:ext cx="4250497" cy="4250497"/>
            </a:xfrm>
            <a:prstGeom prst="blockArc">
              <a:avLst>
                <a:gd name="adj1" fmla="val 20334074"/>
                <a:gd name="adj2" fmla="val 1503961"/>
                <a:gd name="adj3" fmla="val 52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endParaRPr>
            </a:p>
          </p:txBody>
        </p:sp>
        <p:sp>
          <p:nvSpPr>
            <p:cNvPr id="31" name="Block Arc 30">
              <a:extLst>
                <a:ext uri="{FF2B5EF4-FFF2-40B4-BE49-F238E27FC236}">
                  <a16:creationId xmlns:a16="http://schemas.microsoft.com/office/drawing/2014/main" id="{560DAC13-F053-46DC-B6AE-46FAA1FC2690}"/>
                </a:ext>
              </a:extLst>
            </p:cNvPr>
            <p:cNvSpPr/>
            <p:nvPr/>
          </p:nvSpPr>
          <p:spPr>
            <a:xfrm>
              <a:off x="735328" y="1762623"/>
              <a:ext cx="4250497" cy="4250497"/>
            </a:xfrm>
            <a:prstGeom prst="blockArc">
              <a:avLst>
                <a:gd name="adj1" fmla="val 17549958"/>
                <a:gd name="adj2" fmla="val 20340767"/>
                <a:gd name="adj3" fmla="val 52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endParaRPr>
            </a:p>
          </p:txBody>
        </p:sp>
        <p:sp>
          <p:nvSpPr>
            <p:cNvPr id="32" name="Block Arc 5">
              <a:extLst>
                <a:ext uri="{FF2B5EF4-FFF2-40B4-BE49-F238E27FC236}">
                  <a16:creationId xmlns:a16="http://schemas.microsoft.com/office/drawing/2014/main" id="{6BF9E105-1EAB-4173-888C-1F0EEBD62591}"/>
                </a:ext>
              </a:extLst>
            </p:cNvPr>
            <p:cNvSpPr/>
            <p:nvPr/>
          </p:nvSpPr>
          <p:spPr>
            <a:xfrm>
              <a:off x="735328" y="1762623"/>
              <a:ext cx="4250497" cy="4250497"/>
            </a:xfrm>
            <a:prstGeom prst="blockArc">
              <a:avLst>
                <a:gd name="adj1" fmla="val 14520241"/>
                <a:gd name="adj2" fmla="val 17553267"/>
                <a:gd name="adj3" fmla="val 524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endParaRPr>
            </a:p>
          </p:txBody>
        </p:sp>
      </p:grpSp>
      <p:sp>
        <p:nvSpPr>
          <p:cNvPr id="33" name="Text Placeholder 32">
            <a:extLst>
              <a:ext uri="{FF2B5EF4-FFF2-40B4-BE49-F238E27FC236}">
                <a16:creationId xmlns:a16="http://schemas.microsoft.com/office/drawing/2014/main" id="{500B7DC1-4390-40EC-B83A-416B373086C2}"/>
              </a:ext>
            </a:extLst>
          </p:cNvPr>
          <p:cNvSpPr>
            <a:spLocks noGrp="1"/>
          </p:cNvSpPr>
          <p:nvPr>
            <p:ph type="body" sz="quarter" idx="10"/>
          </p:nvPr>
        </p:nvSpPr>
        <p:spPr/>
        <p:txBody>
          <a:bodyPr/>
          <a:lstStyle/>
          <a:p>
            <a:pPr rtl="1"/>
            <a:r>
              <a:rPr lang="fa-IR" dirty="0"/>
              <a:t>سبک اینفوگرافیک</a:t>
            </a:r>
            <a:endParaRPr lang="en-US" dirty="0"/>
          </a:p>
        </p:txBody>
      </p:sp>
      <p:sp>
        <p:nvSpPr>
          <p:cNvPr id="35" name="Picture Placeholder 34">
            <a:extLst>
              <a:ext uri="{FF2B5EF4-FFF2-40B4-BE49-F238E27FC236}">
                <a16:creationId xmlns:a16="http://schemas.microsoft.com/office/drawing/2014/main" id="{022CB3BA-4B66-41B8-8BF9-89A9BF8D25BB}"/>
              </a:ext>
            </a:extLst>
          </p:cNvPr>
          <p:cNvSpPr>
            <a:spLocks noGrp="1"/>
          </p:cNvSpPr>
          <p:nvPr>
            <p:ph type="pic" sz="quarter" idx="14"/>
          </p:nvPr>
        </p:nvSpPr>
        <p:spPr/>
        <p:txBody>
          <a:bodyPr/>
          <a:lstStyle/>
          <a:p>
            <a:endParaRPr lang="en-US"/>
          </a:p>
        </p:txBody>
      </p:sp>
    </p:spTree>
    <p:extLst>
      <p:ext uri="{BB962C8B-B14F-4D97-AF65-F5344CB8AC3E}">
        <p14:creationId xmlns:p14="http://schemas.microsoft.com/office/powerpoint/2010/main" val="24981610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aphicFrame>
        <p:nvGraphicFramePr>
          <p:cNvPr id="3" name="Table 2">
            <a:extLst>
              <a:ext uri="{FF2B5EF4-FFF2-40B4-BE49-F238E27FC236}">
                <a16:creationId xmlns:a16="http://schemas.microsoft.com/office/drawing/2014/main" id="{52038081-1DA6-40EE-AFF1-0A4BFD5362DF}"/>
              </a:ext>
            </a:extLst>
          </p:cNvPr>
          <p:cNvGraphicFramePr>
            <a:graphicFrameLocks noGrp="1"/>
          </p:cNvGraphicFramePr>
          <p:nvPr>
            <p:extLst>
              <p:ext uri="{D42A27DB-BD31-4B8C-83A1-F6EECF244321}">
                <p14:modId xmlns:p14="http://schemas.microsoft.com/office/powerpoint/2010/main" val="1649670418"/>
              </p:ext>
            </p:extLst>
          </p:nvPr>
        </p:nvGraphicFramePr>
        <p:xfrm>
          <a:off x="1140678" y="1615440"/>
          <a:ext cx="10348800" cy="5753730"/>
        </p:xfrm>
        <a:graphic>
          <a:graphicData uri="http://schemas.openxmlformats.org/drawingml/2006/table">
            <a:tbl>
              <a:tblPr firstRow="1" bandRow="1">
                <a:tableStyleId>{5940675A-B579-460E-94D1-54222C63F5DA}</a:tableStyleId>
              </a:tblPr>
              <a:tblGrid>
                <a:gridCol w="282240">
                  <a:extLst>
                    <a:ext uri="{9D8B030D-6E8A-4147-A177-3AD203B41FA5}">
                      <a16:colId xmlns:a16="http://schemas.microsoft.com/office/drawing/2014/main" val="20000"/>
                    </a:ext>
                  </a:extLst>
                </a:gridCol>
                <a:gridCol w="2032837">
                  <a:extLst>
                    <a:ext uri="{9D8B030D-6E8A-4147-A177-3AD203B41FA5}">
                      <a16:colId xmlns:a16="http://schemas.microsoft.com/office/drawing/2014/main" val="20001"/>
                    </a:ext>
                  </a:extLst>
                </a:gridCol>
                <a:gridCol w="272123">
                  <a:extLst>
                    <a:ext uri="{9D8B030D-6E8A-4147-A177-3AD203B41FA5}">
                      <a16:colId xmlns:a16="http://schemas.microsoft.com/office/drawing/2014/main" val="20002"/>
                    </a:ext>
                  </a:extLst>
                </a:gridCol>
                <a:gridCol w="272123">
                  <a:extLst>
                    <a:ext uri="{9D8B030D-6E8A-4147-A177-3AD203B41FA5}">
                      <a16:colId xmlns:a16="http://schemas.microsoft.com/office/drawing/2014/main" val="20003"/>
                    </a:ext>
                  </a:extLst>
                </a:gridCol>
                <a:gridCol w="2032837">
                  <a:extLst>
                    <a:ext uri="{9D8B030D-6E8A-4147-A177-3AD203B41FA5}">
                      <a16:colId xmlns:a16="http://schemas.microsoft.com/office/drawing/2014/main" val="20004"/>
                    </a:ext>
                  </a:extLst>
                </a:gridCol>
                <a:gridCol w="282240">
                  <a:extLst>
                    <a:ext uri="{9D8B030D-6E8A-4147-A177-3AD203B41FA5}">
                      <a16:colId xmlns:a16="http://schemas.microsoft.com/office/drawing/2014/main" val="20005"/>
                    </a:ext>
                  </a:extLst>
                </a:gridCol>
                <a:gridCol w="282240">
                  <a:extLst>
                    <a:ext uri="{9D8B030D-6E8A-4147-A177-3AD203B41FA5}">
                      <a16:colId xmlns:a16="http://schemas.microsoft.com/office/drawing/2014/main" val="20006"/>
                    </a:ext>
                  </a:extLst>
                </a:gridCol>
                <a:gridCol w="2032837">
                  <a:extLst>
                    <a:ext uri="{9D8B030D-6E8A-4147-A177-3AD203B41FA5}">
                      <a16:colId xmlns:a16="http://schemas.microsoft.com/office/drawing/2014/main" val="20007"/>
                    </a:ext>
                  </a:extLst>
                </a:gridCol>
                <a:gridCol w="272123">
                  <a:extLst>
                    <a:ext uri="{9D8B030D-6E8A-4147-A177-3AD203B41FA5}">
                      <a16:colId xmlns:a16="http://schemas.microsoft.com/office/drawing/2014/main" val="20008"/>
                    </a:ext>
                  </a:extLst>
                </a:gridCol>
                <a:gridCol w="272123">
                  <a:extLst>
                    <a:ext uri="{9D8B030D-6E8A-4147-A177-3AD203B41FA5}">
                      <a16:colId xmlns:a16="http://schemas.microsoft.com/office/drawing/2014/main" val="20009"/>
                    </a:ext>
                  </a:extLst>
                </a:gridCol>
                <a:gridCol w="2032837">
                  <a:extLst>
                    <a:ext uri="{9D8B030D-6E8A-4147-A177-3AD203B41FA5}">
                      <a16:colId xmlns:a16="http://schemas.microsoft.com/office/drawing/2014/main" val="20010"/>
                    </a:ext>
                  </a:extLst>
                </a:gridCol>
                <a:gridCol w="282240">
                  <a:extLst>
                    <a:ext uri="{9D8B030D-6E8A-4147-A177-3AD203B41FA5}">
                      <a16:colId xmlns:a16="http://schemas.microsoft.com/office/drawing/2014/main" val="20011"/>
                    </a:ext>
                  </a:extLst>
                </a:gridCol>
              </a:tblGrid>
              <a:tr h="629084">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itchFamily="2" charset="-78"/>
                        </a:rPr>
                        <a:t>متن شما در اینجا</a:t>
                      </a:r>
                      <a:endParaRPr lang="ko-KR" altLang="en-US" sz="18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itchFamily="2" charset="-78"/>
                        </a:rPr>
                        <a:t>متن شما در اینجا</a:t>
                      </a:r>
                      <a:endParaRPr lang="ko-KR" altLang="en-US" sz="18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itchFamily="2" charset="-78"/>
                        </a:rPr>
                        <a:t>متن شما در اینجا</a:t>
                      </a:r>
                      <a:endParaRPr lang="ko-KR" altLang="en-US" sz="18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itchFamily="2" charset="-78"/>
                        </a:rPr>
                        <a:t>متن شما در اینجا</a:t>
                      </a:r>
                      <a:endParaRPr lang="ko-KR" altLang="en-US" sz="18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0"/>
                  </a:ext>
                </a:extLst>
              </a:tr>
              <a:tr h="1010585">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1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endParaRPr lang="ko-KR" altLang="en-US" sz="2300"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endParaRPr lang="ko-KR" altLang="en-US" sz="2300"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endParaRPr lang="ko-KR" altLang="en-US" sz="2300"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1"/>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0942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tx1">
                            <a:lumMod val="75000"/>
                            <a:lumOff val="25000"/>
                          </a:schemeClr>
                        </a:solidFill>
                        <a:latin typeface="Arial" pitchFamily="34" charset="0"/>
                        <a:cs typeface="B Nazanin" pitchFamily="2" charset="-78"/>
                      </a:endParaRPr>
                    </a:p>
                  </a:txBody>
                  <a:tcPr marL="77372" marR="77372" marT="38686" marB="38686" anchor="ctr">
                    <a:lnL w="28575" cap="flat" cmpd="sng" algn="ctr">
                      <a:solidFill>
                        <a:schemeClr val="tx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itchFamily="2" charset="-78"/>
                        </a:rPr>
                        <a:t>$ 1200</a:t>
                      </a: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28575" cap="flat" cmpd="sng" algn="ctr">
                      <a:solidFill>
                        <a:schemeClr val="tx1">
                          <a:lumMod val="65000"/>
                          <a:lumOff val="3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altLang="ko-KR" sz="1500" b="1" dirty="0">
                        <a:solidFill>
                          <a:schemeClr val="bg1"/>
                        </a:solidFill>
                        <a:latin typeface="+mn-lt"/>
                        <a:cs typeface="B Nazanin" pitchFamily="2" charset="-78"/>
                      </a:endParaRPr>
                    </a:p>
                  </a:txBody>
                  <a:tcPr marL="77372" marR="77372" marT="38686" marB="38686" anchor="ctr">
                    <a:lnL w="28575" cap="flat" cmpd="sng" algn="ctr">
                      <a:solidFill>
                        <a:schemeClr val="tx1">
                          <a:lumMod val="65000"/>
                          <a:lumOff val="35000"/>
                        </a:schemeClr>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itchFamily="2" charset="-78"/>
                        </a:rPr>
                        <a:t>$1000</a:t>
                      </a: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en-US" altLang="ko-KR"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28575" cap="flat" cmpd="sng" algn="ctr">
                      <a:solidFill>
                        <a:schemeClr val="tx1">
                          <a:lumMod val="65000"/>
                          <a:lumOff val="3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28575" cap="flat" cmpd="sng" algn="ctr">
                      <a:solidFill>
                        <a:schemeClr val="tx1">
                          <a:lumMod val="65000"/>
                          <a:lumOff val="35000"/>
                        </a:schemeClr>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itchFamily="2" charset="-78"/>
                        </a:rPr>
                        <a:t>$600</a:t>
                      </a: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28575" cap="flat" cmpd="sng" algn="ctr">
                      <a:solidFill>
                        <a:schemeClr val="tx1">
                          <a:lumMod val="65000"/>
                          <a:lumOff val="3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28575" cap="flat" cmpd="sng" algn="ctr">
                      <a:solidFill>
                        <a:schemeClr val="tx1">
                          <a:lumMod val="65000"/>
                          <a:lumOff val="35000"/>
                        </a:schemeClr>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itchFamily="2" charset="-78"/>
                        </a:rPr>
                        <a:t>$500</a:t>
                      </a: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28575"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28575"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8"/>
                  </a:ext>
                </a:extLst>
              </a:tr>
            </a:tbl>
          </a:graphicData>
        </a:graphic>
      </p:graphicFrame>
      <p:grpSp>
        <p:nvGrpSpPr>
          <p:cNvPr id="4" name="Graphic 97">
            <a:extLst>
              <a:ext uri="{FF2B5EF4-FFF2-40B4-BE49-F238E27FC236}">
                <a16:creationId xmlns:a16="http://schemas.microsoft.com/office/drawing/2014/main" id="{28506542-C349-4546-895E-AAB1F18CA2AB}"/>
              </a:ext>
            </a:extLst>
          </p:cNvPr>
          <p:cNvGrpSpPr/>
          <p:nvPr/>
        </p:nvGrpSpPr>
        <p:grpSpPr>
          <a:xfrm>
            <a:off x="2113849" y="2297495"/>
            <a:ext cx="648402" cy="697437"/>
            <a:chOff x="4866572" y="2110138"/>
            <a:chExt cx="1810639" cy="1947567"/>
          </a:xfrm>
          <a:solidFill>
            <a:schemeClr val="bg1"/>
          </a:solidFill>
        </p:grpSpPr>
        <p:sp>
          <p:nvSpPr>
            <p:cNvPr id="5" name="Freeform: Shape 4">
              <a:extLst>
                <a:ext uri="{FF2B5EF4-FFF2-40B4-BE49-F238E27FC236}">
                  <a16:creationId xmlns:a16="http://schemas.microsoft.com/office/drawing/2014/main" id="{265D0DA0-379B-433F-A5E9-D9481F172CD1}"/>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endParaRPr lang="en-US">
                <a:cs typeface="B Nazanin" pitchFamily="2" charset="-78"/>
              </a:endParaRPr>
            </a:p>
          </p:txBody>
        </p:sp>
        <p:sp>
          <p:nvSpPr>
            <p:cNvPr id="6" name="Freeform: Shape 5">
              <a:extLst>
                <a:ext uri="{FF2B5EF4-FFF2-40B4-BE49-F238E27FC236}">
                  <a16:creationId xmlns:a16="http://schemas.microsoft.com/office/drawing/2014/main" id="{2856BD9C-1C10-4785-8BE2-D7B47B3F673C}"/>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endParaRPr lang="en-US">
                <a:cs typeface="B Nazanin" pitchFamily="2" charset="-78"/>
              </a:endParaRPr>
            </a:p>
          </p:txBody>
        </p:sp>
        <p:sp>
          <p:nvSpPr>
            <p:cNvPr id="7" name="Freeform: Shape 6">
              <a:extLst>
                <a:ext uri="{FF2B5EF4-FFF2-40B4-BE49-F238E27FC236}">
                  <a16:creationId xmlns:a16="http://schemas.microsoft.com/office/drawing/2014/main" id="{3405CE38-17C4-4C28-9B32-3AD1CD46E16D}"/>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endParaRPr lang="en-US">
                <a:cs typeface="B Nazanin" pitchFamily="2" charset="-78"/>
              </a:endParaRPr>
            </a:p>
          </p:txBody>
        </p:sp>
        <p:sp>
          <p:nvSpPr>
            <p:cNvPr id="8" name="Freeform: Shape 7">
              <a:extLst>
                <a:ext uri="{FF2B5EF4-FFF2-40B4-BE49-F238E27FC236}">
                  <a16:creationId xmlns:a16="http://schemas.microsoft.com/office/drawing/2014/main" id="{6A3D8068-BDA5-43CC-B9A7-E1839154845C}"/>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endParaRPr lang="en-US">
                <a:cs typeface="B Nazanin" pitchFamily="2" charset="-78"/>
              </a:endParaRPr>
            </a:p>
          </p:txBody>
        </p:sp>
        <p:sp>
          <p:nvSpPr>
            <p:cNvPr id="9" name="Freeform: Shape 8">
              <a:extLst>
                <a:ext uri="{FF2B5EF4-FFF2-40B4-BE49-F238E27FC236}">
                  <a16:creationId xmlns:a16="http://schemas.microsoft.com/office/drawing/2014/main" id="{A9F10F7F-A8F2-4574-A1AF-8905DF0AFFED}"/>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endParaRPr lang="en-US">
                <a:cs typeface="B Nazanin" pitchFamily="2" charset="-78"/>
              </a:endParaRPr>
            </a:p>
          </p:txBody>
        </p:sp>
        <p:sp>
          <p:nvSpPr>
            <p:cNvPr id="10" name="Freeform: Shape 9">
              <a:extLst>
                <a:ext uri="{FF2B5EF4-FFF2-40B4-BE49-F238E27FC236}">
                  <a16:creationId xmlns:a16="http://schemas.microsoft.com/office/drawing/2014/main" id="{41FDD089-ACBC-4FE6-8B16-7D758EF9AC82}"/>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endParaRPr lang="en-US">
                <a:cs typeface="B Nazanin" pitchFamily="2" charset="-78"/>
              </a:endParaRPr>
            </a:p>
          </p:txBody>
        </p:sp>
        <p:sp>
          <p:nvSpPr>
            <p:cNvPr id="11" name="Freeform: Shape 10">
              <a:extLst>
                <a:ext uri="{FF2B5EF4-FFF2-40B4-BE49-F238E27FC236}">
                  <a16:creationId xmlns:a16="http://schemas.microsoft.com/office/drawing/2014/main" id="{157EB6C0-D0CA-4903-A6EE-AF2FD39BD20F}"/>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endParaRPr lang="en-US">
                <a:cs typeface="B Nazanin" pitchFamily="2" charset="-78"/>
              </a:endParaRPr>
            </a:p>
          </p:txBody>
        </p:sp>
        <p:sp>
          <p:nvSpPr>
            <p:cNvPr id="12" name="Freeform: Shape 11">
              <a:extLst>
                <a:ext uri="{FF2B5EF4-FFF2-40B4-BE49-F238E27FC236}">
                  <a16:creationId xmlns:a16="http://schemas.microsoft.com/office/drawing/2014/main" id="{E8151CC0-58AD-4668-8421-F066F9034D11}"/>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endParaRPr lang="en-US">
                <a:cs typeface="B Nazanin" pitchFamily="2" charset="-78"/>
              </a:endParaRPr>
            </a:p>
          </p:txBody>
        </p:sp>
      </p:grpSp>
      <p:grpSp>
        <p:nvGrpSpPr>
          <p:cNvPr id="13" name="Graphic 3">
            <a:extLst>
              <a:ext uri="{FF2B5EF4-FFF2-40B4-BE49-F238E27FC236}">
                <a16:creationId xmlns:a16="http://schemas.microsoft.com/office/drawing/2014/main" id="{80F7C8C8-2562-4504-83CC-A68A3947689E}"/>
              </a:ext>
            </a:extLst>
          </p:cNvPr>
          <p:cNvGrpSpPr/>
          <p:nvPr/>
        </p:nvGrpSpPr>
        <p:grpSpPr>
          <a:xfrm rot="13500000">
            <a:off x="4762878" y="2324281"/>
            <a:ext cx="419769" cy="580827"/>
            <a:chOff x="6352372" y="2323623"/>
            <a:chExt cx="1670356" cy="2311241"/>
          </a:xfrm>
          <a:solidFill>
            <a:schemeClr val="accent1"/>
          </a:solidFill>
        </p:grpSpPr>
        <p:sp>
          <p:nvSpPr>
            <p:cNvPr id="14" name="Freeform: Shape 13">
              <a:extLst>
                <a:ext uri="{FF2B5EF4-FFF2-40B4-BE49-F238E27FC236}">
                  <a16:creationId xmlns:a16="http://schemas.microsoft.com/office/drawing/2014/main" id="{33413EDB-4E71-4417-9F03-52B18EE08BCD}"/>
                </a:ext>
              </a:extLst>
            </p:cNvPr>
            <p:cNvSpPr/>
            <p:nvPr/>
          </p:nvSpPr>
          <p:spPr>
            <a:xfrm>
              <a:off x="6352372" y="2323623"/>
              <a:ext cx="1670356" cy="409098"/>
            </a:xfrm>
            <a:custGeom>
              <a:avLst/>
              <a:gdLst>
                <a:gd name="connsiteX0" fmla="*/ 1484078 w 1670356"/>
                <a:gd name="connsiteY0" fmla="*/ 1429 h 409098"/>
                <a:gd name="connsiteX1" fmla="*/ 184868 w 1670356"/>
                <a:gd name="connsiteY1" fmla="*/ 1429 h 409098"/>
                <a:gd name="connsiteX2" fmla="*/ 4846 w 1670356"/>
                <a:gd name="connsiteY2" fmla="*/ 233839 h 409098"/>
                <a:gd name="connsiteX3" fmla="*/ 68663 w 1670356"/>
                <a:gd name="connsiteY3" fmla="*/ 403384 h 409098"/>
                <a:gd name="connsiteX4" fmla="*/ 355366 w 1670356"/>
                <a:gd name="connsiteY4" fmla="*/ 211931 h 409098"/>
                <a:gd name="connsiteX5" fmla="*/ 1350728 w 1670356"/>
                <a:gd name="connsiteY5" fmla="*/ 211931 h 409098"/>
                <a:gd name="connsiteX6" fmla="*/ 1599330 w 1670356"/>
                <a:gd name="connsiteY6" fmla="*/ 409099 h 409098"/>
                <a:gd name="connsiteX7" fmla="*/ 1653623 w 1670356"/>
                <a:gd name="connsiteY7" fmla="*/ 274796 h 409098"/>
                <a:gd name="connsiteX8" fmla="*/ 1666958 w 1670356"/>
                <a:gd name="connsiteY8" fmla="*/ 229076 h 409098"/>
                <a:gd name="connsiteX9" fmla="*/ 1484078 w 1670356"/>
                <a:gd name="connsiteY9" fmla="*/ 1429 h 40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0356" h="409098">
                  <a:moveTo>
                    <a:pt x="1484078" y="1429"/>
                  </a:moveTo>
                  <a:cubicBezTo>
                    <a:pt x="1050691" y="-476"/>
                    <a:pt x="617303" y="-476"/>
                    <a:pt x="184868" y="1429"/>
                  </a:cubicBezTo>
                  <a:cubicBezTo>
                    <a:pt x="64853" y="1429"/>
                    <a:pt x="-21825" y="115729"/>
                    <a:pt x="4846" y="233839"/>
                  </a:cubicBezTo>
                  <a:cubicBezTo>
                    <a:pt x="18181" y="291941"/>
                    <a:pt x="45803" y="345281"/>
                    <a:pt x="68663" y="403384"/>
                  </a:cubicBezTo>
                  <a:cubicBezTo>
                    <a:pt x="136291" y="230029"/>
                    <a:pt x="163913" y="211931"/>
                    <a:pt x="355366" y="211931"/>
                  </a:cubicBezTo>
                  <a:cubicBezTo>
                    <a:pt x="686835" y="211931"/>
                    <a:pt x="1018305" y="211931"/>
                    <a:pt x="1350728" y="211931"/>
                  </a:cubicBezTo>
                  <a:cubicBezTo>
                    <a:pt x="1504080" y="211931"/>
                    <a:pt x="1563135" y="257651"/>
                    <a:pt x="1599330" y="409099"/>
                  </a:cubicBezTo>
                  <a:cubicBezTo>
                    <a:pt x="1619333" y="360521"/>
                    <a:pt x="1636478" y="317659"/>
                    <a:pt x="1653623" y="274796"/>
                  </a:cubicBezTo>
                  <a:cubicBezTo>
                    <a:pt x="1659338" y="260509"/>
                    <a:pt x="1663148" y="244316"/>
                    <a:pt x="1666958" y="229076"/>
                  </a:cubicBezTo>
                  <a:cubicBezTo>
                    <a:pt x="1688866" y="113824"/>
                    <a:pt x="1602188" y="1429"/>
                    <a:pt x="1484078" y="1429"/>
                  </a:cubicBezTo>
                  <a:close/>
                </a:path>
              </a:pathLst>
            </a:custGeom>
            <a:grpFill/>
            <a:ln w="9525" cap="flat">
              <a:noFill/>
              <a:prstDash val="solid"/>
              <a:miter/>
            </a:ln>
          </p:spPr>
          <p:txBody>
            <a:bodyPr rtlCol="0" anchor="ctr"/>
            <a:lstStyle/>
            <a:p>
              <a:endParaRPr lang="en-US">
                <a:cs typeface="B Nazanin" pitchFamily="2" charset="-78"/>
              </a:endParaRPr>
            </a:p>
          </p:txBody>
        </p:sp>
        <p:sp>
          <p:nvSpPr>
            <p:cNvPr id="15" name="Freeform: Shape 14">
              <a:extLst>
                <a:ext uri="{FF2B5EF4-FFF2-40B4-BE49-F238E27FC236}">
                  <a16:creationId xmlns:a16="http://schemas.microsoft.com/office/drawing/2014/main" id="{353254BB-A8D9-4879-88E9-C80954D6E321}"/>
                </a:ext>
              </a:extLst>
            </p:cNvPr>
            <p:cNvSpPr/>
            <p:nvPr/>
          </p:nvSpPr>
          <p:spPr>
            <a:xfrm>
              <a:off x="6486963" y="2658004"/>
              <a:ext cx="1397091" cy="1976860"/>
            </a:xfrm>
            <a:custGeom>
              <a:avLst/>
              <a:gdLst>
                <a:gd name="connsiteX0" fmla="*/ 1186610 w 1397091"/>
                <a:gd name="connsiteY0" fmla="*/ 423 h 1976860"/>
                <a:gd name="connsiteX1" fmla="*/ 819897 w 1397091"/>
                <a:gd name="connsiteY1" fmla="*/ 423 h 1976860"/>
                <a:gd name="connsiteX2" fmla="*/ 200772 w 1397091"/>
                <a:gd name="connsiteY2" fmla="*/ 1376 h 1976860"/>
                <a:gd name="connsiteX3" fmla="*/ 15987 w 1397091"/>
                <a:gd name="connsiteY3" fmla="*/ 275696 h 1976860"/>
                <a:gd name="connsiteX4" fmla="*/ 56944 w 1397091"/>
                <a:gd name="connsiteY4" fmla="*/ 376661 h 1976860"/>
                <a:gd name="connsiteX5" fmla="*/ 317930 w 1397091"/>
                <a:gd name="connsiteY5" fmla="*/ 1037696 h 1976860"/>
                <a:gd name="connsiteX6" fmla="*/ 537957 w 1397091"/>
                <a:gd name="connsiteY6" fmla="*/ 1583478 h 1976860"/>
                <a:gd name="connsiteX7" fmla="*/ 695119 w 1397091"/>
                <a:gd name="connsiteY7" fmla="*/ 1976861 h 1976860"/>
                <a:gd name="connsiteX8" fmla="*/ 702739 w 1397091"/>
                <a:gd name="connsiteY8" fmla="*/ 1974003 h 1976860"/>
                <a:gd name="connsiteX9" fmla="*/ 1039924 w 1397091"/>
                <a:gd name="connsiteY9" fmla="*/ 1131993 h 1976860"/>
                <a:gd name="connsiteX10" fmla="*/ 1025637 w 1397091"/>
                <a:gd name="connsiteY10" fmla="*/ 1091988 h 1976860"/>
                <a:gd name="connsiteX11" fmla="*/ 946580 w 1397091"/>
                <a:gd name="connsiteY11" fmla="*/ 860531 h 1976860"/>
                <a:gd name="connsiteX12" fmla="*/ 1160892 w 1397091"/>
                <a:gd name="connsiteY12" fmla="*/ 742421 h 1976860"/>
                <a:gd name="connsiteX13" fmla="*/ 1207564 w 1397091"/>
                <a:gd name="connsiteY13" fmla="*/ 712893 h 1976860"/>
                <a:gd name="connsiteX14" fmla="*/ 1298052 w 1397091"/>
                <a:gd name="connsiteY14" fmla="*/ 493818 h 1976860"/>
                <a:gd name="connsiteX15" fmla="*/ 1379014 w 1397091"/>
                <a:gd name="connsiteY15" fmla="*/ 281411 h 1976860"/>
                <a:gd name="connsiteX16" fmla="*/ 1186610 w 1397091"/>
                <a:gd name="connsiteY16" fmla="*/ 423 h 1976860"/>
                <a:gd name="connsiteX17" fmla="*/ 428419 w 1397091"/>
                <a:gd name="connsiteY17" fmla="*/ 477626 h 1976860"/>
                <a:gd name="connsiteX18" fmla="*/ 236014 w 1397091"/>
                <a:gd name="connsiteY18" fmla="*/ 284268 h 1976860"/>
                <a:gd name="connsiteX19" fmla="*/ 428419 w 1397091"/>
                <a:gd name="connsiteY19" fmla="*/ 94721 h 1976860"/>
                <a:gd name="connsiteX20" fmla="*/ 620824 w 1397091"/>
                <a:gd name="connsiteY20" fmla="*/ 289031 h 1976860"/>
                <a:gd name="connsiteX21" fmla="*/ 428419 w 1397091"/>
                <a:gd name="connsiteY21" fmla="*/ 477626 h 1976860"/>
                <a:gd name="connsiteX22" fmla="*/ 628444 w 1397091"/>
                <a:gd name="connsiteY22" fmla="*/ 953876 h 1976860"/>
                <a:gd name="connsiteX23" fmla="*/ 557960 w 1397091"/>
                <a:gd name="connsiteY23" fmla="*/ 887201 h 1976860"/>
                <a:gd name="connsiteX24" fmla="*/ 626539 w 1397091"/>
                <a:gd name="connsiteY24" fmla="*/ 817668 h 1976860"/>
                <a:gd name="connsiteX25" fmla="*/ 697977 w 1397091"/>
                <a:gd name="connsiteY25" fmla="*/ 884343 h 1976860"/>
                <a:gd name="connsiteX26" fmla="*/ 628444 w 1397091"/>
                <a:gd name="connsiteY26" fmla="*/ 953876 h 1976860"/>
                <a:gd name="connsiteX27" fmla="*/ 784655 w 1397091"/>
                <a:gd name="connsiteY27" fmla="*/ 1270106 h 1976860"/>
                <a:gd name="connsiteX28" fmla="*/ 737030 w 1397091"/>
                <a:gd name="connsiteY28" fmla="*/ 1224386 h 1976860"/>
                <a:gd name="connsiteX29" fmla="*/ 784655 w 1397091"/>
                <a:gd name="connsiteY29" fmla="*/ 1177713 h 1976860"/>
                <a:gd name="connsiteX30" fmla="*/ 830374 w 1397091"/>
                <a:gd name="connsiteY30" fmla="*/ 1226291 h 1976860"/>
                <a:gd name="connsiteX31" fmla="*/ 784655 w 1397091"/>
                <a:gd name="connsiteY31" fmla="*/ 1270106 h 1976860"/>
                <a:gd name="connsiteX32" fmla="*/ 915147 w 1397091"/>
                <a:gd name="connsiteY32" fmla="*/ 565256 h 1976860"/>
                <a:gd name="connsiteX33" fmla="*/ 806562 w 1397091"/>
                <a:gd name="connsiteY33" fmla="*/ 457623 h 1976860"/>
                <a:gd name="connsiteX34" fmla="*/ 914194 w 1397091"/>
                <a:gd name="connsiteY34" fmla="*/ 351896 h 1976860"/>
                <a:gd name="connsiteX35" fmla="*/ 1022780 w 1397091"/>
                <a:gd name="connsiteY35" fmla="*/ 460481 h 1976860"/>
                <a:gd name="connsiteX36" fmla="*/ 915147 w 1397091"/>
                <a:gd name="connsiteY36" fmla="*/ 565256 h 197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97091" h="1976860">
                  <a:moveTo>
                    <a:pt x="1186610" y="423"/>
                  </a:moveTo>
                  <a:cubicBezTo>
                    <a:pt x="1064689" y="-529"/>
                    <a:pt x="941817" y="423"/>
                    <a:pt x="819897" y="423"/>
                  </a:cubicBezTo>
                  <a:cubicBezTo>
                    <a:pt x="613205" y="423"/>
                    <a:pt x="407464" y="-529"/>
                    <a:pt x="200772" y="1376"/>
                  </a:cubicBezTo>
                  <a:cubicBezTo>
                    <a:pt x="51229" y="2328"/>
                    <a:pt x="-38306" y="136631"/>
                    <a:pt x="15987" y="275696"/>
                  </a:cubicBezTo>
                  <a:cubicBezTo>
                    <a:pt x="29322" y="309986"/>
                    <a:pt x="43609" y="343323"/>
                    <a:pt x="56944" y="376661"/>
                  </a:cubicBezTo>
                  <a:cubicBezTo>
                    <a:pt x="143622" y="596688"/>
                    <a:pt x="231252" y="817668"/>
                    <a:pt x="317930" y="1037696"/>
                  </a:cubicBezTo>
                  <a:cubicBezTo>
                    <a:pt x="391272" y="1219623"/>
                    <a:pt x="464614" y="1401551"/>
                    <a:pt x="537957" y="1583478"/>
                  </a:cubicBezTo>
                  <a:cubicBezTo>
                    <a:pt x="590344" y="1714923"/>
                    <a:pt x="642732" y="1846368"/>
                    <a:pt x="695119" y="1976861"/>
                  </a:cubicBezTo>
                  <a:cubicBezTo>
                    <a:pt x="700835" y="1974956"/>
                    <a:pt x="702739" y="1974956"/>
                    <a:pt x="702739" y="1974003"/>
                  </a:cubicBezTo>
                  <a:cubicBezTo>
                    <a:pt x="815135" y="1693016"/>
                    <a:pt x="926577" y="1412981"/>
                    <a:pt x="1039924" y="1131993"/>
                  </a:cubicBezTo>
                  <a:cubicBezTo>
                    <a:pt x="1048497" y="1111038"/>
                    <a:pt x="1042782" y="1103418"/>
                    <a:pt x="1025637" y="1091988"/>
                  </a:cubicBezTo>
                  <a:cubicBezTo>
                    <a:pt x="942769" y="1035791"/>
                    <a:pt x="913242" y="946256"/>
                    <a:pt x="946580" y="860531"/>
                  </a:cubicBezTo>
                  <a:cubicBezTo>
                    <a:pt x="979917" y="773853"/>
                    <a:pt x="1060880" y="727181"/>
                    <a:pt x="1160892" y="742421"/>
                  </a:cubicBezTo>
                  <a:cubicBezTo>
                    <a:pt x="1190419" y="747183"/>
                    <a:pt x="1198039" y="736706"/>
                    <a:pt x="1207564" y="712893"/>
                  </a:cubicBezTo>
                  <a:cubicBezTo>
                    <a:pt x="1236139" y="639551"/>
                    <a:pt x="1267572" y="567161"/>
                    <a:pt x="1298052" y="493818"/>
                  </a:cubicBezTo>
                  <a:cubicBezTo>
                    <a:pt x="1324722" y="423333"/>
                    <a:pt x="1351392" y="351896"/>
                    <a:pt x="1379014" y="281411"/>
                  </a:cubicBezTo>
                  <a:cubicBezTo>
                    <a:pt x="1437117" y="129963"/>
                    <a:pt x="1350439" y="1376"/>
                    <a:pt x="1186610" y="423"/>
                  </a:cubicBezTo>
                  <a:close/>
                  <a:moveTo>
                    <a:pt x="428419" y="477626"/>
                  </a:moveTo>
                  <a:cubicBezTo>
                    <a:pt x="320787" y="477626"/>
                    <a:pt x="234110" y="390948"/>
                    <a:pt x="236014" y="284268"/>
                  </a:cubicBezTo>
                  <a:cubicBezTo>
                    <a:pt x="237919" y="180446"/>
                    <a:pt x="324597" y="94721"/>
                    <a:pt x="428419" y="94721"/>
                  </a:cubicBezTo>
                  <a:cubicBezTo>
                    <a:pt x="534147" y="94721"/>
                    <a:pt x="622730" y="184256"/>
                    <a:pt x="620824" y="289031"/>
                  </a:cubicBezTo>
                  <a:cubicBezTo>
                    <a:pt x="618919" y="394758"/>
                    <a:pt x="534147" y="477626"/>
                    <a:pt x="428419" y="477626"/>
                  </a:cubicBezTo>
                  <a:close/>
                  <a:moveTo>
                    <a:pt x="628444" y="953876"/>
                  </a:moveTo>
                  <a:cubicBezTo>
                    <a:pt x="590344" y="954828"/>
                    <a:pt x="557960" y="924348"/>
                    <a:pt x="557960" y="887201"/>
                  </a:cubicBezTo>
                  <a:cubicBezTo>
                    <a:pt x="557007" y="849101"/>
                    <a:pt x="587487" y="818621"/>
                    <a:pt x="626539" y="817668"/>
                  </a:cubicBezTo>
                  <a:cubicBezTo>
                    <a:pt x="665592" y="816716"/>
                    <a:pt x="697024" y="847196"/>
                    <a:pt x="697977" y="884343"/>
                  </a:cubicBezTo>
                  <a:cubicBezTo>
                    <a:pt x="697977" y="922443"/>
                    <a:pt x="666544" y="953876"/>
                    <a:pt x="628444" y="953876"/>
                  </a:cubicBezTo>
                  <a:close/>
                  <a:moveTo>
                    <a:pt x="784655" y="1270106"/>
                  </a:moveTo>
                  <a:cubicBezTo>
                    <a:pt x="755127" y="1270106"/>
                    <a:pt x="737030" y="1254866"/>
                    <a:pt x="737030" y="1224386"/>
                  </a:cubicBezTo>
                  <a:cubicBezTo>
                    <a:pt x="737030" y="1193906"/>
                    <a:pt x="756080" y="1180571"/>
                    <a:pt x="784655" y="1177713"/>
                  </a:cubicBezTo>
                  <a:cubicBezTo>
                    <a:pt x="814182" y="1180571"/>
                    <a:pt x="832280" y="1197716"/>
                    <a:pt x="830374" y="1226291"/>
                  </a:cubicBezTo>
                  <a:cubicBezTo>
                    <a:pt x="829422" y="1252008"/>
                    <a:pt x="813230" y="1270106"/>
                    <a:pt x="784655" y="1270106"/>
                  </a:cubicBezTo>
                  <a:close/>
                  <a:moveTo>
                    <a:pt x="915147" y="565256"/>
                  </a:moveTo>
                  <a:cubicBezTo>
                    <a:pt x="855139" y="565256"/>
                    <a:pt x="804657" y="516678"/>
                    <a:pt x="806562" y="457623"/>
                  </a:cubicBezTo>
                  <a:cubicBezTo>
                    <a:pt x="807514" y="401426"/>
                    <a:pt x="857044" y="352848"/>
                    <a:pt x="914194" y="351896"/>
                  </a:cubicBezTo>
                  <a:cubicBezTo>
                    <a:pt x="973249" y="351896"/>
                    <a:pt x="1023732" y="401426"/>
                    <a:pt x="1022780" y="460481"/>
                  </a:cubicBezTo>
                  <a:cubicBezTo>
                    <a:pt x="1021827" y="518583"/>
                    <a:pt x="973249" y="565256"/>
                    <a:pt x="915147" y="565256"/>
                  </a:cubicBezTo>
                  <a:close/>
                </a:path>
              </a:pathLst>
            </a:custGeom>
            <a:grpFill/>
            <a:ln w="9525" cap="flat">
              <a:noFill/>
              <a:prstDash val="solid"/>
              <a:miter/>
            </a:ln>
          </p:spPr>
          <p:txBody>
            <a:bodyPr rtlCol="0" anchor="ctr"/>
            <a:lstStyle/>
            <a:p>
              <a:endParaRPr lang="en-US">
                <a:cs typeface="B Nazanin" pitchFamily="2" charset="-78"/>
              </a:endParaRPr>
            </a:p>
          </p:txBody>
        </p:sp>
      </p:grpSp>
      <p:sp>
        <p:nvSpPr>
          <p:cNvPr id="16" name="Freeform: Shape 15">
            <a:extLst>
              <a:ext uri="{FF2B5EF4-FFF2-40B4-BE49-F238E27FC236}">
                <a16:creationId xmlns:a16="http://schemas.microsoft.com/office/drawing/2014/main" id="{B16C41AD-6D79-425C-9CAA-7C981A55533C}"/>
              </a:ext>
            </a:extLst>
          </p:cNvPr>
          <p:cNvSpPr/>
          <p:nvPr/>
        </p:nvSpPr>
        <p:spPr>
          <a:xfrm>
            <a:off x="7551121" y="2310637"/>
            <a:ext cx="321147" cy="599551"/>
          </a:xfrm>
          <a:custGeom>
            <a:avLst/>
            <a:gdLst>
              <a:gd name="connsiteX0" fmla="*/ 1324822 w 1340140"/>
              <a:gd name="connsiteY0" fmla="*/ 33034 h 2501913"/>
              <a:gd name="connsiteX1" fmla="*/ 1271482 w 1340140"/>
              <a:gd name="connsiteY1" fmla="*/ 7316 h 2501913"/>
              <a:gd name="connsiteX2" fmla="*/ 839047 w 1340140"/>
              <a:gd name="connsiteY2" fmla="*/ 214009 h 2501913"/>
              <a:gd name="connsiteX3" fmla="*/ 794280 w 1340140"/>
              <a:gd name="connsiteY3" fmla="*/ 264491 h 2501913"/>
              <a:gd name="connsiteX4" fmla="*/ 699030 w 1340140"/>
              <a:gd name="connsiteY4" fmla="*/ 542621 h 2501913"/>
              <a:gd name="connsiteX5" fmla="*/ 648547 w 1340140"/>
              <a:gd name="connsiteY5" fmla="*/ 577864 h 2501913"/>
              <a:gd name="connsiteX6" fmla="*/ 53235 w 1340140"/>
              <a:gd name="connsiteY6" fmla="*/ 575959 h 2501913"/>
              <a:gd name="connsiteX7" fmla="*/ 847 w 1340140"/>
              <a:gd name="connsiteY7" fmla="*/ 634061 h 2501913"/>
              <a:gd name="connsiteX8" fmla="*/ 80857 w 1340140"/>
              <a:gd name="connsiteY8" fmla="*/ 1567511 h 2501913"/>
              <a:gd name="connsiteX9" fmla="*/ 114195 w 1340140"/>
              <a:gd name="connsiteY9" fmla="*/ 1945654 h 2501913"/>
              <a:gd name="connsiteX10" fmla="*/ 159915 w 1340140"/>
              <a:gd name="connsiteY10" fmla="*/ 2471434 h 2501913"/>
              <a:gd name="connsiteX11" fmla="*/ 189442 w 1340140"/>
              <a:gd name="connsiteY11" fmla="*/ 2501914 h 2501913"/>
              <a:gd name="connsiteX12" fmla="*/ 921915 w 1340140"/>
              <a:gd name="connsiteY12" fmla="*/ 2501914 h 2501913"/>
              <a:gd name="connsiteX13" fmla="*/ 953347 w 1340140"/>
              <a:gd name="connsiteY13" fmla="*/ 2473339 h 2501913"/>
              <a:gd name="connsiteX14" fmla="*/ 1009545 w 1340140"/>
              <a:gd name="connsiteY14" fmla="*/ 1815161 h 2501913"/>
              <a:gd name="connsiteX15" fmla="*/ 1079077 w 1340140"/>
              <a:gd name="connsiteY15" fmla="*/ 1015061 h 2501913"/>
              <a:gd name="connsiteX16" fmla="*/ 1112415 w 1340140"/>
              <a:gd name="connsiteY16" fmla="*/ 621679 h 2501913"/>
              <a:gd name="connsiteX17" fmla="*/ 1071457 w 1340140"/>
              <a:gd name="connsiteY17" fmla="*/ 575959 h 2501913"/>
              <a:gd name="connsiteX18" fmla="*/ 787612 w 1340140"/>
              <a:gd name="connsiteY18" fmla="*/ 576911 h 2501913"/>
              <a:gd name="connsiteX19" fmla="*/ 869527 w 1340140"/>
              <a:gd name="connsiteY19" fmla="*/ 338786 h 2501913"/>
              <a:gd name="connsiteX20" fmla="*/ 924772 w 1340140"/>
              <a:gd name="connsiteY20" fmla="*/ 279731 h 2501913"/>
              <a:gd name="connsiteX21" fmla="*/ 1315297 w 1340140"/>
              <a:gd name="connsiteY21" fmla="*/ 94946 h 2501913"/>
              <a:gd name="connsiteX22" fmla="*/ 1324822 w 1340140"/>
              <a:gd name="connsiteY22" fmla="*/ 33034 h 2501913"/>
              <a:gd name="connsiteX23" fmla="*/ 923820 w 1340140"/>
              <a:gd name="connsiteY23" fmla="*/ 727406 h 2501913"/>
              <a:gd name="connsiteX24" fmla="*/ 639975 w 1340140"/>
              <a:gd name="connsiteY24" fmla="*/ 795986 h 2501913"/>
              <a:gd name="connsiteX25" fmla="*/ 367560 w 1340140"/>
              <a:gd name="connsiteY25" fmla="*/ 860756 h 2501913"/>
              <a:gd name="connsiteX26" fmla="*/ 326602 w 1340140"/>
              <a:gd name="connsiteY26" fmla="*/ 911239 h 2501913"/>
              <a:gd name="connsiteX27" fmla="*/ 313267 w 1340140"/>
              <a:gd name="connsiteY27" fmla="*/ 1434161 h 2501913"/>
              <a:gd name="connsiteX28" fmla="*/ 299932 w 1340140"/>
              <a:gd name="connsiteY28" fmla="*/ 2089481 h 2501913"/>
              <a:gd name="connsiteX29" fmla="*/ 299932 w 1340140"/>
              <a:gd name="connsiteY29" fmla="*/ 2269504 h 2501913"/>
              <a:gd name="connsiteX30" fmla="*/ 287550 w 1340140"/>
              <a:gd name="connsiteY30" fmla="*/ 2269504 h 2501913"/>
              <a:gd name="connsiteX31" fmla="*/ 225637 w 1340140"/>
              <a:gd name="connsiteY31" fmla="*/ 1492264 h 2501913"/>
              <a:gd name="connsiteX32" fmla="*/ 200872 w 1340140"/>
              <a:gd name="connsiteY32" fmla="*/ 1241756 h 2501913"/>
              <a:gd name="connsiteX33" fmla="*/ 160867 w 1340140"/>
              <a:gd name="connsiteY33" fmla="*/ 757886 h 2501913"/>
              <a:gd name="connsiteX34" fmla="*/ 188490 w 1340140"/>
              <a:gd name="connsiteY34" fmla="*/ 718834 h 2501913"/>
              <a:gd name="connsiteX35" fmla="*/ 923820 w 1340140"/>
              <a:gd name="connsiteY35" fmla="*/ 727406 h 250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40140" h="2501913">
                <a:moveTo>
                  <a:pt x="1324822" y="33034"/>
                </a:moveTo>
                <a:cubicBezTo>
                  <a:pt x="1315297" y="7316"/>
                  <a:pt x="1308630" y="-10781"/>
                  <a:pt x="1271482" y="7316"/>
                </a:cubicBezTo>
                <a:cubicBezTo>
                  <a:pt x="1128607" y="78754"/>
                  <a:pt x="983827" y="146381"/>
                  <a:pt x="839047" y="214009"/>
                </a:cubicBezTo>
                <a:cubicBezTo>
                  <a:pt x="815235" y="225439"/>
                  <a:pt x="802852" y="239726"/>
                  <a:pt x="794280" y="264491"/>
                </a:cubicBezTo>
                <a:cubicBezTo>
                  <a:pt x="762847" y="357836"/>
                  <a:pt x="728557" y="449276"/>
                  <a:pt x="699030" y="542621"/>
                </a:cubicBezTo>
                <a:cubicBezTo>
                  <a:pt x="689505" y="571196"/>
                  <a:pt x="676170" y="577864"/>
                  <a:pt x="648547" y="577864"/>
                </a:cubicBezTo>
                <a:cubicBezTo>
                  <a:pt x="450427" y="576911"/>
                  <a:pt x="252307" y="578816"/>
                  <a:pt x="53235" y="575959"/>
                </a:cubicBezTo>
                <a:cubicBezTo>
                  <a:pt x="4657" y="575006"/>
                  <a:pt x="-2963" y="589294"/>
                  <a:pt x="847" y="634061"/>
                </a:cubicBezTo>
                <a:cubicBezTo>
                  <a:pt x="29422" y="944576"/>
                  <a:pt x="55140" y="1256044"/>
                  <a:pt x="80857" y="1567511"/>
                </a:cubicBezTo>
                <a:cubicBezTo>
                  <a:pt x="92287" y="1693241"/>
                  <a:pt x="102765" y="1819924"/>
                  <a:pt x="114195" y="1945654"/>
                </a:cubicBezTo>
                <a:cubicBezTo>
                  <a:pt x="129435" y="2120914"/>
                  <a:pt x="145627" y="2296174"/>
                  <a:pt x="159915" y="2471434"/>
                </a:cubicBezTo>
                <a:cubicBezTo>
                  <a:pt x="161820" y="2492389"/>
                  <a:pt x="164677" y="2501914"/>
                  <a:pt x="189442" y="2501914"/>
                </a:cubicBezTo>
                <a:cubicBezTo>
                  <a:pt x="433282" y="2500961"/>
                  <a:pt x="678075" y="2500961"/>
                  <a:pt x="921915" y="2501914"/>
                </a:cubicBezTo>
                <a:cubicBezTo>
                  <a:pt x="942870" y="2501914"/>
                  <a:pt x="951442" y="2497151"/>
                  <a:pt x="953347" y="2473339"/>
                </a:cubicBezTo>
                <a:cubicBezTo>
                  <a:pt x="971445" y="2254264"/>
                  <a:pt x="990495" y="2034236"/>
                  <a:pt x="1009545" y="1815161"/>
                </a:cubicBezTo>
                <a:cubicBezTo>
                  <a:pt x="1032405" y="1548461"/>
                  <a:pt x="1055265" y="1281761"/>
                  <a:pt x="1079077" y="1015061"/>
                </a:cubicBezTo>
                <a:cubicBezTo>
                  <a:pt x="1090507" y="883616"/>
                  <a:pt x="1100032" y="753124"/>
                  <a:pt x="1112415" y="621679"/>
                </a:cubicBezTo>
                <a:cubicBezTo>
                  <a:pt x="1116225" y="586436"/>
                  <a:pt x="1109557" y="575006"/>
                  <a:pt x="1071457" y="575959"/>
                </a:cubicBezTo>
                <a:cubicBezTo>
                  <a:pt x="979065" y="578816"/>
                  <a:pt x="885720" y="576911"/>
                  <a:pt x="787612" y="576911"/>
                </a:cubicBezTo>
                <a:cubicBezTo>
                  <a:pt x="816187" y="493091"/>
                  <a:pt x="843810" y="415939"/>
                  <a:pt x="869527" y="338786"/>
                </a:cubicBezTo>
                <a:cubicBezTo>
                  <a:pt x="879052" y="309259"/>
                  <a:pt x="896197" y="293066"/>
                  <a:pt x="924772" y="279731"/>
                </a:cubicBezTo>
                <a:cubicBezTo>
                  <a:pt x="1055265" y="218771"/>
                  <a:pt x="1183852" y="154001"/>
                  <a:pt x="1315297" y="94946"/>
                </a:cubicBezTo>
                <a:cubicBezTo>
                  <a:pt x="1359112" y="74944"/>
                  <a:pt x="1333395" y="54941"/>
                  <a:pt x="1324822" y="33034"/>
                </a:cubicBezTo>
                <a:close/>
                <a:moveTo>
                  <a:pt x="923820" y="727406"/>
                </a:moveTo>
                <a:cubicBezTo>
                  <a:pt x="829522" y="750266"/>
                  <a:pt x="735225" y="773126"/>
                  <a:pt x="639975" y="795986"/>
                </a:cubicBezTo>
                <a:cubicBezTo>
                  <a:pt x="549487" y="817894"/>
                  <a:pt x="459000" y="841706"/>
                  <a:pt x="367560" y="860756"/>
                </a:cubicBezTo>
                <a:cubicBezTo>
                  <a:pt x="335175" y="867424"/>
                  <a:pt x="327555" y="881711"/>
                  <a:pt x="326602" y="911239"/>
                </a:cubicBezTo>
                <a:cubicBezTo>
                  <a:pt x="322792" y="1085546"/>
                  <a:pt x="318030" y="1259854"/>
                  <a:pt x="313267" y="1434161"/>
                </a:cubicBezTo>
                <a:cubicBezTo>
                  <a:pt x="308505" y="1652284"/>
                  <a:pt x="304695" y="1871359"/>
                  <a:pt x="299932" y="2089481"/>
                </a:cubicBezTo>
                <a:cubicBezTo>
                  <a:pt x="298980" y="2149489"/>
                  <a:pt x="299932" y="2209496"/>
                  <a:pt x="299932" y="2269504"/>
                </a:cubicBezTo>
                <a:cubicBezTo>
                  <a:pt x="296122" y="2269504"/>
                  <a:pt x="292312" y="2269504"/>
                  <a:pt x="287550" y="2269504"/>
                </a:cubicBezTo>
                <a:cubicBezTo>
                  <a:pt x="266595" y="2010424"/>
                  <a:pt x="246592" y="1751344"/>
                  <a:pt x="225637" y="1492264"/>
                </a:cubicBezTo>
                <a:cubicBezTo>
                  <a:pt x="217065" y="1408444"/>
                  <a:pt x="208492" y="1325576"/>
                  <a:pt x="200872" y="1241756"/>
                </a:cubicBezTo>
                <a:cubicBezTo>
                  <a:pt x="186585" y="1080784"/>
                  <a:pt x="174202" y="919811"/>
                  <a:pt x="160867" y="757886"/>
                </a:cubicBezTo>
                <a:cubicBezTo>
                  <a:pt x="158962" y="736931"/>
                  <a:pt x="154200" y="718834"/>
                  <a:pt x="188490" y="718834"/>
                </a:cubicBezTo>
                <a:cubicBezTo>
                  <a:pt x="434235" y="721691"/>
                  <a:pt x="678075" y="720739"/>
                  <a:pt x="923820" y="727406"/>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sp>
        <p:nvSpPr>
          <p:cNvPr id="20" name="Freeform: Shape 19">
            <a:extLst>
              <a:ext uri="{FF2B5EF4-FFF2-40B4-BE49-F238E27FC236}">
                <a16:creationId xmlns:a16="http://schemas.microsoft.com/office/drawing/2014/main" id="{2685FA2E-46F7-4172-B5F4-8578A07AD2F4}"/>
              </a:ext>
            </a:extLst>
          </p:cNvPr>
          <p:cNvSpPr/>
          <p:nvPr/>
        </p:nvSpPr>
        <p:spPr>
          <a:xfrm>
            <a:off x="9876328" y="2376681"/>
            <a:ext cx="696425" cy="635833"/>
          </a:xfrm>
          <a:custGeom>
            <a:avLst/>
            <a:gdLst>
              <a:gd name="connsiteX0" fmla="*/ 49489 w 3036351"/>
              <a:gd name="connsiteY0" fmla="*/ 2013693 h 2772180"/>
              <a:gd name="connsiteX1" fmla="*/ 110327 w 3036351"/>
              <a:gd name="connsiteY1" fmla="*/ 2023456 h 2772180"/>
              <a:gd name="connsiteX2" fmla="*/ 164871 w 3036351"/>
              <a:gd name="connsiteY2" fmla="*/ 2037091 h 2772180"/>
              <a:gd name="connsiteX3" fmla="*/ 2284607 w 3036351"/>
              <a:gd name="connsiteY3" fmla="*/ 2462278 h 2772180"/>
              <a:gd name="connsiteX4" fmla="*/ 2573436 w 3036351"/>
              <a:gd name="connsiteY4" fmla="*/ 2653178 h 2772180"/>
              <a:gd name="connsiteX5" fmla="*/ 2578394 w 3036351"/>
              <a:gd name="connsiteY5" fmla="*/ 2656896 h 2772180"/>
              <a:gd name="connsiteX6" fmla="*/ 2647812 w 3036351"/>
              <a:gd name="connsiteY6" fmla="*/ 2772180 h 2772180"/>
              <a:gd name="connsiteX7" fmla="*/ 2471787 w 3036351"/>
              <a:gd name="connsiteY7" fmla="*/ 2728794 h 2772180"/>
              <a:gd name="connsiteX8" fmla="*/ 151234 w 3036351"/>
              <a:gd name="connsiteY8" fmla="*/ 2127583 h 2772180"/>
              <a:gd name="connsiteX9" fmla="*/ 58262 w 3036351"/>
              <a:gd name="connsiteY9" fmla="*/ 2061883 h 2772180"/>
              <a:gd name="connsiteX10" fmla="*/ 27273 w 3036351"/>
              <a:gd name="connsiteY10" fmla="*/ 2017257 h 2772180"/>
              <a:gd name="connsiteX11" fmla="*/ 49489 w 3036351"/>
              <a:gd name="connsiteY11" fmla="*/ 2013693 h 2772180"/>
              <a:gd name="connsiteX12" fmla="*/ 1540839 w 3036351"/>
              <a:gd name="connsiteY12" fmla="*/ 1665208 h 2772180"/>
              <a:gd name="connsiteX13" fmla="*/ 1579266 w 3036351"/>
              <a:gd name="connsiteY13" fmla="*/ 1693720 h 2772180"/>
              <a:gd name="connsiteX14" fmla="*/ 1547036 w 3036351"/>
              <a:gd name="connsiteY14" fmla="*/ 1730908 h 2772180"/>
              <a:gd name="connsiteX15" fmla="*/ 1509848 w 3036351"/>
              <a:gd name="connsiteY15" fmla="*/ 1703636 h 2772180"/>
              <a:gd name="connsiteX16" fmla="*/ 1540839 w 3036351"/>
              <a:gd name="connsiteY16" fmla="*/ 1665208 h 2772180"/>
              <a:gd name="connsiteX17" fmla="*/ 2040402 w 3036351"/>
              <a:gd name="connsiteY17" fmla="*/ 1418526 h 2772180"/>
              <a:gd name="connsiteX18" fmla="*/ 2078829 w 3036351"/>
              <a:gd name="connsiteY18" fmla="*/ 1447037 h 2772180"/>
              <a:gd name="connsiteX19" fmla="*/ 2039162 w 3036351"/>
              <a:gd name="connsiteY19" fmla="*/ 1489185 h 2772180"/>
              <a:gd name="connsiteX20" fmla="*/ 2003214 w 3036351"/>
              <a:gd name="connsiteY20" fmla="*/ 1458194 h 2772180"/>
              <a:gd name="connsiteX21" fmla="*/ 2040402 w 3036351"/>
              <a:gd name="connsiteY21" fmla="*/ 1418526 h 2772180"/>
              <a:gd name="connsiteX22" fmla="*/ 1285111 w 3036351"/>
              <a:gd name="connsiteY22" fmla="*/ 1375585 h 2772180"/>
              <a:gd name="connsiteX23" fmla="*/ 1299115 w 3036351"/>
              <a:gd name="connsiteY23" fmla="*/ 1378858 h 2772180"/>
              <a:gd name="connsiteX24" fmla="*/ 1284238 w 3036351"/>
              <a:gd name="connsiteY24" fmla="*/ 1422245 h 2772180"/>
              <a:gd name="connsiteX25" fmla="*/ 1250770 w 3036351"/>
              <a:gd name="connsiteY25" fmla="*/ 1392495 h 2772180"/>
              <a:gd name="connsiteX26" fmla="*/ 1285111 w 3036351"/>
              <a:gd name="connsiteY26" fmla="*/ 1375585 h 2772180"/>
              <a:gd name="connsiteX27" fmla="*/ 1761489 w 3036351"/>
              <a:gd name="connsiteY27" fmla="*/ 1310680 h 2772180"/>
              <a:gd name="connsiteX28" fmla="*/ 1785043 w 3036351"/>
              <a:gd name="connsiteY28" fmla="*/ 1329273 h 2772180"/>
              <a:gd name="connsiteX29" fmla="*/ 1755292 w 3036351"/>
              <a:gd name="connsiteY29" fmla="*/ 1355306 h 2772180"/>
              <a:gd name="connsiteX30" fmla="*/ 1735459 w 3036351"/>
              <a:gd name="connsiteY30" fmla="*/ 1336712 h 2772180"/>
              <a:gd name="connsiteX31" fmla="*/ 1761489 w 3036351"/>
              <a:gd name="connsiteY31" fmla="*/ 1310680 h 2772180"/>
              <a:gd name="connsiteX32" fmla="*/ 866490 w 3036351"/>
              <a:gd name="connsiteY32" fmla="*/ 1267294 h 2772180"/>
              <a:gd name="connsiteX33" fmla="*/ 901199 w 3036351"/>
              <a:gd name="connsiteY33" fmla="*/ 1300764 h 2772180"/>
              <a:gd name="connsiteX34" fmla="*/ 859052 w 3036351"/>
              <a:gd name="connsiteY34" fmla="*/ 1336712 h 2772180"/>
              <a:gd name="connsiteX35" fmla="*/ 828061 w 3036351"/>
              <a:gd name="connsiteY35" fmla="*/ 1299524 h 2772180"/>
              <a:gd name="connsiteX36" fmla="*/ 866490 w 3036351"/>
              <a:gd name="connsiteY36" fmla="*/ 1267294 h 2772180"/>
              <a:gd name="connsiteX37" fmla="*/ 1059869 w 3036351"/>
              <a:gd name="connsiteY37" fmla="*/ 1235063 h 2772180"/>
              <a:gd name="connsiteX38" fmla="*/ 1078465 w 3036351"/>
              <a:gd name="connsiteY38" fmla="*/ 1259855 h 2772180"/>
              <a:gd name="connsiteX39" fmla="*/ 1048712 w 3036351"/>
              <a:gd name="connsiteY39" fmla="*/ 1280928 h 2772180"/>
              <a:gd name="connsiteX40" fmla="*/ 1031358 w 3036351"/>
              <a:gd name="connsiteY40" fmla="*/ 1261094 h 2772180"/>
              <a:gd name="connsiteX41" fmla="*/ 1059869 w 3036351"/>
              <a:gd name="connsiteY41" fmla="*/ 1235063 h 2772180"/>
              <a:gd name="connsiteX42" fmla="*/ 1503650 w 3036351"/>
              <a:gd name="connsiteY42" fmla="*/ 1220189 h 2772180"/>
              <a:gd name="connsiteX43" fmla="*/ 1280520 w 3036351"/>
              <a:gd name="connsiteY43" fmla="*/ 1837515 h 2772180"/>
              <a:gd name="connsiteX44" fmla="*/ 1307791 w 3036351"/>
              <a:gd name="connsiteY44" fmla="*/ 1879662 h 2772180"/>
              <a:gd name="connsiteX45" fmla="*/ 1790000 w 3036351"/>
              <a:gd name="connsiteY45" fmla="*/ 1811484 h 2772180"/>
              <a:gd name="connsiteX46" fmla="*/ 1803636 w 3036351"/>
              <a:gd name="connsiteY46" fmla="*/ 1751981 h 2772180"/>
              <a:gd name="connsiteX47" fmla="*/ 1533401 w 3036351"/>
              <a:gd name="connsiteY47" fmla="*/ 1252419 h 2772180"/>
              <a:gd name="connsiteX48" fmla="*/ 1503650 w 3036351"/>
              <a:gd name="connsiteY48" fmla="*/ 1220189 h 2772180"/>
              <a:gd name="connsiteX49" fmla="*/ 1470181 w 3036351"/>
              <a:gd name="connsiteY49" fmla="*/ 1199116 h 2772180"/>
              <a:gd name="connsiteX50" fmla="*/ 1421835 w 3036351"/>
              <a:gd name="connsiteY50" fmla="*/ 1222669 h 2772180"/>
              <a:gd name="connsiteX51" fmla="*/ 864011 w 3036351"/>
              <a:gd name="connsiteY51" fmla="*/ 1523894 h 2772180"/>
              <a:gd name="connsiteX52" fmla="*/ 852854 w 3036351"/>
              <a:gd name="connsiteY52" fmla="*/ 1604469 h 2772180"/>
              <a:gd name="connsiteX53" fmla="*/ 1202425 w 3036351"/>
              <a:gd name="connsiteY53" fmla="*/ 1853631 h 2772180"/>
              <a:gd name="connsiteX54" fmla="*/ 1242093 w 3036351"/>
              <a:gd name="connsiteY54" fmla="*/ 1833797 h 2772180"/>
              <a:gd name="connsiteX55" fmla="*/ 1428034 w 3036351"/>
              <a:gd name="connsiteY55" fmla="*/ 1305722 h 2772180"/>
              <a:gd name="connsiteX56" fmla="*/ 1470181 w 3036351"/>
              <a:gd name="connsiteY56" fmla="*/ 1199116 h 2772180"/>
              <a:gd name="connsiteX57" fmla="*/ 1544556 w 3036351"/>
              <a:gd name="connsiteY57" fmla="*/ 1187958 h 2772180"/>
              <a:gd name="connsiteX58" fmla="*/ 1844541 w 3036351"/>
              <a:gd name="connsiteY58" fmla="*/ 1744544 h 2772180"/>
              <a:gd name="connsiteX59" fmla="*/ 1886688 w 3036351"/>
              <a:gd name="connsiteY59" fmla="*/ 1758180 h 2772180"/>
              <a:gd name="connsiteX60" fmla="*/ 2220144 w 3036351"/>
              <a:gd name="connsiteY60" fmla="*/ 1378858 h 2772180"/>
              <a:gd name="connsiteX61" fmla="*/ 2196591 w 3036351"/>
              <a:gd name="connsiteY61" fmla="*/ 1341670 h 2772180"/>
              <a:gd name="connsiteX62" fmla="*/ 1782561 w 3036351"/>
              <a:gd name="connsiteY62" fmla="*/ 1243741 h 2772180"/>
              <a:gd name="connsiteX63" fmla="*/ 1544556 w 3036351"/>
              <a:gd name="connsiteY63" fmla="*/ 1187958 h 2772180"/>
              <a:gd name="connsiteX64" fmla="*/ 2139571 w 3036351"/>
              <a:gd name="connsiteY64" fmla="*/ 1096227 h 2772180"/>
              <a:gd name="connsiteX65" fmla="*/ 2177998 w 3036351"/>
              <a:gd name="connsiteY65" fmla="*/ 1124738 h 2772180"/>
              <a:gd name="connsiteX66" fmla="*/ 2138331 w 3036351"/>
              <a:gd name="connsiteY66" fmla="*/ 1166885 h 2772180"/>
              <a:gd name="connsiteX67" fmla="*/ 2102383 w 3036351"/>
              <a:gd name="connsiteY67" fmla="*/ 1135895 h 2772180"/>
              <a:gd name="connsiteX68" fmla="*/ 2139571 w 3036351"/>
              <a:gd name="connsiteY68" fmla="*/ 1096227 h 2772180"/>
              <a:gd name="connsiteX69" fmla="*/ 1946192 w 3036351"/>
              <a:gd name="connsiteY69" fmla="*/ 1033007 h 2772180"/>
              <a:gd name="connsiteX70" fmla="*/ 1964787 w 3036351"/>
              <a:gd name="connsiteY70" fmla="*/ 1057800 h 2772180"/>
              <a:gd name="connsiteX71" fmla="*/ 1935036 w 3036351"/>
              <a:gd name="connsiteY71" fmla="*/ 1078873 h 2772180"/>
              <a:gd name="connsiteX72" fmla="*/ 1917680 w 3036351"/>
              <a:gd name="connsiteY72" fmla="*/ 1059040 h 2772180"/>
              <a:gd name="connsiteX73" fmla="*/ 1946192 w 3036351"/>
              <a:gd name="connsiteY73" fmla="*/ 1033007 h 2772180"/>
              <a:gd name="connsiteX74" fmla="*/ 789013 w 3036351"/>
              <a:gd name="connsiteY74" fmla="*/ 1007402 h 2772180"/>
              <a:gd name="connsiteX75" fmla="*/ 749966 w 3036351"/>
              <a:gd name="connsiteY75" fmla="*/ 1045404 h 2772180"/>
              <a:gd name="connsiteX76" fmla="*/ 777237 w 3036351"/>
              <a:gd name="connsiteY76" fmla="*/ 1480508 h 2772180"/>
              <a:gd name="connsiteX77" fmla="*/ 821863 w 3036351"/>
              <a:gd name="connsiteY77" fmla="*/ 1506539 h 2772180"/>
              <a:gd name="connsiteX78" fmla="*/ 1451586 w 3036351"/>
              <a:gd name="connsiteY78" fmla="*/ 1165646 h 2772180"/>
              <a:gd name="connsiteX79" fmla="*/ 810706 w 3036351"/>
              <a:gd name="connsiteY79" fmla="*/ 1010694 h 2772180"/>
              <a:gd name="connsiteX80" fmla="*/ 789013 w 3036351"/>
              <a:gd name="connsiteY80" fmla="*/ 1007402 h 2772180"/>
              <a:gd name="connsiteX81" fmla="*/ 965659 w 3036351"/>
              <a:gd name="connsiteY81" fmla="*/ 863180 h 2772180"/>
              <a:gd name="connsiteX82" fmla="*/ 990451 w 3036351"/>
              <a:gd name="connsiteY82" fmla="*/ 892931 h 2772180"/>
              <a:gd name="connsiteX83" fmla="*/ 954502 w 3036351"/>
              <a:gd name="connsiteY83" fmla="*/ 917724 h 2772180"/>
              <a:gd name="connsiteX84" fmla="*/ 932190 w 3036351"/>
              <a:gd name="connsiteY84" fmla="*/ 892931 h 2772180"/>
              <a:gd name="connsiteX85" fmla="*/ 965659 w 3036351"/>
              <a:gd name="connsiteY85" fmla="*/ 863180 h 2772180"/>
              <a:gd name="connsiteX86" fmla="*/ 2210143 w 3036351"/>
              <a:gd name="connsiteY86" fmla="*/ 806334 h 2772180"/>
              <a:gd name="connsiteX87" fmla="*/ 2191188 w 3036351"/>
              <a:gd name="connsiteY87" fmla="*/ 807516 h 2772180"/>
              <a:gd name="connsiteX88" fmla="*/ 2156925 w 3036351"/>
              <a:gd name="connsiteY88" fmla="*/ 823514 h 2772180"/>
              <a:gd name="connsiteX89" fmla="*/ 1783801 w 3036351"/>
              <a:gd name="connsiteY89" fmla="*/ 1026811 h 2772180"/>
              <a:gd name="connsiteX90" fmla="*/ 1555713 w 3036351"/>
              <a:gd name="connsiteY90" fmla="*/ 1150772 h 2772180"/>
              <a:gd name="connsiteX91" fmla="*/ 1659840 w 3036351"/>
              <a:gd name="connsiteY91" fmla="*/ 1169365 h 2772180"/>
              <a:gd name="connsiteX92" fmla="*/ 2216426 w 3036351"/>
              <a:gd name="connsiteY92" fmla="*/ 1305723 h 2772180"/>
              <a:gd name="connsiteX93" fmla="*/ 2257333 w 3036351"/>
              <a:gd name="connsiteY93" fmla="*/ 1277211 h 2772180"/>
              <a:gd name="connsiteX94" fmla="*/ 2241219 w 3036351"/>
              <a:gd name="connsiteY94" fmla="*/ 859462 h 2772180"/>
              <a:gd name="connsiteX95" fmla="*/ 2210143 w 3036351"/>
              <a:gd name="connsiteY95" fmla="*/ 806334 h 2772180"/>
              <a:gd name="connsiteX96" fmla="*/ 1379689 w 3036351"/>
              <a:gd name="connsiteY96" fmla="*/ 574352 h 2772180"/>
              <a:gd name="connsiteX97" fmla="*/ 1404481 w 3036351"/>
              <a:gd name="connsiteY97" fmla="*/ 594185 h 2772180"/>
              <a:gd name="connsiteX98" fmla="*/ 1380928 w 3036351"/>
              <a:gd name="connsiteY98" fmla="*/ 617737 h 2772180"/>
              <a:gd name="connsiteX99" fmla="*/ 1359855 w 3036351"/>
              <a:gd name="connsiteY99" fmla="*/ 600382 h 2772180"/>
              <a:gd name="connsiteX100" fmla="*/ 1379689 w 3036351"/>
              <a:gd name="connsiteY100" fmla="*/ 574352 h 2772180"/>
              <a:gd name="connsiteX101" fmla="*/ 1136164 w 3036351"/>
              <a:gd name="connsiteY101" fmla="*/ 551032 h 2772180"/>
              <a:gd name="connsiteX102" fmla="*/ 1118131 w 3036351"/>
              <a:gd name="connsiteY102" fmla="*/ 559476 h 2772180"/>
              <a:gd name="connsiteX103" fmla="*/ 789634 w 3036351"/>
              <a:gd name="connsiteY103" fmla="*/ 935079 h 2772180"/>
              <a:gd name="connsiteX104" fmla="*/ 806987 w 3036351"/>
              <a:gd name="connsiteY104" fmla="*/ 972268 h 2772180"/>
              <a:gd name="connsiteX105" fmla="*/ 992929 w 3036351"/>
              <a:gd name="connsiteY105" fmla="*/ 1015654 h 2772180"/>
              <a:gd name="connsiteX106" fmla="*/ 1465223 w 3036351"/>
              <a:gd name="connsiteY106" fmla="*/ 1127218 h 2772180"/>
              <a:gd name="connsiteX107" fmla="*/ 1167715 w 3036351"/>
              <a:gd name="connsiteY107" fmla="*/ 576831 h 2772180"/>
              <a:gd name="connsiteX108" fmla="*/ 1136164 w 3036351"/>
              <a:gd name="connsiteY108" fmla="*/ 551032 h 2772180"/>
              <a:gd name="connsiteX109" fmla="*/ 1961066 w 3036351"/>
              <a:gd name="connsiteY109" fmla="*/ 487579 h 2772180"/>
              <a:gd name="connsiteX110" fmla="*/ 1988337 w 3036351"/>
              <a:gd name="connsiteY110" fmla="*/ 506172 h 2772180"/>
              <a:gd name="connsiteX111" fmla="*/ 1964786 w 3036351"/>
              <a:gd name="connsiteY111" fmla="*/ 529726 h 2772180"/>
              <a:gd name="connsiteX112" fmla="*/ 1942473 w 3036351"/>
              <a:gd name="connsiteY112" fmla="*/ 507413 h 2772180"/>
              <a:gd name="connsiteX113" fmla="*/ 1961066 w 3036351"/>
              <a:gd name="connsiteY113" fmla="*/ 487579 h 2772180"/>
              <a:gd name="connsiteX114" fmla="*/ 1575992 w 3036351"/>
              <a:gd name="connsiteY114" fmla="*/ 424223 h 2772180"/>
              <a:gd name="connsiteX115" fmla="*/ 1213580 w 3036351"/>
              <a:gd name="connsiteY115" fmla="*/ 504934 h 2772180"/>
              <a:gd name="connsiteX116" fmla="*/ 1206143 w 3036351"/>
              <a:gd name="connsiteY116" fmla="*/ 561955 h 2772180"/>
              <a:gd name="connsiteX117" fmla="*/ 1477618 w 3036351"/>
              <a:gd name="connsiteY117" fmla="*/ 1062759 h 2772180"/>
              <a:gd name="connsiteX118" fmla="*/ 1506129 w 3036351"/>
              <a:gd name="connsiteY118" fmla="*/ 1094989 h 2772180"/>
              <a:gd name="connsiteX119" fmla="*/ 1729258 w 3036351"/>
              <a:gd name="connsiteY119" fmla="*/ 476422 h 2772180"/>
              <a:gd name="connsiteX120" fmla="*/ 1701987 w 3036351"/>
              <a:gd name="connsiteY120" fmla="*/ 434275 h 2772180"/>
              <a:gd name="connsiteX121" fmla="*/ 1575992 w 3036351"/>
              <a:gd name="connsiteY121" fmla="*/ 424223 h 2772180"/>
              <a:gd name="connsiteX122" fmla="*/ 1906213 w 3036351"/>
              <a:gd name="connsiteY122" fmla="*/ 329606 h 2772180"/>
              <a:gd name="connsiteX123" fmla="*/ 1875532 w 3036351"/>
              <a:gd name="connsiteY123" fmla="*/ 362378 h 2772180"/>
              <a:gd name="connsiteX124" fmla="*/ 1823469 w 3036351"/>
              <a:gd name="connsiteY124" fmla="*/ 507413 h 2772180"/>
              <a:gd name="connsiteX125" fmla="*/ 1651162 w 3036351"/>
              <a:gd name="connsiteY125" fmla="*/ 988382 h 2772180"/>
              <a:gd name="connsiteX126" fmla="*/ 2279645 w 3036351"/>
              <a:gd name="connsiteY126" fmla="*/ 648729 h 2772180"/>
              <a:gd name="connsiteX127" fmla="*/ 2284605 w 3036351"/>
              <a:gd name="connsiteY127" fmla="*/ 596665 h 2772180"/>
              <a:gd name="connsiteX128" fmla="*/ 1927597 w 3036351"/>
              <a:gd name="connsiteY128" fmla="*/ 333867 h 2772180"/>
              <a:gd name="connsiteX129" fmla="*/ 1906213 w 3036351"/>
              <a:gd name="connsiteY129" fmla="*/ 329606 h 2772180"/>
              <a:gd name="connsiteX130" fmla="*/ 2960193 w 3036351"/>
              <a:gd name="connsiteY130" fmla="*/ 32641 h 2772180"/>
              <a:gd name="connsiteX131" fmla="*/ 3020935 w 3036351"/>
              <a:gd name="connsiteY131" fmla="*/ 333867 h 2772180"/>
              <a:gd name="connsiteX132" fmla="*/ 3011017 w 3036351"/>
              <a:gd name="connsiteY132" fmla="*/ 425599 h 2772180"/>
              <a:gd name="connsiteX133" fmla="*/ 2937880 w 3036351"/>
              <a:gd name="connsiteY133" fmla="*/ 907807 h 2772180"/>
              <a:gd name="connsiteX134" fmla="*/ 2770533 w 3036351"/>
              <a:gd name="connsiteY134" fmla="*/ 2087915 h 2772180"/>
              <a:gd name="connsiteX135" fmla="*/ 2675082 w 3036351"/>
              <a:gd name="connsiteY135" fmla="*/ 2756065 h 2772180"/>
              <a:gd name="connsiteX136" fmla="*/ 2590789 w 3036351"/>
              <a:gd name="connsiteY136" fmla="*/ 2642022 h 2772180"/>
              <a:gd name="connsiteX137" fmla="*/ 2527569 w 3036351"/>
              <a:gd name="connsiteY137" fmla="*/ 2544092 h 2772180"/>
              <a:gd name="connsiteX138" fmla="*/ 2502777 w 3036351"/>
              <a:gd name="connsiteY138" fmla="*/ 2431288 h 2772180"/>
              <a:gd name="connsiteX139" fmla="*/ 2746980 w 3036351"/>
              <a:gd name="connsiteY139" fmla="*/ 1150770 h 2772180"/>
              <a:gd name="connsiteX140" fmla="*/ 2863503 w 3036351"/>
              <a:gd name="connsiteY140" fmla="*/ 513610 h 2772180"/>
              <a:gd name="connsiteX141" fmla="*/ 2949037 w 3036351"/>
              <a:gd name="connsiteY141" fmla="*/ 84706 h 2772180"/>
              <a:gd name="connsiteX142" fmla="*/ 2960193 w 3036351"/>
              <a:gd name="connsiteY142" fmla="*/ 32641 h 2772180"/>
              <a:gd name="connsiteX143" fmla="*/ 2877140 w 3036351"/>
              <a:gd name="connsiteY143" fmla="*/ 411 h 2772180"/>
              <a:gd name="connsiteX144" fmla="*/ 2926724 w 3036351"/>
              <a:gd name="connsiteY144" fmla="*/ 58674 h 2772180"/>
              <a:gd name="connsiteX145" fmla="*/ 2844909 w 3036351"/>
              <a:gd name="connsiteY145" fmla="*/ 483860 h 2772180"/>
              <a:gd name="connsiteX146" fmla="*/ 2725906 w 3036351"/>
              <a:gd name="connsiteY146" fmla="*/ 1094988 h 2772180"/>
              <a:gd name="connsiteX147" fmla="*/ 2469307 w 3036351"/>
              <a:gd name="connsiteY147" fmla="*/ 2417651 h 2772180"/>
              <a:gd name="connsiteX148" fmla="*/ 2417243 w 3036351"/>
              <a:gd name="connsiteY148" fmla="*/ 2452361 h 2772180"/>
              <a:gd name="connsiteX149" fmla="*/ 2253614 w 3036351"/>
              <a:gd name="connsiteY149" fmla="*/ 2420130 h 2772180"/>
              <a:gd name="connsiteX150" fmla="*/ 616088 w 3036351"/>
              <a:gd name="connsiteY150" fmla="*/ 2101551 h 2772180"/>
              <a:gd name="connsiteX151" fmla="*/ 123961 w 3036351"/>
              <a:gd name="connsiteY151" fmla="*/ 2011060 h 2772180"/>
              <a:gd name="connsiteX152" fmla="*/ 0 w 3036351"/>
              <a:gd name="connsiteY152" fmla="*/ 1980069 h 2772180"/>
              <a:gd name="connsiteX153" fmla="*/ 184703 w 3036351"/>
              <a:gd name="connsiteY153" fmla="*/ 1491662 h 2772180"/>
              <a:gd name="connsiteX154" fmla="*/ 690464 w 3036351"/>
              <a:gd name="connsiteY154" fmla="*/ 156603 h 2772180"/>
              <a:gd name="connsiteX155" fmla="*/ 778476 w 3036351"/>
              <a:gd name="connsiteY155" fmla="*/ 93383 h 2772180"/>
              <a:gd name="connsiteX156" fmla="*/ 1713143 w 3036351"/>
              <a:gd name="connsiteY156" fmla="*/ 52475 h 2772180"/>
              <a:gd name="connsiteX157" fmla="*/ 2877140 w 3036351"/>
              <a:gd name="connsiteY157" fmla="*/ 411 h 2772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036351" h="2772180">
                <a:moveTo>
                  <a:pt x="49489" y="2013693"/>
                </a:moveTo>
                <a:cubicBezTo>
                  <a:pt x="70814" y="2014856"/>
                  <a:pt x="89873" y="2027174"/>
                  <a:pt x="110327" y="2023456"/>
                </a:cubicBezTo>
                <a:cubicBezTo>
                  <a:pt x="128921" y="2028414"/>
                  <a:pt x="146276" y="2033373"/>
                  <a:pt x="164871" y="2037091"/>
                </a:cubicBezTo>
                <a:cubicBezTo>
                  <a:pt x="871449" y="2179647"/>
                  <a:pt x="1576787" y="2325921"/>
                  <a:pt x="2284607" y="2462278"/>
                </a:cubicBezTo>
                <a:cubicBezTo>
                  <a:pt x="2414765" y="2487070"/>
                  <a:pt x="2517653" y="2526738"/>
                  <a:pt x="2573436" y="2653178"/>
                </a:cubicBezTo>
                <a:cubicBezTo>
                  <a:pt x="2574676" y="2654418"/>
                  <a:pt x="2577155" y="2655657"/>
                  <a:pt x="2578394" y="2656896"/>
                </a:cubicBezTo>
                <a:cubicBezTo>
                  <a:pt x="2599468" y="2691607"/>
                  <a:pt x="2620541" y="2726315"/>
                  <a:pt x="2647812" y="2772180"/>
                </a:cubicBezTo>
                <a:cubicBezTo>
                  <a:pt x="2583352" y="2756065"/>
                  <a:pt x="2527571" y="2743669"/>
                  <a:pt x="2471787" y="2728794"/>
                </a:cubicBezTo>
                <a:cubicBezTo>
                  <a:pt x="1698270" y="2527978"/>
                  <a:pt x="924752" y="2325921"/>
                  <a:pt x="151234" y="2127583"/>
                </a:cubicBezTo>
                <a:cubicBezTo>
                  <a:pt x="107847" y="2116426"/>
                  <a:pt x="85535" y="2089154"/>
                  <a:pt x="58262" y="2061883"/>
                </a:cubicBezTo>
                <a:cubicBezTo>
                  <a:pt x="48347" y="2047009"/>
                  <a:pt x="38429" y="2033373"/>
                  <a:pt x="27273" y="2017257"/>
                </a:cubicBezTo>
                <a:cubicBezTo>
                  <a:pt x="35020" y="2014158"/>
                  <a:pt x="42380" y="2013306"/>
                  <a:pt x="49489" y="2013693"/>
                </a:cubicBezTo>
                <a:close/>
                <a:moveTo>
                  <a:pt x="1540839" y="1665208"/>
                </a:moveTo>
                <a:cubicBezTo>
                  <a:pt x="1561911" y="1661490"/>
                  <a:pt x="1574308" y="1672647"/>
                  <a:pt x="1579266" y="1693720"/>
                </a:cubicBezTo>
                <a:cubicBezTo>
                  <a:pt x="1578027" y="1713554"/>
                  <a:pt x="1568110" y="1728429"/>
                  <a:pt x="1547036" y="1730908"/>
                </a:cubicBezTo>
                <a:cubicBezTo>
                  <a:pt x="1527203" y="1733388"/>
                  <a:pt x="1511088" y="1727188"/>
                  <a:pt x="1509848" y="1703636"/>
                </a:cubicBezTo>
                <a:cubicBezTo>
                  <a:pt x="1508609" y="1681323"/>
                  <a:pt x="1521005" y="1668927"/>
                  <a:pt x="1540839" y="1665208"/>
                </a:cubicBezTo>
                <a:close/>
                <a:moveTo>
                  <a:pt x="2040402" y="1418526"/>
                </a:moveTo>
                <a:cubicBezTo>
                  <a:pt x="2062715" y="1416047"/>
                  <a:pt x="2072631" y="1430923"/>
                  <a:pt x="2078829" y="1447037"/>
                </a:cubicBezTo>
                <a:cubicBezTo>
                  <a:pt x="2073871" y="1471829"/>
                  <a:pt x="2062715" y="1486705"/>
                  <a:pt x="2039162" y="1489185"/>
                </a:cubicBezTo>
                <a:cubicBezTo>
                  <a:pt x="2018089" y="1491663"/>
                  <a:pt x="2003214" y="1479267"/>
                  <a:pt x="2003214" y="1458194"/>
                </a:cubicBezTo>
                <a:cubicBezTo>
                  <a:pt x="2003214" y="1434641"/>
                  <a:pt x="2016849" y="1421006"/>
                  <a:pt x="2040402" y="1418526"/>
                </a:cubicBezTo>
                <a:close/>
                <a:moveTo>
                  <a:pt x="1285111" y="1375585"/>
                </a:moveTo>
                <a:cubicBezTo>
                  <a:pt x="1289507" y="1375682"/>
                  <a:pt x="1294157" y="1376689"/>
                  <a:pt x="1299115" y="1378858"/>
                </a:cubicBezTo>
                <a:cubicBezTo>
                  <a:pt x="1307792" y="1398692"/>
                  <a:pt x="1306553" y="1416047"/>
                  <a:pt x="1284238" y="1422245"/>
                </a:cubicBezTo>
                <a:cubicBezTo>
                  <a:pt x="1260686" y="1428443"/>
                  <a:pt x="1253249" y="1413568"/>
                  <a:pt x="1250770" y="1392495"/>
                </a:cubicBezTo>
                <a:cubicBezTo>
                  <a:pt x="1260996" y="1383197"/>
                  <a:pt x="1271920" y="1375295"/>
                  <a:pt x="1285111" y="1375585"/>
                </a:cubicBezTo>
                <a:close/>
                <a:moveTo>
                  <a:pt x="1761489" y="1310680"/>
                </a:moveTo>
                <a:cubicBezTo>
                  <a:pt x="1773886" y="1309441"/>
                  <a:pt x="1782564" y="1319357"/>
                  <a:pt x="1785043" y="1329273"/>
                </a:cubicBezTo>
                <a:cubicBezTo>
                  <a:pt x="1781323" y="1349107"/>
                  <a:pt x="1771407" y="1356545"/>
                  <a:pt x="1755292" y="1355306"/>
                </a:cubicBezTo>
                <a:cubicBezTo>
                  <a:pt x="1744136" y="1354065"/>
                  <a:pt x="1735459" y="1347868"/>
                  <a:pt x="1735459" y="1336712"/>
                </a:cubicBezTo>
                <a:cubicBezTo>
                  <a:pt x="1734218" y="1320597"/>
                  <a:pt x="1746615" y="1311919"/>
                  <a:pt x="1761489" y="1310680"/>
                </a:cubicBezTo>
                <a:close/>
                <a:moveTo>
                  <a:pt x="866490" y="1267294"/>
                </a:moveTo>
                <a:cubicBezTo>
                  <a:pt x="887563" y="1267294"/>
                  <a:pt x="902437" y="1277211"/>
                  <a:pt x="901199" y="1300764"/>
                </a:cubicBezTo>
                <a:cubicBezTo>
                  <a:pt x="899958" y="1324316"/>
                  <a:pt x="881365" y="1334233"/>
                  <a:pt x="859052" y="1336712"/>
                </a:cubicBezTo>
                <a:cubicBezTo>
                  <a:pt x="837979" y="1332992"/>
                  <a:pt x="824343" y="1323077"/>
                  <a:pt x="828061" y="1299524"/>
                </a:cubicBezTo>
                <a:cubicBezTo>
                  <a:pt x="831781" y="1278451"/>
                  <a:pt x="845416" y="1267294"/>
                  <a:pt x="866490" y="1267294"/>
                </a:cubicBezTo>
                <a:close/>
                <a:moveTo>
                  <a:pt x="1059869" y="1235063"/>
                </a:moveTo>
                <a:cubicBezTo>
                  <a:pt x="1074745" y="1235063"/>
                  <a:pt x="1079704" y="1246219"/>
                  <a:pt x="1078465" y="1259855"/>
                </a:cubicBezTo>
                <a:cubicBezTo>
                  <a:pt x="1075985" y="1275970"/>
                  <a:pt x="1064828" y="1283407"/>
                  <a:pt x="1048712" y="1280928"/>
                </a:cubicBezTo>
                <a:cubicBezTo>
                  <a:pt x="1037556" y="1279689"/>
                  <a:pt x="1030119" y="1271012"/>
                  <a:pt x="1031358" y="1261094"/>
                </a:cubicBezTo>
                <a:cubicBezTo>
                  <a:pt x="1033838" y="1244981"/>
                  <a:pt x="1044994" y="1235063"/>
                  <a:pt x="1059869" y="1235063"/>
                </a:cubicBezTo>
                <a:close/>
                <a:moveTo>
                  <a:pt x="1503650" y="1220189"/>
                </a:moveTo>
                <a:cubicBezTo>
                  <a:pt x="1429273" y="1425964"/>
                  <a:pt x="1356135" y="1631739"/>
                  <a:pt x="1280520" y="1837515"/>
                </a:cubicBezTo>
                <a:cubicBezTo>
                  <a:pt x="1269363" y="1868504"/>
                  <a:pt x="1278041" y="1874703"/>
                  <a:pt x="1307791" y="1879662"/>
                </a:cubicBezTo>
                <a:cubicBezTo>
                  <a:pt x="1476378" y="1906933"/>
                  <a:pt x="1635049" y="1877183"/>
                  <a:pt x="1790000" y="1811484"/>
                </a:cubicBezTo>
                <a:cubicBezTo>
                  <a:pt x="1828428" y="1795368"/>
                  <a:pt x="1818511" y="1778013"/>
                  <a:pt x="1803636" y="1751981"/>
                </a:cubicBezTo>
                <a:cubicBezTo>
                  <a:pt x="1713143" y="1584634"/>
                  <a:pt x="1623892" y="1418526"/>
                  <a:pt x="1533401" y="1252419"/>
                </a:cubicBezTo>
                <a:cubicBezTo>
                  <a:pt x="1527202" y="1241262"/>
                  <a:pt x="1525963" y="1222668"/>
                  <a:pt x="1503650" y="1220189"/>
                </a:cubicBezTo>
                <a:close/>
                <a:moveTo>
                  <a:pt x="1470181" y="1199116"/>
                </a:moveTo>
                <a:cubicBezTo>
                  <a:pt x="1445389" y="1211512"/>
                  <a:pt x="1432993" y="1216470"/>
                  <a:pt x="1421835" y="1222669"/>
                </a:cubicBezTo>
                <a:cubicBezTo>
                  <a:pt x="1235893" y="1323077"/>
                  <a:pt x="1051192" y="1425963"/>
                  <a:pt x="864011" y="1523894"/>
                </a:cubicBezTo>
                <a:cubicBezTo>
                  <a:pt x="813187" y="1549925"/>
                  <a:pt x="813187" y="1572238"/>
                  <a:pt x="852854" y="1604469"/>
                </a:cubicBezTo>
                <a:cubicBezTo>
                  <a:pt x="937148" y="1732148"/>
                  <a:pt x="1058630" y="1807764"/>
                  <a:pt x="1202425" y="1853631"/>
                </a:cubicBezTo>
                <a:cubicBezTo>
                  <a:pt x="1225977" y="1861068"/>
                  <a:pt x="1234655" y="1857349"/>
                  <a:pt x="1242093" y="1833797"/>
                </a:cubicBezTo>
                <a:cubicBezTo>
                  <a:pt x="1304073" y="1657772"/>
                  <a:pt x="1366054" y="1481747"/>
                  <a:pt x="1428034" y="1305722"/>
                </a:cubicBezTo>
                <a:cubicBezTo>
                  <a:pt x="1439190" y="1274731"/>
                  <a:pt x="1451586" y="1243741"/>
                  <a:pt x="1470181" y="1199116"/>
                </a:cubicBezTo>
                <a:close/>
                <a:moveTo>
                  <a:pt x="1544556" y="1187958"/>
                </a:moveTo>
                <a:cubicBezTo>
                  <a:pt x="1648683" y="1380098"/>
                  <a:pt x="1746611" y="1562321"/>
                  <a:pt x="1844541" y="1744544"/>
                </a:cubicBezTo>
                <a:cubicBezTo>
                  <a:pt x="1854459" y="1763138"/>
                  <a:pt x="1863136" y="1773054"/>
                  <a:pt x="1886688" y="1758180"/>
                </a:cubicBezTo>
                <a:cubicBezTo>
                  <a:pt x="2035441" y="1663969"/>
                  <a:pt x="2147006" y="1540008"/>
                  <a:pt x="2220144" y="1378858"/>
                </a:cubicBezTo>
                <a:cubicBezTo>
                  <a:pt x="2235020" y="1345390"/>
                  <a:pt x="2218904" y="1346628"/>
                  <a:pt x="2196591" y="1341670"/>
                </a:cubicBezTo>
                <a:cubicBezTo>
                  <a:pt x="2058995" y="1309440"/>
                  <a:pt x="1920157" y="1275971"/>
                  <a:pt x="1782561" y="1243741"/>
                </a:cubicBezTo>
                <a:cubicBezTo>
                  <a:pt x="1706944" y="1226387"/>
                  <a:pt x="1631328" y="1207792"/>
                  <a:pt x="1544556" y="1187958"/>
                </a:cubicBezTo>
                <a:close/>
                <a:moveTo>
                  <a:pt x="2139571" y="1096227"/>
                </a:moveTo>
                <a:cubicBezTo>
                  <a:pt x="2161884" y="1093748"/>
                  <a:pt x="2171801" y="1108624"/>
                  <a:pt x="2177998" y="1124738"/>
                </a:cubicBezTo>
                <a:cubicBezTo>
                  <a:pt x="2173040" y="1149531"/>
                  <a:pt x="2161884" y="1164406"/>
                  <a:pt x="2138331" y="1166885"/>
                </a:cubicBezTo>
                <a:cubicBezTo>
                  <a:pt x="2117258" y="1169364"/>
                  <a:pt x="2102383" y="1156968"/>
                  <a:pt x="2102383" y="1135895"/>
                </a:cubicBezTo>
                <a:cubicBezTo>
                  <a:pt x="2102383" y="1112342"/>
                  <a:pt x="2116018" y="1098707"/>
                  <a:pt x="2139571" y="1096227"/>
                </a:cubicBezTo>
                <a:close/>
                <a:moveTo>
                  <a:pt x="1946192" y="1033007"/>
                </a:moveTo>
                <a:cubicBezTo>
                  <a:pt x="1959829" y="1034247"/>
                  <a:pt x="1964787" y="1045404"/>
                  <a:pt x="1964787" y="1057800"/>
                </a:cubicBezTo>
                <a:cubicBezTo>
                  <a:pt x="1962308" y="1073914"/>
                  <a:pt x="1951150" y="1081352"/>
                  <a:pt x="1935036" y="1078873"/>
                </a:cubicBezTo>
                <a:cubicBezTo>
                  <a:pt x="1923879" y="1077633"/>
                  <a:pt x="1916441" y="1068956"/>
                  <a:pt x="1917680" y="1059040"/>
                </a:cubicBezTo>
                <a:cubicBezTo>
                  <a:pt x="1920159" y="1042925"/>
                  <a:pt x="1931317" y="1033007"/>
                  <a:pt x="1946192" y="1033007"/>
                </a:cubicBezTo>
                <a:close/>
                <a:moveTo>
                  <a:pt x="789013" y="1007402"/>
                </a:moveTo>
                <a:cubicBezTo>
                  <a:pt x="769722" y="1006820"/>
                  <a:pt x="757403" y="1015653"/>
                  <a:pt x="749966" y="1045404"/>
                </a:cubicBezTo>
                <a:cubicBezTo>
                  <a:pt x="714016" y="1194156"/>
                  <a:pt x="717736" y="1339192"/>
                  <a:pt x="777237" y="1480508"/>
                </a:cubicBezTo>
                <a:cubicBezTo>
                  <a:pt x="784674" y="1499102"/>
                  <a:pt x="785914" y="1526374"/>
                  <a:pt x="821863" y="1506539"/>
                </a:cubicBezTo>
                <a:cubicBezTo>
                  <a:pt x="1026399" y="1393735"/>
                  <a:pt x="1233414" y="1283408"/>
                  <a:pt x="1451586" y="1165646"/>
                </a:cubicBezTo>
                <a:cubicBezTo>
                  <a:pt x="1228456" y="1111103"/>
                  <a:pt x="1018960" y="1061519"/>
                  <a:pt x="810706" y="1010694"/>
                </a:cubicBezTo>
                <a:cubicBezTo>
                  <a:pt x="802649" y="1008835"/>
                  <a:pt x="795443" y="1007596"/>
                  <a:pt x="789013" y="1007402"/>
                </a:cubicBezTo>
                <a:close/>
                <a:moveTo>
                  <a:pt x="965659" y="863180"/>
                </a:moveTo>
                <a:cubicBezTo>
                  <a:pt x="980534" y="864420"/>
                  <a:pt x="990451" y="874336"/>
                  <a:pt x="990451" y="892931"/>
                </a:cubicBezTo>
                <a:cubicBezTo>
                  <a:pt x="984254" y="909047"/>
                  <a:pt x="973096" y="920203"/>
                  <a:pt x="954502" y="917724"/>
                </a:cubicBezTo>
                <a:cubicBezTo>
                  <a:pt x="942107" y="916484"/>
                  <a:pt x="930949" y="905327"/>
                  <a:pt x="932190" y="892931"/>
                </a:cubicBezTo>
                <a:cubicBezTo>
                  <a:pt x="934669" y="874336"/>
                  <a:pt x="947065" y="863180"/>
                  <a:pt x="965659" y="863180"/>
                </a:cubicBezTo>
                <a:close/>
                <a:moveTo>
                  <a:pt x="2210143" y="806334"/>
                </a:moveTo>
                <a:cubicBezTo>
                  <a:pt x="2204680" y="805170"/>
                  <a:pt x="2198408" y="805569"/>
                  <a:pt x="2191188" y="807516"/>
                </a:cubicBezTo>
                <a:cubicBezTo>
                  <a:pt x="2181561" y="810111"/>
                  <a:pt x="2170250" y="815457"/>
                  <a:pt x="2156925" y="823514"/>
                </a:cubicBezTo>
                <a:cubicBezTo>
                  <a:pt x="2034203" y="895411"/>
                  <a:pt x="1909003" y="959871"/>
                  <a:pt x="1783801" y="1026811"/>
                </a:cubicBezTo>
                <a:cubicBezTo>
                  <a:pt x="1713143" y="1065238"/>
                  <a:pt x="1641246" y="1104905"/>
                  <a:pt x="1555713" y="1150772"/>
                </a:cubicBezTo>
                <a:cubicBezTo>
                  <a:pt x="1601578" y="1159449"/>
                  <a:pt x="1630090" y="1164407"/>
                  <a:pt x="1659840" y="1169365"/>
                </a:cubicBezTo>
                <a:cubicBezTo>
                  <a:pt x="1845782" y="1215230"/>
                  <a:pt x="2030485" y="1259858"/>
                  <a:pt x="2216426" y="1305723"/>
                </a:cubicBezTo>
                <a:cubicBezTo>
                  <a:pt x="2242457" y="1311920"/>
                  <a:pt x="2251135" y="1302003"/>
                  <a:pt x="2257333" y="1277211"/>
                </a:cubicBezTo>
                <a:cubicBezTo>
                  <a:pt x="2293282" y="1135895"/>
                  <a:pt x="2295761" y="997060"/>
                  <a:pt x="2241219" y="859462"/>
                </a:cubicBezTo>
                <a:cubicBezTo>
                  <a:pt x="2235640" y="827387"/>
                  <a:pt x="2226532" y="809825"/>
                  <a:pt x="2210143" y="806334"/>
                </a:cubicBezTo>
                <a:close/>
                <a:moveTo>
                  <a:pt x="1379689" y="574352"/>
                </a:moveTo>
                <a:cubicBezTo>
                  <a:pt x="1394565" y="571871"/>
                  <a:pt x="1405721" y="578070"/>
                  <a:pt x="1404481" y="594185"/>
                </a:cubicBezTo>
                <a:cubicBezTo>
                  <a:pt x="1404481" y="607820"/>
                  <a:pt x="1394565" y="615258"/>
                  <a:pt x="1380928" y="617737"/>
                </a:cubicBezTo>
                <a:cubicBezTo>
                  <a:pt x="1369773" y="617737"/>
                  <a:pt x="1361095" y="611539"/>
                  <a:pt x="1359855" y="600382"/>
                </a:cubicBezTo>
                <a:cubicBezTo>
                  <a:pt x="1358615" y="586747"/>
                  <a:pt x="1364814" y="576829"/>
                  <a:pt x="1379689" y="574352"/>
                </a:cubicBezTo>
                <a:close/>
                <a:moveTo>
                  <a:pt x="1136164" y="551032"/>
                </a:moveTo>
                <a:cubicBezTo>
                  <a:pt x="1131146" y="552116"/>
                  <a:pt x="1125259" y="554828"/>
                  <a:pt x="1118131" y="559476"/>
                </a:cubicBezTo>
                <a:cubicBezTo>
                  <a:pt x="971857" y="653687"/>
                  <a:pt x="860292" y="776408"/>
                  <a:pt x="789634" y="935079"/>
                </a:cubicBezTo>
                <a:cubicBezTo>
                  <a:pt x="778477" y="957391"/>
                  <a:pt x="780956" y="966069"/>
                  <a:pt x="806987" y="972268"/>
                </a:cubicBezTo>
                <a:cubicBezTo>
                  <a:pt x="868968" y="984664"/>
                  <a:pt x="930949" y="1000778"/>
                  <a:pt x="992929" y="1015654"/>
                </a:cubicBezTo>
                <a:cubicBezTo>
                  <a:pt x="1146642" y="1051603"/>
                  <a:pt x="1300354" y="1088792"/>
                  <a:pt x="1465223" y="1127218"/>
                </a:cubicBezTo>
                <a:cubicBezTo>
                  <a:pt x="1361095" y="933839"/>
                  <a:pt x="1263165" y="755335"/>
                  <a:pt x="1167715" y="576831"/>
                </a:cubicBezTo>
                <a:cubicBezTo>
                  <a:pt x="1158419" y="559166"/>
                  <a:pt x="1151213" y="547777"/>
                  <a:pt x="1136164" y="551032"/>
                </a:cubicBezTo>
                <a:close/>
                <a:moveTo>
                  <a:pt x="1961066" y="487579"/>
                </a:moveTo>
                <a:cubicBezTo>
                  <a:pt x="1974702" y="485100"/>
                  <a:pt x="1984619" y="490058"/>
                  <a:pt x="1988337" y="506172"/>
                </a:cubicBezTo>
                <a:cubicBezTo>
                  <a:pt x="1987098" y="519808"/>
                  <a:pt x="1979661" y="528486"/>
                  <a:pt x="1964786" y="529726"/>
                </a:cubicBezTo>
                <a:cubicBezTo>
                  <a:pt x="1949910" y="530965"/>
                  <a:pt x="1941234" y="522288"/>
                  <a:pt x="1942473" y="507413"/>
                </a:cubicBezTo>
                <a:cubicBezTo>
                  <a:pt x="1942473" y="496255"/>
                  <a:pt x="1949910" y="488818"/>
                  <a:pt x="1961066" y="487579"/>
                </a:cubicBezTo>
                <a:close/>
                <a:moveTo>
                  <a:pt x="1575992" y="424223"/>
                </a:moveTo>
                <a:cubicBezTo>
                  <a:pt x="1451354" y="424280"/>
                  <a:pt x="1330724" y="453799"/>
                  <a:pt x="1213580" y="504934"/>
                </a:cubicBezTo>
                <a:cubicBezTo>
                  <a:pt x="1172674" y="522288"/>
                  <a:pt x="1194987" y="542121"/>
                  <a:pt x="1206143" y="561955"/>
                </a:cubicBezTo>
                <a:cubicBezTo>
                  <a:pt x="1296635" y="729302"/>
                  <a:pt x="1385887" y="896651"/>
                  <a:pt x="1477618" y="1062759"/>
                </a:cubicBezTo>
                <a:cubicBezTo>
                  <a:pt x="1483816" y="1073914"/>
                  <a:pt x="1485056" y="1092510"/>
                  <a:pt x="1506129" y="1094989"/>
                </a:cubicBezTo>
                <a:cubicBezTo>
                  <a:pt x="1580505" y="889213"/>
                  <a:pt x="1653643" y="682197"/>
                  <a:pt x="1729258" y="476422"/>
                </a:cubicBezTo>
                <a:cubicBezTo>
                  <a:pt x="1740416" y="445432"/>
                  <a:pt x="1731737" y="439233"/>
                  <a:pt x="1701987" y="434275"/>
                </a:cubicBezTo>
                <a:cubicBezTo>
                  <a:pt x="1659531" y="427457"/>
                  <a:pt x="1617539" y="424203"/>
                  <a:pt x="1575992" y="424223"/>
                </a:cubicBezTo>
                <a:close/>
                <a:moveTo>
                  <a:pt x="1906213" y="329606"/>
                </a:moveTo>
                <a:cubicBezTo>
                  <a:pt x="1889013" y="329373"/>
                  <a:pt x="1882971" y="340994"/>
                  <a:pt x="1875532" y="362378"/>
                </a:cubicBezTo>
                <a:cubicBezTo>
                  <a:pt x="1859417" y="410723"/>
                  <a:pt x="1840824" y="459067"/>
                  <a:pt x="1823469" y="507413"/>
                </a:cubicBezTo>
                <a:cubicBezTo>
                  <a:pt x="1767686" y="663604"/>
                  <a:pt x="1711904" y="819795"/>
                  <a:pt x="1651162" y="988382"/>
                </a:cubicBezTo>
                <a:cubicBezTo>
                  <a:pt x="1868095" y="870618"/>
                  <a:pt x="2073871" y="759054"/>
                  <a:pt x="2279645" y="648729"/>
                </a:cubicBezTo>
                <a:cubicBezTo>
                  <a:pt x="2316833" y="630133"/>
                  <a:pt x="2297001" y="615259"/>
                  <a:pt x="2284605" y="596665"/>
                </a:cubicBezTo>
                <a:cubicBezTo>
                  <a:pt x="2196591" y="467745"/>
                  <a:pt x="2076350" y="382212"/>
                  <a:pt x="1927597" y="333867"/>
                </a:cubicBezTo>
                <a:cubicBezTo>
                  <a:pt x="1918919" y="331078"/>
                  <a:pt x="1911947" y="329683"/>
                  <a:pt x="1906213" y="329606"/>
                </a:cubicBezTo>
                <a:close/>
                <a:moveTo>
                  <a:pt x="2960193" y="32641"/>
                </a:moveTo>
                <a:cubicBezTo>
                  <a:pt x="3061841" y="118174"/>
                  <a:pt x="3038289" y="226021"/>
                  <a:pt x="3020935" y="333867"/>
                </a:cubicBezTo>
                <a:cubicBezTo>
                  <a:pt x="3015977" y="363618"/>
                  <a:pt x="3014735" y="394608"/>
                  <a:pt x="3011017" y="425599"/>
                </a:cubicBezTo>
                <a:cubicBezTo>
                  <a:pt x="2986225" y="586748"/>
                  <a:pt x="2961433" y="746657"/>
                  <a:pt x="2937880" y="907807"/>
                </a:cubicBezTo>
                <a:cubicBezTo>
                  <a:pt x="2882098" y="1300763"/>
                  <a:pt x="2826315" y="1694960"/>
                  <a:pt x="2770533" y="2087915"/>
                </a:cubicBezTo>
                <a:cubicBezTo>
                  <a:pt x="2739542" y="2307327"/>
                  <a:pt x="2707313" y="2527978"/>
                  <a:pt x="2675082" y="2756065"/>
                </a:cubicBezTo>
                <a:cubicBezTo>
                  <a:pt x="2644093" y="2713919"/>
                  <a:pt x="2616821" y="2677970"/>
                  <a:pt x="2590789" y="2642022"/>
                </a:cubicBezTo>
                <a:cubicBezTo>
                  <a:pt x="2569716" y="2609792"/>
                  <a:pt x="2552362" y="2573843"/>
                  <a:pt x="2527569" y="2544092"/>
                </a:cubicBezTo>
                <a:cubicBezTo>
                  <a:pt x="2499058" y="2509383"/>
                  <a:pt x="2494099" y="2474673"/>
                  <a:pt x="2502777" y="2431288"/>
                </a:cubicBezTo>
                <a:cubicBezTo>
                  <a:pt x="2585831" y="2004862"/>
                  <a:pt x="2666406" y="1577196"/>
                  <a:pt x="2746980" y="1150770"/>
                </a:cubicBezTo>
                <a:cubicBezTo>
                  <a:pt x="2786647" y="938797"/>
                  <a:pt x="2825077" y="725583"/>
                  <a:pt x="2863503" y="513610"/>
                </a:cubicBezTo>
                <a:cubicBezTo>
                  <a:pt x="2892015" y="371056"/>
                  <a:pt x="2920525" y="227261"/>
                  <a:pt x="2949037" y="84706"/>
                </a:cubicBezTo>
                <a:cubicBezTo>
                  <a:pt x="2952755" y="67351"/>
                  <a:pt x="2956475" y="48757"/>
                  <a:pt x="2960193" y="32641"/>
                </a:cubicBezTo>
                <a:close/>
                <a:moveTo>
                  <a:pt x="2877140" y="411"/>
                </a:moveTo>
                <a:cubicBezTo>
                  <a:pt x="2925484" y="-2068"/>
                  <a:pt x="2939119" y="5370"/>
                  <a:pt x="2926724" y="58674"/>
                </a:cubicBezTo>
                <a:cubicBezTo>
                  <a:pt x="2895733" y="199989"/>
                  <a:pt x="2872181" y="342544"/>
                  <a:pt x="2844909" y="483860"/>
                </a:cubicBezTo>
                <a:cubicBezTo>
                  <a:pt x="2805242" y="687155"/>
                  <a:pt x="2765574" y="891692"/>
                  <a:pt x="2725906" y="1094988"/>
                </a:cubicBezTo>
                <a:cubicBezTo>
                  <a:pt x="2640373" y="1536289"/>
                  <a:pt x="2553600" y="1976350"/>
                  <a:pt x="2469307" y="2417651"/>
                </a:cubicBezTo>
                <a:cubicBezTo>
                  <a:pt x="2461868" y="2454840"/>
                  <a:pt x="2451952" y="2461039"/>
                  <a:pt x="2417243" y="2452361"/>
                </a:cubicBezTo>
                <a:cubicBezTo>
                  <a:pt x="2363940" y="2438726"/>
                  <a:pt x="2308157" y="2431288"/>
                  <a:pt x="2253614" y="2420130"/>
                </a:cubicBezTo>
                <a:cubicBezTo>
                  <a:pt x="1708185" y="2314765"/>
                  <a:pt x="1161517" y="2206918"/>
                  <a:pt x="616088" y="2101551"/>
                </a:cubicBezTo>
                <a:cubicBezTo>
                  <a:pt x="452459" y="2070560"/>
                  <a:pt x="287590" y="2040810"/>
                  <a:pt x="123961" y="2011060"/>
                </a:cubicBezTo>
                <a:cubicBezTo>
                  <a:pt x="84294" y="2001142"/>
                  <a:pt x="44626" y="1989987"/>
                  <a:pt x="0" y="1980069"/>
                </a:cubicBezTo>
                <a:cubicBezTo>
                  <a:pt x="60741" y="1817681"/>
                  <a:pt x="122722" y="1654052"/>
                  <a:pt x="184703" y="1491662"/>
                </a:cubicBezTo>
                <a:cubicBezTo>
                  <a:pt x="354529" y="1046643"/>
                  <a:pt x="524356" y="602862"/>
                  <a:pt x="690464" y="156603"/>
                </a:cubicBezTo>
                <a:cubicBezTo>
                  <a:pt x="707819" y="108259"/>
                  <a:pt x="732611" y="94622"/>
                  <a:pt x="778476" y="93383"/>
                </a:cubicBezTo>
                <a:cubicBezTo>
                  <a:pt x="1089619" y="80986"/>
                  <a:pt x="1402001" y="66112"/>
                  <a:pt x="1713143" y="52475"/>
                </a:cubicBezTo>
                <a:cubicBezTo>
                  <a:pt x="2101143" y="35121"/>
                  <a:pt x="2489140" y="19007"/>
                  <a:pt x="2877140" y="411"/>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spTree>
    <p:extLst>
      <p:ext uri="{BB962C8B-B14F-4D97-AF65-F5344CB8AC3E}">
        <p14:creationId xmlns:p14="http://schemas.microsoft.com/office/powerpoint/2010/main" val="11983836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sp>
        <p:nvSpPr>
          <p:cNvPr id="12" name="자유형 31">
            <a:extLst>
              <a:ext uri="{FF2B5EF4-FFF2-40B4-BE49-F238E27FC236}">
                <a16:creationId xmlns:a16="http://schemas.microsoft.com/office/drawing/2014/main" id="{73C8EAEE-A8C4-49C8-ADB6-D3AC991742BE}"/>
              </a:ext>
            </a:extLst>
          </p:cNvPr>
          <p:cNvSpPr/>
          <p:nvPr/>
        </p:nvSpPr>
        <p:spPr>
          <a:xfrm rot="18900000">
            <a:off x="9229467" y="1269043"/>
            <a:ext cx="5490834" cy="4802244"/>
          </a:xfrm>
          <a:custGeom>
            <a:avLst/>
            <a:gdLst>
              <a:gd name="connsiteX0" fmla="*/ 4720750 w 4720750"/>
              <a:gd name="connsiteY0" fmla="*/ 0 h 4090276"/>
              <a:gd name="connsiteX1" fmla="*/ 630475 w 4720750"/>
              <a:gd name="connsiteY1" fmla="*/ 4090276 h 4090276"/>
              <a:gd name="connsiteX2" fmla="*/ 0 w 4720750"/>
              <a:gd name="connsiteY2" fmla="*/ 3459801 h 4090276"/>
              <a:gd name="connsiteX3" fmla="*/ 0 w 4720750"/>
              <a:gd name="connsiteY3" fmla="*/ 1 h 4090276"/>
              <a:gd name="connsiteX0" fmla="*/ 4720750 w 4720750"/>
              <a:gd name="connsiteY0" fmla="*/ 0 h 4090276"/>
              <a:gd name="connsiteX1" fmla="*/ 630475 w 4720750"/>
              <a:gd name="connsiteY1" fmla="*/ 4090276 h 4090276"/>
              <a:gd name="connsiteX2" fmla="*/ 269407 w 4720750"/>
              <a:gd name="connsiteY2" fmla="*/ 3808238 h 4090276"/>
              <a:gd name="connsiteX3" fmla="*/ 0 w 4720750"/>
              <a:gd name="connsiteY3" fmla="*/ 1 h 4090276"/>
              <a:gd name="connsiteX4" fmla="*/ 4720750 w 4720750"/>
              <a:gd name="connsiteY4" fmla="*/ 0 h 4090276"/>
              <a:gd name="connsiteX0" fmla="*/ 4720750 w 4720750"/>
              <a:gd name="connsiteY0" fmla="*/ 0 h 4090276"/>
              <a:gd name="connsiteX1" fmla="*/ 630475 w 4720750"/>
              <a:gd name="connsiteY1" fmla="*/ 4090276 h 4090276"/>
              <a:gd name="connsiteX2" fmla="*/ 284801 w 4720750"/>
              <a:gd name="connsiteY2" fmla="*/ 3781942 h 4090276"/>
              <a:gd name="connsiteX3" fmla="*/ 0 w 4720750"/>
              <a:gd name="connsiteY3" fmla="*/ 1 h 4090276"/>
              <a:gd name="connsiteX4" fmla="*/ 4720750 w 4720750"/>
              <a:gd name="connsiteY4" fmla="*/ 0 h 4090276"/>
              <a:gd name="connsiteX0" fmla="*/ 4720750 w 4720750"/>
              <a:gd name="connsiteY0" fmla="*/ 0 h 3781942"/>
              <a:gd name="connsiteX1" fmla="*/ 2154554 w 4720750"/>
              <a:gd name="connsiteY1" fmla="*/ 3143579 h 3781942"/>
              <a:gd name="connsiteX2" fmla="*/ 284801 w 4720750"/>
              <a:gd name="connsiteY2" fmla="*/ 3781942 h 3781942"/>
              <a:gd name="connsiteX3" fmla="*/ 0 w 4720750"/>
              <a:gd name="connsiteY3" fmla="*/ 1 h 3781942"/>
              <a:gd name="connsiteX4" fmla="*/ 4720750 w 4720750"/>
              <a:gd name="connsiteY4" fmla="*/ 0 h 3781942"/>
              <a:gd name="connsiteX0" fmla="*/ 4720750 w 4720750"/>
              <a:gd name="connsiteY0" fmla="*/ 0 h 3781942"/>
              <a:gd name="connsiteX1" fmla="*/ 2154554 w 4720750"/>
              <a:gd name="connsiteY1" fmla="*/ 3143579 h 3781942"/>
              <a:gd name="connsiteX2" fmla="*/ 284801 w 4720750"/>
              <a:gd name="connsiteY2" fmla="*/ 3781942 h 3781942"/>
              <a:gd name="connsiteX3" fmla="*/ 0 w 4720750"/>
              <a:gd name="connsiteY3" fmla="*/ 1 h 3781942"/>
              <a:gd name="connsiteX4" fmla="*/ 4720750 w 4720750"/>
              <a:gd name="connsiteY4" fmla="*/ 0 h 3781942"/>
              <a:gd name="connsiteX0" fmla="*/ 4720750 w 4720750"/>
              <a:gd name="connsiteY0" fmla="*/ 0 h 3781942"/>
              <a:gd name="connsiteX1" fmla="*/ 2154554 w 4720750"/>
              <a:gd name="connsiteY1" fmla="*/ 3143579 h 3781942"/>
              <a:gd name="connsiteX2" fmla="*/ 284801 w 4720750"/>
              <a:gd name="connsiteY2" fmla="*/ 3781942 h 3781942"/>
              <a:gd name="connsiteX3" fmla="*/ 0 w 4720750"/>
              <a:gd name="connsiteY3" fmla="*/ 1 h 3781942"/>
              <a:gd name="connsiteX4" fmla="*/ 4720750 w 4720750"/>
              <a:gd name="connsiteY4" fmla="*/ 0 h 3781942"/>
              <a:gd name="connsiteX0" fmla="*/ 4720750 w 4720750"/>
              <a:gd name="connsiteY0" fmla="*/ 0 h 3781942"/>
              <a:gd name="connsiteX1" fmla="*/ 284801 w 4720750"/>
              <a:gd name="connsiteY1" fmla="*/ 3781942 h 3781942"/>
              <a:gd name="connsiteX2" fmla="*/ 0 w 4720750"/>
              <a:gd name="connsiteY2" fmla="*/ 1 h 3781942"/>
              <a:gd name="connsiteX3" fmla="*/ 4720750 w 4720750"/>
              <a:gd name="connsiteY3" fmla="*/ 0 h 3781942"/>
              <a:gd name="connsiteX0" fmla="*/ 4715851 w 4715851"/>
              <a:gd name="connsiteY0" fmla="*/ 20917 h 3781941"/>
              <a:gd name="connsiteX1" fmla="*/ 284801 w 4715851"/>
              <a:gd name="connsiteY1" fmla="*/ 3781941 h 3781941"/>
              <a:gd name="connsiteX2" fmla="*/ 0 w 4715851"/>
              <a:gd name="connsiteY2" fmla="*/ 0 h 3781941"/>
              <a:gd name="connsiteX3" fmla="*/ 4715851 w 4715851"/>
              <a:gd name="connsiteY3" fmla="*/ 20917 h 3781941"/>
              <a:gd name="connsiteX0" fmla="*/ 4686462 w 4686462"/>
              <a:gd name="connsiteY0" fmla="*/ 37651 h 3781941"/>
              <a:gd name="connsiteX1" fmla="*/ 284801 w 4686462"/>
              <a:gd name="connsiteY1" fmla="*/ 3781941 h 3781941"/>
              <a:gd name="connsiteX2" fmla="*/ 0 w 4686462"/>
              <a:gd name="connsiteY2" fmla="*/ 0 h 3781941"/>
              <a:gd name="connsiteX3" fmla="*/ 4686462 w 4686462"/>
              <a:gd name="connsiteY3" fmla="*/ 37651 h 3781941"/>
              <a:gd name="connsiteX0" fmla="*/ 4686461 w 4686461"/>
              <a:gd name="connsiteY0" fmla="*/ 29283 h 3781941"/>
              <a:gd name="connsiteX1" fmla="*/ 284801 w 4686461"/>
              <a:gd name="connsiteY1" fmla="*/ 3781941 h 3781941"/>
              <a:gd name="connsiteX2" fmla="*/ 0 w 4686461"/>
              <a:gd name="connsiteY2" fmla="*/ 0 h 3781941"/>
              <a:gd name="connsiteX3" fmla="*/ 4686461 w 4686461"/>
              <a:gd name="connsiteY3" fmla="*/ 29283 h 3781941"/>
              <a:gd name="connsiteX0" fmla="*/ 4686461 w 4686461"/>
              <a:gd name="connsiteY0" fmla="*/ 29283 h 3668983"/>
              <a:gd name="connsiteX1" fmla="*/ 289700 w 4686461"/>
              <a:gd name="connsiteY1" fmla="*/ 3668983 h 3668983"/>
              <a:gd name="connsiteX2" fmla="*/ 0 w 4686461"/>
              <a:gd name="connsiteY2" fmla="*/ 0 h 3668983"/>
              <a:gd name="connsiteX3" fmla="*/ 4686461 w 4686461"/>
              <a:gd name="connsiteY3" fmla="*/ 29283 h 3668983"/>
              <a:gd name="connsiteX0" fmla="*/ 4686461 w 4686461"/>
              <a:gd name="connsiteY0" fmla="*/ 29283 h 3786124"/>
              <a:gd name="connsiteX1" fmla="*/ 299497 w 4686461"/>
              <a:gd name="connsiteY1" fmla="*/ 3786124 h 3786124"/>
              <a:gd name="connsiteX2" fmla="*/ 0 w 4686461"/>
              <a:gd name="connsiteY2" fmla="*/ 0 h 3786124"/>
              <a:gd name="connsiteX3" fmla="*/ 4686461 w 4686461"/>
              <a:gd name="connsiteY3" fmla="*/ 29283 h 3786124"/>
              <a:gd name="connsiteX0" fmla="*/ 4982809 w 4982809"/>
              <a:gd name="connsiteY0" fmla="*/ 0 h 3756841"/>
              <a:gd name="connsiteX1" fmla="*/ 595845 w 4982809"/>
              <a:gd name="connsiteY1" fmla="*/ 3756841 h 3756841"/>
              <a:gd name="connsiteX2" fmla="*/ 0 w 4982809"/>
              <a:gd name="connsiteY2" fmla="*/ 193148 h 3756841"/>
              <a:gd name="connsiteX3" fmla="*/ 4982809 w 4982809"/>
              <a:gd name="connsiteY3" fmla="*/ 0 h 3756841"/>
              <a:gd name="connsiteX0" fmla="*/ 4794224 w 4794224"/>
              <a:gd name="connsiteY0" fmla="*/ 0 h 3756841"/>
              <a:gd name="connsiteX1" fmla="*/ 407260 w 4794224"/>
              <a:gd name="connsiteY1" fmla="*/ 3756841 h 3756841"/>
              <a:gd name="connsiteX2" fmla="*/ 0 w 4794224"/>
              <a:gd name="connsiteY2" fmla="*/ 354219 h 3756841"/>
              <a:gd name="connsiteX3" fmla="*/ 4794224 w 4794224"/>
              <a:gd name="connsiteY3" fmla="*/ 0 h 3756841"/>
              <a:gd name="connsiteX0" fmla="*/ 4809036 w 4809036"/>
              <a:gd name="connsiteY0" fmla="*/ 0 h 3396351"/>
              <a:gd name="connsiteX1" fmla="*/ 0 w 4809036"/>
              <a:gd name="connsiteY1" fmla="*/ 3396351 h 3396351"/>
              <a:gd name="connsiteX2" fmla="*/ 14812 w 4809036"/>
              <a:gd name="connsiteY2" fmla="*/ 354219 h 3396351"/>
              <a:gd name="connsiteX3" fmla="*/ 4809036 w 4809036"/>
              <a:gd name="connsiteY3" fmla="*/ 0 h 3396351"/>
              <a:gd name="connsiteX0" fmla="*/ 4809036 w 4809036"/>
              <a:gd name="connsiteY0" fmla="*/ 0 h 3396351"/>
              <a:gd name="connsiteX1" fmla="*/ 2219888 w 4809036"/>
              <a:gd name="connsiteY1" fmla="*/ 1842774 h 3396351"/>
              <a:gd name="connsiteX2" fmla="*/ 0 w 4809036"/>
              <a:gd name="connsiteY2" fmla="*/ 3396351 h 3396351"/>
              <a:gd name="connsiteX3" fmla="*/ 14812 w 4809036"/>
              <a:gd name="connsiteY3" fmla="*/ 354219 h 3396351"/>
              <a:gd name="connsiteX4" fmla="*/ 4809036 w 4809036"/>
              <a:gd name="connsiteY4" fmla="*/ 0 h 3396351"/>
              <a:gd name="connsiteX0" fmla="*/ 4809036 w 4809036"/>
              <a:gd name="connsiteY0" fmla="*/ 0 h 3737265"/>
              <a:gd name="connsiteX1" fmla="*/ 414857 w 4809036"/>
              <a:gd name="connsiteY1" fmla="*/ 3737265 h 3737265"/>
              <a:gd name="connsiteX2" fmla="*/ 0 w 4809036"/>
              <a:gd name="connsiteY2" fmla="*/ 3396351 h 3737265"/>
              <a:gd name="connsiteX3" fmla="*/ 14812 w 4809036"/>
              <a:gd name="connsiteY3" fmla="*/ 354219 h 3737265"/>
              <a:gd name="connsiteX4" fmla="*/ 4809036 w 4809036"/>
              <a:gd name="connsiteY4" fmla="*/ 0 h 3737265"/>
              <a:gd name="connsiteX0" fmla="*/ 4404924 w 4404924"/>
              <a:gd name="connsiteY0" fmla="*/ 0 h 3468815"/>
              <a:gd name="connsiteX1" fmla="*/ 414857 w 4404924"/>
              <a:gd name="connsiteY1" fmla="*/ 3468815 h 3468815"/>
              <a:gd name="connsiteX2" fmla="*/ 0 w 4404924"/>
              <a:gd name="connsiteY2" fmla="*/ 3127901 h 3468815"/>
              <a:gd name="connsiteX3" fmla="*/ 14812 w 4404924"/>
              <a:gd name="connsiteY3" fmla="*/ 85769 h 3468815"/>
              <a:gd name="connsiteX4" fmla="*/ 4404924 w 4404924"/>
              <a:gd name="connsiteY4" fmla="*/ 0 h 3468815"/>
              <a:gd name="connsiteX0" fmla="*/ 4440845 w 4440845"/>
              <a:gd name="connsiteY0" fmla="*/ 0 h 3438135"/>
              <a:gd name="connsiteX1" fmla="*/ 414857 w 4440845"/>
              <a:gd name="connsiteY1" fmla="*/ 3438135 h 3438135"/>
              <a:gd name="connsiteX2" fmla="*/ 0 w 4440845"/>
              <a:gd name="connsiteY2" fmla="*/ 3097221 h 3438135"/>
              <a:gd name="connsiteX3" fmla="*/ 14812 w 4440845"/>
              <a:gd name="connsiteY3" fmla="*/ 55089 h 3438135"/>
              <a:gd name="connsiteX4" fmla="*/ 4440845 w 4440845"/>
              <a:gd name="connsiteY4" fmla="*/ 0 h 3438135"/>
              <a:gd name="connsiteX0" fmla="*/ 4618561 w 4618561"/>
              <a:gd name="connsiteY0" fmla="*/ 82970 h 3521105"/>
              <a:gd name="connsiteX1" fmla="*/ 592573 w 4618561"/>
              <a:gd name="connsiteY1" fmla="*/ 3521105 h 3521105"/>
              <a:gd name="connsiteX2" fmla="*/ 177716 w 4618561"/>
              <a:gd name="connsiteY2" fmla="*/ 3180191 h 3521105"/>
              <a:gd name="connsiteX3" fmla="*/ 95 w 4618561"/>
              <a:gd name="connsiteY3" fmla="*/ 0 h 3521105"/>
              <a:gd name="connsiteX4" fmla="*/ 4618561 w 4618561"/>
              <a:gd name="connsiteY4" fmla="*/ 82970 h 3521105"/>
              <a:gd name="connsiteX0" fmla="*/ 4741719 w 4741719"/>
              <a:gd name="connsiteY0" fmla="*/ 0 h 3543323"/>
              <a:gd name="connsiteX1" fmla="*/ 592573 w 4741719"/>
              <a:gd name="connsiteY1" fmla="*/ 3543323 h 3543323"/>
              <a:gd name="connsiteX2" fmla="*/ 177716 w 4741719"/>
              <a:gd name="connsiteY2" fmla="*/ 3202409 h 3543323"/>
              <a:gd name="connsiteX3" fmla="*/ 95 w 4741719"/>
              <a:gd name="connsiteY3" fmla="*/ 22218 h 3543323"/>
              <a:gd name="connsiteX4" fmla="*/ 4741719 w 4741719"/>
              <a:gd name="connsiteY4" fmla="*/ 0 h 3543323"/>
              <a:gd name="connsiteX0" fmla="*/ 4742254 w 4742254"/>
              <a:gd name="connsiteY0" fmla="*/ 0 h 3543323"/>
              <a:gd name="connsiteX1" fmla="*/ 593108 w 4742254"/>
              <a:gd name="connsiteY1" fmla="*/ 3543323 h 3543323"/>
              <a:gd name="connsiteX2" fmla="*/ 16606 w 4742254"/>
              <a:gd name="connsiteY2" fmla="*/ 3090645 h 3543323"/>
              <a:gd name="connsiteX3" fmla="*/ 630 w 4742254"/>
              <a:gd name="connsiteY3" fmla="*/ 22218 h 3543323"/>
              <a:gd name="connsiteX4" fmla="*/ 4742254 w 4742254"/>
              <a:gd name="connsiteY4" fmla="*/ 0 h 3543323"/>
              <a:gd name="connsiteX0" fmla="*/ 4756439 w 4756439"/>
              <a:gd name="connsiteY0" fmla="*/ 0 h 3543323"/>
              <a:gd name="connsiteX1" fmla="*/ 607293 w 4756439"/>
              <a:gd name="connsiteY1" fmla="*/ 3543323 h 3543323"/>
              <a:gd name="connsiteX2" fmla="*/ 0 w 4756439"/>
              <a:gd name="connsiteY2" fmla="*/ 3077497 h 3543323"/>
              <a:gd name="connsiteX3" fmla="*/ 14815 w 4756439"/>
              <a:gd name="connsiteY3" fmla="*/ 22218 h 3543323"/>
              <a:gd name="connsiteX4" fmla="*/ 4756439 w 4756439"/>
              <a:gd name="connsiteY4" fmla="*/ 0 h 3543323"/>
              <a:gd name="connsiteX0" fmla="*/ 4756439 w 4756439"/>
              <a:gd name="connsiteY0" fmla="*/ 0 h 3543323"/>
              <a:gd name="connsiteX1" fmla="*/ 607293 w 4756439"/>
              <a:gd name="connsiteY1" fmla="*/ 3543323 h 3543323"/>
              <a:gd name="connsiteX2" fmla="*/ 0 w 4756439"/>
              <a:gd name="connsiteY2" fmla="*/ 3064349 h 3543323"/>
              <a:gd name="connsiteX3" fmla="*/ 14815 w 4756439"/>
              <a:gd name="connsiteY3" fmla="*/ 22218 h 3543323"/>
              <a:gd name="connsiteX4" fmla="*/ 4756439 w 4756439"/>
              <a:gd name="connsiteY4" fmla="*/ 0 h 3543323"/>
              <a:gd name="connsiteX0" fmla="*/ 4756439 w 4756439"/>
              <a:gd name="connsiteY0" fmla="*/ 0 h 3451283"/>
              <a:gd name="connsiteX1" fmla="*/ 715056 w 4756439"/>
              <a:gd name="connsiteY1" fmla="*/ 3451283 h 3451283"/>
              <a:gd name="connsiteX2" fmla="*/ 0 w 4756439"/>
              <a:gd name="connsiteY2" fmla="*/ 3064349 h 3451283"/>
              <a:gd name="connsiteX3" fmla="*/ 14815 w 4756439"/>
              <a:gd name="connsiteY3" fmla="*/ 22218 h 3451283"/>
              <a:gd name="connsiteX4" fmla="*/ 4756439 w 4756439"/>
              <a:gd name="connsiteY4" fmla="*/ 0 h 3451283"/>
              <a:gd name="connsiteX0" fmla="*/ 4756439 w 4756439"/>
              <a:gd name="connsiteY0" fmla="*/ 0 h 3556471"/>
              <a:gd name="connsiteX1" fmla="*/ 576504 w 4756439"/>
              <a:gd name="connsiteY1" fmla="*/ 3556471 h 3556471"/>
              <a:gd name="connsiteX2" fmla="*/ 0 w 4756439"/>
              <a:gd name="connsiteY2" fmla="*/ 3064349 h 3556471"/>
              <a:gd name="connsiteX3" fmla="*/ 14815 w 4756439"/>
              <a:gd name="connsiteY3" fmla="*/ 22218 h 3556471"/>
              <a:gd name="connsiteX4" fmla="*/ 4756439 w 4756439"/>
              <a:gd name="connsiteY4" fmla="*/ 0 h 3556471"/>
              <a:gd name="connsiteX0" fmla="*/ 4756439 w 4756439"/>
              <a:gd name="connsiteY0" fmla="*/ 0 h 3582769"/>
              <a:gd name="connsiteX1" fmla="*/ 607293 w 4756439"/>
              <a:gd name="connsiteY1" fmla="*/ 3582769 h 3582769"/>
              <a:gd name="connsiteX2" fmla="*/ 0 w 4756439"/>
              <a:gd name="connsiteY2" fmla="*/ 3064349 h 3582769"/>
              <a:gd name="connsiteX3" fmla="*/ 14815 w 4756439"/>
              <a:gd name="connsiteY3" fmla="*/ 22218 h 3582769"/>
              <a:gd name="connsiteX4" fmla="*/ 4756439 w 4756439"/>
              <a:gd name="connsiteY4" fmla="*/ 0 h 3582769"/>
              <a:gd name="connsiteX0" fmla="*/ 4756439 w 4756439"/>
              <a:gd name="connsiteY0" fmla="*/ 0 h 3536749"/>
              <a:gd name="connsiteX1" fmla="*/ 599595 w 4756439"/>
              <a:gd name="connsiteY1" fmla="*/ 3536749 h 3536749"/>
              <a:gd name="connsiteX2" fmla="*/ 0 w 4756439"/>
              <a:gd name="connsiteY2" fmla="*/ 3064349 h 3536749"/>
              <a:gd name="connsiteX3" fmla="*/ 14815 w 4756439"/>
              <a:gd name="connsiteY3" fmla="*/ 22218 h 3536749"/>
              <a:gd name="connsiteX4" fmla="*/ 4756439 w 4756439"/>
              <a:gd name="connsiteY4" fmla="*/ 0 h 3536749"/>
              <a:gd name="connsiteX0" fmla="*/ 4756439 w 4756439"/>
              <a:gd name="connsiteY0" fmla="*/ 0 h 3549897"/>
              <a:gd name="connsiteX1" fmla="*/ 599595 w 4756439"/>
              <a:gd name="connsiteY1" fmla="*/ 3549897 h 3549897"/>
              <a:gd name="connsiteX2" fmla="*/ 0 w 4756439"/>
              <a:gd name="connsiteY2" fmla="*/ 3064349 h 3549897"/>
              <a:gd name="connsiteX3" fmla="*/ 14815 w 4756439"/>
              <a:gd name="connsiteY3" fmla="*/ 22218 h 3549897"/>
              <a:gd name="connsiteX4" fmla="*/ 4756439 w 4756439"/>
              <a:gd name="connsiteY4" fmla="*/ 0 h 3549897"/>
              <a:gd name="connsiteX0" fmla="*/ 4750221 w 4750221"/>
              <a:gd name="connsiteY0" fmla="*/ 0 h 3549897"/>
              <a:gd name="connsiteX1" fmla="*/ 593377 w 4750221"/>
              <a:gd name="connsiteY1" fmla="*/ 3549897 h 3549897"/>
              <a:gd name="connsiteX2" fmla="*/ 0 w 4750221"/>
              <a:gd name="connsiteY2" fmla="*/ 3260820 h 3549897"/>
              <a:gd name="connsiteX3" fmla="*/ 8597 w 4750221"/>
              <a:gd name="connsiteY3" fmla="*/ 22218 h 3549897"/>
              <a:gd name="connsiteX4" fmla="*/ 4750221 w 4750221"/>
              <a:gd name="connsiteY4" fmla="*/ 0 h 3549897"/>
              <a:gd name="connsiteX0" fmla="*/ 4750221 w 4750221"/>
              <a:gd name="connsiteY0" fmla="*/ 0 h 3666717"/>
              <a:gd name="connsiteX1" fmla="*/ 444167 w 4750221"/>
              <a:gd name="connsiteY1" fmla="*/ 3666717 h 3666717"/>
              <a:gd name="connsiteX2" fmla="*/ 0 w 4750221"/>
              <a:gd name="connsiteY2" fmla="*/ 3260820 h 3666717"/>
              <a:gd name="connsiteX3" fmla="*/ 8597 w 4750221"/>
              <a:gd name="connsiteY3" fmla="*/ 22218 h 3666717"/>
              <a:gd name="connsiteX4" fmla="*/ 4750221 w 4750221"/>
              <a:gd name="connsiteY4" fmla="*/ 0 h 3666717"/>
              <a:gd name="connsiteX0" fmla="*/ 4762655 w 4762655"/>
              <a:gd name="connsiteY0" fmla="*/ 0 h 3666717"/>
              <a:gd name="connsiteX1" fmla="*/ 456601 w 4762655"/>
              <a:gd name="connsiteY1" fmla="*/ 3666717 h 3666717"/>
              <a:gd name="connsiteX2" fmla="*/ 0 w 4762655"/>
              <a:gd name="connsiteY2" fmla="*/ 3303300 h 3666717"/>
              <a:gd name="connsiteX3" fmla="*/ 21031 w 4762655"/>
              <a:gd name="connsiteY3" fmla="*/ 22218 h 3666717"/>
              <a:gd name="connsiteX4" fmla="*/ 4762655 w 4762655"/>
              <a:gd name="connsiteY4" fmla="*/ 0 h 3666717"/>
              <a:gd name="connsiteX0" fmla="*/ 4750221 w 4750221"/>
              <a:gd name="connsiteY0" fmla="*/ 0 h 3666717"/>
              <a:gd name="connsiteX1" fmla="*/ 444167 w 4750221"/>
              <a:gd name="connsiteY1" fmla="*/ 3666717 h 3666717"/>
              <a:gd name="connsiteX2" fmla="*/ 0 w 4750221"/>
              <a:gd name="connsiteY2" fmla="*/ 3292679 h 3666717"/>
              <a:gd name="connsiteX3" fmla="*/ 8597 w 4750221"/>
              <a:gd name="connsiteY3" fmla="*/ 22218 h 3666717"/>
              <a:gd name="connsiteX4" fmla="*/ 4750221 w 4750221"/>
              <a:gd name="connsiteY4" fmla="*/ 0 h 3666717"/>
              <a:gd name="connsiteX0" fmla="*/ 4750221 w 4750221"/>
              <a:gd name="connsiteY0" fmla="*/ 0 h 3666717"/>
              <a:gd name="connsiteX1" fmla="*/ 444167 w 4750221"/>
              <a:gd name="connsiteY1" fmla="*/ 3666717 h 3666717"/>
              <a:gd name="connsiteX2" fmla="*/ 0 w 4750221"/>
              <a:gd name="connsiteY2" fmla="*/ 3292679 h 3666717"/>
              <a:gd name="connsiteX3" fmla="*/ 2669 w 4750221"/>
              <a:gd name="connsiteY3" fmla="*/ 7027 h 3666717"/>
              <a:gd name="connsiteX4" fmla="*/ 4750221 w 4750221"/>
              <a:gd name="connsiteY4" fmla="*/ 0 h 3666717"/>
              <a:gd name="connsiteX0" fmla="*/ 4777650 w 4777650"/>
              <a:gd name="connsiteY0" fmla="*/ 28417 h 3695134"/>
              <a:gd name="connsiteX1" fmla="*/ 471596 w 4777650"/>
              <a:gd name="connsiteY1" fmla="*/ 3695134 h 3695134"/>
              <a:gd name="connsiteX2" fmla="*/ 27429 w 4777650"/>
              <a:gd name="connsiteY2" fmla="*/ 3321096 h 3695134"/>
              <a:gd name="connsiteX3" fmla="*/ 456 w 4777650"/>
              <a:gd name="connsiteY3" fmla="*/ 0 h 3695134"/>
              <a:gd name="connsiteX4" fmla="*/ 4777650 w 4777650"/>
              <a:gd name="connsiteY4" fmla="*/ 28417 h 3695134"/>
              <a:gd name="connsiteX0" fmla="*/ 4777650 w 4777650"/>
              <a:gd name="connsiteY0" fmla="*/ 28417 h 3517913"/>
              <a:gd name="connsiteX1" fmla="*/ 643520 w 4777650"/>
              <a:gd name="connsiteY1" fmla="*/ 3517913 h 3517913"/>
              <a:gd name="connsiteX2" fmla="*/ 27429 w 4777650"/>
              <a:gd name="connsiteY2" fmla="*/ 3321096 h 3517913"/>
              <a:gd name="connsiteX3" fmla="*/ 456 w 4777650"/>
              <a:gd name="connsiteY3" fmla="*/ 0 h 3517913"/>
              <a:gd name="connsiteX4" fmla="*/ 4777650 w 4777650"/>
              <a:gd name="connsiteY4" fmla="*/ 28417 h 3517913"/>
              <a:gd name="connsiteX0" fmla="*/ 4777650 w 4777650"/>
              <a:gd name="connsiteY0" fmla="*/ 28417 h 3533103"/>
              <a:gd name="connsiteX1" fmla="*/ 625736 w 4777650"/>
              <a:gd name="connsiteY1" fmla="*/ 3533103 h 3533103"/>
              <a:gd name="connsiteX2" fmla="*/ 27429 w 4777650"/>
              <a:gd name="connsiteY2" fmla="*/ 3321096 h 3533103"/>
              <a:gd name="connsiteX3" fmla="*/ 456 w 4777650"/>
              <a:gd name="connsiteY3" fmla="*/ 0 h 3533103"/>
              <a:gd name="connsiteX4" fmla="*/ 4777650 w 4777650"/>
              <a:gd name="connsiteY4" fmla="*/ 28417 h 3533103"/>
              <a:gd name="connsiteX0" fmla="*/ 4777650 w 4777650"/>
              <a:gd name="connsiteY0" fmla="*/ 28417 h 3543229"/>
              <a:gd name="connsiteX1" fmla="*/ 625735 w 4777650"/>
              <a:gd name="connsiteY1" fmla="*/ 3543229 h 3543229"/>
              <a:gd name="connsiteX2" fmla="*/ 27429 w 4777650"/>
              <a:gd name="connsiteY2" fmla="*/ 3321096 h 3543229"/>
              <a:gd name="connsiteX3" fmla="*/ 456 w 4777650"/>
              <a:gd name="connsiteY3" fmla="*/ 0 h 3543229"/>
              <a:gd name="connsiteX4" fmla="*/ 4777650 w 4777650"/>
              <a:gd name="connsiteY4" fmla="*/ 28417 h 3543229"/>
              <a:gd name="connsiteX0" fmla="*/ 4777592 w 4777592"/>
              <a:gd name="connsiteY0" fmla="*/ 28417 h 3543229"/>
              <a:gd name="connsiteX1" fmla="*/ 625677 w 4777592"/>
              <a:gd name="connsiteY1" fmla="*/ 3543229 h 3543229"/>
              <a:gd name="connsiteX2" fmla="*/ 33300 w 4777592"/>
              <a:gd name="connsiteY2" fmla="*/ 3093241 h 3543229"/>
              <a:gd name="connsiteX3" fmla="*/ 398 w 4777592"/>
              <a:gd name="connsiteY3" fmla="*/ 0 h 3543229"/>
              <a:gd name="connsiteX4" fmla="*/ 4777592 w 4777592"/>
              <a:gd name="connsiteY4" fmla="*/ 28417 h 3543229"/>
              <a:gd name="connsiteX0" fmla="*/ 4777592 w 4777592"/>
              <a:gd name="connsiteY0" fmla="*/ 28417 h 3553357"/>
              <a:gd name="connsiteX1" fmla="*/ 613819 w 4777592"/>
              <a:gd name="connsiteY1" fmla="*/ 3553357 h 3553357"/>
              <a:gd name="connsiteX2" fmla="*/ 33300 w 4777592"/>
              <a:gd name="connsiteY2" fmla="*/ 3093241 h 3553357"/>
              <a:gd name="connsiteX3" fmla="*/ 398 w 4777592"/>
              <a:gd name="connsiteY3" fmla="*/ 0 h 3553357"/>
              <a:gd name="connsiteX4" fmla="*/ 4777592 w 4777592"/>
              <a:gd name="connsiteY4" fmla="*/ 28417 h 3553357"/>
              <a:gd name="connsiteX0" fmla="*/ 4783521 w 4783521"/>
              <a:gd name="connsiteY0" fmla="*/ 33481 h 3553357"/>
              <a:gd name="connsiteX1" fmla="*/ 613819 w 4783521"/>
              <a:gd name="connsiteY1" fmla="*/ 3553357 h 3553357"/>
              <a:gd name="connsiteX2" fmla="*/ 33300 w 4783521"/>
              <a:gd name="connsiteY2" fmla="*/ 3093241 h 3553357"/>
              <a:gd name="connsiteX3" fmla="*/ 398 w 4783521"/>
              <a:gd name="connsiteY3" fmla="*/ 0 h 3553357"/>
              <a:gd name="connsiteX4" fmla="*/ 4783521 w 4783521"/>
              <a:gd name="connsiteY4" fmla="*/ 33481 h 3553357"/>
              <a:gd name="connsiteX0" fmla="*/ 4754611 w 4754611"/>
              <a:gd name="connsiteY0" fmla="*/ 8163 h 3528039"/>
              <a:gd name="connsiteX1" fmla="*/ 584909 w 4754611"/>
              <a:gd name="connsiteY1" fmla="*/ 3528039 h 3528039"/>
              <a:gd name="connsiteX2" fmla="*/ 4390 w 4754611"/>
              <a:gd name="connsiteY2" fmla="*/ 3067923 h 3528039"/>
              <a:gd name="connsiteX3" fmla="*/ 1131 w 4754611"/>
              <a:gd name="connsiteY3" fmla="*/ 0 h 3528039"/>
              <a:gd name="connsiteX4" fmla="*/ 4754611 w 4754611"/>
              <a:gd name="connsiteY4" fmla="*/ 8163 h 3528039"/>
              <a:gd name="connsiteX0" fmla="*/ 4754017 w 4754017"/>
              <a:gd name="connsiteY0" fmla="*/ 8163 h 3528039"/>
              <a:gd name="connsiteX1" fmla="*/ 584315 w 4754017"/>
              <a:gd name="connsiteY1" fmla="*/ 3528039 h 3528039"/>
              <a:gd name="connsiteX2" fmla="*/ 21582 w 4754017"/>
              <a:gd name="connsiteY2" fmla="*/ 3093240 h 3528039"/>
              <a:gd name="connsiteX3" fmla="*/ 537 w 4754017"/>
              <a:gd name="connsiteY3" fmla="*/ 0 h 3528039"/>
              <a:gd name="connsiteX4" fmla="*/ 4754017 w 4754017"/>
              <a:gd name="connsiteY4" fmla="*/ 8163 h 3528039"/>
              <a:gd name="connsiteX0" fmla="*/ 4754017 w 4754017"/>
              <a:gd name="connsiteY0" fmla="*/ 8163 h 3533103"/>
              <a:gd name="connsiteX1" fmla="*/ 578387 w 4754017"/>
              <a:gd name="connsiteY1" fmla="*/ 3533103 h 3533103"/>
              <a:gd name="connsiteX2" fmla="*/ 21582 w 4754017"/>
              <a:gd name="connsiteY2" fmla="*/ 3093240 h 3533103"/>
              <a:gd name="connsiteX3" fmla="*/ 537 w 4754017"/>
              <a:gd name="connsiteY3" fmla="*/ 0 h 3533103"/>
              <a:gd name="connsiteX4" fmla="*/ 4754017 w 4754017"/>
              <a:gd name="connsiteY4" fmla="*/ 8163 h 3533103"/>
              <a:gd name="connsiteX0" fmla="*/ 4754304 w 4754304"/>
              <a:gd name="connsiteY0" fmla="*/ 8163 h 3533103"/>
              <a:gd name="connsiteX1" fmla="*/ 578674 w 4754304"/>
              <a:gd name="connsiteY1" fmla="*/ 3533103 h 3533103"/>
              <a:gd name="connsiteX2" fmla="*/ 10013 w 4754304"/>
              <a:gd name="connsiteY2" fmla="*/ 3083113 h 3533103"/>
              <a:gd name="connsiteX3" fmla="*/ 824 w 4754304"/>
              <a:gd name="connsiteY3" fmla="*/ 0 h 3533103"/>
              <a:gd name="connsiteX4" fmla="*/ 4754304 w 4754304"/>
              <a:gd name="connsiteY4" fmla="*/ 8163 h 3533103"/>
              <a:gd name="connsiteX0" fmla="*/ 4744291 w 4744291"/>
              <a:gd name="connsiteY0" fmla="*/ 0 h 3524940"/>
              <a:gd name="connsiteX1" fmla="*/ 568661 w 4744291"/>
              <a:gd name="connsiteY1" fmla="*/ 3524940 h 3524940"/>
              <a:gd name="connsiteX2" fmla="*/ 0 w 4744291"/>
              <a:gd name="connsiteY2" fmla="*/ 3074950 h 3524940"/>
              <a:gd name="connsiteX3" fmla="*/ 14525 w 4744291"/>
              <a:gd name="connsiteY3" fmla="*/ 1963 h 3524940"/>
              <a:gd name="connsiteX4" fmla="*/ 4744291 w 4744291"/>
              <a:gd name="connsiteY4" fmla="*/ 0 h 3524940"/>
              <a:gd name="connsiteX0" fmla="*/ 4744291 w 4744291"/>
              <a:gd name="connsiteY0" fmla="*/ 0 h 3535066"/>
              <a:gd name="connsiteX1" fmla="*/ 580518 w 4744291"/>
              <a:gd name="connsiteY1" fmla="*/ 3535066 h 3535066"/>
              <a:gd name="connsiteX2" fmla="*/ 0 w 4744291"/>
              <a:gd name="connsiteY2" fmla="*/ 3074950 h 3535066"/>
              <a:gd name="connsiteX3" fmla="*/ 14525 w 4744291"/>
              <a:gd name="connsiteY3" fmla="*/ 1963 h 3535066"/>
              <a:gd name="connsiteX4" fmla="*/ 4744291 w 4744291"/>
              <a:gd name="connsiteY4" fmla="*/ 0 h 3535066"/>
              <a:gd name="connsiteX0" fmla="*/ 4744291 w 4744291"/>
              <a:gd name="connsiteY0" fmla="*/ 0 h 3535066"/>
              <a:gd name="connsiteX1" fmla="*/ 580518 w 4744291"/>
              <a:gd name="connsiteY1" fmla="*/ 3535066 h 3535066"/>
              <a:gd name="connsiteX2" fmla="*/ 0 w 4744291"/>
              <a:gd name="connsiteY2" fmla="*/ 3074950 h 3535066"/>
              <a:gd name="connsiteX3" fmla="*/ 14525 w 4744291"/>
              <a:gd name="connsiteY3" fmla="*/ 1963 h 3535066"/>
              <a:gd name="connsiteX4" fmla="*/ 4744291 w 4744291"/>
              <a:gd name="connsiteY4" fmla="*/ 0 h 3535066"/>
              <a:gd name="connsiteX0" fmla="*/ 4732435 w 4732435"/>
              <a:gd name="connsiteY0" fmla="*/ 0 h 3535066"/>
              <a:gd name="connsiteX1" fmla="*/ 568662 w 4732435"/>
              <a:gd name="connsiteY1" fmla="*/ 3535066 h 3535066"/>
              <a:gd name="connsiteX2" fmla="*/ 0 w 4732435"/>
              <a:gd name="connsiteY2" fmla="*/ 3064824 h 3535066"/>
              <a:gd name="connsiteX3" fmla="*/ 2669 w 4732435"/>
              <a:gd name="connsiteY3" fmla="*/ 1963 h 3535066"/>
              <a:gd name="connsiteX4" fmla="*/ 4732435 w 4732435"/>
              <a:gd name="connsiteY4" fmla="*/ 0 h 3535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2435" h="3535066">
                <a:moveTo>
                  <a:pt x="4732435" y="0"/>
                </a:moveTo>
                <a:lnTo>
                  <a:pt x="568662" y="3535066"/>
                </a:lnTo>
                <a:cubicBezTo>
                  <a:pt x="368797" y="3373217"/>
                  <a:pt x="199865" y="3226673"/>
                  <a:pt x="0" y="3064824"/>
                </a:cubicBezTo>
                <a:cubicBezTo>
                  <a:pt x="4937" y="2050780"/>
                  <a:pt x="-2268" y="1016007"/>
                  <a:pt x="2669" y="1963"/>
                </a:cubicBezTo>
                <a:lnTo>
                  <a:pt x="473243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grpSp>
        <p:nvGrpSpPr>
          <p:cNvPr id="70" name="Group 69">
            <a:extLst>
              <a:ext uri="{FF2B5EF4-FFF2-40B4-BE49-F238E27FC236}">
                <a16:creationId xmlns:a16="http://schemas.microsoft.com/office/drawing/2014/main" id="{D823778F-689A-46EF-917F-CFF9BEB39EB5}"/>
              </a:ext>
            </a:extLst>
          </p:cNvPr>
          <p:cNvGrpSpPr/>
          <p:nvPr/>
        </p:nvGrpSpPr>
        <p:grpSpPr>
          <a:xfrm>
            <a:off x="6306893" y="1928191"/>
            <a:ext cx="3835822" cy="3973650"/>
            <a:chOff x="5822909" y="1426817"/>
            <a:chExt cx="4803788" cy="4976397"/>
          </a:xfrm>
        </p:grpSpPr>
        <p:sp>
          <p:nvSpPr>
            <p:cNvPr id="13" name="Partial Circle 12">
              <a:extLst>
                <a:ext uri="{FF2B5EF4-FFF2-40B4-BE49-F238E27FC236}">
                  <a16:creationId xmlns:a16="http://schemas.microsoft.com/office/drawing/2014/main" id="{777E1B08-8857-4CAE-AD38-F8C4FDB0D32B}"/>
                </a:ext>
              </a:extLst>
            </p:cNvPr>
            <p:cNvSpPr/>
            <p:nvPr/>
          </p:nvSpPr>
          <p:spPr>
            <a:xfrm>
              <a:off x="5943788" y="1426817"/>
              <a:ext cx="4682909" cy="4682909"/>
            </a:xfrm>
            <a:prstGeom prst="pie">
              <a:avLst>
                <a:gd name="adj1" fmla="val 13508630"/>
                <a:gd name="adj2" fmla="val 189023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B Nazanin" pitchFamily="2" charset="-78"/>
              </a:endParaRPr>
            </a:p>
          </p:txBody>
        </p:sp>
        <p:sp>
          <p:nvSpPr>
            <p:cNvPr id="14" name="Partial Circle 13">
              <a:extLst>
                <a:ext uri="{FF2B5EF4-FFF2-40B4-BE49-F238E27FC236}">
                  <a16:creationId xmlns:a16="http://schemas.microsoft.com/office/drawing/2014/main" id="{F441CA51-017D-4BBE-BC81-192F70243CEC}"/>
                </a:ext>
              </a:extLst>
            </p:cNvPr>
            <p:cNvSpPr/>
            <p:nvPr/>
          </p:nvSpPr>
          <p:spPr>
            <a:xfrm>
              <a:off x="5822909" y="1567100"/>
              <a:ext cx="4682909" cy="4682909"/>
            </a:xfrm>
            <a:prstGeom prst="pie">
              <a:avLst>
                <a:gd name="adj1" fmla="val 8107837"/>
                <a:gd name="adj2" fmla="val 1350756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B Nazanin" pitchFamily="2" charset="-78"/>
              </a:endParaRPr>
            </a:p>
          </p:txBody>
        </p:sp>
        <p:sp>
          <p:nvSpPr>
            <p:cNvPr id="15" name="Partial Circle 14">
              <a:extLst>
                <a:ext uri="{FF2B5EF4-FFF2-40B4-BE49-F238E27FC236}">
                  <a16:creationId xmlns:a16="http://schemas.microsoft.com/office/drawing/2014/main" id="{DA379EB2-E1F1-4A98-81E9-53A78A43835A}"/>
                </a:ext>
              </a:extLst>
            </p:cNvPr>
            <p:cNvSpPr/>
            <p:nvPr/>
          </p:nvSpPr>
          <p:spPr>
            <a:xfrm>
              <a:off x="5943788" y="1720305"/>
              <a:ext cx="4682909" cy="4682909"/>
            </a:xfrm>
            <a:prstGeom prst="pie">
              <a:avLst>
                <a:gd name="adj1" fmla="val 2689387"/>
                <a:gd name="adj2" fmla="val 80882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B Nazanin" pitchFamily="2" charset="-78"/>
              </a:endParaRPr>
            </a:p>
          </p:txBody>
        </p:sp>
      </p:grpSp>
      <p:sp>
        <p:nvSpPr>
          <p:cNvPr id="16" name="Partial Circle 15">
            <a:extLst>
              <a:ext uri="{FF2B5EF4-FFF2-40B4-BE49-F238E27FC236}">
                <a16:creationId xmlns:a16="http://schemas.microsoft.com/office/drawing/2014/main" id="{E9C3319B-6BE1-44D8-A3C8-8B3082441E25}"/>
              </a:ext>
            </a:extLst>
          </p:cNvPr>
          <p:cNvSpPr/>
          <p:nvPr/>
        </p:nvSpPr>
        <p:spPr>
          <a:xfrm>
            <a:off x="6118366" y="1567100"/>
            <a:ext cx="4682908" cy="4682909"/>
          </a:xfrm>
          <a:prstGeom prst="pie">
            <a:avLst>
              <a:gd name="adj1" fmla="val 18919303"/>
              <a:gd name="adj2" fmla="val 26506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B Nazanin" pitchFamily="2" charset="-78"/>
            </a:endParaRPr>
          </a:p>
        </p:txBody>
      </p:sp>
      <p:sp>
        <p:nvSpPr>
          <p:cNvPr id="18" name="TextBox 17">
            <a:extLst>
              <a:ext uri="{FF2B5EF4-FFF2-40B4-BE49-F238E27FC236}">
                <a16:creationId xmlns:a16="http://schemas.microsoft.com/office/drawing/2014/main" id="{962E1C75-CC6B-4BF6-9B3B-96136E5B83DF}"/>
              </a:ext>
            </a:extLst>
          </p:cNvPr>
          <p:cNvSpPr txBox="1"/>
          <p:nvPr/>
        </p:nvSpPr>
        <p:spPr>
          <a:xfrm>
            <a:off x="7393116" y="2224849"/>
            <a:ext cx="1729561" cy="523220"/>
          </a:xfrm>
          <a:prstGeom prst="rect">
            <a:avLst/>
          </a:prstGeom>
          <a:noFill/>
        </p:spPr>
        <p:txBody>
          <a:bodyPr wrap="square" rtlCol="0">
            <a:spAutoFit/>
          </a:bodyPr>
          <a:lstStyle/>
          <a:p>
            <a:pPr algn="ctr"/>
            <a:r>
              <a:rPr lang="fa-IR" altLang="ko-KR" sz="1400" b="1" dirty="0">
                <a:solidFill>
                  <a:schemeClr val="bg1"/>
                </a:solidFill>
                <a:cs typeface="B Nazanin" pitchFamily="2" charset="-78"/>
              </a:rPr>
              <a:t>عنوان </a:t>
            </a:r>
          </a:p>
          <a:p>
            <a:pPr algn="ctr" rtl="1"/>
            <a:r>
              <a:rPr lang="fa-IR" altLang="ko-KR" sz="1400" b="1" dirty="0">
                <a:solidFill>
                  <a:schemeClr val="bg1"/>
                </a:solidFill>
                <a:cs typeface="B Nazanin" pitchFamily="2" charset="-78"/>
              </a:rPr>
              <a:t>محتوا</a:t>
            </a:r>
          </a:p>
        </p:txBody>
      </p:sp>
      <p:sp>
        <p:nvSpPr>
          <p:cNvPr id="17" name="TextBox 16">
            <a:extLst>
              <a:ext uri="{FF2B5EF4-FFF2-40B4-BE49-F238E27FC236}">
                <a16:creationId xmlns:a16="http://schemas.microsoft.com/office/drawing/2014/main" id="{A4E9AB68-1B78-46FB-AEC9-2F4C4F2126C1}"/>
              </a:ext>
            </a:extLst>
          </p:cNvPr>
          <p:cNvSpPr txBox="1"/>
          <p:nvPr/>
        </p:nvSpPr>
        <p:spPr>
          <a:xfrm>
            <a:off x="9642602" y="3613804"/>
            <a:ext cx="1528763" cy="584775"/>
          </a:xfrm>
          <a:prstGeom prst="rect">
            <a:avLst/>
          </a:prstGeom>
          <a:noFill/>
        </p:spPr>
        <p:txBody>
          <a:bodyPr wrap="square" rtlCol="0">
            <a:spAutoFit/>
          </a:bodyPr>
          <a:lstStyle/>
          <a:p>
            <a:r>
              <a:rPr lang="fa-IR" altLang="ko-KR" sz="1600" b="1" dirty="0">
                <a:solidFill>
                  <a:schemeClr val="bg1"/>
                </a:solidFill>
                <a:cs typeface="B Nazanin" pitchFamily="2" charset="-78"/>
              </a:rPr>
              <a:t>عنوان </a:t>
            </a:r>
          </a:p>
          <a:p>
            <a:pPr rtl="1"/>
            <a:r>
              <a:rPr lang="fa-IR" altLang="ko-KR" sz="1600" b="1" dirty="0">
                <a:solidFill>
                  <a:schemeClr val="bg1"/>
                </a:solidFill>
                <a:cs typeface="B Nazanin" pitchFamily="2" charset="-78"/>
              </a:rPr>
              <a:t>محتوا</a:t>
            </a:r>
          </a:p>
        </p:txBody>
      </p:sp>
      <p:sp>
        <p:nvSpPr>
          <p:cNvPr id="19" name="TextBox 18">
            <a:extLst>
              <a:ext uri="{FF2B5EF4-FFF2-40B4-BE49-F238E27FC236}">
                <a16:creationId xmlns:a16="http://schemas.microsoft.com/office/drawing/2014/main" id="{371D0115-220A-4109-9E8C-DDC57A5D85C3}"/>
              </a:ext>
            </a:extLst>
          </p:cNvPr>
          <p:cNvSpPr txBox="1"/>
          <p:nvPr/>
        </p:nvSpPr>
        <p:spPr>
          <a:xfrm>
            <a:off x="6400801" y="3629271"/>
            <a:ext cx="906281" cy="738664"/>
          </a:xfrm>
          <a:prstGeom prst="rect">
            <a:avLst/>
          </a:prstGeom>
          <a:noFill/>
        </p:spPr>
        <p:txBody>
          <a:bodyPr wrap="square" rtlCol="0">
            <a:spAutoFit/>
          </a:bodyPr>
          <a:lstStyle/>
          <a:p>
            <a:pPr algn="r"/>
            <a:r>
              <a:rPr lang="fa-IR" altLang="ko-KR" sz="1400" b="1" dirty="0">
                <a:solidFill>
                  <a:schemeClr val="bg1"/>
                </a:solidFill>
                <a:cs typeface="B Nazanin" pitchFamily="2" charset="-78"/>
              </a:rPr>
              <a:t>عنوان </a:t>
            </a:r>
          </a:p>
          <a:p>
            <a:pPr algn="r" rtl="1"/>
            <a:r>
              <a:rPr lang="fa-IR" altLang="ko-KR" sz="1400" b="1" dirty="0">
                <a:solidFill>
                  <a:schemeClr val="bg1"/>
                </a:solidFill>
                <a:cs typeface="B Nazanin" pitchFamily="2" charset="-78"/>
              </a:rPr>
              <a:t>محتوا</a:t>
            </a:r>
          </a:p>
          <a:p>
            <a:pPr algn="r"/>
            <a:endParaRPr lang="ko-KR" altLang="en-US" sz="1400" b="1" dirty="0">
              <a:solidFill>
                <a:schemeClr val="bg1"/>
              </a:solidFill>
              <a:cs typeface="B Nazanin" pitchFamily="2" charset="-78"/>
            </a:endParaRPr>
          </a:p>
        </p:txBody>
      </p:sp>
      <p:sp>
        <p:nvSpPr>
          <p:cNvPr id="20" name="TextBox 19">
            <a:extLst>
              <a:ext uri="{FF2B5EF4-FFF2-40B4-BE49-F238E27FC236}">
                <a16:creationId xmlns:a16="http://schemas.microsoft.com/office/drawing/2014/main" id="{79ABAC19-B14B-45D5-90BE-A4AB96C350E2}"/>
              </a:ext>
            </a:extLst>
          </p:cNvPr>
          <p:cNvSpPr txBox="1"/>
          <p:nvPr/>
        </p:nvSpPr>
        <p:spPr>
          <a:xfrm>
            <a:off x="7393116" y="5201134"/>
            <a:ext cx="1729561" cy="523220"/>
          </a:xfrm>
          <a:prstGeom prst="rect">
            <a:avLst/>
          </a:prstGeom>
          <a:noFill/>
        </p:spPr>
        <p:txBody>
          <a:bodyPr wrap="square" rtlCol="0">
            <a:spAutoFit/>
          </a:bodyPr>
          <a:lstStyle/>
          <a:p>
            <a:pPr algn="ctr"/>
            <a:r>
              <a:rPr lang="fa-IR" altLang="ko-KR" sz="1400" b="1" dirty="0">
                <a:solidFill>
                  <a:schemeClr val="bg1"/>
                </a:solidFill>
                <a:cs typeface="B Nazanin" pitchFamily="2" charset="-78"/>
              </a:rPr>
              <a:t>عنوان</a:t>
            </a:r>
            <a:endParaRPr lang="ko-KR" altLang="en-US" sz="1400" b="1" dirty="0">
              <a:solidFill>
                <a:schemeClr val="bg1"/>
              </a:solidFill>
              <a:cs typeface="B Nazanin" pitchFamily="2" charset="-78"/>
            </a:endParaRPr>
          </a:p>
          <a:p>
            <a:pPr algn="ctr"/>
            <a:r>
              <a:rPr lang="fa-IR" altLang="ko-KR" sz="1400" b="1" dirty="0">
                <a:solidFill>
                  <a:schemeClr val="bg1"/>
                </a:solidFill>
                <a:cs typeface="B Nazanin" pitchFamily="2" charset="-78"/>
              </a:rPr>
              <a:t>محتوا</a:t>
            </a:r>
          </a:p>
        </p:txBody>
      </p:sp>
      <p:grpSp>
        <p:nvGrpSpPr>
          <p:cNvPr id="22" name="그룹 125">
            <a:extLst>
              <a:ext uri="{FF2B5EF4-FFF2-40B4-BE49-F238E27FC236}">
                <a16:creationId xmlns:a16="http://schemas.microsoft.com/office/drawing/2014/main" id="{4CDD089B-A4FF-407E-9AC6-A051C5D60C37}"/>
              </a:ext>
            </a:extLst>
          </p:cNvPr>
          <p:cNvGrpSpPr/>
          <p:nvPr/>
        </p:nvGrpSpPr>
        <p:grpSpPr>
          <a:xfrm>
            <a:off x="7436656" y="3635873"/>
            <a:ext cx="305671" cy="427571"/>
            <a:chOff x="1019786" y="3002376"/>
            <a:chExt cx="2531613" cy="3541196"/>
          </a:xfrm>
          <a:solidFill>
            <a:schemeClr val="bg1"/>
          </a:solidFill>
        </p:grpSpPr>
        <p:sp>
          <p:nvSpPr>
            <p:cNvPr id="23" name="사각형: 둥근 모서리 132">
              <a:extLst>
                <a:ext uri="{FF2B5EF4-FFF2-40B4-BE49-F238E27FC236}">
                  <a16:creationId xmlns:a16="http://schemas.microsoft.com/office/drawing/2014/main" id="{DCCA1F43-B413-4111-BC4D-4F7144D00A72}"/>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itchFamily="2" charset="-78"/>
              </a:endParaRPr>
            </a:p>
          </p:txBody>
        </p:sp>
        <p:sp>
          <p:nvSpPr>
            <p:cNvPr id="24" name="막힌 원호 135">
              <a:extLst>
                <a:ext uri="{FF2B5EF4-FFF2-40B4-BE49-F238E27FC236}">
                  <a16:creationId xmlns:a16="http://schemas.microsoft.com/office/drawing/2014/main" id="{4FB6AF58-11A3-41D3-850C-271248EBEC28}"/>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itchFamily="2" charset="-78"/>
              </a:endParaRPr>
            </a:p>
          </p:txBody>
        </p:sp>
        <p:sp>
          <p:nvSpPr>
            <p:cNvPr id="25" name="자유형: 도형 128">
              <a:extLst>
                <a:ext uri="{FF2B5EF4-FFF2-40B4-BE49-F238E27FC236}">
                  <a16:creationId xmlns:a16="http://schemas.microsoft.com/office/drawing/2014/main" id="{1CC845B2-9AB4-4B45-92AD-265CCE05B955}"/>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sp>
          <p:nvSpPr>
            <p:cNvPr id="26" name="자유형: 도형 129">
              <a:extLst>
                <a:ext uri="{FF2B5EF4-FFF2-40B4-BE49-F238E27FC236}">
                  <a16:creationId xmlns:a16="http://schemas.microsoft.com/office/drawing/2014/main" id="{DFE37975-1C70-4F19-8CD5-EE9615B60EB5}"/>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grpSp>
      <p:sp>
        <p:nvSpPr>
          <p:cNvPr id="27" name="Freeform: Shape 26">
            <a:extLst>
              <a:ext uri="{FF2B5EF4-FFF2-40B4-BE49-F238E27FC236}">
                <a16:creationId xmlns:a16="http://schemas.microsoft.com/office/drawing/2014/main" id="{59D5AD14-24D1-440C-9924-BEF8A6E49723}"/>
              </a:ext>
            </a:extLst>
          </p:cNvPr>
          <p:cNvSpPr/>
          <p:nvPr/>
        </p:nvSpPr>
        <p:spPr>
          <a:xfrm>
            <a:off x="8065058" y="2958158"/>
            <a:ext cx="385678" cy="421436"/>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grpSp>
        <p:nvGrpSpPr>
          <p:cNvPr id="28" name="Graphic 43">
            <a:extLst>
              <a:ext uri="{FF2B5EF4-FFF2-40B4-BE49-F238E27FC236}">
                <a16:creationId xmlns:a16="http://schemas.microsoft.com/office/drawing/2014/main" id="{9FDFE979-AD33-446F-A3E3-5478DB0FBDEF}"/>
              </a:ext>
            </a:extLst>
          </p:cNvPr>
          <p:cNvGrpSpPr/>
          <p:nvPr/>
        </p:nvGrpSpPr>
        <p:grpSpPr>
          <a:xfrm>
            <a:off x="8891266" y="3648431"/>
            <a:ext cx="648416" cy="547549"/>
            <a:chOff x="10245572" y="2383008"/>
            <a:chExt cx="1072164" cy="905383"/>
          </a:xfrm>
        </p:grpSpPr>
        <p:sp>
          <p:nvSpPr>
            <p:cNvPr id="29" name="Freeform: Shape 28">
              <a:extLst>
                <a:ext uri="{FF2B5EF4-FFF2-40B4-BE49-F238E27FC236}">
                  <a16:creationId xmlns:a16="http://schemas.microsoft.com/office/drawing/2014/main" id="{45B2698D-6049-4F7C-BDB0-2974EBF307DD}"/>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endParaRPr lang="en-US">
                <a:cs typeface="B Nazanin" pitchFamily="2" charset="-78"/>
              </a:endParaRPr>
            </a:p>
          </p:txBody>
        </p:sp>
        <p:sp>
          <p:nvSpPr>
            <p:cNvPr id="30" name="Freeform: Shape 29">
              <a:extLst>
                <a:ext uri="{FF2B5EF4-FFF2-40B4-BE49-F238E27FC236}">
                  <a16:creationId xmlns:a16="http://schemas.microsoft.com/office/drawing/2014/main" id="{F3250911-1282-404A-8D96-ED99B5DD85D6}"/>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sp>
          <p:nvSpPr>
            <p:cNvPr id="31" name="Freeform: Shape 30">
              <a:extLst>
                <a:ext uri="{FF2B5EF4-FFF2-40B4-BE49-F238E27FC236}">
                  <a16:creationId xmlns:a16="http://schemas.microsoft.com/office/drawing/2014/main" id="{158D1C7E-52E2-482C-A3DD-5563E4C2E62B}"/>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grpSp>
      <p:grpSp>
        <p:nvGrpSpPr>
          <p:cNvPr id="32" name="Graphic 416">
            <a:extLst>
              <a:ext uri="{FF2B5EF4-FFF2-40B4-BE49-F238E27FC236}">
                <a16:creationId xmlns:a16="http://schemas.microsoft.com/office/drawing/2014/main" id="{C5E28988-ACA7-42A0-90EE-FE8F95D93638}"/>
              </a:ext>
            </a:extLst>
          </p:cNvPr>
          <p:cNvGrpSpPr/>
          <p:nvPr/>
        </p:nvGrpSpPr>
        <p:grpSpPr>
          <a:xfrm rot="3600000">
            <a:off x="8064519" y="4408352"/>
            <a:ext cx="386756" cy="484565"/>
            <a:chOff x="7143391" y="1135118"/>
            <a:chExt cx="1546562" cy="1937688"/>
          </a:xfrm>
          <a:solidFill>
            <a:schemeClr val="bg1"/>
          </a:solidFill>
        </p:grpSpPr>
        <p:sp>
          <p:nvSpPr>
            <p:cNvPr id="33" name="Freeform: Shape 32">
              <a:extLst>
                <a:ext uri="{FF2B5EF4-FFF2-40B4-BE49-F238E27FC236}">
                  <a16:creationId xmlns:a16="http://schemas.microsoft.com/office/drawing/2014/main" id="{DCDDF5C3-53E0-483C-8554-7D66C9B98094}"/>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34" name="Freeform: Shape 33">
              <a:extLst>
                <a:ext uri="{FF2B5EF4-FFF2-40B4-BE49-F238E27FC236}">
                  <a16:creationId xmlns:a16="http://schemas.microsoft.com/office/drawing/2014/main" id="{241AA6FF-F702-4D7F-94E4-DB88B5933C98}"/>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cs typeface="B Nazanin" pitchFamily="2" charset="-78"/>
              </a:endParaRPr>
            </a:p>
          </p:txBody>
        </p:sp>
        <p:sp>
          <p:nvSpPr>
            <p:cNvPr id="35" name="Freeform: Shape 34">
              <a:extLst>
                <a:ext uri="{FF2B5EF4-FFF2-40B4-BE49-F238E27FC236}">
                  <a16:creationId xmlns:a16="http://schemas.microsoft.com/office/drawing/2014/main" id="{8378E9BD-3FB6-453A-93FC-CC782802CA42}"/>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36" name="Freeform: Shape 35">
              <a:extLst>
                <a:ext uri="{FF2B5EF4-FFF2-40B4-BE49-F238E27FC236}">
                  <a16:creationId xmlns:a16="http://schemas.microsoft.com/office/drawing/2014/main" id="{F8651218-8E1F-4A6A-AFA7-F486111BA685}"/>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cs typeface="B Nazanin" pitchFamily="2" charset="-78"/>
              </a:endParaRPr>
            </a:p>
          </p:txBody>
        </p:sp>
        <p:sp>
          <p:nvSpPr>
            <p:cNvPr id="37" name="Freeform: Shape 36">
              <a:extLst>
                <a:ext uri="{FF2B5EF4-FFF2-40B4-BE49-F238E27FC236}">
                  <a16:creationId xmlns:a16="http://schemas.microsoft.com/office/drawing/2014/main" id="{15832383-9C47-4EB5-91E5-832D59B0BAE2}"/>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cs typeface="B Nazanin" pitchFamily="2" charset="-78"/>
              </a:endParaRPr>
            </a:p>
          </p:txBody>
        </p:sp>
        <p:sp>
          <p:nvSpPr>
            <p:cNvPr id="38" name="Freeform: Shape 37">
              <a:extLst>
                <a:ext uri="{FF2B5EF4-FFF2-40B4-BE49-F238E27FC236}">
                  <a16:creationId xmlns:a16="http://schemas.microsoft.com/office/drawing/2014/main" id="{45DFB44A-19EB-45C7-A40E-D83BBE44672B}"/>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cs typeface="B Nazanin" pitchFamily="2" charset="-78"/>
              </a:endParaRPr>
            </a:p>
          </p:txBody>
        </p:sp>
        <p:sp>
          <p:nvSpPr>
            <p:cNvPr id="39" name="Freeform: Shape 38">
              <a:extLst>
                <a:ext uri="{FF2B5EF4-FFF2-40B4-BE49-F238E27FC236}">
                  <a16:creationId xmlns:a16="http://schemas.microsoft.com/office/drawing/2014/main" id="{3C95DFD3-F1BA-40DF-A1C1-6437DBA645D7}"/>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40" name="Freeform: Shape 39">
              <a:extLst>
                <a:ext uri="{FF2B5EF4-FFF2-40B4-BE49-F238E27FC236}">
                  <a16:creationId xmlns:a16="http://schemas.microsoft.com/office/drawing/2014/main" id="{18870634-8B43-4E60-9F7B-D051E279DF33}"/>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cs typeface="B Nazanin" pitchFamily="2" charset="-78"/>
              </a:endParaRPr>
            </a:p>
          </p:txBody>
        </p:sp>
        <p:sp>
          <p:nvSpPr>
            <p:cNvPr id="41" name="Freeform: Shape 40">
              <a:extLst>
                <a:ext uri="{FF2B5EF4-FFF2-40B4-BE49-F238E27FC236}">
                  <a16:creationId xmlns:a16="http://schemas.microsoft.com/office/drawing/2014/main" id="{78A37283-67AE-41D1-85C0-F132960725CC}"/>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cs typeface="B Nazanin" pitchFamily="2" charset="-78"/>
              </a:endParaRPr>
            </a:p>
          </p:txBody>
        </p:sp>
        <p:sp>
          <p:nvSpPr>
            <p:cNvPr id="42" name="Freeform: Shape 41">
              <a:extLst>
                <a:ext uri="{FF2B5EF4-FFF2-40B4-BE49-F238E27FC236}">
                  <a16:creationId xmlns:a16="http://schemas.microsoft.com/office/drawing/2014/main" id="{94042BAC-F8C4-4B88-88A9-28E2FA426439}"/>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cs typeface="B Nazanin" pitchFamily="2" charset="-78"/>
              </a:endParaRPr>
            </a:p>
          </p:txBody>
        </p:sp>
        <p:sp>
          <p:nvSpPr>
            <p:cNvPr id="43" name="Freeform: Shape 42">
              <a:extLst>
                <a:ext uri="{FF2B5EF4-FFF2-40B4-BE49-F238E27FC236}">
                  <a16:creationId xmlns:a16="http://schemas.microsoft.com/office/drawing/2014/main" id="{99531D8D-CEDB-484A-8B63-1D594586C4A8}"/>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cs typeface="B Nazanin" pitchFamily="2" charset="-78"/>
              </a:endParaRPr>
            </a:p>
          </p:txBody>
        </p:sp>
        <p:sp>
          <p:nvSpPr>
            <p:cNvPr id="44" name="Freeform: Shape 43">
              <a:extLst>
                <a:ext uri="{FF2B5EF4-FFF2-40B4-BE49-F238E27FC236}">
                  <a16:creationId xmlns:a16="http://schemas.microsoft.com/office/drawing/2014/main" id="{8D343782-1AAE-438A-8B2E-4AE6AF93F108}"/>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cs typeface="B Nazanin" pitchFamily="2" charset="-78"/>
              </a:endParaRPr>
            </a:p>
          </p:txBody>
        </p:sp>
        <p:sp>
          <p:nvSpPr>
            <p:cNvPr id="45" name="Freeform: Shape 44">
              <a:extLst>
                <a:ext uri="{FF2B5EF4-FFF2-40B4-BE49-F238E27FC236}">
                  <a16:creationId xmlns:a16="http://schemas.microsoft.com/office/drawing/2014/main" id="{123F97C9-11B0-4C6F-8D77-711ABC7E63D5}"/>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cs typeface="B Nazanin" pitchFamily="2" charset="-78"/>
              </a:endParaRPr>
            </a:p>
          </p:txBody>
        </p:sp>
        <p:sp>
          <p:nvSpPr>
            <p:cNvPr id="46" name="Freeform: Shape 45">
              <a:extLst>
                <a:ext uri="{FF2B5EF4-FFF2-40B4-BE49-F238E27FC236}">
                  <a16:creationId xmlns:a16="http://schemas.microsoft.com/office/drawing/2014/main" id="{F3AA6BC3-82D5-4959-AA86-00BA0E92B5FA}"/>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cs typeface="B Nazanin" pitchFamily="2" charset="-78"/>
              </a:endParaRPr>
            </a:p>
          </p:txBody>
        </p:sp>
        <p:sp>
          <p:nvSpPr>
            <p:cNvPr id="47" name="Freeform: Shape 46">
              <a:extLst>
                <a:ext uri="{FF2B5EF4-FFF2-40B4-BE49-F238E27FC236}">
                  <a16:creationId xmlns:a16="http://schemas.microsoft.com/office/drawing/2014/main" id="{9DD08B2E-75D9-4A3D-A0A9-CA7B3C5EE1C7}"/>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cs typeface="B Nazanin" pitchFamily="2" charset="-78"/>
              </a:endParaRPr>
            </a:p>
          </p:txBody>
        </p:sp>
        <p:sp>
          <p:nvSpPr>
            <p:cNvPr id="48" name="Freeform: Shape 47">
              <a:extLst>
                <a:ext uri="{FF2B5EF4-FFF2-40B4-BE49-F238E27FC236}">
                  <a16:creationId xmlns:a16="http://schemas.microsoft.com/office/drawing/2014/main" id="{DF651D64-C0C9-47D4-963C-AD7C1EC92CF8}"/>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cs typeface="B Nazanin" pitchFamily="2" charset="-78"/>
              </a:endParaRPr>
            </a:p>
          </p:txBody>
        </p:sp>
        <p:sp>
          <p:nvSpPr>
            <p:cNvPr id="49" name="Freeform: Shape 48">
              <a:extLst>
                <a:ext uri="{FF2B5EF4-FFF2-40B4-BE49-F238E27FC236}">
                  <a16:creationId xmlns:a16="http://schemas.microsoft.com/office/drawing/2014/main" id="{BEEC7B60-7F59-46A8-9189-67CCBB000980}"/>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cs typeface="B Nazanin" pitchFamily="2" charset="-78"/>
              </a:endParaRPr>
            </a:p>
          </p:txBody>
        </p:sp>
        <p:sp>
          <p:nvSpPr>
            <p:cNvPr id="50" name="Freeform: Shape 49">
              <a:extLst>
                <a:ext uri="{FF2B5EF4-FFF2-40B4-BE49-F238E27FC236}">
                  <a16:creationId xmlns:a16="http://schemas.microsoft.com/office/drawing/2014/main" id="{3525234C-B539-4B19-B9DE-9E1B4C148354}"/>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cs typeface="B Nazanin" pitchFamily="2" charset="-78"/>
              </a:endParaRPr>
            </a:p>
          </p:txBody>
        </p:sp>
        <p:sp>
          <p:nvSpPr>
            <p:cNvPr id="51" name="Freeform: Shape 50">
              <a:extLst>
                <a:ext uri="{FF2B5EF4-FFF2-40B4-BE49-F238E27FC236}">
                  <a16:creationId xmlns:a16="http://schemas.microsoft.com/office/drawing/2014/main" id="{B816A2CA-C12B-4FA9-BFF8-E4F65E200BBF}"/>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cs typeface="B Nazanin" pitchFamily="2" charset="-78"/>
              </a:endParaRPr>
            </a:p>
          </p:txBody>
        </p:sp>
        <p:sp>
          <p:nvSpPr>
            <p:cNvPr id="52" name="Freeform: Shape 51">
              <a:extLst>
                <a:ext uri="{FF2B5EF4-FFF2-40B4-BE49-F238E27FC236}">
                  <a16:creationId xmlns:a16="http://schemas.microsoft.com/office/drawing/2014/main" id="{C6FF7ED5-9F2B-46F7-8307-597CC5F3BC37}"/>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53" name="Freeform: Shape 52">
              <a:extLst>
                <a:ext uri="{FF2B5EF4-FFF2-40B4-BE49-F238E27FC236}">
                  <a16:creationId xmlns:a16="http://schemas.microsoft.com/office/drawing/2014/main" id="{E69E3F59-192B-48D0-993C-8F4FC69396B9}"/>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cs typeface="B Nazanin" pitchFamily="2" charset="-78"/>
              </a:endParaRPr>
            </a:p>
          </p:txBody>
        </p:sp>
        <p:sp>
          <p:nvSpPr>
            <p:cNvPr id="54" name="Freeform: Shape 53">
              <a:extLst>
                <a:ext uri="{FF2B5EF4-FFF2-40B4-BE49-F238E27FC236}">
                  <a16:creationId xmlns:a16="http://schemas.microsoft.com/office/drawing/2014/main" id="{8DE8138B-3FF6-4BA4-A397-FA540A69EF31}"/>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cs typeface="B Nazanin" pitchFamily="2" charset="-78"/>
              </a:endParaRPr>
            </a:p>
          </p:txBody>
        </p:sp>
        <p:sp>
          <p:nvSpPr>
            <p:cNvPr id="55" name="Freeform: Shape 54">
              <a:extLst>
                <a:ext uri="{FF2B5EF4-FFF2-40B4-BE49-F238E27FC236}">
                  <a16:creationId xmlns:a16="http://schemas.microsoft.com/office/drawing/2014/main" id="{F42C241E-3E0F-4933-BC2F-98797EBE8EE7}"/>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cs typeface="B Nazanin" pitchFamily="2" charset="-78"/>
              </a:endParaRPr>
            </a:p>
          </p:txBody>
        </p:sp>
        <p:sp>
          <p:nvSpPr>
            <p:cNvPr id="56" name="Freeform: Shape 55">
              <a:extLst>
                <a:ext uri="{FF2B5EF4-FFF2-40B4-BE49-F238E27FC236}">
                  <a16:creationId xmlns:a16="http://schemas.microsoft.com/office/drawing/2014/main" id="{24EA6B97-4BDA-4414-9D1F-6F0D109EF16D}"/>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cs typeface="B Nazanin" pitchFamily="2" charset="-78"/>
              </a:endParaRPr>
            </a:p>
          </p:txBody>
        </p:sp>
        <p:sp>
          <p:nvSpPr>
            <p:cNvPr id="57" name="Freeform: Shape 56">
              <a:extLst>
                <a:ext uri="{FF2B5EF4-FFF2-40B4-BE49-F238E27FC236}">
                  <a16:creationId xmlns:a16="http://schemas.microsoft.com/office/drawing/2014/main" id="{1B924E83-B402-4DFA-8387-5932CFD08CCD}"/>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cs typeface="B Nazanin" pitchFamily="2" charset="-78"/>
              </a:endParaRPr>
            </a:p>
          </p:txBody>
        </p:sp>
      </p:grpSp>
      <p:grpSp>
        <p:nvGrpSpPr>
          <p:cNvPr id="58" name="Group 57">
            <a:extLst>
              <a:ext uri="{FF2B5EF4-FFF2-40B4-BE49-F238E27FC236}">
                <a16:creationId xmlns:a16="http://schemas.microsoft.com/office/drawing/2014/main" id="{35A5C08B-AD1E-4965-A882-A533CF7BFD11}"/>
              </a:ext>
            </a:extLst>
          </p:cNvPr>
          <p:cNvGrpSpPr/>
          <p:nvPr/>
        </p:nvGrpSpPr>
        <p:grpSpPr>
          <a:xfrm>
            <a:off x="1055312" y="2037654"/>
            <a:ext cx="4618823" cy="952328"/>
            <a:chOff x="611559" y="2708920"/>
            <a:chExt cx="2675111" cy="952328"/>
          </a:xfrm>
        </p:grpSpPr>
        <p:sp>
          <p:nvSpPr>
            <p:cNvPr id="59" name="Rounded Rectangle 58">
              <a:extLst>
                <a:ext uri="{FF2B5EF4-FFF2-40B4-BE49-F238E27FC236}">
                  <a16:creationId xmlns:a16="http://schemas.microsoft.com/office/drawing/2014/main" id="{8E0A24FA-BC14-4D72-9186-D024377F4787}"/>
                </a:ext>
              </a:extLst>
            </p:cNvPr>
            <p:cNvSpPr/>
            <p:nvPr/>
          </p:nvSpPr>
          <p:spPr>
            <a:xfrm>
              <a:off x="611559" y="2708920"/>
              <a:ext cx="1772278" cy="379785"/>
            </a:xfrm>
            <a:prstGeom prst="rect">
              <a:avLst/>
            </a:prstGeom>
            <a:solidFill>
              <a:schemeClr val="accent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60" name="TextBox 59">
              <a:extLst>
                <a:ext uri="{FF2B5EF4-FFF2-40B4-BE49-F238E27FC236}">
                  <a16:creationId xmlns:a16="http://schemas.microsoft.com/office/drawing/2014/main" id="{8F747B75-C40E-409A-8CF8-609377E0D8AA}"/>
                </a:ext>
              </a:extLst>
            </p:cNvPr>
            <p:cNvSpPr txBox="1"/>
            <p:nvPr/>
          </p:nvSpPr>
          <p:spPr>
            <a:xfrm>
              <a:off x="665833" y="3193812"/>
              <a:ext cx="2620837" cy="467436"/>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61" name="TextBox 60">
              <a:extLst>
                <a:ext uri="{FF2B5EF4-FFF2-40B4-BE49-F238E27FC236}">
                  <a16:creationId xmlns:a16="http://schemas.microsoft.com/office/drawing/2014/main" id="{70649D35-3820-456E-9EB6-52A780B279A4}"/>
                </a:ext>
              </a:extLst>
            </p:cNvPr>
            <p:cNvSpPr txBox="1"/>
            <p:nvPr/>
          </p:nvSpPr>
          <p:spPr>
            <a:xfrm>
              <a:off x="665833" y="2744922"/>
              <a:ext cx="1501224" cy="307777"/>
            </a:xfrm>
            <a:prstGeom prst="rect">
              <a:avLst/>
            </a:prstGeom>
            <a:noFill/>
          </p:spPr>
          <p:txBody>
            <a:bodyPr wrap="square" rtlCol="0">
              <a:spAutoFit/>
            </a:bodyPr>
            <a:lstStyle/>
            <a:p>
              <a:pPr algn="r" rtl="1"/>
              <a:r>
                <a:rPr lang="fa-IR" altLang="ko-KR" sz="1400" b="1" dirty="0">
                  <a:solidFill>
                    <a:schemeClr val="bg1"/>
                  </a:solidFill>
                  <a:cs typeface="B Nazanin" pitchFamily="2" charset="-78"/>
                </a:rPr>
                <a:t>عنوان مطالب</a:t>
              </a:r>
              <a:endParaRPr lang="ko-KR" altLang="en-US" sz="1400" b="1" dirty="0">
                <a:solidFill>
                  <a:schemeClr val="bg1"/>
                </a:solidFill>
                <a:cs typeface="B Nazanin" pitchFamily="2" charset="-78"/>
              </a:endParaRPr>
            </a:p>
          </p:txBody>
        </p:sp>
      </p:grpSp>
      <p:grpSp>
        <p:nvGrpSpPr>
          <p:cNvPr id="62" name="Group 61">
            <a:extLst>
              <a:ext uri="{FF2B5EF4-FFF2-40B4-BE49-F238E27FC236}">
                <a16:creationId xmlns:a16="http://schemas.microsoft.com/office/drawing/2014/main" id="{2F44E834-FC00-4B65-A3D8-D5C137E2358D}"/>
              </a:ext>
            </a:extLst>
          </p:cNvPr>
          <p:cNvGrpSpPr/>
          <p:nvPr/>
        </p:nvGrpSpPr>
        <p:grpSpPr>
          <a:xfrm>
            <a:off x="1055312" y="3357456"/>
            <a:ext cx="4618823" cy="952328"/>
            <a:chOff x="611559" y="2708920"/>
            <a:chExt cx="2675111" cy="952328"/>
          </a:xfrm>
        </p:grpSpPr>
        <p:sp>
          <p:nvSpPr>
            <p:cNvPr id="63" name="Rounded Rectangle 64">
              <a:extLst>
                <a:ext uri="{FF2B5EF4-FFF2-40B4-BE49-F238E27FC236}">
                  <a16:creationId xmlns:a16="http://schemas.microsoft.com/office/drawing/2014/main" id="{EFAA74B1-C74E-4C97-B78C-5BE700AB7BDB}"/>
                </a:ext>
              </a:extLst>
            </p:cNvPr>
            <p:cNvSpPr/>
            <p:nvPr/>
          </p:nvSpPr>
          <p:spPr>
            <a:xfrm>
              <a:off x="611559" y="2708920"/>
              <a:ext cx="1772278" cy="379785"/>
            </a:xfrm>
            <a:prstGeom prst="rect">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64" name="TextBox 63">
              <a:extLst>
                <a:ext uri="{FF2B5EF4-FFF2-40B4-BE49-F238E27FC236}">
                  <a16:creationId xmlns:a16="http://schemas.microsoft.com/office/drawing/2014/main" id="{839C090F-E652-4E29-BEA8-D4628A32230A}"/>
                </a:ext>
              </a:extLst>
            </p:cNvPr>
            <p:cNvSpPr txBox="1"/>
            <p:nvPr/>
          </p:nvSpPr>
          <p:spPr>
            <a:xfrm>
              <a:off x="665833" y="3193812"/>
              <a:ext cx="2620837" cy="467436"/>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65" name="TextBox 64">
              <a:extLst>
                <a:ext uri="{FF2B5EF4-FFF2-40B4-BE49-F238E27FC236}">
                  <a16:creationId xmlns:a16="http://schemas.microsoft.com/office/drawing/2014/main" id="{5D3C19B0-A4CB-4C74-A936-8E4931F8A527}"/>
                </a:ext>
              </a:extLst>
            </p:cNvPr>
            <p:cNvSpPr txBox="1"/>
            <p:nvPr/>
          </p:nvSpPr>
          <p:spPr>
            <a:xfrm>
              <a:off x="665833" y="2744922"/>
              <a:ext cx="1501224" cy="307777"/>
            </a:xfrm>
            <a:prstGeom prst="rect">
              <a:avLst/>
            </a:prstGeom>
            <a:noFill/>
          </p:spPr>
          <p:txBody>
            <a:bodyPr wrap="square" rtlCol="0">
              <a:spAutoFit/>
            </a:bodyPr>
            <a:lstStyle/>
            <a:p>
              <a:pPr algn="r" rtl="1"/>
              <a:r>
                <a:rPr lang="fa-IR" altLang="ko-KR" sz="1400" b="1" dirty="0">
                  <a:solidFill>
                    <a:schemeClr val="bg1"/>
                  </a:solidFill>
                  <a:cs typeface="B Nazanin" pitchFamily="2" charset="-78"/>
                </a:rPr>
                <a:t>عنوان مطالب</a:t>
              </a:r>
              <a:endParaRPr lang="ko-KR" altLang="en-US" sz="1400" b="1" dirty="0">
                <a:solidFill>
                  <a:schemeClr val="bg1"/>
                </a:solidFill>
                <a:cs typeface="B Nazanin" pitchFamily="2" charset="-78"/>
              </a:endParaRPr>
            </a:p>
          </p:txBody>
        </p:sp>
      </p:grpSp>
      <p:grpSp>
        <p:nvGrpSpPr>
          <p:cNvPr id="66" name="Group 65">
            <a:extLst>
              <a:ext uri="{FF2B5EF4-FFF2-40B4-BE49-F238E27FC236}">
                <a16:creationId xmlns:a16="http://schemas.microsoft.com/office/drawing/2014/main" id="{C9848F59-123E-49EC-AEA0-5F2946554CAB}"/>
              </a:ext>
            </a:extLst>
          </p:cNvPr>
          <p:cNvGrpSpPr/>
          <p:nvPr/>
        </p:nvGrpSpPr>
        <p:grpSpPr>
          <a:xfrm>
            <a:off x="1055312" y="4677258"/>
            <a:ext cx="4618823" cy="952328"/>
            <a:chOff x="611559" y="2708920"/>
            <a:chExt cx="2675111" cy="952328"/>
          </a:xfrm>
        </p:grpSpPr>
        <p:sp>
          <p:nvSpPr>
            <p:cNvPr id="67" name="Rounded Rectangle 68">
              <a:extLst>
                <a:ext uri="{FF2B5EF4-FFF2-40B4-BE49-F238E27FC236}">
                  <a16:creationId xmlns:a16="http://schemas.microsoft.com/office/drawing/2014/main" id="{D6F156FF-18B4-49E4-9F6E-C185CB3B15D8}"/>
                </a:ext>
              </a:extLst>
            </p:cNvPr>
            <p:cNvSpPr/>
            <p:nvPr/>
          </p:nvSpPr>
          <p:spPr>
            <a:xfrm>
              <a:off x="611559" y="2708920"/>
              <a:ext cx="1772278" cy="379785"/>
            </a:xfrm>
            <a:prstGeom prst="rect">
              <a:avLst/>
            </a:prstGeom>
            <a:solidFill>
              <a:schemeClr val="accent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68" name="TextBox 67">
              <a:extLst>
                <a:ext uri="{FF2B5EF4-FFF2-40B4-BE49-F238E27FC236}">
                  <a16:creationId xmlns:a16="http://schemas.microsoft.com/office/drawing/2014/main" id="{9CE0D1C7-5FFD-4F52-9D90-095FA4C9D48D}"/>
                </a:ext>
              </a:extLst>
            </p:cNvPr>
            <p:cNvSpPr txBox="1"/>
            <p:nvPr/>
          </p:nvSpPr>
          <p:spPr>
            <a:xfrm>
              <a:off x="665833" y="3193812"/>
              <a:ext cx="2620837" cy="467436"/>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69" name="TextBox 68">
              <a:extLst>
                <a:ext uri="{FF2B5EF4-FFF2-40B4-BE49-F238E27FC236}">
                  <a16:creationId xmlns:a16="http://schemas.microsoft.com/office/drawing/2014/main" id="{07490966-F7B3-4880-B9AA-AF2B846ECC78}"/>
                </a:ext>
              </a:extLst>
            </p:cNvPr>
            <p:cNvSpPr txBox="1"/>
            <p:nvPr/>
          </p:nvSpPr>
          <p:spPr>
            <a:xfrm>
              <a:off x="665833" y="2744922"/>
              <a:ext cx="1501224" cy="307777"/>
            </a:xfrm>
            <a:prstGeom prst="rect">
              <a:avLst/>
            </a:prstGeom>
            <a:noFill/>
          </p:spPr>
          <p:txBody>
            <a:bodyPr wrap="square" rtlCol="0">
              <a:spAutoFit/>
            </a:bodyPr>
            <a:lstStyle/>
            <a:p>
              <a:pPr algn="r" rtl="1"/>
              <a:r>
                <a:rPr lang="fa-IR" altLang="ko-KR" sz="1400" b="1" dirty="0">
                  <a:solidFill>
                    <a:schemeClr val="bg1"/>
                  </a:solidFill>
                  <a:cs typeface="B Nazanin" pitchFamily="2" charset="-78"/>
                </a:rPr>
                <a:t>عنوان مطالب</a:t>
              </a:r>
              <a:endParaRPr lang="ko-KR" altLang="en-US" sz="1400" b="1" dirty="0">
                <a:solidFill>
                  <a:schemeClr val="bg1"/>
                </a:solidFill>
                <a:cs typeface="B Nazanin" pitchFamily="2" charset="-78"/>
              </a:endParaRPr>
            </a:p>
          </p:txBody>
        </p:sp>
      </p:grpSp>
    </p:spTree>
    <p:extLst>
      <p:ext uri="{BB962C8B-B14F-4D97-AF65-F5344CB8AC3E}">
        <p14:creationId xmlns:p14="http://schemas.microsoft.com/office/powerpoint/2010/main" val="16931041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CF5BDA4-10C7-46A6-AC30-523A3FC438AC}"/>
              </a:ext>
            </a:extLst>
          </p:cNvPr>
          <p:cNvSpPr txBox="1"/>
          <p:nvPr/>
        </p:nvSpPr>
        <p:spPr>
          <a:xfrm>
            <a:off x="7530706" y="2857630"/>
            <a:ext cx="4219335" cy="830997"/>
          </a:xfrm>
          <a:prstGeom prst="rect">
            <a:avLst/>
          </a:prstGeom>
          <a:noFill/>
        </p:spPr>
        <p:txBody>
          <a:bodyPr wrap="square" rtlCol="0" anchor="ctr">
            <a:spAutoFit/>
          </a:bodyPr>
          <a:lstStyle/>
          <a:p>
            <a:pPr algn="r" rtl="1"/>
            <a:r>
              <a:rPr lang="fa-IR" altLang="ko-KR" sz="4800" b="1" dirty="0">
                <a:solidFill>
                  <a:schemeClr val="bg1"/>
                </a:solidFill>
                <a:latin typeface="+mj-lt"/>
                <a:cs typeface="B Nazanin" pitchFamily="2" charset="-78"/>
              </a:rPr>
              <a:t>شکستن بخش</a:t>
            </a:r>
            <a:endParaRPr lang="ko-KR" altLang="en-US" sz="4800" b="1" dirty="0">
              <a:solidFill>
                <a:schemeClr val="bg1"/>
              </a:solidFill>
              <a:latin typeface="+mj-lt"/>
              <a:cs typeface="B Nazanin" pitchFamily="2" charset="-78"/>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7550854" y="3620714"/>
            <a:ext cx="4153467" cy="379656"/>
          </a:xfrm>
          <a:prstGeom prst="rect">
            <a:avLst/>
          </a:prstGeom>
          <a:noFill/>
        </p:spPr>
        <p:txBody>
          <a:bodyPr wrap="square" rtlCol="0" anchor="ctr">
            <a:spAutoFit/>
          </a:bodyPr>
          <a:lstStyle/>
          <a:p>
            <a:pPr algn="ctr" rtl="1"/>
            <a:r>
              <a:rPr lang="fa-IR" altLang="ko-KR" sz="1867" dirty="0">
                <a:solidFill>
                  <a:schemeClr val="bg1"/>
                </a:solidFill>
                <a:cs typeface="B Nazanin" pitchFamily="2" charset="-78"/>
              </a:rPr>
              <a:t>عنوان فرعی ارائه خود را وارد کنید</a:t>
            </a:r>
            <a:endParaRPr lang="ko-KR" altLang="en-US" sz="1867" dirty="0">
              <a:solidFill>
                <a:schemeClr val="bg1"/>
              </a:solidFill>
              <a:cs typeface="B Nazanin" pitchFamily="2" charset="-78"/>
            </a:endParaRPr>
          </a:p>
        </p:txBody>
      </p:sp>
    </p:spTree>
    <p:extLst>
      <p:ext uri="{BB962C8B-B14F-4D97-AF65-F5344CB8AC3E}">
        <p14:creationId xmlns:p14="http://schemas.microsoft.com/office/powerpoint/2010/main" val="20111186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46E26902-492E-439C-95D3-02D91FBD45F8}"/>
              </a:ext>
            </a:extLst>
          </p:cNvPr>
          <p:cNvSpPr>
            <a:spLocks noGrp="1"/>
          </p:cNvSpPr>
          <p:nvPr>
            <p:ph type="pic" idx="19"/>
          </p:nvPr>
        </p:nvSpPr>
        <p:spPr/>
        <p:txBody>
          <a:bodyPr/>
          <a:lstStyle/>
          <a:p>
            <a:endParaRPr lang="en-US"/>
          </a:p>
        </p:txBody>
      </p:sp>
      <p:sp>
        <p:nvSpPr>
          <p:cNvPr id="10" name="Picture Placeholder 9">
            <a:extLst>
              <a:ext uri="{FF2B5EF4-FFF2-40B4-BE49-F238E27FC236}">
                <a16:creationId xmlns:a16="http://schemas.microsoft.com/office/drawing/2014/main" id="{93DBF400-CBD8-4BBD-B6AE-9A887D3136FC}"/>
              </a:ext>
            </a:extLst>
          </p:cNvPr>
          <p:cNvSpPr>
            <a:spLocks noGrp="1"/>
          </p:cNvSpPr>
          <p:nvPr>
            <p:ph type="pic" sz="quarter" idx="15"/>
          </p:nvPr>
        </p:nvSpPr>
        <p:spPr/>
        <p:txBody>
          <a:bodyPr/>
          <a:lstStyle/>
          <a:p>
            <a:endParaRPr lang="en-US"/>
          </a:p>
        </p:txBody>
      </p:sp>
      <p:sp>
        <p:nvSpPr>
          <p:cNvPr id="11" name="Picture Placeholder 10">
            <a:extLst>
              <a:ext uri="{FF2B5EF4-FFF2-40B4-BE49-F238E27FC236}">
                <a16:creationId xmlns:a16="http://schemas.microsoft.com/office/drawing/2014/main" id="{1C3FD431-D866-4F7E-8529-EC0AA8FE0D3E}"/>
              </a:ext>
            </a:extLst>
          </p:cNvPr>
          <p:cNvSpPr>
            <a:spLocks noGrp="1"/>
          </p:cNvSpPr>
          <p:nvPr>
            <p:ph type="pic" sz="quarter" idx="17"/>
          </p:nvPr>
        </p:nvSpPr>
        <p:spPr/>
        <p:txBody>
          <a:bodyPr/>
          <a:lstStyle/>
          <a:p>
            <a:endParaRPr lang="en-US"/>
          </a:p>
        </p:txBody>
      </p:sp>
      <p:grpSp>
        <p:nvGrpSpPr>
          <p:cNvPr id="17" name="Group 16">
            <a:extLst>
              <a:ext uri="{FF2B5EF4-FFF2-40B4-BE49-F238E27FC236}">
                <a16:creationId xmlns:a16="http://schemas.microsoft.com/office/drawing/2014/main" id="{66677367-58CE-43D5-95DD-544701362F6E}"/>
              </a:ext>
            </a:extLst>
          </p:cNvPr>
          <p:cNvGrpSpPr/>
          <p:nvPr/>
        </p:nvGrpSpPr>
        <p:grpSpPr>
          <a:xfrm>
            <a:off x="7693678" y="2385636"/>
            <a:ext cx="1985612" cy="1997765"/>
            <a:chOff x="7561093" y="1122933"/>
            <a:chExt cx="3309542" cy="3329797"/>
          </a:xfrm>
        </p:grpSpPr>
        <p:sp>
          <p:nvSpPr>
            <p:cNvPr id="18" name="Graphic 28">
              <a:extLst>
                <a:ext uri="{FF2B5EF4-FFF2-40B4-BE49-F238E27FC236}">
                  <a16:creationId xmlns:a16="http://schemas.microsoft.com/office/drawing/2014/main" id="{21D74FC9-EBDD-4F79-A81C-197A9B53984B}"/>
                </a:ext>
              </a:extLst>
            </p:cNvPr>
            <p:cNvSpPr/>
            <p:nvPr/>
          </p:nvSpPr>
          <p:spPr>
            <a:xfrm>
              <a:off x="7561093" y="1122933"/>
              <a:ext cx="3309542" cy="3329797"/>
            </a:xfrm>
            <a:custGeom>
              <a:avLst/>
              <a:gdLst>
                <a:gd name="connsiteX0" fmla="*/ 2786240 w 6808002"/>
                <a:gd name="connsiteY0" fmla="*/ 129180 h 6849667"/>
                <a:gd name="connsiteX1" fmla="*/ 2727076 w 6808002"/>
                <a:gd name="connsiteY1" fmla="*/ 253341 h 6849667"/>
                <a:gd name="connsiteX2" fmla="*/ 2406258 w 6808002"/>
                <a:gd name="connsiteY2" fmla="*/ 337503 h 6849667"/>
                <a:gd name="connsiteX3" fmla="*/ 2293763 w 6808002"/>
                <a:gd name="connsiteY3" fmla="*/ 258340 h 6849667"/>
                <a:gd name="connsiteX4" fmla="*/ 1953780 w 6808002"/>
                <a:gd name="connsiteY4" fmla="*/ 397500 h 6849667"/>
                <a:gd name="connsiteX5" fmla="*/ 1928781 w 6808002"/>
                <a:gd name="connsiteY5" fmla="*/ 531660 h 6849667"/>
                <a:gd name="connsiteX6" fmla="*/ 1642962 w 6808002"/>
                <a:gd name="connsiteY6" fmla="*/ 699986 h 6849667"/>
                <a:gd name="connsiteX7" fmla="*/ 1514635 w 6808002"/>
                <a:gd name="connsiteY7" fmla="*/ 649988 h 6849667"/>
                <a:gd name="connsiteX8" fmla="*/ 1223815 w 6808002"/>
                <a:gd name="connsiteY8" fmla="*/ 873310 h 6849667"/>
                <a:gd name="connsiteX9" fmla="*/ 1238815 w 6808002"/>
                <a:gd name="connsiteY9" fmla="*/ 1012470 h 6849667"/>
                <a:gd name="connsiteX10" fmla="*/ 1002160 w 6808002"/>
                <a:gd name="connsiteY10" fmla="*/ 1250792 h 6849667"/>
                <a:gd name="connsiteX11" fmla="*/ 868833 w 6808002"/>
                <a:gd name="connsiteY11" fmla="*/ 1240793 h 6849667"/>
                <a:gd name="connsiteX12" fmla="*/ 645510 w 6808002"/>
                <a:gd name="connsiteY12" fmla="*/ 1532445 h 6849667"/>
                <a:gd name="connsiteX13" fmla="*/ 694675 w 6808002"/>
                <a:gd name="connsiteY13" fmla="*/ 1661605 h 6849667"/>
                <a:gd name="connsiteX14" fmla="*/ 527183 w 6808002"/>
                <a:gd name="connsiteY14" fmla="*/ 1949091 h 6849667"/>
                <a:gd name="connsiteX15" fmla="*/ 393856 w 6808002"/>
                <a:gd name="connsiteY15" fmla="*/ 1974090 h 6849667"/>
                <a:gd name="connsiteX16" fmla="*/ 255529 w 6808002"/>
                <a:gd name="connsiteY16" fmla="*/ 2316574 h 6849667"/>
                <a:gd name="connsiteX17" fmla="*/ 334692 w 6808002"/>
                <a:gd name="connsiteY17" fmla="*/ 2430735 h 6849667"/>
                <a:gd name="connsiteX18" fmla="*/ 250530 w 6808002"/>
                <a:gd name="connsiteY18" fmla="*/ 2753219 h 6849667"/>
                <a:gd name="connsiteX19" fmla="*/ 127202 w 6808002"/>
                <a:gd name="connsiteY19" fmla="*/ 2812383 h 6849667"/>
                <a:gd name="connsiteX20" fmla="*/ 78038 w 6808002"/>
                <a:gd name="connsiteY20" fmla="*/ 3179032 h 6849667"/>
                <a:gd name="connsiteX21" fmla="*/ 181366 w 6808002"/>
                <a:gd name="connsiteY21" fmla="*/ 3268194 h 6849667"/>
                <a:gd name="connsiteX22" fmla="*/ 181366 w 6808002"/>
                <a:gd name="connsiteY22" fmla="*/ 3600678 h 6849667"/>
                <a:gd name="connsiteX23" fmla="*/ 78871 w 6808002"/>
                <a:gd name="connsiteY23" fmla="*/ 3690674 h 6849667"/>
                <a:gd name="connsiteX24" fmla="*/ 128035 w 6808002"/>
                <a:gd name="connsiteY24" fmla="*/ 4057322 h 6849667"/>
                <a:gd name="connsiteX25" fmla="*/ 251363 w 6808002"/>
                <a:gd name="connsiteY25" fmla="*/ 4116486 h 6849667"/>
                <a:gd name="connsiteX26" fmla="*/ 335525 w 6808002"/>
                <a:gd name="connsiteY26" fmla="*/ 4438971 h 6849667"/>
                <a:gd name="connsiteX27" fmla="*/ 256363 w 6808002"/>
                <a:gd name="connsiteY27" fmla="*/ 4553132 h 6849667"/>
                <a:gd name="connsiteX28" fmla="*/ 394689 w 6808002"/>
                <a:gd name="connsiteY28" fmla="*/ 4895615 h 6849667"/>
                <a:gd name="connsiteX29" fmla="*/ 528016 w 6808002"/>
                <a:gd name="connsiteY29" fmla="*/ 4920614 h 6849667"/>
                <a:gd name="connsiteX30" fmla="*/ 695508 w 6808002"/>
                <a:gd name="connsiteY30" fmla="*/ 5208100 h 6849667"/>
                <a:gd name="connsiteX31" fmla="*/ 646344 w 6808002"/>
                <a:gd name="connsiteY31" fmla="*/ 5337260 h 6849667"/>
                <a:gd name="connsiteX32" fmla="*/ 867999 w 6808002"/>
                <a:gd name="connsiteY32" fmla="*/ 5629746 h 6849667"/>
                <a:gd name="connsiteX33" fmla="*/ 1006326 w 6808002"/>
                <a:gd name="connsiteY33" fmla="*/ 5614747 h 6849667"/>
                <a:gd name="connsiteX34" fmla="*/ 1242981 w 6808002"/>
                <a:gd name="connsiteY34" fmla="*/ 5853069 h 6849667"/>
                <a:gd name="connsiteX35" fmla="*/ 1227982 w 6808002"/>
                <a:gd name="connsiteY35" fmla="*/ 5992228 h 6849667"/>
                <a:gd name="connsiteX36" fmla="*/ 1518801 w 6808002"/>
                <a:gd name="connsiteY36" fmla="*/ 6215551 h 6849667"/>
                <a:gd name="connsiteX37" fmla="*/ 1647128 w 6808002"/>
                <a:gd name="connsiteY37" fmla="*/ 6165554 h 6849667"/>
                <a:gd name="connsiteX38" fmla="*/ 1932948 w 6808002"/>
                <a:gd name="connsiteY38" fmla="*/ 6333878 h 6849667"/>
                <a:gd name="connsiteX39" fmla="*/ 1957946 w 6808002"/>
                <a:gd name="connsiteY39" fmla="*/ 6468039 h 6849667"/>
                <a:gd name="connsiteX40" fmla="*/ 2297930 w 6808002"/>
                <a:gd name="connsiteY40" fmla="*/ 6607199 h 6849667"/>
                <a:gd name="connsiteX41" fmla="*/ 2411258 w 6808002"/>
                <a:gd name="connsiteY41" fmla="*/ 6528036 h 6849667"/>
                <a:gd name="connsiteX42" fmla="*/ 2732075 w 6808002"/>
                <a:gd name="connsiteY42" fmla="*/ 6612198 h 6849667"/>
                <a:gd name="connsiteX43" fmla="*/ 2791239 w 6808002"/>
                <a:gd name="connsiteY43" fmla="*/ 6736359 h 6849667"/>
                <a:gd name="connsiteX44" fmla="*/ 2929566 w 6808002"/>
                <a:gd name="connsiteY44" fmla="*/ 6855520 h 6849667"/>
                <a:gd name="connsiteX45" fmla="*/ 3049560 w 6808002"/>
                <a:gd name="connsiteY45" fmla="*/ 6855520 h 6849667"/>
                <a:gd name="connsiteX46" fmla="*/ 3157055 w 6808002"/>
                <a:gd name="connsiteY46" fmla="*/ 6786357 h 6849667"/>
                <a:gd name="connsiteX47" fmla="*/ 3246217 w 6808002"/>
                <a:gd name="connsiteY47" fmla="*/ 6682195 h 6849667"/>
                <a:gd name="connsiteX48" fmla="*/ 3577034 w 6808002"/>
                <a:gd name="connsiteY48" fmla="*/ 6682195 h 6849667"/>
                <a:gd name="connsiteX49" fmla="*/ 3666197 w 6808002"/>
                <a:gd name="connsiteY49" fmla="*/ 6786357 h 6849667"/>
                <a:gd name="connsiteX50" fmla="*/ 3769525 w 6808002"/>
                <a:gd name="connsiteY50" fmla="*/ 6855520 h 6849667"/>
                <a:gd name="connsiteX51" fmla="*/ 3897019 w 6808002"/>
                <a:gd name="connsiteY51" fmla="*/ 6855520 h 6849667"/>
                <a:gd name="connsiteX52" fmla="*/ 4031179 w 6808002"/>
                <a:gd name="connsiteY52" fmla="*/ 6736359 h 6849667"/>
                <a:gd name="connsiteX53" fmla="*/ 4090343 w 6808002"/>
                <a:gd name="connsiteY53" fmla="*/ 6612198 h 6849667"/>
                <a:gd name="connsiteX54" fmla="*/ 4411161 w 6808002"/>
                <a:gd name="connsiteY54" fmla="*/ 6528036 h 6849667"/>
                <a:gd name="connsiteX55" fmla="*/ 4524488 w 6808002"/>
                <a:gd name="connsiteY55" fmla="*/ 6607199 h 6849667"/>
                <a:gd name="connsiteX56" fmla="*/ 4864472 w 6808002"/>
                <a:gd name="connsiteY56" fmla="*/ 6468039 h 6849667"/>
                <a:gd name="connsiteX57" fmla="*/ 4889471 w 6808002"/>
                <a:gd name="connsiteY57" fmla="*/ 6333878 h 6849667"/>
                <a:gd name="connsiteX58" fmla="*/ 5175290 w 6808002"/>
                <a:gd name="connsiteY58" fmla="*/ 6165554 h 6849667"/>
                <a:gd name="connsiteX59" fmla="*/ 5303617 w 6808002"/>
                <a:gd name="connsiteY59" fmla="*/ 6215551 h 6849667"/>
                <a:gd name="connsiteX60" fmla="*/ 5594437 w 6808002"/>
                <a:gd name="connsiteY60" fmla="*/ 5992228 h 6849667"/>
                <a:gd name="connsiteX61" fmla="*/ 5579437 w 6808002"/>
                <a:gd name="connsiteY61" fmla="*/ 5853069 h 6849667"/>
                <a:gd name="connsiteX62" fmla="*/ 5816092 w 6808002"/>
                <a:gd name="connsiteY62" fmla="*/ 5614747 h 6849667"/>
                <a:gd name="connsiteX63" fmla="*/ 5954419 w 6808002"/>
                <a:gd name="connsiteY63" fmla="*/ 5629746 h 6849667"/>
                <a:gd name="connsiteX64" fmla="*/ 6176075 w 6808002"/>
                <a:gd name="connsiteY64" fmla="*/ 5337260 h 6849667"/>
                <a:gd name="connsiteX65" fmla="*/ 6126910 w 6808002"/>
                <a:gd name="connsiteY65" fmla="*/ 5208100 h 6849667"/>
                <a:gd name="connsiteX66" fmla="*/ 6294402 w 6808002"/>
                <a:gd name="connsiteY66" fmla="*/ 4920614 h 6849667"/>
                <a:gd name="connsiteX67" fmla="*/ 6427729 w 6808002"/>
                <a:gd name="connsiteY67" fmla="*/ 4895615 h 6849667"/>
                <a:gd name="connsiteX68" fmla="*/ 6566056 w 6808002"/>
                <a:gd name="connsiteY68" fmla="*/ 4553132 h 6849667"/>
                <a:gd name="connsiteX69" fmla="*/ 6486893 w 6808002"/>
                <a:gd name="connsiteY69" fmla="*/ 4438971 h 6849667"/>
                <a:gd name="connsiteX70" fmla="*/ 6571055 w 6808002"/>
                <a:gd name="connsiteY70" fmla="*/ 4116486 h 6849667"/>
                <a:gd name="connsiteX71" fmla="*/ 6694383 w 6808002"/>
                <a:gd name="connsiteY71" fmla="*/ 4057322 h 6849667"/>
                <a:gd name="connsiteX72" fmla="*/ 6811877 w 6808002"/>
                <a:gd name="connsiteY72" fmla="*/ 3879831 h 6849667"/>
                <a:gd name="connsiteX73" fmla="*/ 6811877 w 6808002"/>
                <a:gd name="connsiteY73" fmla="*/ 3828167 h 6849667"/>
                <a:gd name="connsiteX74" fmla="*/ 6733547 w 6808002"/>
                <a:gd name="connsiteY74" fmla="*/ 3679841 h 6849667"/>
                <a:gd name="connsiteX75" fmla="*/ 6629386 w 6808002"/>
                <a:gd name="connsiteY75" fmla="*/ 3591512 h 6849667"/>
                <a:gd name="connsiteX76" fmla="*/ 6629386 w 6808002"/>
                <a:gd name="connsiteY76" fmla="*/ 3259028 h 6849667"/>
                <a:gd name="connsiteX77" fmla="*/ 6732714 w 6808002"/>
                <a:gd name="connsiteY77" fmla="*/ 3169866 h 6849667"/>
                <a:gd name="connsiteX78" fmla="*/ 6811044 w 6808002"/>
                <a:gd name="connsiteY78" fmla="*/ 3013207 h 6849667"/>
                <a:gd name="connsiteX79" fmla="*/ 6811044 w 6808002"/>
                <a:gd name="connsiteY79" fmla="*/ 2990708 h 6849667"/>
                <a:gd name="connsiteX80" fmla="*/ 6683550 w 6808002"/>
                <a:gd name="connsiteY80" fmla="*/ 2803217 h 6849667"/>
                <a:gd name="connsiteX81" fmla="*/ 6560223 w 6808002"/>
                <a:gd name="connsiteY81" fmla="*/ 2744053 h 6849667"/>
                <a:gd name="connsiteX82" fmla="*/ 6476060 w 6808002"/>
                <a:gd name="connsiteY82" fmla="*/ 2421569 h 6849667"/>
                <a:gd name="connsiteX83" fmla="*/ 6555223 w 6808002"/>
                <a:gd name="connsiteY83" fmla="*/ 2307407 h 6849667"/>
                <a:gd name="connsiteX84" fmla="*/ 6416896 w 6808002"/>
                <a:gd name="connsiteY84" fmla="*/ 1964924 h 6849667"/>
                <a:gd name="connsiteX85" fmla="*/ 6283569 w 6808002"/>
                <a:gd name="connsiteY85" fmla="*/ 1939925 h 6849667"/>
                <a:gd name="connsiteX86" fmla="*/ 6116078 w 6808002"/>
                <a:gd name="connsiteY86" fmla="*/ 1652439 h 6849667"/>
                <a:gd name="connsiteX87" fmla="*/ 6165242 w 6808002"/>
                <a:gd name="connsiteY87" fmla="*/ 1523279 h 6849667"/>
                <a:gd name="connsiteX88" fmla="*/ 5943586 w 6808002"/>
                <a:gd name="connsiteY88" fmla="*/ 1230793 h 6849667"/>
                <a:gd name="connsiteX89" fmla="*/ 5805260 w 6808002"/>
                <a:gd name="connsiteY89" fmla="*/ 1245792 h 6849667"/>
                <a:gd name="connsiteX90" fmla="*/ 5568604 w 6808002"/>
                <a:gd name="connsiteY90" fmla="*/ 1007471 h 6849667"/>
                <a:gd name="connsiteX91" fmla="*/ 5583603 w 6808002"/>
                <a:gd name="connsiteY91" fmla="*/ 868311 h 6849667"/>
                <a:gd name="connsiteX92" fmla="*/ 5292784 w 6808002"/>
                <a:gd name="connsiteY92" fmla="*/ 644988 h 6849667"/>
                <a:gd name="connsiteX93" fmla="*/ 5164457 w 6808002"/>
                <a:gd name="connsiteY93" fmla="*/ 694986 h 6849667"/>
                <a:gd name="connsiteX94" fmla="*/ 4878638 w 6808002"/>
                <a:gd name="connsiteY94" fmla="*/ 526661 h 6849667"/>
                <a:gd name="connsiteX95" fmla="*/ 4853639 w 6808002"/>
                <a:gd name="connsiteY95" fmla="*/ 392500 h 6849667"/>
                <a:gd name="connsiteX96" fmla="*/ 4513656 w 6808002"/>
                <a:gd name="connsiteY96" fmla="*/ 253341 h 6849667"/>
                <a:gd name="connsiteX97" fmla="*/ 4399495 w 6808002"/>
                <a:gd name="connsiteY97" fmla="*/ 332503 h 6849667"/>
                <a:gd name="connsiteX98" fmla="*/ 4078677 w 6808002"/>
                <a:gd name="connsiteY98" fmla="*/ 248341 h 6849667"/>
                <a:gd name="connsiteX99" fmla="*/ 4019513 w 6808002"/>
                <a:gd name="connsiteY99" fmla="*/ 124180 h 6849667"/>
                <a:gd name="connsiteX100" fmla="*/ 3857854 w 6808002"/>
                <a:gd name="connsiteY100" fmla="*/ 20 h 6849667"/>
                <a:gd name="connsiteX101" fmla="*/ 3784524 w 6808002"/>
                <a:gd name="connsiteY101" fmla="*/ 20 h 6849667"/>
                <a:gd name="connsiteX102" fmla="*/ 3654531 w 6808002"/>
                <a:gd name="connsiteY102" fmla="*/ 74183 h 6849667"/>
                <a:gd name="connsiteX103" fmla="*/ 3566202 w 6808002"/>
                <a:gd name="connsiteY103" fmla="*/ 178344 h 6849667"/>
                <a:gd name="connsiteX104" fmla="*/ 3235384 w 6808002"/>
                <a:gd name="connsiteY104" fmla="*/ 178344 h 6849667"/>
                <a:gd name="connsiteX105" fmla="*/ 3151222 w 6808002"/>
                <a:gd name="connsiteY105" fmla="*/ 79182 h 6849667"/>
                <a:gd name="connsiteX106" fmla="*/ 2982897 w 6808002"/>
                <a:gd name="connsiteY106" fmla="*/ 20 h 6849667"/>
                <a:gd name="connsiteX107" fmla="*/ 2982063 w 6808002"/>
                <a:gd name="connsiteY107" fmla="*/ 20 h 6849667"/>
                <a:gd name="connsiteX108" fmla="*/ 2786240 w 6808002"/>
                <a:gd name="connsiteY108" fmla="*/ 129180 h 684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808002" h="6849667">
                  <a:moveTo>
                    <a:pt x="2786240" y="129180"/>
                  </a:moveTo>
                  <a:lnTo>
                    <a:pt x="2727076" y="253341"/>
                  </a:lnTo>
                  <a:cubicBezTo>
                    <a:pt x="2672912" y="377501"/>
                    <a:pt x="2514586" y="416666"/>
                    <a:pt x="2406258" y="337503"/>
                  </a:cubicBezTo>
                  <a:lnTo>
                    <a:pt x="2293763" y="258340"/>
                  </a:lnTo>
                  <a:cubicBezTo>
                    <a:pt x="2165436" y="164178"/>
                    <a:pt x="1982945" y="243341"/>
                    <a:pt x="1953780" y="397500"/>
                  </a:cubicBezTo>
                  <a:lnTo>
                    <a:pt x="1928781" y="531660"/>
                  </a:lnTo>
                  <a:cubicBezTo>
                    <a:pt x="1903782" y="665821"/>
                    <a:pt x="1766289" y="744983"/>
                    <a:pt x="1642962" y="699986"/>
                  </a:cubicBezTo>
                  <a:lnTo>
                    <a:pt x="1514635" y="649988"/>
                  </a:lnTo>
                  <a:cubicBezTo>
                    <a:pt x="1366309" y="595824"/>
                    <a:pt x="1208816" y="714151"/>
                    <a:pt x="1223815" y="873310"/>
                  </a:cubicBezTo>
                  <a:lnTo>
                    <a:pt x="1238815" y="1012470"/>
                  </a:lnTo>
                  <a:cubicBezTo>
                    <a:pt x="1253814" y="1146631"/>
                    <a:pt x="1140486" y="1260792"/>
                    <a:pt x="1002160" y="1250792"/>
                  </a:cubicBezTo>
                  <a:lnTo>
                    <a:pt x="868833" y="1240793"/>
                  </a:lnTo>
                  <a:cubicBezTo>
                    <a:pt x="709674" y="1224960"/>
                    <a:pt x="591346" y="1384119"/>
                    <a:pt x="645510" y="1532445"/>
                  </a:cubicBezTo>
                  <a:lnTo>
                    <a:pt x="694675" y="1661605"/>
                  </a:lnTo>
                  <a:cubicBezTo>
                    <a:pt x="743839" y="1790766"/>
                    <a:pt x="660510" y="1929092"/>
                    <a:pt x="527183" y="1949091"/>
                  </a:cubicBezTo>
                  <a:lnTo>
                    <a:pt x="393856" y="1974090"/>
                  </a:lnTo>
                  <a:cubicBezTo>
                    <a:pt x="236364" y="1999089"/>
                    <a:pt x="162200" y="2182414"/>
                    <a:pt x="255529" y="2316574"/>
                  </a:cubicBezTo>
                  <a:lnTo>
                    <a:pt x="334692" y="2430735"/>
                  </a:lnTo>
                  <a:cubicBezTo>
                    <a:pt x="413855" y="2539896"/>
                    <a:pt x="373857" y="2698222"/>
                    <a:pt x="250530" y="2753219"/>
                  </a:cubicBezTo>
                  <a:lnTo>
                    <a:pt x="127202" y="2812383"/>
                  </a:lnTo>
                  <a:cubicBezTo>
                    <a:pt x="-16124" y="2876547"/>
                    <a:pt x="-45289" y="3074870"/>
                    <a:pt x="78038" y="3179032"/>
                  </a:cubicBezTo>
                  <a:lnTo>
                    <a:pt x="181366" y="3268194"/>
                  </a:lnTo>
                  <a:cubicBezTo>
                    <a:pt x="284695" y="3352357"/>
                    <a:pt x="284695" y="3516515"/>
                    <a:pt x="181366" y="3600678"/>
                  </a:cubicBezTo>
                  <a:lnTo>
                    <a:pt x="78871" y="3690674"/>
                  </a:lnTo>
                  <a:cubicBezTo>
                    <a:pt x="-44456" y="3794835"/>
                    <a:pt x="-19457" y="3988159"/>
                    <a:pt x="128035" y="4057322"/>
                  </a:cubicBezTo>
                  <a:lnTo>
                    <a:pt x="251363" y="4116486"/>
                  </a:lnTo>
                  <a:cubicBezTo>
                    <a:pt x="374690" y="4170650"/>
                    <a:pt x="413855" y="4329809"/>
                    <a:pt x="335525" y="4438971"/>
                  </a:cubicBezTo>
                  <a:lnTo>
                    <a:pt x="256363" y="4553132"/>
                  </a:lnTo>
                  <a:cubicBezTo>
                    <a:pt x="163034" y="4682292"/>
                    <a:pt x="241363" y="4865617"/>
                    <a:pt x="394689" y="4895615"/>
                  </a:cubicBezTo>
                  <a:lnTo>
                    <a:pt x="528016" y="4920614"/>
                  </a:lnTo>
                  <a:cubicBezTo>
                    <a:pt x="661343" y="4945613"/>
                    <a:pt x="740506" y="5083939"/>
                    <a:pt x="695508" y="5208100"/>
                  </a:cubicBezTo>
                  <a:lnTo>
                    <a:pt x="646344" y="5337260"/>
                  </a:lnTo>
                  <a:cubicBezTo>
                    <a:pt x="592180" y="5486420"/>
                    <a:pt x="710507" y="5644746"/>
                    <a:pt x="867999" y="5629746"/>
                  </a:cubicBezTo>
                  <a:lnTo>
                    <a:pt x="1006326" y="5614747"/>
                  </a:lnTo>
                  <a:cubicBezTo>
                    <a:pt x="1139653" y="5599748"/>
                    <a:pt x="1252981" y="5713909"/>
                    <a:pt x="1242981" y="5853069"/>
                  </a:cubicBezTo>
                  <a:lnTo>
                    <a:pt x="1227982" y="5992228"/>
                  </a:lnTo>
                  <a:cubicBezTo>
                    <a:pt x="1212983" y="6150554"/>
                    <a:pt x="1371308" y="6269715"/>
                    <a:pt x="1518801" y="6215551"/>
                  </a:cubicBezTo>
                  <a:lnTo>
                    <a:pt x="1647128" y="6165554"/>
                  </a:lnTo>
                  <a:cubicBezTo>
                    <a:pt x="1775455" y="6115556"/>
                    <a:pt x="1913782" y="6200552"/>
                    <a:pt x="1932948" y="6333878"/>
                  </a:cubicBezTo>
                  <a:lnTo>
                    <a:pt x="1957946" y="6468039"/>
                  </a:lnTo>
                  <a:cubicBezTo>
                    <a:pt x="1982945" y="6626364"/>
                    <a:pt x="2165436" y="6701361"/>
                    <a:pt x="2297930" y="6607199"/>
                  </a:cubicBezTo>
                  <a:lnTo>
                    <a:pt x="2411258" y="6528036"/>
                  </a:lnTo>
                  <a:cubicBezTo>
                    <a:pt x="2519586" y="6448873"/>
                    <a:pt x="2677911" y="6488038"/>
                    <a:pt x="2732075" y="6612198"/>
                  </a:cubicBezTo>
                  <a:lnTo>
                    <a:pt x="2791239" y="6736359"/>
                  </a:lnTo>
                  <a:cubicBezTo>
                    <a:pt x="2818738" y="6798023"/>
                    <a:pt x="2871235" y="6838854"/>
                    <a:pt x="2929566" y="6855520"/>
                  </a:cubicBezTo>
                  <a:lnTo>
                    <a:pt x="3049560" y="6855520"/>
                  </a:lnTo>
                  <a:cubicBezTo>
                    <a:pt x="3089558" y="6844687"/>
                    <a:pt x="3127056" y="6822188"/>
                    <a:pt x="3157055" y="6786357"/>
                  </a:cubicBezTo>
                  <a:lnTo>
                    <a:pt x="3246217" y="6682195"/>
                  </a:lnTo>
                  <a:cubicBezTo>
                    <a:pt x="3330380" y="6578034"/>
                    <a:pt x="3492872" y="6578034"/>
                    <a:pt x="3577034" y="6682195"/>
                  </a:cubicBezTo>
                  <a:lnTo>
                    <a:pt x="3666197" y="6786357"/>
                  </a:lnTo>
                  <a:cubicBezTo>
                    <a:pt x="3695362" y="6821355"/>
                    <a:pt x="3731193" y="6843854"/>
                    <a:pt x="3769525" y="6855520"/>
                  </a:cubicBezTo>
                  <a:lnTo>
                    <a:pt x="3897019" y="6855520"/>
                  </a:lnTo>
                  <a:cubicBezTo>
                    <a:pt x="3952849" y="6838021"/>
                    <a:pt x="4002847" y="6798023"/>
                    <a:pt x="4031179" y="6736359"/>
                  </a:cubicBezTo>
                  <a:lnTo>
                    <a:pt x="4090343" y="6612198"/>
                  </a:lnTo>
                  <a:cubicBezTo>
                    <a:pt x="4144507" y="6488038"/>
                    <a:pt x="4302833" y="6448873"/>
                    <a:pt x="4411161" y="6528036"/>
                  </a:cubicBezTo>
                  <a:lnTo>
                    <a:pt x="4524488" y="6607199"/>
                  </a:lnTo>
                  <a:cubicBezTo>
                    <a:pt x="4652816" y="6701361"/>
                    <a:pt x="4835307" y="6622198"/>
                    <a:pt x="4864472" y="6468039"/>
                  </a:cubicBezTo>
                  <a:lnTo>
                    <a:pt x="4889471" y="6333878"/>
                  </a:lnTo>
                  <a:cubicBezTo>
                    <a:pt x="4914469" y="6199718"/>
                    <a:pt x="5051963" y="6120556"/>
                    <a:pt x="5175290" y="6165554"/>
                  </a:cubicBezTo>
                  <a:lnTo>
                    <a:pt x="5303617" y="6215551"/>
                  </a:lnTo>
                  <a:cubicBezTo>
                    <a:pt x="5451943" y="6269715"/>
                    <a:pt x="5609436" y="6151388"/>
                    <a:pt x="5594437" y="5992228"/>
                  </a:cubicBezTo>
                  <a:lnTo>
                    <a:pt x="5579437" y="5853069"/>
                  </a:lnTo>
                  <a:cubicBezTo>
                    <a:pt x="5564438" y="5718908"/>
                    <a:pt x="5677766" y="5604747"/>
                    <a:pt x="5816092" y="5614747"/>
                  </a:cubicBezTo>
                  <a:lnTo>
                    <a:pt x="5954419" y="5629746"/>
                  </a:lnTo>
                  <a:cubicBezTo>
                    <a:pt x="6111911" y="5644746"/>
                    <a:pt x="6230239" y="5485586"/>
                    <a:pt x="6176075" y="5337260"/>
                  </a:cubicBezTo>
                  <a:lnTo>
                    <a:pt x="6126910" y="5208100"/>
                  </a:lnTo>
                  <a:cubicBezTo>
                    <a:pt x="6077746" y="5078940"/>
                    <a:pt x="6161076" y="4940613"/>
                    <a:pt x="6294402" y="4920614"/>
                  </a:cubicBezTo>
                  <a:lnTo>
                    <a:pt x="6427729" y="4895615"/>
                  </a:lnTo>
                  <a:cubicBezTo>
                    <a:pt x="6585221" y="4870616"/>
                    <a:pt x="6659385" y="4687292"/>
                    <a:pt x="6566056" y="4553132"/>
                  </a:cubicBezTo>
                  <a:lnTo>
                    <a:pt x="6486893" y="4438971"/>
                  </a:lnTo>
                  <a:cubicBezTo>
                    <a:pt x="6407730" y="4329809"/>
                    <a:pt x="6447728" y="4171484"/>
                    <a:pt x="6571055" y="4116486"/>
                  </a:cubicBezTo>
                  <a:lnTo>
                    <a:pt x="6694383" y="4057322"/>
                  </a:lnTo>
                  <a:cubicBezTo>
                    <a:pt x="6763546" y="4019824"/>
                    <a:pt x="6804377" y="3952327"/>
                    <a:pt x="6811877" y="3879831"/>
                  </a:cubicBezTo>
                  <a:lnTo>
                    <a:pt x="6811877" y="3828167"/>
                  </a:lnTo>
                  <a:cubicBezTo>
                    <a:pt x="6806044" y="3773169"/>
                    <a:pt x="6780212" y="3719839"/>
                    <a:pt x="6733547" y="3679841"/>
                  </a:cubicBezTo>
                  <a:lnTo>
                    <a:pt x="6629386" y="3591512"/>
                  </a:lnTo>
                  <a:cubicBezTo>
                    <a:pt x="6526058" y="3502349"/>
                    <a:pt x="6526058" y="3343191"/>
                    <a:pt x="6629386" y="3259028"/>
                  </a:cubicBezTo>
                  <a:lnTo>
                    <a:pt x="6732714" y="3169866"/>
                  </a:lnTo>
                  <a:cubicBezTo>
                    <a:pt x="6782712" y="3127368"/>
                    <a:pt x="6807711" y="3070704"/>
                    <a:pt x="6811044" y="3013207"/>
                  </a:cubicBezTo>
                  <a:lnTo>
                    <a:pt x="6811044" y="2990708"/>
                  </a:lnTo>
                  <a:cubicBezTo>
                    <a:pt x="6806878" y="2914045"/>
                    <a:pt x="6763546" y="2840715"/>
                    <a:pt x="6683550" y="2803217"/>
                  </a:cubicBezTo>
                  <a:lnTo>
                    <a:pt x="6560223" y="2744053"/>
                  </a:lnTo>
                  <a:cubicBezTo>
                    <a:pt x="6436895" y="2689889"/>
                    <a:pt x="6397730" y="2530730"/>
                    <a:pt x="6476060" y="2421569"/>
                  </a:cubicBezTo>
                  <a:lnTo>
                    <a:pt x="6555223" y="2307407"/>
                  </a:lnTo>
                  <a:cubicBezTo>
                    <a:pt x="6648552" y="2178247"/>
                    <a:pt x="6570222" y="1994923"/>
                    <a:pt x="6416896" y="1964924"/>
                  </a:cubicBezTo>
                  <a:lnTo>
                    <a:pt x="6283569" y="1939925"/>
                  </a:lnTo>
                  <a:cubicBezTo>
                    <a:pt x="6150242" y="1914927"/>
                    <a:pt x="6071080" y="1776600"/>
                    <a:pt x="6116078" y="1652439"/>
                  </a:cubicBezTo>
                  <a:lnTo>
                    <a:pt x="6165242" y="1523279"/>
                  </a:lnTo>
                  <a:cubicBezTo>
                    <a:pt x="6219406" y="1374119"/>
                    <a:pt x="6101078" y="1215794"/>
                    <a:pt x="5943586" y="1230793"/>
                  </a:cubicBezTo>
                  <a:lnTo>
                    <a:pt x="5805260" y="1245792"/>
                  </a:lnTo>
                  <a:cubicBezTo>
                    <a:pt x="5671933" y="1260792"/>
                    <a:pt x="5558605" y="1146631"/>
                    <a:pt x="5568604" y="1007471"/>
                  </a:cubicBezTo>
                  <a:lnTo>
                    <a:pt x="5583603" y="868311"/>
                  </a:lnTo>
                  <a:cubicBezTo>
                    <a:pt x="5598603" y="709985"/>
                    <a:pt x="5440277" y="590824"/>
                    <a:pt x="5292784" y="644988"/>
                  </a:cubicBezTo>
                  <a:lnTo>
                    <a:pt x="5164457" y="694986"/>
                  </a:lnTo>
                  <a:cubicBezTo>
                    <a:pt x="5036130" y="744983"/>
                    <a:pt x="4897803" y="659987"/>
                    <a:pt x="4878638" y="526661"/>
                  </a:cubicBezTo>
                  <a:lnTo>
                    <a:pt x="4853639" y="392500"/>
                  </a:lnTo>
                  <a:cubicBezTo>
                    <a:pt x="4828640" y="234175"/>
                    <a:pt x="4646149" y="159178"/>
                    <a:pt x="4513656" y="253341"/>
                  </a:cubicBezTo>
                  <a:lnTo>
                    <a:pt x="4399495" y="332503"/>
                  </a:lnTo>
                  <a:cubicBezTo>
                    <a:pt x="4291166" y="411666"/>
                    <a:pt x="4132841" y="372501"/>
                    <a:pt x="4078677" y="248341"/>
                  </a:cubicBezTo>
                  <a:lnTo>
                    <a:pt x="4019513" y="124180"/>
                  </a:lnTo>
                  <a:cubicBezTo>
                    <a:pt x="3988681" y="54184"/>
                    <a:pt x="3926184" y="11686"/>
                    <a:pt x="3857854" y="20"/>
                  </a:cubicBezTo>
                  <a:lnTo>
                    <a:pt x="3784524" y="20"/>
                  </a:lnTo>
                  <a:cubicBezTo>
                    <a:pt x="3736193" y="8352"/>
                    <a:pt x="3690362" y="31685"/>
                    <a:pt x="3654531" y="74183"/>
                  </a:cubicBezTo>
                  <a:lnTo>
                    <a:pt x="3566202" y="178344"/>
                  </a:lnTo>
                  <a:cubicBezTo>
                    <a:pt x="3477039" y="282506"/>
                    <a:pt x="3319547" y="282506"/>
                    <a:pt x="3235384" y="178344"/>
                  </a:cubicBezTo>
                  <a:lnTo>
                    <a:pt x="3151222" y="79182"/>
                  </a:lnTo>
                  <a:cubicBezTo>
                    <a:pt x="3106224" y="25018"/>
                    <a:pt x="3044560" y="-814"/>
                    <a:pt x="2982897" y="20"/>
                  </a:cubicBezTo>
                  <a:lnTo>
                    <a:pt x="2982063" y="20"/>
                  </a:lnTo>
                  <a:cubicBezTo>
                    <a:pt x="2902901" y="853"/>
                    <a:pt x="2825404" y="45017"/>
                    <a:pt x="2786240" y="129180"/>
                  </a:cubicBezTo>
                  <a:close/>
                </a:path>
              </a:pathLst>
            </a:custGeom>
            <a:solidFill>
              <a:schemeClr val="accent2"/>
            </a:solidFill>
            <a:ln w="8324" cap="flat">
              <a:noFill/>
              <a:prstDash val="solid"/>
              <a:miter/>
            </a:ln>
          </p:spPr>
          <p:txBody>
            <a:bodyPr rtlCol="0" anchor="ctr"/>
            <a:lstStyle/>
            <a:p>
              <a:pPr algn="r" rtl="1"/>
              <a:endParaRPr lang="en-US">
                <a:cs typeface="B Nazanin" pitchFamily="2" charset="-78"/>
              </a:endParaRPr>
            </a:p>
          </p:txBody>
        </p:sp>
        <p:sp>
          <p:nvSpPr>
            <p:cNvPr id="19" name="Graphic 23">
              <a:extLst>
                <a:ext uri="{FF2B5EF4-FFF2-40B4-BE49-F238E27FC236}">
                  <a16:creationId xmlns:a16="http://schemas.microsoft.com/office/drawing/2014/main" id="{087D3A97-9B8C-4D2D-AB69-DDAEB4A1E16D}"/>
                </a:ext>
              </a:extLst>
            </p:cNvPr>
            <p:cNvSpPr/>
            <p:nvPr/>
          </p:nvSpPr>
          <p:spPr>
            <a:xfrm>
              <a:off x="7804960" y="1368293"/>
              <a:ext cx="2821808" cy="2839077"/>
            </a:xfrm>
            <a:custGeom>
              <a:avLst/>
              <a:gdLst>
                <a:gd name="connsiteX0" fmla="*/ 1768155 w 4319084"/>
                <a:gd name="connsiteY0" fmla="*/ 81953 h 4345517"/>
                <a:gd name="connsiteX1" fmla="*/ 1730621 w 4319084"/>
                <a:gd name="connsiteY1" fmla="*/ 160723 h 4345517"/>
                <a:gd name="connsiteX2" fmla="*/ 1527090 w 4319084"/>
                <a:gd name="connsiteY2" fmla="*/ 214116 h 4345517"/>
                <a:gd name="connsiteX3" fmla="*/ 1455722 w 4319084"/>
                <a:gd name="connsiteY3" fmla="*/ 163894 h 4345517"/>
                <a:gd name="connsiteX4" fmla="*/ 1240032 w 4319084"/>
                <a:gd name="connsiteY4" fmla="*/ 252179 h 4345517"/>
                <a:gd name="connsiteX5" fmla="*/ 1224173 w 4319084"/>
                <a:gd name="connsiteY5" fmla="*/ 337292 h 4345517"/>
                <a:gd name="connsiteX6" fmla="*/ 1042845 w 4319084"/>
                <a:gd name="connsiteY6" fmla="*/ 444080 h 4345517"/>
                <a:gd name="connsiteX7" fmla="*/ 961433 w 4319084"/>
                <a:gd name="connsiteY7" fmla="*/ 412361 h 4345517"/>
                <a:gd name="connsiteX8" fmla="*/ 776933 w 4319084"/>
                <a:gd name="connsiteY8" fmla="*/ 554039 h 4345517"/>
                <a:gd name="connsiteX9" fmla="*/ 786449 w 4319084"/>
                <a:gd name="connsiteY9" fmla="*/ 642324 h 4345517"/>
                <a:gd name="connsiteX10" fmla="*/ 636312 w 4319084"/>
                <a:gd name="connsiteY10" fmla="*/ 793519 h 4345517"/>
                <a:gd name="connsiteX11" fmla="*/ 551727 w 4319084"/>
                <a:gd name="connsiteY11" fmla="*/ 787175 h 4345517"/>
                <a:gd name="connsiteX12" fmla="*/ 410049 w 4319084"/>
                <a:gd name="connsiteY12" fmla="*/ 972203 h 4345517"/>
                <a:gd name="connsiteX13" fmla="*/ 441239 w 4319084"/>
                <a:gd name="connsiteY13" fmla="*/ 1054144 h 4345517"/>
                <a:gd name="connsiteX14" fmla="*/ 334980 w 4319084"/>
                <a:gd name="connsiteY14" fmla="*/ 1236529 h 4345517"/>
                <a:gd name="connsiteX15" fmla="*/ 250396 w 4319084"/>
                <a:gd name="connsiteY15" fmla="*/ 1252388 h 4345517"/>
                <a:gd name="connsiteX16" fmla="*/ 162640 w 4319084"/>
                <a:gd name="connsiteY16" fmla="*/ 1469664 h 4345517"/>
                <a:gd name="connsiteX17" fmla="*/ 212862 w 4319084"/>
                <a:gd name="connsiteY17" fmla="*/ 1542090 h 4345517"/>
                <a:gd name="connsiteX18" fmla="*/ 159468 w 4319084"/>
                <a:gd name="connsiteY18" fmla="*/ 1746678 h 4345517"/>
                <a:gd name="connsiteX19" fmla="*/ 81227 w 4319084"/>
                <a:gd name="connsiteY19" fmla="*/ 1784212 h 4345517"/>
                <a:gd name="connsiteX20" fmla="*/ 50037 w 4319084"/>
                <a:gd name="connsiteY20" fmla="*/ 2016819 h 4345517"/>
                <a:gd name="connsiteX21" fmla="*/ 115590 w 4319084"/>
                <a:gd name="connsiteY21" fmla="*/ 2073385 h 4345517"/>
                <a:gd name="connsiteX22" fmla="*/ 115590 w 4319084"/>
                <a:gd name="connsiteY22" fmla="*/ 2284317 h 4345517"/>
                <a:gd name="connsiteX23" fmla="*/ 50037 w 4319084"/>
                <a:gd name="connsiteY23" fmla="*/ 2340882 h 4345517"/>
                <a:gd name="connsiteX24" fmla="*/ 81227 w 4319084"/>
                <a:gd name="connsiteY24" fmla="*/ 2573489 h 4345517"/>
                <a:gd name="connsiteX25" fmla="*/ 159468 w 4319084"/>
                <a:gd name="connsiteY25" fmla="*/ 2611023 h 4345517"/>
                <a:gd name="connsiteX26" fmla="*/ 212862 w 4319084"/>
                <a:gd name="connsiteY26" fmla="*/ 2815612 h 4345517"/>
                <a:gd name="connsiteX27" fmla="*/ 162640 w 4319084"/>
                <a:gd name="connsiteY27" fmla="*/ 2888037 h 4345517"/>
                <a:gd name="connsiteX28" fmla="*/ 250396 w 4319084"/>
                <a:gd name="connsiteY28" fmla="*/ 3105313 h 4345517"/>
                <a:gd name="connsiteX29" fmla="*/ 334980 w 4319084"/>
                <a:gd name="connsiteY29" fmla="*/ 3121173 h 4345517"/>
                <a:gd name="connsiteX30" fmla="*/ 441239 w 4319084"/>
                <a:gd name="connsiteY30" fmla="*/ 3303557 h 4345517"/>
                <a:gd name="connsiteX31" fmla="*/ 410049 w 4319084"/>
                <a:gd name="connsiteY31" fmla="*/ 3385498 h 4345517"/>
                <a:gd name="connsiteX32" fmla="*/ 550670 w 4319084"/>
                <a:gd name="connsiteY32" fmla="*/ 3571055 h 4345517"/>
                <a:gd name="connsiteX33" fmla="*/ 638426 w 4319084"/>
                <a:gd name="connsiteY33" fmla="*/ 3561539 h 4345517"/>
                <a:gd name="connsiteX34" fmla="*/ 788563 w 4319084"/>
                <a:gd name="connsiteY34" fmla="*/ 3712734 h 4345517"/>
                <a:gd name="connsiteX35" fmla="*/ 779048 w 4319084"/>
                <a:gd name="connsiteY35" fmla="*/ 3801019 h 4345517"/>
                <a:gd name="connsiteX36" fmla="*/ 963547 w 4319084"/>
                <a:gd name="connsiteY36" fmla="*/ 3942697 h 4345517"/>
                <a:gd name="connsiteX37" fmla="*/ 1044960 w 4319084"/>
                <a:gd name="connsiteY37" fmla="*/ 3910978 h 4345517"/>
                <a:gd name="connsiteX38" fmla="*/ 1226287 w 4319084"/>
                <a:gd name="connsiteY38" fmla="*/ 4017766 h 4345517"/>
                <a:gd name="connsiteX39" fmla="*/ 1242147 w 4319084"/>
                <a:gd name="connsiteY39" fmla="*/ 4102879 h 4345517"/>
                <a:gd name="connsiteX40" fmla="*/ 1457837 w 4319084"/>
                <a:gd name="connsiteY40" fmla="*/ 4191163 h 4345517"/>
                <a:gd name="connsiteX41" fmla="*/ 1529733 w 4319084"/>
                <a:gd name="connsiteY41" fmla="*/ 4140942 h 4345517"/>
                <a:gd name="connsiteX42" fmla="*/ 1733264 w 4319084"/>
                <a:gd name="connsiteY42" fmla="*/ 4194336 h 4345517"/>
                <a:gd name="connsiteX43" fmla="*/ 1770798 w 4319084"/>
                <a:gd name="connsiteY43" fmla="*/ 4273105 h 4345517"/>
                <a:gd name="connsiteX44" fmla="*/ 1858555 w 4319084"/>
                <a:gd name="connsiteY44" fmla="*/ 4348702 h 4345517"/>
                <a:gd name="connsiteX45" fmla="*/ 1935209 w 4319084"/>
                <a:gd name="connsiteY45" fmla="*/ 4348702 h 4345517"/>
                <a:gd name="connsiteX46" fmla="*/ 2003405 w 4319084"/>
                <a:gd name="connsiteY46" fmla="*/ 4304824 h 4345517"/>
                <a:gd name="connsiteX47" fmla="*/ 2059971 w 4319084"/>
                <a:gd name="connsiteY47" fmla="*/ 4238742 h 4345517"/>
                <a:gd name="connsiteX48" fmla="*/ 2269846 w 4319084"/>
                <a:gd name="connsiteY48" fmla="*/ 4238742 h 4345517"/>
                <a:gd name="connsiteX49" fmla="*/ 2326412 w 4319084"/>
                <a:gd name="connsiteY49" fmla="*/ 4304824 h 4345517"/>
                <a:gd name="connsiteX50" fmla="*/ 2391964 w 4319084"/>
                <a:gd name="connsiteY50" fmla="*/ 4348702 h 4345517"/>
                <a:gd name="connsiteX51" fmla="*/ 2472848 w 4319084"/>
                <a:gd name="connsiteY51" fmla="*/ 4348702 h 4345517"/>
                <a:gd name="connsiteX52" fmla="*/ 2557961 w 4319084"/>
                <a:gd name="connsiteY52" fmla="*/ 4273105 h 4345517"/>
                <a:gd name="connsiteX53" fmla="*/ 2595495 w 4319084"/>
                <a:gd name="connsiteY53" fmla="*/ 4194336 h 4345517"/>
                <a:gd name="connsiteX54" fmla="*/ 2799026 w 4319084"/>
                <a:gd name="connsiteY54" fmla="*/ 4140942 h 4345517"/>
                <a:gd name="connsiteX55" fmla="*/ 2870923 w 4319084"/>
                <a:gd name="connsiteY55" fmla="*/ 4191163 h 4345517"/>
                <a:gd name="connsiteX56" fmla="*/ 3086613 w 4319084"/>
                <a:gd name="connsiteY56" fmla="*/ 4102879 h 4345517"/>
                <a:gd name="connsiteX57" fmla="*/ 3102472 w 4319084"/>
                <a:gd name="connsiteY57" fmla="*/ 4017766 h 4345517"/>
                <a:gd name="connsiteX58" fmla="*/ 3283800 w 4319084"/>
                <a:gd name="connsiteY58" fmla="*/ 3910978 h 4345517"/>
                <a:gd name="connsiteX59" fmla="*/ 3365212 w 4319084"/>
                <a:gd name="connsiteY59" fmla="*/ 3942697 h 4345517"/>
                <a:gd name="connsiteX60" fmla="*/ 3549712 w 4319084"/>
                <a:gd name="connsiteY60" fmla="*/ 3801019 h 4345517"/>
                <a:gd name="connsiteX61" fmla="*/ 3540196 w 4319084"/>
                <a:gd name="connsiteY61" fmla="*/ 3712734 h 4345517"/>
                <a:gd name="connsiteX62" fmla="*/ 3690333 w 4319084"/>
                <a:gd name="connsiteY62" fmla="*/ 3561539 h 4345517"/>
                <a:gd name="connsiteX63" fmla="*/ 3778089 w 4319084"/>
                <a:gd name="connsiteY63" fmla="*/ 3571055 h 4345517"/>
                <a:gd name="connsiteX64" fmla="*/ 3918711 w 4319084"/>
                <a:gd name="connsiteY64" fmla="*/ 3385498 h 4345517"/>
                <a:gd name="connsiteX65" fmla="*/ 3887520 w 4319084"/>
                <a:gd name="connsiteY65" fmla="*/ 3303557 h 4345517"/>
                <a:gd name="connsiteX66" fmla="*/ 3993779 w 4319084"/>
                <a:gd name="connsiteY66" fmla="*/ 3121173 h 4345517"/>
                <a:gd name="connsiteX67" fmla="*/ 4078364 w 4319084"/>
                <a:gd name="connsiteY67" fmla="*/ 3105313 h 4345517"/>
                <a:gd name="connsiteX68" fmla="*/ 4166120 w 4319084"/>
                <a:gd name="connsiteY68" fmla="*/ 2888037 h 4345517"/>
                <a:gd name="connsiteX69" fmla="*/ 4115898 w 4319084"/>
                <a:gd name="connsiteY69" fmla="*/ 2815612 h 4345517"/>
                <a:gd name="connsiteX70" fmla="*/ 4169291 w 4319084"/>
                <a:gd name="connsiteY70" fmla="*/ 2611023 h 4345517"/>
                <a:gd name="connsiteX71" fmla="*/ 4247532 w 4319084"/>
                <a:gd name="connsiteY71" fmla="*/ 2573489 h 4345517"/>
                <a:gd name="connsiteX72" fmla="*/ 4322072 w 4319084"/>
                <a:gd name="connsiteY72" fmla="*/ 2460886 h 4345517"/>
                <a:gd name="connsiteX73" fmla="*/ 4322072 w 4319084"/>
                <a:gd name="connsiteY73" fmla="*/ 2428110 h 4345517"/>
                <a:gd name="connsiteX74" fmla="*/ 4272379 w 4319084"/>
                <a:gd name="connsiteY74" fmla="*/ 2334010 h 4345517"/>
                <a:gd name="connsiteX75" fmla="*/ 4206297 w 4319084"/>
                <a:gd name="connsiteY75" fmla="*/ 2278502 h 4345517"/>
                <a:gd name="connsiteX76" fmla="*/ 4206297 w 4319084"/>
                <a:gd name="connsiteY76" fmla="*/ 2067569 h 4345517"/>
                <a:gd name="connsiteX77" fmla="*/ 4271850 w 4319084"/>
                <a:gd name="connsiteY77" fmla="*/ 2011004 h 4345517"/>
                <a:gd name="connsiteX78" fmla="*/ 4321543 w 4319084"/>
                <a:gd name="connsiteY78" fmla="*/ 1911617 h 4345517"/>
                <a:gd name="connsiteX79" fmla="*/ 4321543 w 4319084"/>
                <a:gd name="connsiteY79" fmla="*/ 1897344 h 4345517"/>
                <a:gd name="connsiteX80" fmla="*/ 4240660 w 4319084"/>
                <a:gd name="connsiteY80" fmla="*/ 1778397 h 4345517"/>
                <a:gd name="connsiteX81" fmla="*/ 4162419 w 4319084"/>
                <a:gd name="connsiteY81" fmla="*/ 1740863 h 4345517"/>
                <a:gd name="connsiteX82" fmla="*/ 4109025 w 4319084"/>
                <a:gd name="connsiteY82" fmla="*/ 1536274 h 4345517"/>
                <a:gd name="connsiteX83" fmla="*/ 4159247 w 4319084"/>
                <a:gd name="connsiteY83" fmla="*/ 1463849 h 4345517"/>
                <a:gd name="connsiteX84" fmla="*/ 4071491 w 4319084"/>
                <a:gd name="connsiteY84" fmla="*/ 1246573 h 4345517"/>
                <a:gd name="connsiteX85" fmla="*/ 3986907 w 4319084"/>
                <a:gd name="connsiteY85" fmla="*/ 1230714 h 4345517"/>
                <a:gd name="connsiteX86" fmla="*/ 3880648 w 4319084"/>
                <a:gd name="connsiteY86" fmla="*/ 1048329 h 4345517"/>
                <a:gd name="connsiteX87" fmla="*/ 3911838 w 4319084"/>
                <a:gd name="connsiteY87" fmla="*/ 966388 h 4345517"/>
                <a:gd name="connsiteX88" fmla="*/ 3771217 w 4319084"/>
                <a:gd name="connsiteY88" fmla="*/ 780831 h 4345517"/>
                <a:gd name="connsiteX89" fmla="*/ 3683461 w 4319084"/>
                <a:gd name="connsiteY89" fmla="*/ 790347 h 4345517"/>
                <a:gd name="connsiteX90" fmla="*/ 3533323 w 4319084"/>
                <a:gd name="connsiteY90" fmla="*/ 639152 h 4345517"/>
                <a:gd name="connsiteX91" fmla="*/ 3542839 w 4319084"/>
                <a:gd name="connsiteY91" fmla="*/ 550868 h 4345517"/>
                <a:gd name="connsiteX92" fmla="*/ 3358340 w 4319084"/>
                <a:gd name="connsiteY92" fmla="*/ 409189 h 4345517"/>
                <a:gd name="connsiteX93" fmla="*/ 3276927 w 4319084"/>
                <a:gd name="connsiteY93" fmla="*/ 440908 h 4345517"/>
                <a:gd name="connsiteX94" fmla="*/ 3095600 w 4319084"/>
                <a:gd name="connsiteY94" fmla="*/ 334120 h 4345517"/>
                <a:gd name="connsiteX95" fmla="*/ 3079740 w 4319084"/>
                <a:gd name="connsiteY95" fmla="*/ 249007 h 4345517"/>
                <a:gd name="connsiteX96" fmla="*/ 2864050 w 4319084"/>
                <a:gd name="connsiteY96" fmla="*/ 160723 h 4345517"/>
                <a:gd name="connsiteX97" fmla="*/ 2791625 w 4319084"/>
                <a:gd name="connsiteY97" fmla="*/ 210944 h 4345517"/>
                <a:gd name="connsiteX98" fmla="*/ 2588094 w 4319084"/>
                <a:gd name="connsiteY98" fmla="*/ 157551 h 4345517"/>
                <a:gd name="connsiteX99" fmla="*/ 2550560 w 4319084"/>
                <a:gd name="connsiteY99" fmla="*/ 78781 h 4345517"/>
                <a:gd name="connsiteX100" fmla="*/ 2448001 w 4319084"/>
                <a:gd name="connsiteY100" fmla="*/ 12 h 4345517"/>
                <a:gd name="connsiteX101" fmla="*/ 2401480 w 4319084"/>
                <a:gd name="connsiteY101" fmla="*/ 12 h 4345517"/>
                <a:gd name="connsiteX102" fmla="*/ 2319010 w 4319084"/>
                <a:gd name="connsiteY102" fmla="*/ 47062 h 4345517"/>
                <a:gd name="connsiteX103" fmla="*/ 2262973 w 4319084"/>
                <a:gd name="connsiteY103" fmla="*/ 113144 h 4345517"/>
                <a:gd name="connsiteX104" fmla="*/ 2053098 w 4319084"/>
                <a:gd name="connsiteY104" fmla="*/ 113144 h 4345517"/>
                <a:gd name="connsiteX105" fmla="*/ 1999705 w 4319084"/>
                <a:gd name="connsiteY105" fmla="*/ 50234 h 4345517"/>
                <a:gd name="connsiteX106" fmla="*/ 1892917 w 4319084"/>
                <a:gd name="connsiteY106" fmla="*/ 12 h 4345517"/>
                <a:gd name="connsiteX107" fmla="*/ 1892388 w 4319084"/>
                <a:gd name="connsiteY107" fmla="*/ 12 h 4345517"/>
                <a:gd name="connsiteX108" fmla="*/ 1768155 w 4319084"/>
                <a:gd name="connsiteY108" fmla="*/ 81953 h 434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319084" h="4345517">
                  <a:moveTo>
                    <a:pt x="1768155" y="81953"/>
                  </a:moveTo>
                  <a:lnTo>
                    <a:pt x="1730621" y="160723"/>
                  </a:lnTo>
                  <a:cubicBezTo>
                    <a:pt x="1696258" y="239492"/>
                    <a:pt x="1595815" y="264338"/>
                    <a:pt x="1527090" y="214116"/>
                  </a:cubicBezTo>
                  <a:lnTo>
                    <a:pt x="1455722" y="163894"/>
                  </a:lnTo>
                  <a:cubicBezTo>
                    <a:pt x="1374310" y="104157"/>
                    <a:pt x="1258535" y="154379"/>
                    <a:pt x="1240032" y="252179"/>
                  </a:cubicBezTo>
                  <a:lnTo>
                    <a:pt x="1224173" y="337292"/>
                  </a:lnTo>
                  <a:cubicBezTo>
                    <a:pt x="1208313" y="422405"/>
                    <a:pt x="1121085" y="472627"/>
                    <a:pt x="1042845" y="444080"/>
                  </a:cubicBezTo>
                  <a:lnTo>
                    <a:pt x="961433" y="412361"/>
                  </a:lnTo>
                  <a:cubicBezTo>
                    <a:pt x="867333" y="377998"/>
                    <a:pt x="767417" y="453067"/>
                    <a:pt x="776933" y="554039"/>
                  </a:cubicBezTo>
                  <a:lnTo>
                    <a:pt x="786449" y="642324"/>
                  </a:lnTo>
                  <a:cubicBezTo>
                    <a:pt x="795965" y="727437"/>
                    <a:pt x="724068" y="799863"/>
                    <a:pt x="636312" y="793519"/>
                  </a:cubicBezTo>
                  <a:lnTo>
                    <a:pt x="551727" y="787175"/>
                  </a:lnTo>
                  <a:cubicBezTo>
                    <a:pt x="450755" y="777130"/>
                    <a:pt x="375686" y="878103"/>
                    <a:pt x="410049" y="972203"/>
                  </a:cubicBezTo>
                  <a:lnTo>
                    <a:pt x="441239" y="1054144"/>
                  </a:lnTo>
                  <a:cubicBezTo>
                    <a:pt x="472430" y="1136085"/>
                    <a:pt x="419565" y="1223841"/>
                    <a:pt x="334980" y="1236529"/>
                  </a:cubicBezTo>
                  <a:lnTo>
                    <a:pt x="250396" y="1252388"/>
                  </a:lnTo>
                  <a:cubicBezTo>
                    <a:pt x="150481" y="1268248"/>
                    <a:pt x="103431" y="1384551"/>
                    <a:pt x="162640" y="1469664"/>
                  </a:cubicBezTo>
                  <a:lnTo>
                    <a:pt x="212862" y="1542090"/>
                  </a:lnTo>
                  <a:cubicBezTo>
                    <a:pt x="263084" y="1611343"/>
                    <a:pt x="237708" y="1711787"/>
                    <a:pt x="159468" y="1746678"/>
                  </a:cubicBezTo>
                  <a:lnTo>
                    <a:pt x="81227" y="1784212"/>
                  </a:lnTo>
                  <a:cubicBezTo>
                    <a:pt x="-9701" y="1824918"/>
                    <a:pt x="-28204" y="1950737"/>
                    <a:pt x="50037" y="2016819"/>
                  </a:cubicBezTo>
                  <a:lnTo>
                    <a:pt x="115590" y="2073385"/>
                  </a:lnTo>
                  <a:cubicBezTo>
                    <a:pt x="181143" y="2126778"/>
                    <a:pt x="181143" y="2230923"/>
                    <a:pt x="115590" y="2284317"/>
                  </a:cubicBezTo>
                  <a:lnTo>
                    <a:pt x="50037" y="2340882"/>
                  </a:lnTo>
                  <a:cubicBezTo>
                    <a:pt x="-28204" y="2406964"/>
                    <a:pt x="-12344" y="2529611"/>
                    <a:pt x="81227" y="2573489"/>
                  </a:cubicBezTo>
                  <a:lnTo>
                    <a:pt x="159468" y="2611023"/>
                  </a:lnTo>
                  <a:cubicBezTo>
                    <a:pt x="237708" y="2645386"/>
                    <a:pt x="262555" y="2746358"/>
                    <a:pt x="212862" y="2815612"/>
                  </a:cubicBezTo>
                  <a:lnTo>
                    <a:pt x="162640" y="2888037"/>
                  </a:lnTo>
                  <a:cubicBezTo>
                    <a:pt x="103431" y="2969978"/>
                    <a:pt x="153124" y="3086281"/>
                    <a:pt x="250396" y="3105313"/>
                  </a:cubicBezTo>
                  <a:lnTo>
                    <a:pt x="334980" y="3121173"/>
                  </a:lnTo>
                  <a:cubicBezTo>
                    <a:pt x="419565" y="3137032"/>
                    <a:pt x="469786" y="3224788"/>
                    <a:pt x="441239" y="3303557"/>
                  </a:cubicBezTo>
                  <a:lnTo>
                    <a:pt x="410049" y="3385498"/>
                  </a:lnTo>
                  <a:cubicBezTo>
                    <a:pt x="375686" y="3480127"/>
                    <a:pt x="450755" y="3580571"/>
                    <a:pt x="550670" y="3571055"/>
                  </a:cubicBezTo>
                  <a:lnTo>
                    <a:pt x="638426" y="3561539"/>
                  </a:lnTo>
                  <a:cubicBezTo>
                    <a:pt x="723011" y="3552024"/>
                    <a:pt x="794907" y="3624449"/>
                    <a:pt x="788563" y="3712734"/>
                  </a:cubicBezTo>
                  <a:lnTo>
                    <a:pt x="779048" y="3801019"/>
                  </a:lnTo>
                  <a:cubicBezTo>
                    <a:pt x="769532" y="3901462"/>
                    <a:pt x="869976" y="3977060"/>
                    <a:pt x="963547" y="3942697"/>
                  </a:cubicBezTo>
                  <a:lnTo>
                    <a:pt x="1044960" y="3910978"/>
                  </a:lnTo>
                  <a:cubicBezTo>
                    <a:pt x="1126372" y="3879259"/>
                    <a:pt x="1214128" y="3933181"/>
                    <a:pt x="1226287" y="4017766"/>
                  </a:cubicBezTo>
                  <a:lnTo>
                    <a:pt x="1242147" y="4102879"/>
                  </a:lnTo>
                  <a:cubicBezTo>
                    <a:pt x="1258006" y="4203323"/>
                    <a:pt x="1373781" y="4250901"/>
                    <a:pt x="1457837" y="4191163"/>
                  </a:cubicBezTo>
                  <a:lnTo>
                    <a:pt x="1529733" y="4140942"/>
                  </a:lnTo>
                  <a:cubicBezTo>
                    <a:pt x="1598458" y="4090720"/>
                    <a:pt x="1698902" y="4115566"/>
                    <a:pt x="1733264" y="4194336"/>
                  </a:cubicBezTo>
                  <a:lnTo>
                    <a:pt x="1770798" y="4273105"/>
                  </a:lnTo>
                  <a:cubicBezTo>
                    <a:pt x="1788244" y="4312225"/>
                    <a:pt x="1821549" y="4338129"/>
                    <a:pt x="1858555" y="4348702"/>
                  </a:cubicBezTo>
                  <a:lnTo>
                    <a:pt x="1935209" y="4348702"/>
                  </a:lnTo>
                  <a:cubicBezTo>
                    <a:pt x="1960584" y="4341829"/>
                    <a:pt x="1984374" y="4327556"/>
                    <a:pt x="2003405" y="4304824"/>
                  </a:cubicBezTo>
                  <a:lnTo>
                    <a:pt x="2059971" y="4238742"/>
                  </a:lnTo>
                  <a:cubicBezTo>
                    <a:pt x="2113365" y="4172661"/>
                    <a:pt x="2216452" y="4172661"/>
                    <a:pt x="2269846" y="4238742"/>
                  </a:cubicBezTo>
                  <a:lnTo>
                    <a:pt x="2326412" y="4304824"/>
                  </a:lnTo>
                  <a:cubicBezTo>
                    <a:pt x="2344914" y="4327027"/>
                    <a:pt x="2367646" y="4341301"/>
                    <a:pt x="2391964" y="4348702"/>
                  </a:cubicBezTo>
                  <a:lnTo>
                    <a:pt x="2472848" y="4348702"/>
                  </a:lnTo>
                  <a:cubicBezTo>
                    <a:pt x="2508268" y="4337600"/>
                    <a:pt x="2539987" y="4312225"/>
                    <a:pt x="2557961" y="4273105"/>
                  </a:cubicBezTo>
                  <a:lnTo>
                    <a:pt x="2595495" y="4194336"/>
                  </a:lnTo>
                  <a:cubicBezTo>
                    <a:pt x="2629858" y="4115566"/>
                    <a:pt x="2730302" y="4090720"/>
                    <a:pt x="2799026" y="4140942"/>
                  </a:cubicBezTo>
                  <a:lnTo>
                    <a:pt x="2870923" y="4191163"/>
                  </a:lnTo>
                  <a:cubicBezTo>
                    <a:pt x="2952335" y="4250901"/>
                    <a:pt x="3068110" y="4200679"/>
                    <a:pt x="3086613" y="4102879"/>
                  </a:cubicBezTo>
                  <a:lnTo>
                    <a:pt x="3102472" y="4017766"/>
                  </a:lnTo>
                  <a:cubicBezTo>
                    <a:pt x="3118332" y="3932653"/>
                    <a:pt x="3205559" y="3882431"/>
                    <a:pt x="3283800" y="3910978"/>
                  </a:cubicBezTo>
                  <a:lnTo>
                    <a:pt x="3365212" y="3942697"/>
                  </a:lnTo>
                  <a:cubicBezTo>
                    <a:pt x="3459312" y="3977060"/>
                    <a:pt x="3559227" y="3901991"/>
                    <a:pt x="3549712" y="3801019"/>
                  </a:cubicBezTo>
                  <a:lnTo>
                    <a:pt x="3540196" y="3712734"/>
                  </a:lnTo>
                  <a:cubicBezTo>
                    <a:pt x="3530680" y="3627621"/>
                    <a:pt x="3602577" y="3555195"/>
                    <a:pt x="3690333" y="3561539"/>
                  </a:cubicBezTo>
                  <a:lnTo>
                    <a:pt x="3778089" y="3571055"/>
                  </a:lnTo>
                  <a:cubicBezTo>
                    <a:pt x="3878004" y="3580571"/>
                    <a:pt x="3953073" y="3479598"/>
                    <a:pt x="3918711" y="3385498"/>
                  </a:cubicBezTo>
                  <a:lnTo>
                    <a:pt x="3887520" y="3303557"/>
                  </a:lnTo>
                  <a:cubicBezTo>
                    <a:pt x="3856330" y="3221616"/>
                    <a:pt x="3909195" y="3133860"/>
                    <a:pt x="3993779" y="3121173"/>
                  </a:cubicBezTo>
                  <a:lnTo>
                    <a:pt x="4078364" y="3105313"/>
                  </a:lnTo>
                  <a:cubicBezTo>
                    <a:pt x="4178279" y="3089453"/>
                    <a:pt x="4225329" y="2973150"/>
                    <a:pt x="4166120" y="2888037"/>
                  </a:cubicBezTo>
                  <a:lnTo>
                    <a:pt x="4115898" y="2815612"/>
                  </a:lnTo>
                  <a:cubicBezTo>
                    <a:pt x="4065676" y="2746358"/>
                    <a:pt x="4091051" y="2645914"/>
                    <a:pt x="4169291" y="2611023"/>
                  </a:cubicBezTo>
                  <a:lnTo>
                    <a:pt x="4247532" y="2573489"/>
                  </a:lnTo>
                  <a:cubicBezTo>
                    <a:pt x="4291410" y="2549700"/>
                    <a:pt x="4317314" y="2506879"/>
                    <a:pt x="4322072" y="2460886"/>
                  </a:cubicBezTo>
                  <a:lnTo>
                    <a:pt x="4322072" y="2428110"/>
                  </a:lnTo>
                  <a:cubicBezTo>
                    <a:pt x="4318371" y="2393219"/>
                    <a:pt x="4301983" y="2359385"/>
                    <a:pt x="4272379" y="2334010"/>
                  </a:cubicBezTo>
                  <a:lnTo>
                    <a:pt x="4206297" y="2278502"/>
                  </a:lnTo>
                  <a:cubicBezTo>
                    <a:pt x="4140744" y="2221936"/>
                    <a:pt x="4140744" y="2120963"/>
                    <a:pt x="4206297" y="2067569"/>
                  </a:cubicBezTo>
                  <a:lnTo>
                    <a:pt x="4271850" y="2011004"/>
                  </a:lnTo>
                  <a:cubicBezTo>
                    <a:pt x="4303569" y="1984042"/>
                    <a:pt x="4319429" y="1948094"/>
                    <a:pt x="4321543" y="1911617"/>
                  </a:cubicBezTo>
                  <a:lnTo>
                    <a:pt x="4321543" y="1897344"/>
                  </a:lnTo>
                  <a:cubicBezTo>
                    <a:pt x="4318900" y="1848708"/>
                    <a:pt x="4291410" y="1802186"/>
                    <a:pt x="4240660" y="1778397"/>
                  </a:cubicBezTo>
                  <a:lnTo>
                    <a:pt x="4162419" y="1740863"/>
                  </a:lnTo>
                  <a:cubicBezTo>
                    <a:pt x="4084179" y="1706500"/>
                    <a:pt x="4059332" y="1605528"/>
                    <a:pt x="4109025" y="1536274"/>
                  </a:cubicBezTo>
                  <a:lnTo>
                    <a:pt x="4159247" y="1463849"/>
                  </a:lnTo>
                  <a:cubicBezTo>
                    <a:pt x="4218456" y="1381908"/>
                    <a:pt x="4168763" y="1265605"/>
                    <a:pt x="4071491" y="1246573"/>
                  </a:cubicBezTo>
                  <a:lnTo>
                    <a:pt x="3986907" y="1230714"/>
                  </a:lnTo>
                  <a:cubicBezTo>
                    <a:pt x="3902322" y="1214854"/>
                    <a:pt x="3852100" y="1127098"/>
                    <a:pt x="3880648" y="1048329"/>
                  </a:cubicBezTo>
                  <a:lnTo>
                    <a:pt x="3911838" y="966388"/>
                  </a:lnTo>
                  <a:cubicBezTo>
                    <a:pt x="3946201" y="871759"/>
                    <a:pt x="3871132" y="771315"/>
                    <a:pt x="3771217" y="780831"/>
                  </a:cubicBezTo>
                  <a:lnTo>
                    <a:pt x="3683461" y="790347"/>
                  </a:lnTo>
                  <a:cubicBezTo>
                    <a:pt x="3598876" y="799863"/>
                    <a:pt x="3526980" y="727437"/>
                    <a:pt x="3533323" y="639152"/>
                  </a:cubicBezTo>
                  <a:lnTo>
                    <a:pt x="3542839" y="550868"/>
                  </a:lnTo>
                  <a:cubicBezTo>
                    <a:pt x="3552355" y="450424"/>
                    <a:pt x="3451911" y="374826"/>
                    <a:pt x="3358340" y="409189"/>
                  </a:cubicBezTo>
                  <a:lnTo>
                    <a:pt x="3276927" y="440908"/>
                  </a:lnTo>
                  <a:cubicBezTo>
                    <a:pt x="3195515" y="472627"/>
                    <a:pt x="3107759" y="418705"/>
                    <a:pt x="3095600" y="334120"/>
                  </a:cubicBezTo>
                  <a:lnTo>
                    <a:pt x="3079740" y="249007"/>
                  </a:lnTo>
                  <a:cubicBezTo>
                    <a:pt x="3063881" y="148564"/>
                    <a:pt x="2948106" y="100985"/>
                    <a:pt x="2864050" y="160723"/>
                  </a:cubicBezTo>
                  <a:lnTo>
                    <a:pt x="2791625" y="210944"/>
                  </a:lnTo>
                  <a:cubicBezTo>
                    <a:pt x="2722900" y="261166"/>
                    <a:pt x="2622456" y="236320"/>
                    <a:pt x="2588094" y="157551"/>
                  </a:cubicBezTo>
                  <a:lnTo>
                    <a:pt x="2550560" y="78781"/>
                  </a:lnTo>
                  <a:cubicBezTo>
                    <a:pt x="2531000" y="34375"/>
                    <a:pt x="2491351" y="7414"/>
                    <a:pt x="2448001" y="12"/>
                  </a:cubicBezTo>
                  <a:lnTo>
                    <a:pt x="2401480" y="12"/>
                  </a:lnTo>
                  <a:cubicBezTo>
                    <a:pt x="2370818" y="5299"/>
                    <a:pt x="2341742" y="20101"/>
                    <a:pt x="2319010" y="47062"/>
                  </a:cubicBezTo>
                  <a:lnTo>
                    <a:pt x="2262973" y="113144"/>
                  </a:lnTo>
                  <a:cubicBezTo>
                    <a:pt x="2206407" y="179225"/>
                    <a:pt x="2106492" y="179225"/>
                    <a:pt x="2053098" y="113144"/>
                  </a:cubicBezTo>
                  <a:lnTo>
                    <a:pt x="1999705" y="50234"/>
                  </a:lnTo>
                  <a:cubicBezTo>
                    <a:pt x="1971157" y="15872"/>
                    <a:pt x="1932037" y="-516"/>
                    <a:pt x="1892917" y="12"/>
                  </a:cubicBezTo>
                  <a:lnTo>
                    <a:pt x="1892388" y="12"/>
                  </a:lnTo>
                  <a:cubicBezTo>
                    <a:pt x="1842166" y="541"/>
                    <a:pt x="1793002" y="28560"/>
                    <a:pt x="1768155" y="81953"/>
                  </a:cubicBezTo>
                  <a:close/>
                </a:path>
              </a:pathLst>
            </a:custGeom>
            <a:noFill/>
            <a:ln w="25400" cap="flat">
              <a:solidFill>
                <a:schemeClr val="bg1"/>
              </a:solidFill>
              <a:prstDash val="solid"/>
              <a:miter/>
            </a:ln>
          </p:spPr>
          <p:txBody>
            <a:bodyPr rtlCol="0" anchor="ctr"/>
            <a:lstStyle/>
            <a:p>
              <a:pPr algn="r" rtl="1"/>
              <a:endParaRPr lang="en-US">
                <a:cs typeface="B Nazanin" pitchFamily="2" charset="-78"/>
              </a:endParaRPr>
            </a:p>
          </p:txBody>
        </p:sp>
      </p:grpSp>
      <p:grpSp>
        <p:nvGrpSpPr>
          <p:cNvPr id="20" name="Group 19">
            <a:extLst>
              <a:ext uri="{FF2B5EF4-FFF2-40B4-BE49-F238E27FC236}">
                <a16:creationId xmlns:a16="http://schemas.microsoft.com/office/drawing/2014/main" id="{0F9B9C63-AC05-4D39-829E-7862E397311D}"/>
              </a:ext>
            </a:extLst>
          </p:cNvPr>
          <p:cNvGrpSpPr/>
          <p:nvPr/>
        </p:nvGrpSpPr>
        <p:grpSpPr>
          <a:xfrm>
            <a:off x="7986044" y="2881930"/>
            <a:ext cx="1400880" cy="1005178"/>
            <a:chOff x="10545417" y="4196355"/>
            <a:chExt cx="1400880" cy="1005178"/>
          </a:xfrm>
        </p:grpSpPr>
        <p:sp>
          <p:nvSpPr>
            <p:cNvPr id="21" name="TextBox 20">
              <a:extLst>
                <a:ext uri="{FF2B5EF4-FFF2-40B4-BE49-F238E27FC236}">
                  <a16:creationId xmlns:a16="http://schemas.microsoft.com/office/drawing/2014/main" id="{0CAC31B2-9887-483F-BE1D-6B2E48414503}"/>
                </a:ext>
              </a:extLst>
            </p:cNvPr>
            <p:cNvSpPr txBox="1"/>
            <p:nvPr/>
          </p:nvSpPr>
          <p:spPr>
            <a:xfrm>
              <a:off x="10545417" y="4196355"/>
              <a:ext cx="1400880" cy="646331"/>
            </a:xfrm>
            <a:prstGeom prst="rect">
              <a:avLst/>
            </a:prstGeom>
            <a:noFill/>
          </p:spPr>
          <p:txBody>
            <a:bodyPr wrap="square" rtlCol="0" anchor="ctr">
              <a:spAutoFit/>
            </a:bodyPr>
            <a:lstStyle/>
            <a:p>
              <a:pPr algn="ctr" rtl="1"/>
              <a:r>
                <a:rPr lang="en-US" altLang="ko-KR" sz="3600" b="1" dirty="0">
                  <a:solidFill>
                    <a:schemeClr val="bg1"/>
                  </a:solidFill>
                  <a:cs typeface="B Nazanin" pitchFamily="2" charset="-78"/>
                </a:rPr>
                <a:t>20%</a:t>
              </a:r>
              <a:endParaRPr lang="ko-KR" altLang="en-US" sz="3600" b="1" dirty="0">
                <a:solidFill>
                  <a:schemeClr val="bg1"/>
                </a:solidFill>
                <a:cs typeface="B Nazanin" pitchFamily="2" charset="-78"/>
              </a:endParaRPr>
            </a:p>
          </p:txBody>
        </p:sp>
        <p:sp>
          <p:nvSpPr>
            <p:cNvPr id="22" name="TextBox 21">
              <a:extLst>
                <a:ext uri="{FF2B5EF4-FFF2-40B4-BE49-F238E27FC236}">
                  <a16:creationId xmlns:a16="http://schemas.microsoft.com/office/drawing/2014/main" id="{617AC84B-9473-4707-9B84-AA59955D4287}"/>
                </a:ext>
              </a:extLst>
            </p:cNvPr>
            <p:cNvSpPr txBox="1"/>
            <p:nvPr/>
          </p:nvSpPr>
          <p:spPr>
            <a:xfrm>
              <a:off x="10545419" y="4832201"/>
              <a:ext cx="1400878" cy="369332"/>
            </a:xfrm>
            <a:prstGeom prst="rect">
              <a:avLst/>
            </a:prstGeom>
            <a:noFill/>
          </p:spPr>
          <p:txBody>
            <a:bodyPr wrap="square" rtlCol="0" anchor="ctr">
              <a:spAutoFit/>
            </a:bodyPr>
            <a:lstStyle/>
            <a:p>
              <a:pPr algn="ctr" rtl="1"/>
              <a:r>
                <a:rPr lang="en-US" altLang="ko-KR" sz="1800" b="1" dirty="0">
                  <a:solidFill>
                    <a:schemeClr val="bg1"/>
                  </a:solidFill>
                  <a:cs typeface="B Nazanin" pitchFamily="2" charset="-78"/>
                </a:rPr>
                <a:t>SALE OFF</a:t>
              </a:r>
              <a:endParaRPr lang="ko-KR" altLang="en-US" sz="1800" b="1" dirty="0">
                <a:solidFill>
                  <a:schemeClr val="bg1"/>
                </a:solidFill>
                <a:cs typeface="B Nazanin" pitchFamily="2" charset="-78"/>
              </a:endParaRPr>
            </a:p>
          </p:txBody>
        </p:sp>
      </p:grpSp>
      <p:sp>
        <p:nvSpPr>
          <p:cNvPr id="23" name="TextBox 22">
            <a:extLst>
              <a:ext uri="{FF2B5EF4-FFF2-40B4-BE49-F238E27FC236}">
                <a16:creationId xmlns:a16="http://schemas.microsoft.com/office/drawing/2014/main" id="{DE8E0075-4B50-4CB8-8BA5-A2B73031085A}"/>
              </a:ext>
            </a:extLst>
          </p:cNvPr>
          <p:cNvSpPr txBox="1"/>
          <p:nvPr/>
        </p:nvSpPr>
        <p:spPr>
          <a:xfrm>
            <a:off x="5800288" y="2325353"/>
            <a:ext cx="1728281" cy="1015663"/>
          </a:xfrm>
          <a:prstGeom prst="rect">
            <a:avLst/>
          </a:prstGeom>
          <a:noFill/>
        </p:spPr>
        <p:txBody>
          <a:bodyPr wrap="square" rtlCol="0" anchor="ctr">
            <a:spAutoFit/>
          </a:bodyPr>
          <a:lstStyle/>
          <a:p>
            <a:pPr algn="r" rtl="1"/>
            <a:r>
              <a:rPr lang="fa-IR" altLang="ko-KR" sz="2000" dirty="0">
                <a:solidFill>
                  <a:schemeClr val="accent1"/>
                </a:solidFill>
                <a:cs typeface="B Nazanin" pitchFamily="2" charset="-78"/>
              </a:rPr>
              <a:t>چیدمان</a:t>
            </a:r>
          </a:p>
          <a:p>
            <a:pPr algn="r" rtl="1"/>
            <a:r>
              <a:rPr lang="fa-IR" altLang="ko-KR" sz="2000" dirty="0">
                <a:solidFill>
                  <a:schemeClr val="accent1"/>
                </a:solidFill>
                <a:cs typeface="B Nazanin" pitchFamily="2" charset="-78"/>
              </a:rPr>
              <a:t>اسلاید متنی را برای ارائه خود تمیز کنید</a:t>
            </a:r>
            <a:endParaRPr lang="ko-KR" altLang="en-US" sz="2000" dirty="0">
              <a:solidFill>
                <a:schemeClr val="accent1"/>
              </a:solidFill>
              <a:cs typeface="B Nazanin" pitchFamily="2" charset="-78"/>
            </a:endParaRPr>
          </a:p>
        </p:txBody>
      </p:sp>
      <p:sp>
        <p:nvSpPr>
          <p:cNvPr id="27" name="TextBox 26">
            <a:extLst>
              <a:ext uri="{FF2B5EF4-FFF2-40B4-BE49-F238E27FC236}">
                <a16:creationId xmlns:a16="http://schemas.microsoft.com/office/drawing/2014/main" id="{05791829-890F-4E31-B611-E6B4A82A7111}"/>
              </a:ext>
            </a:extLst>
          </p:cNvPr>
          <p:cNvSpPr txBox="1"/>
          <p:nvPr/>
        </p:nvSpPr>
        <p:spPr>
          <a:xfrm>
            <a:off x="401331" y="549918"/>
            <a:ext cx="1400880" cy="646331"/>
          </a:xfrm>
          <a:prstGeom prst="rect">
            <a:avLst/>
          </a:prstGeom>
          <a:noFill/>
        </p:spPr>
        <p:txBody>
          <a:bodyPr wrap="square" rtlCol="0" anchor="ctr">
            <a:spAutoFit/>
          </a:bodyPr>
          <a:lstStyle/>
          <a:p>
            <a:pPr algn="ctr" rtl="1"/>
            <a:r>
              <a:rPr lang="en-US" altLang="ko-KR" sz="3600" b="1" dirty="0">
                <a:solidFill>
                  <a:schemeClr val="bg1"/>
                </a:solidFill>
                <a:cs typeface="B Nazanin" pitchFamily="2" charset="-78"/>
              </a:rPr>
              <a:t>$35</a:t>
            </a:r>
            <a:endParaRPr lang="ko-KR" altLang="en-US" sz="3600" b="1" dirty="0">
              <a:solidFill>
                <a:schemeClr val="bg1"/>
              </a:solidFill>
              <a:cs typeface="B Nazanin" pitchFamily="2" charset="-78"/>
            </a:endParaRPr>
          </a:p>
        </p:txBody>
      </p:sp>
      <p:grpSp>
        <p:nvGrpSpPr>
          <p:cNvPr id="28" name="Group 27">
            <a:extLst>
              <a:ext uri="{FF2B5EF4-FFF2-40B4-BE49-F238E27FC236}">
                <a16:creationId xmlns:a16="http://schemas.microsoft.com/office/drawing/2014/main" id="{8252DA72-3286-4ED4-9F97-8B5B0C5C8D4A}"/>
              </a:ext>
            </a:extLst>
          </p:cNvPr>
          <p:cNvGrpSpPr/>
          <p:nvPr/>
        </p:nvGrpSpPr>
        <p:grpSpPr>
          <a:xfrm>
            <a:off x="1603347" y="611147"/>
            <a:ext cx="3549477" cy="1006371"/>
            <a:chOff x="4822352" y="1916832"/>
            <a:chExt cx="3422056" cy="1006371"/>
          </a:xfrm>
        </p:grpSpPr>
        <p:sp>
          <p:nvSpPr>
            <p:cNvPr id="29" name="Text Placeholder 10">
              <a:extLst>
                <a:ext uri="{FF2B5EF4-FFF2-40B4-BE49-F238E27FC236}">
                  <a16:creationId xmlns:a16="http://schemas.microsoft.com/office/drawing/2014/main" id="{EF7CF466-8783-4144-ACE1-2A841DFCE5EE}"/>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30" name="TextBox 29">
              <a:extLst>
                <a:ext uri="{FF2B5EF4-FFF2-40B4-BE49-F238E27FC236}">
                  <a16:creationId xmlns:a16="http://schemas.microsoft.com/office/drawing/2014/main" id="{1CCAA10C-FCBF-4B27-AEEE-ECEC8A5D2BEB}"/>
                </a:ext>
              </a:extLst>
            </p:cNvPr>
            <p:cNvSpPr txBox="1"/>
            <p:nvPr/>
          </p:nvSpPr>
          <p:spPr>
            <a:xfrm>
              <a:off x="4822352" y="2276872"/>
              <a:ext cx="34220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r>
                <a:rPr lang="en-US" altLang="ko-KR" sz="1200" dirty="0">
                  <a:solidFill>
                    <a:schemeClr val="bg1"/>
                  </a:solidFill>
                  <a:cs typeface="B Nazanin" pitchFamily="2" charset="-78"/>
                </a:rPr>
                <a:t>. </a:t>
              </a:r>
            </a:p>
          </p:txBody>
        </p:sp>
      </p:grpSp>
      <p:sp>
        <p:nvSpPr>
          <p:cNvPr id="31" name="TextBox 30">
            <a:extLst>
              <a:ext uri="{FF2B5EF4-FFF2-40B4-BE49-F238E27FC236}">
                <a16:creationId xmlns:a16="http://schemas.microsoft.com/office/drawing/2014/main" id="{B4A15359-F1B2-4A44-A0C5-1E8AAE31F2EC}"/>
              </a:ext>
            </a:extLst>
          </p:cNvPr>
          <p:cNvSpPr txBox="1"/>
          <p:nvPr/>
        </p:nvSpPr>
        <p:spPr>
          <a:xfrm>
            <a:off x="401331" y="2101457"/>
            <a:ext cx="1400880" cy="646331"/>
          </a:xfrm>
          <a:prstGeom prst="rect">
            <a:avLst/>
          </a:prstGeom>
          <a:noFill/>
        </p:spPr>
        <p:txBody>
          <a:bodyPr wrap="square" rtlCol="0" anchor="ctr">
            <a:spAutoFit/>
          </a:bodyPr>
          <a:lstStyle/>
          <a:p>
            <a:pPr algn="ctr" rtl="1"/>
            <a:r>
              <a:rPr lang="en-US" altLang="ko-KR" sz="3600" b="1" dirty="0">
                <a:solidFill>
                  <a:schemeClr val="bg1"/>
                </a:solidFill>
                <a:cs typeface="B Nazanin" pitchFamily="2" charset="-78"/>
              </a:rPr>
              <a:t>$75</a:t>
            </a:r>
            <a:endParaRPr lang="ko-KR" altLang="en-US" sz="3600" b="1" dirty="0">
              <a:solidFill>
                <a:schemeClr val="bg1"/>
              </a:solidFill>
              <a:cs typeface="B Nazanin" pitchFamily="2" charset="-78"/>
            </a:endParaRPr>
          </a:p>
        </p:txBody>
      </p:sp>
      <p:grpSp>
        <p:nvGrpSpPr>
          <p:cNvPr id="32" name="Group 31">
            <a:extLst>
              <a:ext uri="{FF2B5EF4-FFF2-40B4-BE49-F238E27FC236}">
                <a16:creationId xmlns:a16="http://schemas.microsoft.com/office/drawing/2014/main" id="{69F74E7E-5736-44BF-95A0-000FED0EA604}"/>
              </a:ext>
            </a:extLst>
          </p:cNvPr>
          <p:cNvGrpSpPr/>
          <p:nvPr/>
        </p:nvGrpSpPr>
        <p:grpSpPr>
          <a:xfrm>
            <a:off x="1603347" y="2162686"/>
            <a:ext cx="3549477" cy="1006371"/>
            <a:chOff x="4822352" y="1916832"/>
            <a:chExt cx="3422056" cy="1006371"/>
          </a:xfrm>
        </p:grpSpPr>
        <p:sp>
          <p:nvSpPr>
            <p:cNvPr id="33" name="Text Placeholder 10">
              <a:extLst>
                <a:ext uri="{FF2B5EF4-FFF2-40B4-BE49-F238E27FC236}">
                  <a16:creationId xmlns:a16="http://schemas.microsoft.com/office/drawing/2014/main" id="{19C401AD-43E8-4399-A09C-0EEDAADFD4AC}"/>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34" name="TextBox 33">
              <a:extLst>
                <a:ext uri="{FF2B5EF4-FFF2-40B4-BE49-F238E27FC236}">
                  <a16:creationId xmlns:a16="http://schemas.microsoft.com/office/drawing/2014/main" id="{D29BED75-8DEE-41C0-A4DE-FC7159CB6B36}"/>
                </a:ext>
              </a:extLst>
            </p:cNvPr>
            <p:cNvSpPr txBox="1"/>
            <p:nvPr/>
          </p:nvSpPr>
          <p:spPr>
            <a:xfrm>
              <a:off x="4822352" y="2276872"/>
              <a:ext cx="34220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en-US" altLang="ko-KR" sz="1200" dirty="0">
                <a:solidFill>
                  <a:schemeClr val="bg1"/>
                </a:solidFill>
                <a:cs typeface="B Nazanin" pitchFamily="2" charset="-78"/>
              </a:endParaRPr>
            </a:p>
          </p:txBody>
        </p:sp>
      </p:grpSp>
      <p:sp>
        <p:nvSpPr>
          <p:cNvPr id="35" name="TextBox 34">
            <a:extLst>
              <a:ext uri="{FF2B5EF4-FFF2-40B4-BE49-F238E27FC236}">
                <a16:creationId xmlns:a16="http://schemas.microsoft.com/office/drawing/2014/main" id="{1F2EE7DA-325A-4C10-B588-06CEB6A22D19}"/>
              </a:ext>
            </a:extLst>
          </p:cNvPr>
          <p:cNvSpPr txBox="1"/>
          <p:nvPr/>
        </p:nvSpPr>
        <p:spPr>
          <a:xfrm>
            <a:off x="401331" y="3652996"/>
            <a:ext cx="1400880" cy="646331"/>
          </a:xfrm>
          <a:prstGeom prst="rect">
            <a:avLst/>
          </a:prstGeom>
          <a:noFill/>
        </p:spPr>
        <p:txBody>
          <a:bodyPr wrap="square" rtlCol="0" anchor="ctr">
            <a:spAutoFit/>
          </a:bodyPr>
          <a:lstStyle/>
          <a:p>
            <a:pPr algn="ctr" rtl="1"/>
            <a:r>
              <a:rPr lang="en-US" altLang="ko-KR" sz="3600" b="1" dirty="0">
                <a:solidFill>
                  <a:schemeClr val="bg1"/>
                </a:solidFill>
                <a:cs typeface="B Nazanin" pitchFamily="2" charset="-78"/>
              </a:rPr>
              <a:t>$90</a:t>
            </a:r>
            <a:endParaRPr lang="ko-KR" altLang="en-US" sz="3600" b="1" dirty="0">
              <a:solidFill>
                <a:schemeClr val="bg1"/>
              </a:solidFill>
              <a:cs typeface="B Nazanin" pitchFamily="2" charset="-78"/>
            </a:endParaRPr>
          </a:p>
        </p:txBody>
      </p:sp>
      <p:grpSp>
        <p:nvGrpSpPr>
          <p:cNvPr id="36" name="Group 35">
            <a:extLst>
              <a:ext uri="{FF2B5EF4-FFF2-40B4-BE49-F238E27FC236}">
                <a16:creationId xmlns:a16="http://schemas.microsoft.com/office/drawing/2014/main" id="{38141A67-28F9-4E69-8834-16E88723A6B9}"/>
              </a:ext>
            </a:extLst>
          </p:cNvPr>
          <p:cNvGrpSpPr/>
          <p:nvPr/>
        </p:nvGrpSpPr>
        <p:grpSpPr>
          <a:xfrm>
            <a:off x="1603347" y="3714225"/>
            <a:ext cx="3549477" cy="1006371"/>
            <a:chOff x="4822352" y="1916832"/>
            <a:chExt cx="3422056" cy="1006371"/>
          </a:xfrm>
        </p:grpSpPr>
        <p:sp>
          <p:nvSpPr>
            <p:cNvPr id="37" name="Text Placeholder 10">
              <a:extLst>
                <a:ext uri="{FF2B5EF4-FFF2-40B4-BE49-F238E27FC236}">
                  <a16:creationId xmlns:a16="http://schemas.microsoft.com/office/drawing/2014/main" id="{FDF44A76-E628-46FD-AE25-D2F0331676DA}"/>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38" name="TextBox 37">
              <a:extLst>
                <a:ext uri="{FF2B5EF4-FFF2-40B4-BE49-F238E27FC236}">
                  <a16:creationId xmlns:a16="http://schemas.microsoft.com/office/drawing/2014/main" id="{F87C60A7-B869-4FD3-9069-818110FE028C}"/>
                </a:ext>
              </a:extLst>
            </p:cNvPr>
            <p:cNvSpPr txBox="1"/>
            <p:nvPr/>
          </p:nvSpPr>
          <p:spPr>
            <a:xfrm>
              <a:off x="4822352" y="2276872"/>
              <a:ext cx="34220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en-US" altLang="ko-KR" sz="1200" dirty="0">
                <a:solidFill>
                  <a:schemeClr val="bg1"/>
                </a:solidFill>
                <a:cs typeface="B Nazanin" pitchFamily="2" charset="-78"/>
              </a:endParaRPr>
            </a:p>
          </p:txBody>
        </p:sp>
      </p:grpSp>
      <p:sp>
        <p:nvSpPr>
          <p:cNvPr id="39" name="TextBox 38">
            <a:extLst>
              <a:ext uri="{FF2B5EF4-FFF2-40B4-BE49-F238E27FC236}">
                <a16:creationId xmlns:a16="http://schemas.microsoft.com/office/drawing/2014/main" id="{E337A9DF-102D-4648-9A4B-62F1A9B58E1C}"/>
              </a:ext>
            </a:extLst>
          </p:cNvPr>
          <p:cNvSpPr txBox="1"/>
          <p:nvPr/>
        </p:nvSpPr>
        <p:spPr>
          <a:xfrm>
            <a:off x="706128" y="5261969"/>
            <a:ext cx="4853991" cy="984885"/>
          </a:xfrm>
          <a:prstGeom prst="rect">
            <a:avLst/>
          </a:prstGeom>
          <a:noFill/>
        </p:spPr>
        <p:txBody>
          <a:bodyPr wrap="square" lIns="48000" tIns="0" rIns="24000" bIns="0" rtlCol="0">
            <a:spAutoFit/>
          </a:bodyPr>
          <a:lstStyle/>
          <a:p>
            <a:pPr algn="ctr" rtl="1"/>
            <a:r>
              <a:rPr lang="fa-IR" altLang="ko-KR" sz="3200" dirty="0">
                <a:solidFill>
                  <a:schemeClr val="bg1"/>
                </a:solidFill>
                <a:latin typeface="+mj-lt"/>
                <a:cs typeface="B Nazanin" pitchFamily="2" charset="-78"/>
              </a:rPr>
              <a:t>ما ارائه حرفه ای</a:t>
            </a:r>
            <a:endParaRPr lang="ko-KR" altLang="en-US" sz="3200" dirty="0">
              <a:solidFill>
                <a:schemeClr val="bg1"/>
              </a:solidFill>
              <a:latin typeface="+mj-lt"/>
              <a:cs typeface="B Nazanin" pitchFamily="2" charset="-78"/>
            </a:endParaRPr>
          </a:p>
          <a:p>
            <a:pPr algn="ctr" rtl="1"/>
            <a:r>
              <a:rPr lang="fa-IR" altLang="ko-KR" sz="3200" dirty="0">
                <a:solidFill>
                  <a:schemeClr val="bg1"/>
                </a:solidFill>
                <a:latin typeface="+mj-lt"/>
                <a:cs typeface="B Nazanin" pitchFamily="2" charset="-78"/>
              </a:rPr>
              <a:t>ایجاد می کنیم</a:t>
            </a:r>
          </a:p>
        </p:txBody>
      </p:sp>
    </p:spTree>
    <p:extLst>
      <p:ext uri="{BB962C8B-B14F-4D97-AF65-F5344CB8AC3E}">
        <p14:creationId xmlns:p14="http://schemas.microsoft.com/office/powerpoint/2010/main" val="6089935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aphic 3">
            <a:extLst>
              <a:ext uri="{FF2B5EF4-FFF2-40B4-BE49-F238E27FC236}">
                <a16:creationId xmlns:a16="http://schemas.microsoft.com/office/drawing/2014/main" id="{7B16C2B2-6DB9-4F7B-9077-2E9F892D64AF}"/>
              </a:ext>
            </a:extLst>
          </p:cNvPr>
          <p:cNvGrpSpPr/>
          <p:nvPr/>
        </p:nvGrpSpPr>
        <p:grpSpPr>
          <a:xfrm>
            <a:off x="5472714" y="2813280"/>
            <a:ext cx="1243234" cy="2386207"/>
            <a:chOff x="4309462" y="0"/>
            <a:chExt cx="3573076" cy="6858000"/>
          </a:xfrm>
        </p:grpSpPr>
        <p:sp>
          <p:nvSpPr>
            <p:cNvPr id="4" name="Freeform: Shape 3">
              <a:extLst>
                <a:ext uri="{FF2B5EF4-FFF2-40B4-BE49-F238E27FC236}">
                  <a16:creationId xmlns:a16="http://schemas.microsoft.com/office/drawing/2014/main" id="{76C4C48E-0545-4DE0-A0CC-B65E58DC8683}"/>
                </a:ext>
              </a:extLst>
            </p:cNvPr>
            <p:cNvSpPr/>
            <p:nvPr/>
          </p:nvSpPr>
          <p:spPr>
            <a:xfrm>
              <a:off x="4309668" y="450339"/>
              <a:ext cx="3564843" cy="6405191"/>
            </a:xfrm>
            <a:custGeom>
              <a:avLst/>
              <a:gdLst>
                <a:gd name="connsiteX0" fmla="*/ 3562991 w 3564843"/>
                <a:gd name="connsiteY0" fmla="*/ 854574 h 6405190"/>
                <a:gd name="connsiteX1" fmla="*/ 3559698 w 3564843"/>
                <a:gd name="connsiteY1" fmla="*/ 464335 h 6405190"/>
                <a:gd name="connsiteX2" fmla="*/ 3351406 w 3564843"/>
                <a:gd name="connsiteY2" fmla="*/ 129256 h 6405190"/>
                <a:gd name="connsiteX3" fmla="*/ 3269900 w 3564843"/>
                <a:gd name="connsiteY3" fmla="*/ 0 h 6405190"/>
                <a:gd name="connsiteX4" fmla="*/ 2776749 w 3564843"/>
                <a:gd name="connsiteY4" fmla="*/ 199236 h 6405190"/>
                <a:gd name="connsiteX5" fmla="*/ 2126351 w 3564843"/>
                <a:gd name="connsiteY5" fmla="*/ 274979 h 6405190"/>
                <a:gd name="connsiteX6" fmla="*/ 810734 w 3564843"/>
                <a:gd name="connsiteY6" fmla="*/ 196766 h 6405190"/>
                <a:gd name="connsiteX7" fmla="*/ 580213 w 3564843"/>
                <a:gd name="connsiteY7" fmla="*/ 148192 h 6405190"/>
                <a:gd name="connsiteX8" fmla="*/ 326640 w 3564843"/>
                <a:gd name="connsiteY8" fmla="*/ 78212 h 6405190"/>
                <a:gd name="connsiteX9" fmla="*/ 249251 w 3564843"/>
                <a:gd name="connsiteY9" fmla="*/ 100441 h 6405190"/>
                <a:gd name="connsiteX10" fmla="*/ 36019 w 3564843"/>
                <a:gd name="connsiteY10" fmla="*/ 339195 h 6405190"/>
                <a:gd name="connsiteX11" fmla="*/ 7204 w 3564843"/>
                <a:gd name="connsiteY11" fmla="*/ 738490 h 6405190"/>
                <a:gd name="connsiteX12" fmla="*/ 4734 w 3564843"/>
                <a:gd name="connsiteY12" fmla="*/ 5582725 h 6405190"/>
                <a:gd name="connsiteX13" fmla="*/ 8027 w 3564843"/>
                <a:gd name="connsiteY13" fmla="*/ 5595074 h 6405190"/>
                <a:gd name="connsiteX14" fmla="*/ 92826 w 3564843"/>
                <a:gd name="connsiteY14" fmla="*/ 5772082 h 6405190"/>
                <a:gd name="connsiteX15" fmla="*/ 96942 w 3564843"/>
                <a:gd name="connsiteY15" fmla="*/ 5772082 h 6405190"/>
                <a:gd name="connsiteX16" fmla="*/ 147163 w 3564843"/>
                <a:gd name="connsiteY16" fmla="*/ 5898868 h 6405190"/>
                <a:gd name="connsiteX17" fmla="*/ 520113 w 3564843"/>
                <a:gd name="connsiteY17" fmla="*/ 6169730 h 6405190"/>
                <a:gd name="connsiteX18" fmla="*/ 669952 w 3564843"/>
                <a:gd name="connsiteY18" fmla="*/ 6231477 h 6405190"/>
                <a:gd name="connsiteX19" fmla="*/ 1843962 w 3564843"/>
                <a:gd name="connsiteY19" fmla="*/ 6406838 h 6405190"/>
                <a:gd name="connsiteX20" fmla="*/ 2624441 w 3564843"/>
                <a:gd name="connsiteY20" fmla="*/ 6318746 h 6405190"/>
                <a:gd name="connsiteX21" fmla="*/ 3325883 w 3564843"/>
                <a:gd name="connsiteY21" fmla="*/ 6010835 h 6405190"/>
                <a:gd name="connsiteX22" fmla="*/ 3459256 w 3564843"/>
                <a:gd name="connsiteY22" fmla="*/ 5834652 h 6405190"/>
                <a:gd name="connsiteX23" fmla="*/ 3492188 w 3564843"/>
                <a:gd name="connsiteY23" fmla="*/ 5753969 h 6405190"/>
                <a:gd name="connsiteX24" fmla="*/ 3493834 w 3564843"/>
                <a:gd name="connsiteY24" fmla="*/ 5745736 h 6405190"/>
                <a:gd name="connsiteX25" fmla="*/ 3494658 w 3564843"/>
                <a:gd name="connsiteY25" fmla="*/ 5741620 h 6405190"/>
                <a:gd name="connsiteX26" fmla="*/ 3523473 w 3564843"/>
                <a:gd name="connsiteY26" fmla="*/ 5672464 h 6405190"/>
                <a:gd name="connsiteX27" fmla="*/ 3561344 w 3564843"/>
                <a:gd name="connsiteY27" fmla="*/ 5548147 h 6405190"/>
                <a:gd name="connsiteX28" fmla="*/ 3562991 w 3564843"/>
                <a:gd name="connsiteY28" fmla="*/ 854574 h 640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564843" h="6405190">
                  <a:moveTo>
                    <a:pt x="3562991" y="854574"/>
                  </a:moveTo>
                  <a:cubicBezTo>
                    <a:pt x="3562991" y="725318"/>
                    <a:pt x="3578633" y="591945"/>
                    <a:pt x="3559698" y="464335"/>
                  </a:cubicBezTo>
                  <a:cubicBezTo>
                    <a:pt x="3536646" y="305440"/>
                    <a:pt x="3445260" y="245340"/>
                    <a:pt x="3351406" y="129256"/>
                  </a:cubicBezTo>
                  <a:cubicBezTo>
                    <a:pt x="3321767" y="93032"/>
                    <a:pt x="3310241" y="23052"/>
                    <a:pt x="3269900" y="0"/>
                  </a:cubicBezTo>
                  <a:cubicBezTo>
                    <a:pt x="3139820" y="130080"/>
                    <a:pt x="2951287" y="172891"/>
                    <a:pt x="2776749" y="199236"/>
                  </a:cubicBezTo>
                  <a:cubicBezTo>
                    <a:pt x="2560224" y="232168"/>
                    <a:pt x="2345346" y="262629"/>
                    <a:pt x="2126351" y="274979"/>
                  </a:cubicBezTo>
                  <a:cubicBezTo>
                    <a:pt x="1686714" y="300501"/>
                    <a:pt x="1243785" y="274155"/>
                    <a:pt x="810734" y="196766"/>
                  </a:cubicBezTo>
                  <a:cubicBezTo>
                    <a:pt x="733345" y="183594"/>
                    <a:pt x="656779" y="167128"/>
                    <a:pt x="580213" y="148192"/>
                  </a:cubicBezTo>
                  <a:cubicBezTo>
                    <a:pt x="538225" y="137489"/>
                    <a:pt x="346399" y="112791"/>
                    <a:pt x="326640" y="78212"/>
                  </a:cubicBezTo>
                  <a:cubicBezTo>
                    <a:pt x="293709" y="19759"/>
                    <a:pt x="275596" y="67510"/>
                    <a:pt x="249251" y="100441"/>
                  </a:cubicBezTo>
                  <a:cubicBezTo>
                    <a:pt x="183388" y="185240"/>
                    <a:pt x="85416" y="241224"/>
                    <a:pt x="36019" y="339195"/>
                  </a:cubicBezTo>
                  <a:cubicBezTo>
                    <a:pt x="-21611" y="453632"/>
                    <a:pt x="7204" y="613351"/>
                    <a:pt x="7204" y="738490"/>
                  </a:cubicBezTo>
                  <a:cubicBezTo>
                    <a:pt x="7204" y="1641639"/>
                    <a:pt x="4734" y="4870580"/>
                    <a:pt x="4734" y="5582725"/>
                  </a:cubicBezTo>
                  <a:cubicBezTo>
                    <a:pt x="8027" y="5586018"/>
                    <a:pt x="8027" y="5590958"/>
                    <a:pt x="8027" y="5595074"/>
                  </a:cubicBezTo>
                  <a:cubicBezTo>
                    <a:pt x="9674" y="5666701"/>
                    <a:pt x="52485" y="5718568"/>
                    <a:pt x="92826" y="5772082"/>
                  </a:cubicBezTo>
                  <a:cubicBezTo>
                    <a:pt x="94472" y="5772082"/>
                    <a:pt x="95296" y="5772082"/>
                    <a:pt x="96942" y="5772082"/>
                  </a:cubicBezTo>
                  <a:cubicBezTo>
                    <a:pt x="104352" y="5818186"/>
                    <a:pt x="120818" y="5860997"/>
                    <a:pt x="147163" y="5898868"/>
                  </a:cubicBezTo>
                  <a:cubicBezTo>
                    <a:pt x="240195" y="6031418"/>
                    <a:pt x="374391" y="6108807"/>
                    <a:pt x="520113" y="6169730"/>
                  </a:cubicBezTo>
                  <a:cubicBezTo>
                    <a:pt x="567864" y="6195252"/>
                    <a:pt x="618908" y="6213365"/>
                    <a:pt x="669952" y="6231477"/>
                  </a:cubicBezTo>
                  <a:cubicBezTo>
                    <a:pt x="1044548" y="6365673"/>
                    <a:pt x="1446314" y="6417541"/>
                    <a:pt x="1843962" y="6406838"/>
                  </a:cubicBezTo>
                  <a:cubicBezTo>
                    <a:pt x="2105769" y="6400251"/>
                    <a:pt x="2368398" y="6378023"/>
                    <a:pt x="2624441" y="6318746"/>
                  </a:cubicBezTo>
                  <a:cubicBezTo>
                    <a:pt x="2862372" y="6263585"/>
                    <a:pt x="3138174" y="6174670"/>
                    <a:pt x="3325883" y="6010835"/>
                  </a:cubicBezTo>
                  <a:cubicBezTo>
                    <a:pt x="3382690" y="5961438"/>
                    <a:pt x="3433734" y="5907924"/>
                    <a:pt x="3459256" y="5834652"/>
                  </a:cubicBezTo>
                  <a:cubicBezTo>
                    <a:pt x="3479839" y="5811599"/>
                    <a:pt x="3489718" y="5784431"/>
                    <a:pt x="3492188" y="5753969"/>
                  </a:cubicBezTo>
                  <a:cubicBezTo>
                    <a:pt x="3492188" y="5751499"/>
                    <a:pt x="3493011" y="5748206"/>
                    <a:pt x="3493834" y="5745736"/>
                  </a:cubicBezTo>
                  <a:cubicBezTo>
                    <a:pt x="3493834" y="5744090"/>
                    <a:pt x="3494658" y="5743266"/>
                    <a:pt x="3494658" y="5741620"/>
                  </a:cubicBezTo>
                  <a:cubicBezTo>
                    <a:pt x="3499598" y="5716921"/>
                    <a:pt x="3510300" y="5694693"/>
                    <a:pt x="3523473" y="5672464"/>
                  </a:cubicBezTo>
                  <a:cubicBezTo>
                    <a:pt x="3546525" y="5634592"/>
                    <a:pt x="3558874" y="5592605"/>
                    <a:pt x="3561344" y="5548147"/>
                  </a:cubicBezTo>
                  <a:cubicBezTo>
                    <a:pt x="3560521" y="5460055"/>
                    <a:pt x="3562991" y="991240"/>
                    <a:pt x="3562991" y="854574"/>
                  </a:cubicBezTo>
                  <a:close/>
                </a:path>
              </a:pathLst>
            </a:custGeom>
            <a:solidFill>
              <a:schemeClr val="accent2"/>
            </a:solidFill>
            <a:ln w="8230" cap="flat">
              <a:noFill/>
              <a:prstDash val="solid"/>
              <a:miter/>
            </a:ln>
          </p:spPr>
          <p:txBody>
            <a:bodyPr rtlCol="0" anchor="ctr"/>
            <a:lstStyle/>
            <a:p>
              <a:pPr algn="r"/>
              <a:endParaRPr lang="en-US">
                <a:cs typeface="B Nazanin" pitchFamily="2" charset="-78"/>
              </a:endParaRPr>
            </a:p>
          </p:txBody>
        </p:sp>
        <p:sp>
          <p:nvSpPr>
            <p:cNvPr id="5" name="Freeform: Shape 4">
              <a:extLst>
                <a:ext uri="{FF2B5EF4-FFF2-40B4-BE49-F238E27FC236}">
                  <a16:creationId xmlns:a16="http://schemas.microsoft.com/office/drawing/2014/main" id="{2AFBAAFF-63B1-4710-A7A3-8CAA46578D0E}"/>
                </a:ext>
              </a:extLst>
            </p:cNvPr>
            <p:cNvSpPr/>
            <p:nvPr/>
          </p:nvSpPr>
          <p:spPr>
            <a:xfrm>
              <a:off x="4526810" y="0"/>
              <a:ext cx="3112034" cy="782125"/>
            </a:xfrm>
            <a:custGeom>
              <a:avLst/>
              <a:gdLst>
                <a:gd name="connsiteX0" fmla="*/ 3118620 w 3112033"/>
                <a:gd name="connsiteY0" fmla="*/ 393532 h 782124"/>
                <a:gd name="connsiteX1" fmla="*/ 1559310 w 3112033"/>
                <a:gd name="connsiteY1" fmla="*/ 787065 h 782124"/>
                <a:gd name="connsiteX2" fmla="*/ 0 w 3112033"/>
                <a:gd name="connsiteY2" fmla="*/ 393532 h 782124"/>
                <a:gd name="connsiteX3" fmla="*/ 1559310 w 3112033"/>
                <a:gd name="connsiteY3" fmla="*/ 0 h 782124"/>
                <a:gd name="connsiteX4" fmla="*/ 3118620 w 3112033"/>
                <a:gd name="connsiteY4" fmla="*/ 393532 h 78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2033" h="782124">
                  <a:moveTo>
                    <a:pt x="3118620" y="393532"/>
                  </a:moveTo>
                  <a:cubicBezTo>
                    <a:pt x="3118620" y="610874"/>
                    <a:pt x="2420494" y="787065"/>
                    <a:pt x="1559310" y="787065"/>
                  </a:cubicBezTo>
                  <a:cubicBezTo>
                    <a:pt x="698127" y="787065"/>
                    <a:pt x="0" y="610874"/>
                    <a:pt x="0" y="393532"/>
                  </a:cubicBezTo>
                  <a:cubicBezTo>
                    <a:pt x="0" y="176190"/>
                    <a:pt x="698127" y="0"/>
                    <a:pt x="1559310" y="0"/>
                  </a:cubicBezTo>
                  <a:cubicBezTo>
                    <a:pt x="2420494" y="0"/>
                    <a:pt x="3118620" y="176190"/>
                    <a:pt x="3118620" y="393532"/>
                  </a:cubicBezTo>
                  <a:close/>
                </a:path>
              </a:pathLst>
            </a:custGeom>
            <a:solidFill>
              <a:schemeClr val="bg1"/>
            </a:solidFill>
            <a:ln w="8230" cap="flat">
              <a:noFill/>
              <a:prstDash val="solid"/>
              <a:miter/>
            </a:ln>
          </p:spPr>
          <p:txBody>
            <a:bodyPr rtlCol="0" anchor="ctr"/>
            <a:lstStyle/>
            <a:p>
              <a:pPr algn="r"/>
              <a:endParaRPr lang="en-US">
                <a:cs typeface="B Nazanin" pitchFamily="2" charset="-78"/>
              </a:endParaRPr>
            </a:p>
          </p:txBody>
        </p:sp>
        <p:sp>
          <p:nvSpPr>
            <p:cNvPr id="6" name="Freeform: Shape 5">
              <a:extLst>
                <a:ext uri="{FF2B5EF4-FFF2-40B4-BE49-F238E27FC236}">
                  <a16:creationId xmlns:a16="http://schemas.microsoft.com/office/drawing/2014/main" id="{BC7B91B2-B42F-48FC-A2EA-1134137523E8}"/>
                </a:ext>
              </a:extLst>
            </p:cNvPr>
            <p:cNvSpPr/>
            <p:nvPr/>
          </p:nvSpPr>
          <p:spPr>
            <a:xfrm>
              <a:off x="4726046" y="83976"/>
              <a:ext cx="2659225" cy="502206"/>
            </a:xfrm>
            <a:custGeom>
              <a:avLst/>
              <a:gdLst>
                <a:gd name="connsiteX0" fmla="*/ 2664165 w 2659224"/>
                <a:gd name="connsiteY0" fmla="*/ 254396 h 502206"/>
                <a:gd name="connsiteX1" fmla="*/ 1332082 w 2659224"/>
                <a:gd name="connsiteY1" fmla="*/ 508793 h 502206"/>
                <a:gd name="connsiteX2" fmla="*/ 0 w 2659224"/>
                <a:gd name="connsiteY2" fmla="*/ 254396 h 502206"/>
                <a:gd name="connsiteX3" fmla="*/ 1332082 w 2659224"/>
                <a:gd name="connsiteY3" fmla="*/ 0 h 502206"/>
                <a:gd name="connsiteX4" fmla="*/ 2664165 w 2659224"/>
                <a:gd name="connsiteY4" fmla="*/ 254396 h 502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9224" h="502206">
                  <a:moveTo>
                    <a:pt x="2664165" y="254396"/>
                  </a:moveTo>
                  <a:cubicBezTo>
                    <a:pt x="2664165" y="394896"/>
                    <a:pt x="2067771" y="508793"/>
                    <a:pt x="1332082" y="508793"/>
                  </a:cubicBezTo>
                  <a:cubicBezTo>
                    <a:pt x="596394" y="508793"/>
                    <a:pt x="0" y="394896"/>
                    <a:pt x="0" y="254396"/>
                  </a:cubicBezTo>
                  <a:cubicBezTo>
                    <a:pt x="0" y="113897"/>
                    <a:pt x="596394" y="0"/>
                    <a:pt x="1332082" y="0"/>
                  </a:cubicBezTo>
                  <a:cubicBezTo>
                    <a:pt x="2067771" y="0"/>
                    <a:pt x="2664165" y="113897"/>
                    <a:pt x="2664165" y="254396"/>
                  </a:cubicBezTo>
                  <a:close/>
                </a:path>
              </a:pathLst>
            </a:custGeom>
            <a:solidFill>
              <a:schemeClr val="accent3"/>
            </a:solidFill>
            <a:ln w="8230" cap="flat">
              <a:noFill/>
              <a:prstDash val="solid"/>
              <a:miter/>
            </a:ln>
          </p:spPr>
          <p:txBody>
            <a:bodyPr rtlCol="0" anchor="ctr"/>
            <a:lstStyle/>
            <a:p>
              <a:pPr algn="r"/>
              <a:endParaRPr lang="en-US">
                <a:cs typeface="B Nazanin" pitchFamily="2" charset="-78"/>
              </a:endParaRPr>
            </a:p>
          </p:txBody>
        </p:sp>
        <p:sp>
          <p:nvSpPr>
            <p:cNvPr id="7" name="Freeform: Shape 6">
              <a:extLst>
                <a:ext uri="{FF2B5EF4-FFF2-40B4-BE49-F238E27FC236}">
                  <a16:creationId xmlns:a16="http://schemas.microsoft.com/office/drawing/2014/main" id="{3D48FF77-5C1F-4CD5-9275-96AA1CBE2633}"/>
                </a:ext>
              </a:extLst>
            </p:cNvPr>
            <p:cNvSpPr/>
            <p:nvPr/>
          </p:nvSpPr>
          <p:spPr>
            <a:xfrm>
              <a:off x="4871769" y="150662"/>
              <a:ext cx="2404005" cy="436343"/>
            </a:xfrm>
            <a:custGeom>
              <a:avLst/>
              <a:gdLst>
                <a:gd name="connsiteX0" fmla="*/ 2410592 w 2404005"/>
                <a:gd name="connsiteY0" fmla="*/ 221465 h 436343"/>
                <a:gd name="connsiteX1" fmla="*/ 1205296 w 2404005"/>
                <a:gd name="connsiteY1" fmla="*/ 442930 h 436343"/>
                <a:gd name="connsiteX2" fmla="*/ 0 w 2404005"/>
                <a:gd name="connsiteY2" fmla="*/ 221465 h 436343"/>
                <a:gd name="connsiteX3" fmla="*/ 1205296 w 2404005"/>
                <a:gd name="connsiteY3" fmla="*/ 0 h 436343"/>
                <a:gd name="connsiteX4" fmla="*/ 2410592 w 2404005"/>
                <a:gd name="connsiteY4" fmla="*/ 221465 h 43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005" h="436343">
                  <a:moveTo>
                    <a:pt x="2410592" y="221465"/>
                  </a:moveTo>
                  <a:cubicBezTo>
                    <a:pt x="2410592" y="343777"/>
                    <a:pt x="1870962" y="442930"/>
                    <a:pt x="1205296" y="442930"/>
                  </a:cubicBezTo>
                  <a:cubicBezTo>
                    <a:pt x="539629" y="442930"/>
                    <a:pt x="0" y="343776"/>
                    <a:pt x="0" y="221465"/>
                  </a:cubicBezTo>
                  <a:cubicBezTo>
                    <a:pt x="0" y="99153"/>
                    <a:pt x="539629" y="0"/>
                    <a:pt x="1205296" y="0"/>
                  </a:cubicBezTo>
                  <a:cubicBezTo>
                    <a:pt x="1870962" y="0"/>
                    <a:pt x="2410592" y="99153"/>
                    <a:pt x="2410592" y="221465"/>
                  </a:cubicBezTo>
                  <a:close/>
                </a:path>
              </a:pathLst>
            </a:custGeom>
            <a:solidFill>
              <a:schemeClr val="accent2"/>
            </a:solidFill>
            <a:ln w="8230" cap="flat">
              <a:noFill/>
              <a:prstDash val="solid"/>
              <a:miter/>
            </a:ln>
          </p:spPr>
          <p:txBody>
            <a:bodyPr rtlCol="0" anchor="ctr"/>
            <a:lstStyle/>
            <a:p>
              <a:pPr algn="r"/>
              <a:endParaRPr lang="en-US">
                <a:cs typeface="B Nazanin" pitchFamily="2" charset="-78"/>
              </a:endParaRPr>
            </a:p>
          </p:txBody>
        </p:sp>
        <p:sp>
          <p:nvSpPr>
            <p:cNvPr id="8" name="Freeform: Shape 7">
              <a:extLst>
                <a:ext uri="{FF2B5EF4-FFF2-40B4-BE49-F238E27FC236}">
                  <a16:creationId xmlns:a16="http://schemas.microsoft.com/office/drawing/2014/main" id="{B14A17F5-148A-4ADE-899E-6B114F76B876}"/>
                </a:ext>
              </a:extLst>
            </p:cNvPr>
            <p:cNvSpPr/>
            <p:nvPr/>
          </p:nvSpPr>
          <p:spPr>
            <a:xfrm>
              <a:off x="5126988" y="337549"/>
              <a:ext cx="971481" cy="230521"/>
            </a:xfrm>
            <a:custGeom>
              <a:avLst/>
              <a:gdLst>
                <a:gd name="connsiteX0" fmla="*/ 974775 w 971481"/>
                <a:gd name="connsiteY0" fmla="*/ 116084 h 230521"/>
                <a:gd name="connsiteX1" fmla="*/ 487387 w 971481"/>
                <a:gd name="connsiteY1" fmla="*/ 232168 h 230521"/>
                <a:gd name="connsiteX2" fmla="*/ 0 w 971481"/>
                <a:gd name="connsiteY2" fmla="*/ 116084 h 230521"/>
                <a:gd name="connsiteX3" fmla="*/ 487387 w 971481"/>
                <a:gd name="connsiteY3" fmla="*/ 0 h 230521"/>
                <a:gd name="connsiteX4" fmla="*/ 974775 w 971481"/>
                <a:gd name="connsiteY4" fmla="*/ 116084 h 230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481" h="230521">
                  <a:moveTo>
                    <a:pt x="974775" y="116084"/>
                  </a:moveTo>
                  <a:cubicBezTo>
                    <a:pt x="974775" y="180195"/>
                    <a:pt x="756564" y="232168"/>
                    <a:pt x="487387" y="232168"/>
                  </a:cubicBezTo>
                  <a:cubicBezTo>
                    <a:pt x="218211" y="232168"/>
                    <a:pt x="0" y="180195"/>
                    <a:pt x="0" y="116084"/>
                  </a:cubicBezTo>
                  <a:cubicBezTo>
                    <a:pt x="0" y="51972"/>
                    <a:pt x="218211" y="0"/>
                    <a:pt x="487387" y="0"/>
                  </a:cubicBezTo>
                  <a:cubicBezTo>
                    <a:pt x="756564" y="0"/>
                    <a:pt x="974775" y="51972"/>
                    <a:pt x="974775" y="116084"/>
                  </a:cubicBezTo>
                  <a:close/>
                </a:path>
              </a:pathLst>
            </a:custGeom>
            <a:solidFill>
              <a:srgbClr val="666666"/>
            </a:solidFill>
            <a:ln w="8230" cap="flat">
              <a:noFill/>
              <a:prstDash val="solid"/>
              <a:miter/>
            </a:ln>
          </p:spPr>
          <p:txBody>
            <a:bodyPr rtlCol="0" anchor="ctr"/>
            <a:lstStyle/>
            <a:p>
              <a:pPr algn="r"/>
              <a:endParaRPr lang="en-US">
                <a:cs typeface="B Nazanin" pitchFamily="2" charset="-78"/>
              </a:endParaRPr>
            </a:p>
          </p:txBody>
        </p:sp>
        <p:sp>
          <p:nvSpPr>
            <p:cNvPr id="9" name="Freeform: Shape 8">
              <a:extLst>
                <a:ext uri="{FF2B5EF4-FFF2-40B4-BE49-F238E27FC236}">
                  <a16:creationId xmlns:a16="http://schemas.microsoft.com/office/drawing/2014/main" id="{858185E6-0395-4F4F-A141-8E18F6828108}"/>
                </a:ext>
              </a:extLst>
            </p:cNvPr>
            <p:cNvSpPr/>
            <p:nvPr/>
          </p:nvSpPr>
          <p:spPr>
            <a:xfrm>
              <a:off x="5158273" y="372127"/>
              <a:ext cx="905618" cy="189357"/>
            </a:xfrm>
            <a:custGeom>
              <a:avLst/>
              <a:gdLst>
                <a:gd name="connsiteX0" fmla="*/ 912205 w 905618"/>
                <a:gd name="connsiteY0" fmla="*/ 94678 h 189356"/>
                <a:gd name="connsiteX1" fmla="*/ 456102 w 905618"/>
                <a:gd name="connsiteY1" fmla="*/ 189357 h 189356"/>
                <a:gd name="connsiteX2" fmla="*/ 0 w 905618"/>
                <a:gd name="connsiteY2" fmla="*/ 94678 h 189356"/>
                <a:gd name="connsiteX3" fmla="*/ 456102 w 905618"/>
                <a:gd name="connsiteY3" fmla="*/ 0 h 189356"/>
                <a:gd name="connsiteX4" fmla="*/ 912205 w 905618"/>
                <a:gd name="connsiteY4" fmla="*/ 94678 h 18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618" h="189356">
                  <a:moveTo>
                    <a:pt x="912205" y="94678"/>
                  </a:moveTo>
                  <a:cubicBezTo>
                    <a:pt x="912205" y="146968"/>
                    <a:pt x="708001" y="189357"/>
                    <a:pt x="456102" y="189357"/>
                  </a:cubicBezTo>
                  <a:cubicBezTo>
                    <a:pt x="204204" y="189357"/>
                    <a:pt x="0" y="146968"/>
                    <a:pt x="0" y="94678"/>
                  </a:cubicBezTo>
                  <a:cubicBezTo>
                    <a:pt x="0" y="42389"/>
                    <a:pt x="204204" y="0"/>
                    <a:pt x="456102" y="0"/>
                  </a:cubicBezTo>
                  <a:cubicBezTo>
                    <a:pt x="708001" y="0"/>
                    <a:pt x="912205" y="42389"/>
                    <a:pt x="912205" y="94678"/>
                  </a:cubicBezTo>
                  <a:close/>
                </a:path>
              </a:pathLst>
            </a:custGeom>
            <a:solidFill>
              <a:srgbClr val="000000"/>
            </a:solidFill>
            <a:ln w="8230" cap="flat">
              <a:noFill/>
              <a:prstDash val="solid"/>
              <a:miter/>
            </a:ln>
          </p:spPr>
          <p:txBody>
            <a:bodyPr rtlCol="0" anchor="ctr"/>
            <a:lstStyle/>
            <a:p>
              <a:pPr algn="r"/>
              <a:endParaRPr lang="en-US">
                <a:cs typeface="B Nazanin" pitchFamily="2" charset="-78"/>
              </a:endParaRPr>
            </a:p>
          </p:txBody>
        </p:sp>
        <p:sp>
          <p:nvSpPr>
            <p:cNvPr id="10" name="Freeform: Shape 9">
              <a:extLst>
                <a:ext uri="{FF2B5EF4-FFF2-40B4-BE49-F238E27FC236}">
                  <a16:creationId xmlns:a16="http://schemas.microsoft.com/office/drawing/2014/main" id="{FB9BB9B0-3988-404A-9E92-AFD8A33FBB69}"/>
                </a:ext>
              </a:extLst>
            </p:cNvPr>
            <p:cNvSpPr/>
            <p:nvPr/>
          </p:nvSpPr>
          <p:spPr>
            <a:xfrm>
              <a:off x="6070187" y="56554"/>
              <a:ext cx="1350195" cy="378713"/>
            </a:xfrm>
            <a:custGeom>
              <a:avLst/>
              <a:gdLst>
                <a:gd name="connsiteX0" fmla="*/ 1357072 w 1350194"/>
                <a:gd name="connsiteY0" fmla="*/ 144328 h 378713"/>
                <a:gd name="connsiteX1" fmla="*/ 1351309 w 1350194"/>
                <a:gd name="connsiteY1" fmla="*/ 122099 h 378713"/>
                <a:gd name="connsiteX2" fmla="*/ 1210526 w 1350194"/>
                <a:gd name="connsiteY2" fmla="*/ 51297 h 378713"/>
                <a:gd name="connsiteX3" fmla="*/ 952013 w 1350194"/>
                <a:gd name="connsiteY3" fmla="*/ 1076 h 378713"/>
                <a:gd name="connsiteX4" fmla="*/ 742075 w 1350194"/>
                <a:gd name="connsiteY4" fmla="*/ 32361 h 378713"/>
                <a:gd name="connsiteX5" fmla="*/ 573300 w 1350194"/>
                <a:gd name="connsiteY5" fmla="*/ 89168 h 378713"/>
                <a:gd name="connsiteX6" fmla="*/ 124607 w 1350194"/>
                <a:gd name="connsiteY6" fmla="*/ 220071 h 378713"/>
                <a:gd name="connsiteX7" fmla="*/ 25813 w 1350194"/>
                <a:gd name="connsiteY7" fmla="*/ 242300 h 378713"/>
                <a:gd name="connsiteX8" fmla="*/ 1937 w 1350194"/>
                <a:gd name="connsiteY8" fmla="*/ 262882 h 378713"/>
                <a:gd name="connsiteX9" fmla="*/ 229989 w 1350194"/>
                <a:gd name="connsiteY9" fmla="*/ 372379 h 378713"/>
                <a:gd name="connsiteX10" fmla="*/ 599646 w 1350194"/>
                <a:gd name="connsiteY10" fmla="*/ 361677 h 378713"/>
                <a:gd name="connsiteX11" fmla="*/ 1203940 w 1350194"/>
                <a:gd name="connsiteY11" fmla="*/ 237360 h 378713"/>
                <a:gd name="connsiteX12" fmla="*/ 1357072 w 1350194"/>
                <a:gd name="connsiteY12" fmla="*/ 144328 h 378713"/>
                <a:gd name="connsiteX13" fmla="*/ 362538 w 1350194"/>
                <a:gd name="connsiteY13" fmla="*/ 264529 h 378713"/>
                <a:gd name="connsiteX14" fmla="*/ 348542 w 1350194"/>
                <a:gd name="connsiteY14" fmla="*/ 231597 h 378713"/>
                <a:gd name="connsiteX15" fmla="*/ 598822 w 1350194"/>
                <a:gd name="connsiteY15" fmla="*/ 257119 h 378713"/>
                <a:gd name="connsiteX16" fmla="*/ 362538 w 1350194"/>
                <a:gd name="connsiteY16" fmla="*/ 264529 h 378713"/>
                <a:gd name="connsiteX17" fmla="*/ 1152896 w 1350194"/>
                <a:gd name="connsiteY17" fmla="*/ 136095 h 378713"/>
                <a:gd name="connsiteX18" fmla="*/ 1000587 w 1350194"/>
                <a:gd name="connsiteY18" fmla="*/ 213485 h 378713"/>
                <a:gd name="connsiteX19" fmla="*/ 923198 w 1350194"/>
                <a:gd name="connsiteY19" fmla="*/ 232420 h 378713"/>
                <a:gd name="connsiteX20" fmla="*/ 775006 w 1350194"/>
                <a:gd name="connsiteY20" fmla="*/ 228304 h 378713"/>
                <a:gd name="connsiteX21" fmla="*/ 672918 w 1350194"/>
                <a:gd name="connsiteY21" fmla="*/ 150091 h 378713"/>
                <a:gd name="connsiteX22" fmla="*/ 808761 w 1350194"/>
                <a:gd name="connsiteY22" fmla="*/ 68586 h 378713"/>
                <a:gd name="connsiteX23" fmla="*/ 906732 w 1350194"/>
                <a:gd name="connsiteY23" fmla="*/ 45534 h 378713"/>
                <a:gd name="connsiteX24" fmla="*/ 1084563 w 1350194"/>
                <a:gd name="connsiteY24" fmla="*/ 80935 h 378713"/>
                <a:gd name="connsiteX25" fmla="*/ 1152896 w 1350194"/>
                <a:gd name="connsiteY25" fmla="*/ 136095 h 3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50194" h="378713">
                  <a:moveTo>
                    <a:pt x="1357072" y="144328"/>
                  </a:moveTo>
                  <a:cubicBezTo>
                    <a:pt x="1357072" y="137742"/>
                    <a:pt x="1355425" y="130332"/>
                    <a:pt x="1351309" y="122099"/>
                  </a:cubicBezTo>
                  <a:cubicBezTo>
                    <a:pt x="1328257" y="75172"/>
                    <a:pt x="1255807" y="62823"/>
                    <a:pt x="1210526" y="51297"/>
                  </a:cubicBezTo>
                  <a:cubicBezTo>
                    <a:pt x="1125727" y="29068"/>
                    <a:pt x="1039282" y="6839"/>
                    <a:pt x="952013" y="1076"/>
                  </a:cubicBezTo>
                  <a:cubicBezTo>
                    <a:pt x="875447" y="-3864"/>
                    <a:pt x="812877" y="8486"/>
                    <a:pt x="742075" y="32361"/>
                  </a:cubicBezTo>
                  <a:cubicBezTo>
                    <a:pt x="686091" y="51297"/>
                    <a:pt x="630107" y="70232"/>
                    <a:pt x="573300" y="89168"/>
                  </a:cubicBezTo>
                  <a:cubicBezTo>
                    <a:pt x="430048" y="142682"/>
                    <a:pt x="276093" y="202782"/>
                    <a:pt x="124607" y="220071"/>
                  </a:cubicBezTo>
                  <a:cubicBezTo>
                    <a:pt x="90853" y="224187"/>
                    <a:pt x="57098" y="227481"/>
                    <a:pt x="25813" y="242300"/>
                  </a:cubicBezTo>
                  <a:cubicBezTo>
                    <a:pt x="15933" y="246416"/>
                    <a:pt x="6054" y="253002"/>
                    <a:pt x="1937" y="262882"/>
                  </a:cubicBezTo>
                  <a:cubicBezTo>
                    <a:pt x="-22761" y="325452"/>
                    <a:pt x="196234" y="366616"/>
                    <a:pt x="229989" y="372379"/>
                  </a:cubicBezTo>
                  <a:cubicBezTo>
                    <a:pt x="354305" y="392962"/>
                    <a:pt x="476152" y="374026"/>
                    <a:pt x="599646" y="361677"/>
                  </a:cubicBezTo>
                  <a:cubicBezTo>
                    <a:pt x="807114" y="340271"/>
                    <a:pt x="1003880" y="291697"/>
                    <a:pt x="1203940" y="237360"/>
                  </a:cubicBezTo>
                  <a:cubicBezTo>
                    <a:pt x="1245928" y="224187"/>
                    <a:pt x="1357895" y="199489"/>
                    <a:pt x="1357072" y="144328"/>
                  </a:cubicBezTo>
                  <a:close/>
                  <a:moveTo>
                    <a:pt x="362538" y="264529"/>
                  </a:moveTo>
                  <a:cubicBezTo>
                    <a:pt x="354305" y="256296"/>
                    <a:pt x="349365" y="244770"/>
                    <a:pt x="348542" y="231597"/>
                  </a:cubicBezTo>
                  <a:cubicBezTo>
                    <a:pt x="346072" y="164911"/>
                    <a:pt x="622698" y="164087"/>
                    <a:pt x="598822" y="257119"/>
                  </a:cubicBezTo>
                  <a:cubicBezTo>
                    <a:pt x="579886" y="330392"/>
                    <a:pt x="411935" y="313926"/>
                    <a:pt x="362538" y="264529"/>
                  </a:cubicBezTo>
                  <a:close/>
                  <a:moveTo>
                    <a:pt x="1152896" y="136095"/>
                  </a:moveTo>
                  <a:cubicBezTo>
                    <a:pt x="1114201" y="186316"/>
                    <a:pt x="1060688" y="198665"/>
                    <a:pt x="1000587" y="213485"/>
                  </a:cubicBezTo>
                  <a:cubicBezTo>
                    <a:pt x="975065" y="220071"/>
                    <a:pt x="948720" y="225834"/>
                    <a:pt x="923198" y="232420"/>
                  </a:cubicBezTo>
                  <a:cubicBezTo>
                    <a:pt x="874624" y="243946"/>
                    <a:pt x="822757" y="246416"/>
                    <a:pt x="775006" y="228304"/>
                  </a:cubicBezTo>
                  <a:cubicBezTo>
                    <a:pt x="750307" y="219248"/>
                    <a:pt x="675388" y="181376"/>
                    <a:pt x="672918" y="150091"/>
                  </a:cubicBezTo>
                  <a:cubicBezTo>
                    <a:pt x="670448" y="109750"/>
                    <a:pt x="779123" y="78465"/>
                    <a:pt x="808761" y="68586"/>
                  </a:cubicBezTo>
                  <a:cubicBezTo>
                    <a:pt x="839223" y="58706"/>
                    <a:pt x="873801" y="46357"/>
                    <a:pt x="906732" y="45534"/>
                  </a:cubicBezTo>
                  <a:cubicBezTo>
                    <a:pt x="964363" y="44710"/>
                    <a:pt x="1028579" y="69409"/>
                    <a:pt x="1084563" y="80935"/>
                  </a:cubicBezTo>
                  <a:cubicBezTo>
                    <a:pt x="1105145" y="85875"/>
                    <a:pt x="1178418" y="101517"/>
                    <a:pt x="1152896" y="136095"/>
                  </a:cubicBezTo>
                  <a:close/>
                </a:path>
              </a:pathLst>
            </a:custGeom>
            <a:solidFill>
              <a:srgbClr val="4D4D4D"/>
            </a:solidFill>
            <a:ln w="8230" cap="flat">
              <a:noFill/>
              <a:prstDash val="solid"/>
              <a:miter/>
            </a:ln>
          </p:spPr>
          <p:txBody>
            <a:bodyPr rtlCol="0" anchor="ctr"/>
            <a:lstStyle/>
            <a:p>
              <a:pPr algn="r"/>
              <a:endParaRPr lang="en-US">
                <a:cs typeface="B Nazanin" pitchFamily="2" charset="-78"/>
              </a:endParaRPr>
            </a:p>
          </p:txBody>
        </p:sp>
        <p:sp>
          <p:nvSpPr>
            <p:cNvPr id="11" name="Freeform: Shape 10">
              <a:extLst>
                <a:ext uri="{FF2B5EF4-FFF2-40B4-BE49-F238E27FC236}">
                  <a16:creationId xmlns:a16="http://schemas.microsoft.com/office/drawing/2014/main" id="{7FC3D240-6827-4801-A1EC-09ABEB7D439E}"/>
                </a:ext>
              </a:extLst>
            </p:cNvPr>
            <p:cNvSpPr/>
            <p:nvPr/>
          </p:nvSpPr>
          <p:spPr>
            <a:xfrm>
              <a:off x="6064424" y="40912"/>
              <a:ext cx="1350195" cy="378713"/>
            </a:xfrm>
            <a:custGeom>
              <a:avLst/>
              <a:gdLst>
                <a:gd name="connsiteX0" fmla="*/ 1357895 w 1350194"/>
                <a:gd name="connsiteY0" fmla="*/ 144328 h 378713"/>
                <a:gd name="connsiteX1" fmla="*/ 1352132 w 1350194"/>
                <a:gd name="connsiteY1" fmla="*/ 122099 h 378713"/>
                <a:gd name="connsiteX2" fmla="*/ 1211350 w 1350194"/>
                <a:gd name="connsiteY2" fmla="*/ 51297 h 378713"/>
                <a:gd name="connsiteX3" fmla="*/ 952837 w 1350194"/>
                <a:gd name="connsiteY3" fmla="*/ 1076 h 378713"/>
                <a:gd name="connsiteX4" fmla="*/ 742075 w 1350194"/>
                <a:gd name="connsiteY4" fmla="*/ 32361 h 378713"/>
                <a:gd name="connsiteX5" fmla="*/ 573300 w 1350194"/>
                <a:gd name="connsiteY5" fmla="*/ 89168 h 378713"/>
                <a:gd name="connsiteX6" fmla="*/ 124608 w 1350194"/>
                <a:gd name="connsiteY6" fmla="*/ 220071 h 378713"/>
                <a:gd name="connsiteX7" fmla="*/ 25813 w 1350194"/>
                <a:gd name="connsiteY7" fmla="*/ 242300 h 378713"/>
                <a:gd name="connsiteX8" fmla="*/ 1937 w 1350194"/>
                <a:gd name="connsiteY8" fmla="*/ 262882 h 378713"/>
                <a:gd name="connsiteX9" fmla="*/ 229989 w 1350194"/>
                <a:gd name="connsiteY9" fmla="*/ 372379 h 378713"/>
                <a:gd name="connsiteX10" fmla="*/ 599646 w 1350194"/>
                <a:gd name="connsiteY10" fmla="*/ 361677 h 378713"/>
                <a:gd name="connsiteX11" fmla="*/ 1203940 w 1350194"/>
                <a:gd name="connsiteY11" fmla="*/ 237360 h 378713"/>
                <a:gd name="connsiteX12" fmla="*/ 1357895 w 1350194"/>
                <a:gd name="connsiteY12" fmla="*/ 144328 h 378713"/>
                <a:gd name="connsiteX13" fmla="*/ 363361 w 1350194"/>
                <a:gd name="connsiteY13" fmla="*/ 264529 h 378713"/>
                <a:gd name="connsiteX14" fmla="*/ 349366 w 1350194"/>
                <a:gd name="connsiteY14" fmla="*/ 231597 h 378713"/>
                <a:gd name="connsiteX15" fmla="*/ 599646 w 1350194"/>
                <a:gd name="connsiteY15" fmla="*/ 257119 h 378713"/>
                <a:gd name="connsiteX16" fmla="*/ 363361 w 1350194"/>
                <a:gd name="connsiteY16" fmla="*/ 264529 h 378713"/>
                <a:gd name="connsiteX17" fmla="*/ 1153719 w 1350194"/>
                <a:gd name="connsiteY17" fmla="*/ 136095 h 378713"/>
                <a:gd name="connsiteX18" fmla="*/ 1001411 w 1350194"/>
                <a:gd name="connsiteY18" fmla="*/ 213485 h 378713"/>
                <a:gd name="connsiteX19" fmla="*/ 924022 w 1350194"/>
                <a:gd name="connsiteY19" fmla="*/ 232420 h 378713"/>
                <a:gd name="connsiteX20" fmla="*/ 775829 w 1350194"/>
                <a:gd name="connsiteY20" fmla="*/ 228304 h 378713"/>
                <a:gd name="connsiteX21" fmla="*/ 673742 w 1350194"/>
                <a:gd name="connsiteY21" fmla="*/ 150091 h 378713"/>
                <a:gd name="connsiteX22" fmla="*/ 809584 w 1350194"/>
                <a:gd name="connsiteY22" fmla="*/ 68586 h 378713"/>
                <a:gd name="connsiteX23" fmla="*/ 907556 w 1350194"/>
                <a:gd name="connsiteY23" fmla="*/ 45534 h 378713"/>
                <a:gd name="connsiteX24" fmla="*/ 1085386 w 1350194"/>
                <a:gd name="connsiteY24" fmla="*/ 80935 h 378713"/>
                <a:gd name="connsiteX25" fmla="*/ 1153719 w 1350194"/>
                <a:gd name="connsiteY25" fmla="*/ 136095 h 3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50194" h="378713">
                  <a:moveTo>
                    <a:pt x="1357895" y="144328"/>
                  </a:moveTo>
                  <a:cubicBezTo>
                    <a:pt x="1357895" y="137742"/>
                    <a:pt x="1356248" y="130332"/>
                    <a:pt x="1352132" y="122099"/>
                  </a:cubicBezTo>
                  <a:cubicBezTo>
                    <a:pt x="1329080" y="75172"/>
                    <a:pt x="1256630" y="62823"/>
                    <a:pt x="1211350" y="51297"/>
                  </a:cubicBezTo>
                  <a:cubicBezTo>
                    <a:pt x="1126551" y="29068"/>
                    <a:pt x="1040105" y="6839"/>
                    <a:pt x="952837" y="1076"/>
                  </a:cubicBezTo>
                  <a:cubicBezTo>
                    <a:pt x="876271" y="-3864"/>
                    <a:pt x="813701" y="8486"/>
                    <a:pt x="742075" y="32361"/>
                  </a:cubicBezTo>
                  <a:cubicBezTo>
                    <a:pt x="686091" y="51297"/>
                    <a:pt x="630107" y="70232"/>
                    <a:pt x="573300" y="89168"/>
                  </a:cubicBezTo>
                  <a:cubicBezTo>
                    <a:pt x="430048" y="142682"/>
                    <a:pt x="276093" y="202782"/>
                    <a:pt x="124608" y="220071"/>
                  </a:cubicBezTo>
                  <a:cubicBezTo>
                    <a:pt x="90853" y="224187"/>
                    <a:pt x="57098" y="227481"/>
                    <a:pt x="25813" y="242300"/>
                  </a:cubicBezTo>
                  <a:cubicBezTo>
                    <a:pt x="15933" y="246416"/>
                    <a:pt x="6054" y="253002"/>
                    <a:pt x="1937" y="262882"/>
                  </a:cubicBezTo>
                  <a:cubicBezTo>
                    <a:pt x="-22761" y="325452"/>
                    <a:pt x="196234" y="366616"/>
                    <a:pt x="229989" y="372379"/>
                  </a:cubicBezTo>
                  <a:cubicBezTo>
                    <a:pt x="354305" y="392962"/>
                    <a:pt x="476152" y="374026"/>
                    <a:pt x="599646" y="361677"/>
                  </a:cubicBezTo>
                  <a:cubicBezTo>
                    <a:pt x="807115" y="340271"/>
                    <a:pt x="1003881" y="291697"/>
                    <a:pt x="1203940" y="237360"/>
                  </a:cubicBezTo>
                  <a:cubicBezTo>
                    <a:pt x="1246751" y="224187"/>
                    <a:pt x="1358719" y="199489"/>
                    <a:pt x="1357895" y="144328"/>
                  </a:cubicBezTo>
                  <a:close/>
                  <a:moveTo>
                    <a:pt x="363361" y="264529"/>
                  </a:moveTo>
                  <a:cubicBezTo>
                    <a:pt x="355128" y="256296"/>
                    <a:pt x="350189" y="244770"/>
                    <a:pt x="349366" y="231597"/>
                  </a:cubicBezTo>
                  <a:cubicBezTo>
                    <a:pt x="346896" y="164911"/>
                    <a:pt x="623521" y="164087"/>
                    <a:pt x="599646" y="257119"/>
                  </a:cubicBezTo>
                  <a:cubicBezTo>
                    <a:pt x="580710" y="330392"/>
                    <a:pt x="412759" y="313926"/>
                    <a:pt x="363361" y="264529"/>
                  </a:cubicBezTo>
                  <a:close/>
                  <a:moveTo>
                    <a:pt x="1153719" y="136095"/>
                  </a:moveTo>
                  <a:cubicBezTo>
                    <a:pt x="1115025" y="186316"/>
                    <a:pt x="1061511" y="198665"/>
                    <a:pt x="1001411" y="213485"/>
                  </a:cubicBezTo>
                  <a:cubicBezTo>
                    <a:pt x="975889" y="220071"/>
                    <a:pt x="949544" y="225834"/>
                    <a:pt x="924022" y="232420"/>
                  </a:cubicBezTo>
                  <a:cubicBezTo>
                    <a:pt x="875447" y="243946"/>
                    <a:pt x="823580" y="246416"/>
                    <a:pt x="775829" y="228304"/>
                  </a:cubicBezTo>
                  <a:cubicBezTo>
                    <a:pt x="751131" y="219248"/>
                    <a:pt x="676211" y="181376"/>
                    <a:pt x="673742" y="150091"/>
                  </a:cubicBezTo>
                  <a:cubicBezTo>
                    <a:pt x="671272" y="109750"/>
                    <a:pt x="779946" y="78465"/>
                    <a:pt x="809584" y="68586"/>
                  </a:cubicBezTo>
                  <a:cubicBezTo>
                    <a:pt x="840046" y="58706"/>
                    <a:pt x="874624" y="46357"/>
                    <a:pt x="907556" y="45534"/>
                  </a:cubicBezTo>
                  <a:cubicBezTo>
                    <a:pt x="965186" y="44710"/>
                    <a:pt x="1029403" y="69409"/>
                    <a:pt x="1085386" y="80935"/>
                  </a:cubicBezTo>
                  <a:cubicBezTo>
                    <a:pt x="1105969" y="85875"/>
                    <a:pt x="1179241" y="101517"/>
                    <a:pt x="1153719" y="136095"/>
                  </a:cubicBezTo>
                  <a:close/>
                </a:path>
              </a:pathLst>
            </a:custGeom>
            <a:solidFill>
              <a:srgbClr val="E6E6E6"/>
            </a:solidFill>
            <a:ln w="8230" cap="flat">
              <a:noFill/>
              <a:prstDash val="solid"/>
              <a:miter/>
            </a:ln>
          </p:spPr>
          <p:txBody>
            <a:bodyPr rtlCol="0" anchor="ctr"/>
            <a:lstStyle/>
            <a:p>
              <a:pPr algn="r"/>
              <a:endParaRPr lang="en-US">
                <a:cs typeface="B Nazanin" pitchFamily="2" charset="-78"/>
              </a:endParaRPr>
            </a:p>
          </p:txBody>
        </p:sp>
      </p:grpSp>
      <p:sp>
        <p:nvSpPr>
          <p:cNvPr id="48" name="Freeform: Shape 47">
            <a:extLst>
              <a:ext uri="{FF2B5EF4-FFF2-40B4-BE49-F238E27FC236}">
                <a16:creationId xmlns:a16="http://schemas.microsoft.com/office/drawing/2014/main" id="{1E0F4F6D-5D3F-40FF-AC14-CA29930ECED4}"/>
              </a:ext>
            </a:extLst>
          </p:cNvPr>
          <p:cNvSpPr/>
          <p:nvPr/>
        </p:nvSpPr>
        <p:spPr>
          <a:xfrm>
            <a:off x="3998220" y="1861482"/>
            <a:ext cx="4155865" cy="4048802"/>
          </a:xfrm>
          <a:custGeom>
            <a:avLst/>
            <a:gdLst>
              <a:gd name="connsiteX0" fmla="*/ 2042601 w 4155864"/>
              <a:gd name="connsiteY0" fmla="*/ 295 h 4048802"/>
              <a:gd name="connsiteX1" fmla="*/ 2531423 w 4155864"/>
              <a:gd name="connsiteY1" fmla="*/ 50227 h 4048802"/>
              <a:gd name="connsiteX2" fmla="*/ 4144046 w 4155864"/>
              <a:gd name="connsiteY2" fmla="*/ 1857293 h 4048802"/>
              <a:gd name="connsiteX3" fmla="*/ 3097285 w 4155864"/>
              <a:gd name="connsiteY3" fmla="*/ 3888741 h 4048802"/>
              <a:gd name="connsiteX4" fmla="*/ 2996529 w 4155864"/>
              <a:gd name="connsiteY4" fmla="*/ 3940249 h 4048802"/>
              <a:gd name="connsiteX5" fmla="*/ 3050669 w 4155864"/>
              <a:gd name="connsiteY5" fmla="*/ 4039665 h 4048802"/>
              <a:gd name="connsiteX6" fmla="*/ 2723664 w 4155864"/>
              <a:gd name="connsiteY6" fmla="*/ 4048802 h 4048802"/>
              <a:gd name="connsiteX7" fmla="*/ 2908749 w 4155864"/>
              <a:gd name="connsiteY7" fmla="*/ 3779062 h 4048802"/>
              <a:gd name="connsiteX8" fmla="*/ 2955504 w 4155864"/>
              <a:gd name="connsiteY8" fmla="*/ 3864916 h 4048802"/>
              <a:gd name="connsiteX9" fmla="*/ 3055185 w 4155864"/>
              <a:gd name="connsiteY9" fmla="*/ 3813958 h 4048802"/>
              <a:gd name="connsiteX10" fmla="*/ 4058713 w 4155864"/>
              <a:gd name="connsiteY10" fmla="*/ 1866409 h 4048802"/>
              <a:gd name="connsiteX11" fmla="*/ 2512692 w 4155864"/>
              <a:gd name="connsiteY11" fmla="*/ 133975 h 4048802"/>
              <a:gd name="connsiteX12" fmla="*/ 375964 w 4155864"/>
              <a:gd name="connsiteY12" fmla="*/ 1042768 h 4048802"/>
              <a:gd name="connsiteX13" fmla="*/ 551530 w 4155864"/>
              <a:gd name="connsiteY13" fmla="*/ 3358083 h 4048802"/>
              <a:gd name="connsiteX14" fmla="*/ 485775 w 4155864"/>
              <a:gd name="connsiteY14" fmla="*/ 3413227 h 4048802"/>
              <a:gd name="connsiteX15" fmla="*/ 302646 w 4155864"/>
              <a:gd name="connsiteY15" fmla="*/ 998169 h 4048802"/>
              <a:gd name="connsiteX16" fmla="*/ 2042601 w 4155864"/>
              <a:gd name="connsiteY16" fmla="*/ 295 h 404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55864" h="4048802">
                <a:moveTo>
                  <a:pt x="2042601" y="295"/>
                </a:moveTo>
                <a:cubicBezTo>
                  <a:pt x="2204474" y="-2440"/>
                  <a:pt x="2368427" y="13773"/>
                  <a:pt x="2531423" y="50227"/>
                </a:cubicBezTo>
                <a:cubicBezTo>
                  <a:pt x="3400737" y="244648"/>
                  <a:pt x="4049418" y="971544"/>
                  <a:pt x="4144046" y="1857293"/>
                </a:cubicBezTo>
                <a:cubicBezTo>
                  <a:pt x="4232760" y="2687684"/>
                  <a:pt x="3816009" y="3484481"/>
                  <a:pt x="3097285" y="3888741"/>
                </a:cubicBezTo>
                <a:lnTo>
                  <a:pt x="2996529" y="3940249"/>
                </a:lnTo>
                <a:lnTo>
                  <a:pt x="3050669" y="4039665"/>
                </a:lnTo>
                <a:lnTo>
                  <a:pt x="2723664" y="4048802"/>
                </a:lnTo>
                <a:lnTo>
                  <a:pt x="2908749" y="3779062"/>
                </a:lnTo>
                <a:lnTo>
                  <a:pt x="2955504" y="3864916"/>
                </a:lnTo>
                <a:lnTo>
                  <a:pt x="3055185" y="3813958"/>
                </a:lnTo>
                <a:cubicBezTo>
                  <a:pt x="3744225" y="3426393"/>
                  <a:pt x="4143763" y="2662504"/>
                  <a:pt x="4058713" y="1866409"/>
                </a:cubicBezTo>
                <a:cubicBezTo>
                  <a:pt x="3967993" y="1017241"/>
                  <a:pt x="3346103" y="320366"/>
                  <a:pt x="2512692" y="133975"/>
                </a:cubicBezTo>
                <a:cubicBezTo>
                  <a:pt x="1679280" y="-52417"/>
                  <a:pt x="819778" y="313147"/>
                  <a:pt x="375964" y="1042768"/>
                </a:cubicBezTo>
                <a:cubicBezTo>
                  <a:pt x="-67849" y="1772388"/>
                  <a:pt x="2772" y="2703728"/>
                  <a:pt x="551530" y="3358083"/>
                </a:cubicBezTo>
                <a:lnTo>
                  <a:pt x="485775" y="3413227"/>
                </a:lnTo>
                <a:cubicBezTo>
                  <a:pt x="-86623" y="2730682"/>
                  <a:pt x="-160287" y="1759221"/>
                  <a:pt x="302646" y="998169"/>
                </a:cubicBezTo>
                <a:cubicBezTo>
                  <a:pt x="678779" y="379814"/>
                  <a:pt x="1341154" y="12148"/>
                  <a:pt x="2042601" y="295"/>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solidFill>
                <a:schemeClr val="tx1"/>
              </a:solidFill>
              <a:cs typeface="B Nazanin" pitchFamily="2" charset="-78"/>
            </a:endParaRPr>
          </a:p>
        </p:txBody>
      </p:sp>
      <p:sp>
        <p:nvSpPr>
          <p:cNvPr id="21" name="Oval 20">
            <a:extLst>
              <a:ext uri="{FF2B5EF4-FFF2-40B4-BE49-F238E27FC236}">
                <a16:creationId xmlns:a16="http://schemas.microsoft.com/office/drawing/2014/main" id="{2B63B8E6-B05E-415B-B082-338AE8C981D1}"/>
              </a:ext>
            </a:extLst>
          </p:cNvPr>
          <p:cNvSpPr/>
          <p:nvPr/>
        </p:nvSpPr>
        <p:spPr>
          <a:xfrm>
            <a:off x="3604347" y="3014314"/>
            <a:ext cx="892782" cy="89278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3" name="Oval 22">
            <a:extLst>
              <a:ext uri="{FF2B5EF4-FFF2-40B4-BE49-F238E27FC236}">
                <a16:creationId xmlns:a16="http://schemas.microsoft.com/office/drawing/2014/main" id="{9D605DFF-3270-458F-B1AB-2880C4E012F5}"/>
              </a:ext>
            </a:extLst>
          </p:cNvPr>
          <p:cNvSpPr/>
          <p:nvPr/>
        </p:nvSpPr>
        <p:spPr>
          <a:xfrm>
            <a:off x="4726011" y="1668072"/>
            <a:ext cx="892782" cy="89278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4" name="Oval 23">
            <a:extLst>
              <a:ext uri="{FF2B5EF4-FFF2-40B4-BE49-F238E27FC236}">
                <a16:creationId xmlns:a16="http://schemas.microsoft.com/office/drawing/2014/main" id="{E279FF41-D2BD-467C-B100-EEF5F14DD1BF}"/>
              </a:ext>
            </a:extLst>
          </p:cNvPr>
          <p:cNvSpPr/>
          <p:nvPr/>
        </p:nvSpPr>
        <p:spPr>
          <a:xfrm>
            <a:off x="6533470" y="1668072"/>
            <a:ext cx="892782" cy="89278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5" name="Oval 24">
            <a:extLst>
              <a:ext uri="{FF2B5EF4-FFF2-40B4-BE49-F238E27FC236}">
                <a16:creationId xmlns:a16="http://schemas.microsoft.com/office/drawing/2014/main" id="{B2F460AE-7E42-496A-AB72-AE926531A9C5}"/>
              </a:ext>
            </a:extLst>
          </p:cNvPr>
          <p:cNvSpPr/>
          <p:nvPr/>
        </p:nvSpPr>
        <p:spPr>
          <a:xfrm>
            <a:off x="7660647" y="3014314"/>
            <a:ext cx="892782" cy="89278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6" name="Oval 25">
            <a:extLst>
              <a:ext uri="{FF2B5EF4-FFF2-40B4-BE49-F238E27FC236}">
                <a16:creationId xmlns:a16="http://schemas.microsoft.com/office/drawing/2014/main" id="{C1C9AD02-5EB9-4C30-A903-185B0C24877C}"/>
              </a:ext>
            </a:extLst>
          </p:cNvPr>
          <p:cNvSpPr/>
          <p:nvPr/>
        </p:nvSpPr>
        <p:spPr>
          <a:xfrm>
            <a:off x="7110432" y="4715142"/>
            <a:ext cx="892782" cy="892782"/>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7" name="Oval 26">
            <a:extLst>
              <a:ext uri="{FF2B5EF4-FFF2-40B4-BE49-F238E27FC236}">
                <a16:creationId xmlns:a16="http://schemas.microsoft.com/office/drawing/2014/main" id="{EF5485AE-575E-40D1-919B-ABD0A8BF74E3}"/>
              </a:ext>
            </a:extLst>
          </p:cNvPr>
          <p:cNvSpPr/>
          <p:nvPr/>
        </p:nvSpPr>
        <p:spPr>
          <a:xfrm>
            <a:off x="4201582" y="4715142"/>
            <a:ext cx="892782" cy="892782"/>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nvGrpSpPr>
          <p:cNvPr id="30" name="Group 29">
            <a:extLst>
              <a:ext uri="{FF2B5EF4-FFF2-40B4-BE49-F238E27FC236}">
                <a16:creationId xmlns:a16="http://schemas.microsoft.com/office/drawing/2014/main" id="{AF54A7E8-582A-4D7A-BEAB-4AC35C5E2E01}"/>
              </a:ext>
            </a:extLst>
          </p:cNvPr>
          <p:cNvGrpSpPr/>
          <p:nvPr/>
        </p:nvGrpSpPr>
        <p:grpSpPr>
          <a:xfrm>
            <a:off x="1055078" y="4715141"/>
            <a:ext cx="2914391" cy="923329"/>
            <a:chOff x="2551705" y="4283315"/>
            <a:chExt cx="2357003" cy="923329"/>
          </a:xfrm>
        </p:grpSpPr>
        <p:sp>
          <p:nvSpPr>
            <p:cNvPr id="31" name="TextBox 30">
              <a:extLst>
                <a:ext uri="{FF2B5EF4-FFF2-40B4-BE49-F238E27FC236}">
                  <a16:creationId xmlns:a16="http://schemas.microsoft.com/office/drawing/2014/main" id="{29AC4E31-4D5A-478A-90FC-28C2813E2147}"/>
                </a:ext>
              </a:extLst>
            </p:cNvPr>
            <p:cNvSpPr txBox="1"/>
            <p:nvPr/>
          </p:nvSpPr>
          <p:spPr>
            <a:xfrm>
              <a:off x="2551706" y="4560313"/>
              <a:ext cx="235700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32" name="TextBox 31">
              <a:extLst>
                <a:ext uri="{FF2B5EF4-FFF2-40B4-BE49-F238E27FC236}">
                  <a16:creationId xmlns:a16="http://schemas.microsoft.com/office/drawing/2014/main" id="{F46BC1D8-E69A-4426-8BC7-84704D82D487}"/>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33" name="Group 32">
            <a:extLst>
              <a:ext uri="{FF2B5EF4-FFF2-40B4-BE49-F238E27FC236}">
                <a16:creationId xmlns:a16="http://schemas.microsoft.com/office/drawing/2014/main" id="{87426B83-BEC8-47AF-9FCB-CBDD4780A838}"/>
              </a:ext>
            </a:extLst>
          </p:cNvPr>
          <p:cNvGrpSpPr/>
          <p:nvPr/>
        </p:nvGrpSpPr>
        <p:grpSpPr>
          <a:xfrm>
            <a:off x="475732" y="3014313"/>
            <a:ext cx="2914391" cy="923329"/>
            <a:chOff x="2551705" y="4283315"/>
            <a:chExt cx="2357003" cy="923329"/>
          </a:xfrm>
        </p:grpSpPr>
        <p:sp>
          <p:nvSpPr>
            <p:cNvPr id="34" name="TextBox 33">
              <a:extLst>
                <a:ext uri="{FF2B5EF4-FFF2-40B4-BE49-F238E27FC236}">
                  <a16:creationId xmlns:a16="http://schemas.microsoft.com/office/drawing/2014/main" id="{09F8E30D-385D-4A96-B58A-A3D7CEA472B8}"/>
                </a:ext>
              </a:extLst>
            </p:cNvPr>
            <p:cNvSpPr txBox="1"/>
            <p:nvPr/>
          </p:nvSpPr>
          <p:spPr>
            <a:xfrm>
              <a:off x="2551706" y="4560313"/>
              <a:ext cx="235700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35" name="TextBox 34">
              <a:extLst>
                <a:ext uri="{FF2B5EF4-FFF2-40B4-BE49-F238E27FC236}">
                  <a16:creationId xmlns:a16="http://schemas.microsoft.com/office/drawing/2014/main" id="{F39F12D2-2866-40E4-8DA1-CA8970FF56CB}"/>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36" name="Group 35">
            <a:extLst>
              <a:ext uri="{FF2B5EF4-FFF2-40B4-BE49-F238E27FC236}">
                <a16:creationId xmlns:a16="http://schemas.microsoft.com/office/drawing/2014/main" id="{E45C1116-FF40-442F-A7B2-44789F3EB8C4}"/>
              </a:ext>
            </a:extLst>
          </p:cNvPr>
          <p:cNvGrpSpPr/>
          <p:nvPr/>
        </p:nvGrpSpPr>
        <p:grpSpPr>
          <a:xfrm>
            <a:off x="7739743" y="1655794"/>
            <a:ext cx="2921915" cy="923329"/>
            <a:chOff x="2551705" y="4283315"/>
            <a:chExt cx="2357003" cy="923329"/>
          </a:xfrm>
        </p:grpSpPr>
        <p:sp>
          <p:nvSpPr>
            <p:cNvPr id="37" name="TextBox 36">
              <a:extLst>
                <a:ext uri="{FF2B5EF4-FFF2-40B4-BE49-F238E27FC236}">
                  <a16:creationId xmlns:a16="http://schemas.microsoft.com/office/drawing/2014/main" id="{92B11968-4A62-441D-B4B5-D9EDD5584617}"/>
                </a:ext>
              </a:extLst>
            </p:cNvPr>
            <p:cNvSpPr txBox="1"/>
            <p:nvPr/>
          </p:nvSpPr>
          <p:spPr>
            <a:xfrm>
              <a:off x="2551706" y="4560313"/>
              <a:ext cx="235700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38" name="TextBox 37">
              <a:extLst>
                <a:ext uri="{FF2B5EF4-FFF2-40B4-BE49-F238E27FC236}">
                  <a16:creationId xmlns:a16="http://schemas.microsoft.com/office/drawing/2014/main" id="{445E53C3-4180-4702-A6C6-CBD9399728C5}"/>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39" name="Group 38">
            <a:extLst>
              <a:ext uri="{FF2B5EF4-FFF2-40B4-BE49-F238E27FC236}">
                <a16:creationId xmlns:a16="http://schemas.microsoft.com/office/drawing/2014/main" id="{B555F5AB-C0E8-4F4A-B0A0-A4655A44080E}"/>
              </a:ext>
            </a:extLst>
          </p:cNvPr>
          <p:cNvGrpSpPr/>
          <p:nvPr/>
        </p:nvGrpSpPr>
        <p:grpSpPr>
          <a:xfrm>
            <a:off x="1563622" y="1655794"/>
            <a:ext cx="2914391" cy="923329"/>
            <a:chOff x="2551705" y="4283315"/>
            <a:chExt cx="2357003" cy="923329"/>
          </a:xfrm>
        </p:grpSpPr>
        <p:sp>
          <p:nvSpPr>
            <p:cNvPr id="40" name="TextBox 39">
              <a:extLst>
                <a:ext uri="{FF2B5EF4-FFF2-40B4-BE49-F238E27FC236}">
                  <a16:creationId xmlns:a16="http://schemas.microsoft.com/office/drawing/2014/main" id="{49CF48C0-2102-459C-BF8D-0AAD91CE2627}"/>
                </a:ext>
              </a:extLst>
            </p:cNvPr>
            <p:cNvSpPr txBox="1"/>
            <p:nvPr/>
          </p:nvSpPr>
          <p:spPr>
            <a:xfrm>
              <a:off x="2551706" y="4560313"/>
              <a:ext cx="235700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41" name="TextBox 40">
              <a:extLst>
                <a:ext uri="{FF2B5EF4-FFF2-40B4-BE49-F238E27FC236}">
                  <a16:creationId xmlns:a16="http://schemas.microsoft.com/office/drawing/2014/main" id="{1FD165EC-000B-41D0-8A3E-3A9EE7BF812D}"/>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42" name="Group 41">
            <a:extLst>
              <a:ext uri="{FF2B5EF4-FFF2-40B4-BE49-F238E27FC236}">
                <a16:creationId xmlns:a16="http://schemas.microsoft.com/office/drawing/2014/main" id="{799FD463-D6BE-40DF-8082-FD59C8CE9022}"/>
              </a:ext>
            </a:extLst>
          </p:cNvPr>
          <p:cNvGrpSpPr/>
          <p:nvPr/>
        </p:nvGrpSpPr>
        <p:grpSpPr>
          <a:xfrm>
            <a:off x="8850986" y="3014313"/>
            <a:ext cx="2921915" cy="923329"/>
            <a:chOff x="2551705" y="4283315"/>
            <a:chExt cx="2357003" cy="923329"/>
          </a:xfrm>
        </p:grpSpPr>
        <p:sp>
          <p:nvSpPr>
            <p:cNvPr id="43" name="TextBox 42">
              <a:extLst>
                <a:ext uri="{FF2B5EF4-FFF2-40B4-BE49-F238E27FC236}">
                  <a16:creationId xmlns:a16="http://schemas.microsoft.com/office/drawing/2014/main" id="{DBF5C4F8-29D7-41B9-9144-B7BBEEF9EE84}"/>
                </a:ext>
              </a:extLst>
            </p:cNvPr>
            <p:cNvSpPr txBox="1"/>
            <p:nvPr/>
          </p:nvSpPr>
          <p:spPr>
            <a:xfrm>
              <a:off x="2551706" y="4560313"/>
              <a:ext cx="235700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44" name="TextBox 43">
              <a:extLst>
                <a:ext uri="{FF2B5EF4-FFF2-40B4-BE49-F238E27FC236}">
                  <a16:creationId xmlns:a16="http://schemas.microsoft.com/office/drawing/2014/main" id="{AF30309F-F9EA-4895-A765-C227D0C105A1}"/>
                </a:ext>
              </a:extLst>
            </p:cNvPr>
            <p:cNvSpPr txBox="1"/>
            <p:nvPr/>
          </p:nvSpPr>
          <p:spPr>
            <a:xfrm>
              <a:off x="2551705" y="4283315"/>
              <a:ext cx="2336968"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45" name="Group 44">
            <a:extLst>
              <a:ext uri="{FF2B5EF4-FFF2-40B4-BE49-F238E27FC236}">
                <a16:creationId xmlns:a16="http://schemas.microsoft.com/office/drawing/2014/main" id="{CB390DE6-D650-4A83-B418-0FEE123E7F6F}"/>
              </a:ext>
            </a:extLst>
          </p:cNvPr>
          <p:cNvGrpSpPr/>
          <p:nvPr/>
        </p:nvGrpSpPr>
        <p:grpSpPr>
          <a:xfrm>
            <a:off x="8211736" y="4715141"/>
            <a:ext cx="2921915" cy="923329"/>
            <a:chOff x="2551705" y="4283315"/>
            <a:chExt cx="2357003" cy="923329"/>
          </a:xfrm>
        </p:grpSpPr>
        <p:sp>
          <p:nvSpPr>
            <p:cNvPr id="46" name="TextBox 45">
              <a:extLst>
                <a:ext uri="{FF2B5EF4-FFF2-40B4-BE49-F238E27FC236}">
                  <a16:creationId xmlns:a16="http://schemas.microsoft.com/office/drawing/2014/main" id="{5C17030E-ED20-4722-974B-5C6631B258A8}"/>
                </a:ext>
              </a:extLst>
            </p:cNvPr>
            <p:cNvSpPr txBox="1"/>
            <p:nvPr/>
          </p:nvSpPr>
          <p:spPr>
            <a:xfrm>
              <a:off x="2551706" y="4560313"/>
              <a:ext cx="235700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47" name="TextBox 46">
              <a:extLst>
                <a:ext uri="{FF2B5EF4-FFF2-40B4-BE49-F238E27FC236}">
                  <a16:creationId xmlns:a16="http://schemas.microsoft.com/office/drawing/2014/main" id="{F2BFBC03-7D60-4D68-831C-000B5328CC64}"/>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49" name="그룹 125">
            <a:extLst>
              <a:ext uri="{FF2B5EF4-FFF2-40B4-BE49-F238E27FC236}">
                <a16:creationId xmlns:a16="http://schemas.microsoft.com/office/drawing/2014/main" id="{7CF25741-571C-4888-99FB-885D55DC4C16}"/>
              </a:ext>
            </a:extLst>
          </p:cNvPr>
          <p:cNvGrpSpPr/>
          <p:nvPr/>
        </p:nvGrpSpPr>
        <p:grpSpPr>
          <a:xfrm>
            <a:off x="3940569" y="3282595"/>
            <a:ext cx="245234" cy="343032"/>
            <a:chOff x="1019786" y="3002376"/>
            <a:chExt cx="2531613" cy="3541196"/>
          </a:xfrm>
          <a:solidFill>
            <a:schemeClr val="bg1"/>
          </a:solidFill>
        </p:grpSpPr>
        <p:sp>
          <p:nvSpPr>
            <p:cNvPr id="50" name="사각형: 둥근 모서리 132">
              <a:extLst>
                <a:ext uri="{FF2B5EF4-FFF2-40B4-BE49-F238E27FC236}">
                  <a16:creationId xmlns:a16="http://schemas.microsoft.com/office/drawing/2014/main" id="{A9D4DE20-45A4-4F93-9718-5EDD4A7B6C5E}"/>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51" name="막힌 원호 135">
              <a:extLst>
                <a:ext uri="{FF2B5EF4-FFF2-40B4-BE49-F238E27FC236}">
                  <a16:creationId xmlns:a16="http://schemas.microsoft.com/office/drawing/2014/main" id="{A38C1D19-8AE8-429D-9D91-6C8B9081CF87}"/>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52" name="자유형: 도형 128">
              <a:extLst>
                <a:ext uri="{FF2B5EF4-FFF2-40B4-BE49-F238E27FC236}">
                  <a16:creationId xmlns:a16="http://schemas.microsoft.com/office/drawing/2014/main" id="{663B428D-AD2F-4DA4-BBD8-5F95A5156AC5}"/>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53" name="자유형: 도형 129">
              <a:extLst>
                <a:ext uri="{FF2B5EF4-FFF2-40B4-BE49-F238E27FC236}">
                  <a16:creationId xmlns:a16="http://schemas.microsoft.com/office/drawing/2014/main" id="{1D6D48AA-B16F-4DF9-B499-9DA4BC2FA9C1}"/>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54" name="Freeform: Shape 53">
            <a:extLst>
              <a:ext uri="{FF2B5EF4-FFF2-40B4-BE49-F238E27FC236}">
                <a16:creationId xmlns:a16="http://schemas.microsoft.com/office/drawing/2014/main" id="{6FCA34F9-D5FF-477F-9FDE-680823DAC118}"/>
              </a:ext>
            </a:extLst>
          </p:cNvPr>
          <p:cNvSpPr/>
          <p:nvPr/>
        </p:nvSpPr>
        <p:spPr>
          <a:xfrm>
            <a:off x="6791028" y="1871802"/>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55" name="Freeform: Shape 54">
            <a:extLst>
              <a:ext uri="{FF2B5EF4-FFF2-40B4-BE49-F238E27FC236}">
                <a16:creationId xmlns:a16="http://schemas.microsoft.com/office/drawing/2014/main" id="{BF93AB2B-93F5-40CF-89E2-844D4555512E}"/>
              </a:ext>
            </a:extLst>
          </p:cNvPr>
          <p:cNvSpPr/>
          <p:nvPr/>
        </p:nvSpPr>
        <p:spPr>
          <a:xfrm rot="589284">
            <a:off x="5066589" y="1848234"/>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56" name="Graphic 43">
            <a:extLst>
              <a:ext uri="{FF2B5EF4-FFF2-40B4-BE49-F238E27FC236}">
                <a16:creationId xmlns:a16="http://schemas.microsoft.com/office/drawing/2014/main" id="{DAD4F62A-92C7-4E80-92C7-23EBD8B21B64}"/>
              </a:ext>
            </a:extLst>
          </p:cNvPr>
          <p:cNvGrpSpPr/>
          <p:nvPr/>
        </p:nvGrpSpPr>
        <p:grpSpPr>
          <a:xfrm>
            <a:off x="7405109" y="5040355"/>
            <a:ext cx="354254" cy="299147"/>
            <a:chOff x="10245572" y="2383008"/>
            <a:chExt cx="1072164" cy="905383"/>
          </a:xfrm>
        </p:grpSpPr>
        <p:sp>
          <p:nvSpPr>
            <p:cNvPr id="57" name="Freeform: Shape 56">
              <a:extLst>
                <a:ext uri="{FF2B5EF4-FFF2-40B4-BE49-F238E27FC236}">
                  <a16:creationId xmlns:a16="http://schemas.microsoft.com/office/drawing/2014/main" id="{5C0763E2-5D40-43D0-B9D4-A6E0A527A337}"/>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a:endParaRPr lang="en-US">
                <a:cs typeface="B Nazanin" pitchFamily="2" charset="-78"/>
              </a:endParaRPr>
            </a:p>
          </p:txBody>
        </p:sp>
        <p:sp>
          <p:nvSpPr>
            <p:cNvPr id="58" name="Freeform: Shape 57">
              <a:extLst>
                <a:ext uri="{FF2B5EF4-FFF2-40B4-BE49-F238E27FC236}">
                  <a16:creationId xmlns:a16="http://schemas.microsoft.com/office/drawing/2014/main" id="{8CE687C8-339C-4CDC-ACA4-263B0175F39B}"/>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sp>
          <p:nvSpPr>
            <p:cNvPr id="59" name="Freeform: Shape 58">
              <a:extLst>
                <a:ext uri="{FF2B5EF4-FFF2-40B4-BE49-F238E27FC236}">
                  <a16:creationId xmlns:a16="http://schemas.microsoft.com/office/drawing/2014/main" id="{1705A23C-C05E-45F7-AB46-497BBE7245B3}"/>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grpSp>
      <p:grpSp>
        <p:nvGrpSpPr>
          <p:cNvPr id="60" name="Graphic 161">
            <a:extLst>
              <a:ext uri="{FF2B5EF4-FFF2-40B4-BE49-F238E27FC236}">
                <a16:creationId xmlns:a16="http://schemas.microsoft.com/office/drawing/2014/main" id="{1FAA5D8D-535D-4975-956F-65EC726DE2A3}"/>
              </a:ext>
            </a:extLst>
          </p:cNvPr>
          <p:cNvGrpSpPr/>
          <p:nvPr/>
        </p:nvGrpSpPr>
        <p:grpSpPr>
          <a:xfrm rot="20415798">
            <a:off x="4532525" y="4956155"/>
            <a:ext cx="239554" cy="451213"/>
            <a:chOff x="5516731" y="2706042"/>
            <a:chExt cx="952136" cy="1793407"/>
          </a:xfrm>
        </p:grpSpPr>
        <p:sp>
          <p:nvSpPr>
            <p:cNvPr id="61" name="Freeform: Shape 60">
              <a:extLst>
                <a:ext uri="{FF2B5EF4-FFF2-40B4-BE49-F238E27FC236}">
                  <a16:creationId xmlns:a16="http://schemas.microsoft.com/office/drawing/2014/main" id="{CB13CDC7-7302-41D8-BC0E-F19217EA98AE}"/>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bg1"/>
            </a:solidFill>
            <a:ln w="2153" cap="flat">
              <a:noFill/>
              <a:prstDash val="solid"/>
              <a:miter/>
            </a:ln>
          </p:spPr>
          <p:txBody>
            <a:bodyPr rtlCol="0" anchor="ctr"/>
            <a:lstStyle/>
            <a:p>
              <a:pPr algn="r"/>
              <a:endParaRPr lang="en-US" dirty="0">
                <a:cs typeface="B Nazanin" pitchFamily="2" charset="-78"/>
              </a:endParaRPr>
            </a:p>
          </p:txBody>
        </p:sp>
        <p:sp>
          <p:nvSpPr>
            <p:cNvPr id="62" name="Freeform: Shape 61">
              <a:extLst>
                <a:ext uri="{FF2B5EF4-FFF2-40B4-BE49-F238E27FC236}">
                  <a16:creationId xmlns:a16="http://schemas.microsoft.com/office/drawing/2014/main" id="{3AAE0C9B-927E-4067-8C49-436EF501DDC7}"/>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chemeClr val="bg1">
                <a:lumMod val="50000"/>
              </a:schemeClr>
            </a:solidFill>
            <a:ln w="2153" cap="flat">
              <a:noFill/>
              <a:prstDash val="solid"/>
              <a:miter/>
            </a:ln>
          </p:spPr>
          <p:txBody>
            <a:bodyPr rtlCol="0" anchor="ctr"/>
            <a:lstStyle/>
            <a:p>
              <a:pPr algn="r"/>
              <a:endParaRPr lang="en-US">
                <a:cs typeface="B Nazanin" pitchFamily="2" charset="-78"/>
              </a:endParaRPr>
            </a:p>
          </p:txBody>
        </p:sp>
        <p:sp>
          <p:nvSpPr>
            <p:cNvPr id="63" name="Freeform: Shape 62">
              <a:extLst>
                <a:ext uri="{FF2B5EF4-FFF2-40B4-BE49-F238E27FC236}">
                  <a16:creationId xmlns:a16="http://schemas.microsoft.com/office/drawing/2014/main" id="{D3721E48-0611-4C17-9D72-70E744C040DC}"/>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pPr algn="r"/>
              <a:endParaRPr lang="en-US">
                <a:cs typeface="B Nazanin" pitchFamily="2" charset="-78"/>
              </a:endParaRPr>
            </a:p>
          </p:txBody>
        </p:sp>
        <p:sp>
          <p:nvSpPr>
            <p:cNvPr id="64" name="Freeform: Shape 63">
              <a:extLst>
                <a:ext uri="{FF2B5EF4-FFF2-40B4-BE49-F238E27FC236}">
                  <a16:creationId xmlns:a16="http://schemas.microsoft.com/office/drawing/2014/main" id="{16D0F2EA-2828-4240-A240-D57311CAFBA2}"/>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pPr algn="r"/>
              <a:endParaRPr lang="en-US">
                <a:cs typeface="B Nazanin" pitchFamily="2" charset="-78"/>
              </a:endParaRPr>
            </a:p>
          </p:txBody>
        </p:sp>
        <p:sp>
          <p:nvSpPr>
            <p:cNvPr id="65" name="Freeform: Shape 64">
              <a:extLst>
                <a:ext uri="{FF2B5EF4-FFF2-40B4-BE49-F238E27FC236}">
                  <a16:creationId xmlns:a16="http://schemas.microsoft.com/office/drawing/2014/main" id="{AF854D15-7EAB-4F7E-8496-7B6CBCFD0324}"/>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pPr algn="r"/>
              <a:endParaRPr lang="en-US">
                <a:cs typeface="B Nazanin" pitchFamily="2" charset="-78"/>
              </a:endParaRPr>
            </a:p>
          </p:txBody>
        </p:sp>
      </p:grpSp>
      <p:grpSp>
        <p:nvGrpSpPr>
          <p:cNvPr id="66" name="Graphic 416">
            <a:extLst>
              <a:ext uri="{FF2B5EF4-FFF2-40B4-BE49-F238E27FC236}">
                <a16:creationId xmlns:a16="http://schemas.microsoft.com/office/drawing/2014/main" id="{42B210D6-3346-4B8E-9E53-12EAF7B17A27}"/>
              </a:ext>
            </a:extLst>
          </p:cNvPr>
          <p:cNvGrpSpPr/>
          <p:nvPr/>
        </p:nvGrpSpPr>
        <p:grpSpPr>
          <a:xfrm rot="3600000">
            <a:off x="7942707" y="3213205"/>
            <a:ext cx="352272" cy="441362"/>
            <a:chOff x="7143391" y="1135118"/>
            <a:chExt cx="1546562" cy="1937688"/>
          </a:xfrm>
          <a:solidFill>
            <a:schemeClr val="bg1"/>
          </a:solidFill>
        </p:grpSpPr>
        <p:sp>
          <p:nvSpPr>
            <p:cNvPr id="67" name="Freeform: Shape 66">
              <a:extLst>
                <a:ext uri="{FF2B5EF4-FFF2-40B4-BE49-F238E27FC236}">
                  <a16:creationId xmlns:a16="http://schemas.microsoft.com/office/drawing/2014/main" id="{37CA5998-5104-4DE8-A328-EE1D7F7E4578}"/>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8" name="Freeform: Shape 67">
              <a:extLst>
                <a:ext uri="{FF2B5EF4-FFF2-40B4-BE49-F238E27FC236}">
                  <a16:creationId xmlns:a16="http://schemas.microsoft.com/office/drawing/2014/main" id="{05631A24-5A60-40F7-A225-C9440983BFE1}"/>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9" name="Freeform: Shape 68">
              <a:extLst>
                <a:ext uri="{FF2B5EF4-FFF2-40B4-BE49-F238E27FC236}">
                  <a16:creationId xmlns:a16="http://schemas.microsoft.com/office/drawing/2014/main" id="{CF3B0DF3-3451-4B6F-8ED9-E91173EA1717}"/>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0" name="Freeform: Shape 69">
              <a:extLst>
                <a:ext uri="{FF2B5EF4-FFF2-40B4-BE49-F238E27FC236}">
                  <a16:creationId xmlns:a16="http://schemas.microsoft.com/office/drawing/2014/main" id="{11C34FCD-0527-42FA-88E9-1676D86F214F}"/>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1" name="Freeform: Shape 70">
              <a:extLst>
                <a:ext uri="{FF2B5EF4-FFF2-40B4-BE49-F238E27FC236}">
                  <a16:creationId xmlns:a16="http://schemas.microsoft.com/office/drawing/2014/main" id="{F1732F33-CBE1-42BF-9B9D-78E11072E56D}"/>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2" name="Freeform: Shape 71">
              <a:extLst>
                <a:ext uri="{FF2B5EF4-FFF2-40B4-BE49-F238E27FC236}">
                  <a16:creationId xmlns:a16="http://schemas.microsoft.com/office/drawing/2014/main" id="{7F55DC4F-8A75-44A6-8AE0-9E03CF73BDD8}"/>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14C28AE7-F186-4DDA-8259-90E0271F166A}"/>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4" name="Freeform: Shape 73">
              <a:extLst>
                <a:ext uri="{FF2B5EF4-FFF2-40B4-BE49-F238E27FC236}">
                  <a16:creationId xmlns:a16="http://schemas.microsoft.com/office/drawing/2014/main" id="{BE7C0AB5-C36F-419A-96EF-3488DF1303A7}"/>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5" name="Freeform: Shape 74">
              <a:extLst>
                <a:ext uri="{FF2B5EF4-FFF2-40B4-BE49-F238E27FC236}">
                  <a16:creationId xmlns:a16="http://schemas.microsoft.com/office/drawing/2014/main" id="{A5115D00-C728-4040-9E78-3C8049AF0B22}"/>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6" name="Freeform: Shape 75">
              <a:extLst>
                <a:ext uri="{FF2B5EF4-FFF2-40B4-BE49-F238E27FC236}">
                  <a16:creationId xmlns:a16="http://schemas.microsoft.com/office/drawing/2014/main" id="{EE64C5E6-47DB-40A5-8571-506E53B5FE01}"/>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7" name="Freeform: Shape 76">
              <a:extLst>
                <a:ext uri="{FF2B5EF4-FFF2-40B4-BE49-F238E27FC236}">
                  <a16:creationId xmlns:a16="http://schemas.microsoft.com/office/drawing/2014/main" id="{D070F154-0022-4FB1-8CE7-5D18CC30E4FD}"/>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8" name="Freeform: Shape 77">
              <a:extLst>
                <a:ext uri="{FF2B5EF4-FFF2-40B4-BE49-F238E27FC236}">
                  <a16:creationId xmlns:a16="http://schemas.microsoft.com/office/drawing/2014/main" id="{C2B6DB94-A67C-4E01-A172-572FA01EC789}"/>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03385CD3-1657-4ED2-A972-CA6BE6DE1D78}"/>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626129D2-537B-400C-AE3B-768F92F3F975}"/>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1" name="Freeform: Shape 80">
              <a:extLst>
                <a:ext uri="{FF2B5EF4-FFF2-40B4-BE49-F238E27FC236}">
                  <a16:creationId xmlns:a16="http://schemas.microsoft.com/office/drawing/2014/main" id="{0CDA6F23-DF21-4E75-ADA1-C1E410395EFC}"/>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2" name="Freeform: Shape 81">
              <a:extLst>
                <a:ext uri="{FF2B5EF4-FFF2-40B4-BE49-F238E27FC236}">
                  <a16:creationId xmlns:a16="http://schemas.microsoft.com/office/drawing/2014/main" id="{43DDFF15-FE07-4D81-893C-C41FEF97079F}"/>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3" name="Freeform: Shape 82">
              <a:extLst>
                <a:ext uri="{FF2B5EF4-FFF2-40B4-BE49-F238E27FC236}">
                  <a16:creationId xmlns:a16="http://schemas.microsoft.com/office/drawing/2014/main" id="{CD9B215E-BF29-4A78-B8A6-1840813018F8}"/>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4" name="Freeform: Shape 83">
              <a:extLst>
                <a:ext uri="{FF2B5EF4-FFF2-40B4-BE49-F238E27FC236}">
                  <a16:creationId xmlns:a16="http://schemas.microsoft.com/office/drawing/2014/main" id="{FE94BFB3-8B94-4D12-B34E-1D8E846B248C}"/>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5" name="Freeform: Shape 84">
              <a:extLst>
                <a:ext uri="{FF2B5EF4-FFF2-40B4-BE49-F238E27FC236}">
                  <a16:creationId xmlns:a16="http://schemas.microsoft.com/office/drawing/2014/main" id="{D9677A0C-E3BF-452F-96C7-69FB04F2859E}"/>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6" name="Freeform: Shape 85">
              <a:extLst>
                <a:ext uri="{FF2B5EF4-FFF2-40B4-BE49-F238E27FC236}">
                  <a16:creationId xmlns:a16="http://schemas.microsoft.com/office/drawing/2014/main" id="{C2E0B194-F84B-4507-863B-1EEA72BA8858}"/>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7" name="Freeform: Shape 86">
              <a:extLst>
                <a:ext uri="{FF2B5EF4-FFF2-40B4-BE49-F238E27FC236}">
                  <a16:creationId xmlns:a16="http://schemas.microsoft.com/office/drawing/2014/main" id="{C062D33D-2A17-4B66-B439-3E8BDD0C3EF6}"/>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8" name="Freeform: Shape 87">
              <a:extLst>
                <a:ext uri="{FF2B5EF4-FFF2-40B4-BE49-F238E27FC236}">
                  <a16:creationId xmlns:a16="http://schemas.microsoft.com/office/drawing/2014/main" id="{C5D34069-6DEF-4C20-822C-471DCCF2495E}"/>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9" name="Freeform: Shape 88">
              <a:extLst>
                <a:ext uri="{FF2B5EF4-FFF2-40B4-BE49-F238E27FC236}">
                  <a16:creationId xmlns:a16="http://schemas.microsoft.com/office/drawing/2014/main" id="{985048EC-6A0E-4539-A0B7-22D70DE5D5C0}"/>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0" name="Freeform: Shape 89">
              <a:extLst>
                <a:ext uri="{FF2B5EF4-FFF2-40B4-BE49-F238E27FC236}">
                  <a16:creationId xmlns:a16="http://schemas.microsoft.com/office/drawing/2014/main" id="{9AFEC3B6-5417-426E-A973-CF2B3C10FCA9}"/>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1" name="Freeform: Shape 90">
              <a:extLst>
                <a:ext uri="{FF2B5EF4-FFF2-40B4-BE49-F238E27FC236}">
                  <a16:creationId xmlns:a16="http://schemas.microsoft.com/office/drawing/2014/main" id="{A83636C3-2ADC-4872-9EFC-3FEABF18CD5B}"/>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sp>
        <p:nvSpPr>
          <p:cNvPr id="92" name="TextBox 91">
            <a:extLst>
              <a:ext uri="{FF2B5EF4-FFF2-40B4-BE49-F238E27FC236}">
                <a16:creationId xmlns:a16="http://schemas.microsoft.com/office/drawing/2014/main" id="{DDC977FD-A162-46F1-855D-F3170B4086C7}"/>
              </a:ext>
            </a:extLst>
          </p:cNvPr>
          <p:cNvSpPr txBox="1"/>
          <p:nvPr/>
        </p:nvSpPr>
        <p:spPr>
          <a:xfrm>
            <a:off x="5444623" y="3712373"/>
            <a:ext cx="1414164" cy="584775"/>
          </a:xfrm>
          <a:prstGeom prst="rect">
            <a:avLst/>
          </a:prstGeom>
          <a:noFill/>
        </p:spPr>
        <p:txBody>
          <a:bodyPr wrap="square" rtlCol="0">
            <a:spAutoFit/>
          </a:bodyPr>
          <a:lstStyle/>
          <a:p>
            <a:pPr algn="ctr"/>
            <a:r>
              <a:rPr lang="fa-IR" altLang="ko-KR" sz="3200" b="1" dirty="0">
                <a:solidFill>
                  <a:schemeClr val="bg1"/>
                </a:solidFill>
                <a:cs typeface="B Nazanin" pitchFamily="2" charset="-78"/>
              </a:rPr>
              <a:t>کولا</a:t>
            </a:r>
            <a:endParaRPr lang="ko-KR" altLang="en-US" sz="3200" b="1" dirty="0">
              <a:solidFill>
                <a:schemeClr val="bg1"/>
              </a:solidFill>
              <a:cs typeface="B Nazanin" pitchFamily="2" charset="-78"/>
            </a:endParaRPr>
          </a:p>
        </p:txBody>
      </p:sp>
    </p:spTree>
    <p:extLst>
      <p:ext uri="{BB962C8B-B14F-4D97-AF65-F5344CB8AC3E}">
        <p14:creationId xmlns:p14="http://schemas.microsoft.com/office/powerpoint/2010/main" val="8482126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aphicFrame>
        <p:nvGraphicFramePr>
          <p:cNvPr id="13" name="Chart 12">
            <a:extLst>
              <a:ext uri="{FF2B5EF4-FFF2-40B4-BE49-F238E27FC236}">
                <a16:creationId xmlns:a16="http://schemas.microsoft.com/office/drawing/2014/main" id="{5DF6B652-E1C7-48E1-82ED-EA430E51AD78}"/>
              </a:ext>
            </a:extLst>
          </p:cNvPr>
          <p:cNvGraphicFramePr/>
          <p:nvPr>
            <p:extLst>
              <p:ext uri="{D42A27DB-BD31-4B8C-83A1-F6EECF244321}">
                <p14:modId xmlns:p14="http://schemas.microsoft.com/office/powerpoint/2010/main" val="253206358"/>
              </p:ext>
            </p:extLst>
          </p:nvPr>
        </p:nvGraphicFramePr>
        <p:xfrm>
          <a:off x="6168009" y="2025177"/>
          <a:ext cx="5283356" cy="3949777"/>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a:extLst>
              <a:ext uri="{FF2B5EF4-FFF2-40B4-BE49-F238E27FC236}">
                <a16:creationId xmlns:a16="http://schemas.microsoft.com/office/drawing/2014/main" id="{EAE89CE2-14C6-4B02-9C64-51C05BD81358}"/>
              </a:ext>
            </a:extLst>
          </p:cNvPr>
          <p:cNvSpPr txBox="1"/>
          <p:nvPr/>
        </p:nvSpPr>
        <p:spPr>
          <a:xfrm>
            <a:off x="906228" y="2435823"/>
            <a:ext cx="1044116" cy="615553"/>
          </a:xfrm>
          <a:prstGeom prst="rect">
            <a:avLst/>
          </a:prstGeom>
          <a:noFill/>
        </p:spPr>
        <p:txBody>
          <a:bodyPr wrap="square" lIns="0" tIns="0" rIns="0" bIns="0" rtlCol="0" anchor="ctr">
            <a:spAutoFit/>
          </a:bodyPr>
          <a:lstStyle/>
          <a:p>
            <a:pPr algn="r"/>
            <a:r>
              <a:rPr lang="en-US" altLang="ko-KR" sz="4000" b="1" dirty="0">
                <a:solidFill>
                  <a:schemeClr val="accent1"/>
                </a:solidFill>
                <a:cs typeface="B Nazanin" pitchFamily="2" charset="-78"/>
              </a:rPr>
              <a:t>75</a:t>
            </a:r>
            <a:r>
              <a:rPr lang="en-US" altLang="ko-KR" sz="2400" b="1" dirty="0">
                <a:solidFill>
                  <a:schemeClr val="accent1"/>
                </a:solidFill>
                <a:cs typeface="B Nazanin" pitchFamily="2" charset="-78"/>
              </a:rPr>
              <a:t>%</a:t>
            </a:r>
            <a:endParaRPr lang="ko-KR" altLang="en-US" sz="2400" b="1" dirty="0">
              <a:solidFill>
                <a:schemeClr val="accent1"/>
              </a:solidFill>
              <a:cs typeface="B Nazanin" pitchFamily="2" charset="-78"/>
            </a:endParaRPr>
          </a:p>
        </p:txBody>
      </p:sp>
      <p:sp>
        <p:nvSpPr>
          <p:cNvPr id="15" name="TextBox 14">
            <a:extLst>
              <a:ext uri="{FF2B5EF4-FFF2-40B4-BE49-F238E27FC236}">
                <a16:creationId xmlns:a16="http://schemas.microsoft.com/office/drawing/2014/main" id="{4D488FEB-64DC-449C-8AC5-A01A2C35CBC8}"/>
              </a:ext>
            </a:extLst>
          </p:cNvPr>
          <p:cNvSpPr txBox="1"/>
          <p:nvPr/>
        </p:nvSpPr>
        <p:spPr>
          <a:xfrm>
            <a:off x="928476" y="2173235"/>
            <a:ext cx="3794110"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16" name="TextBox 15">
            <a:extLst>
              <a:ext uri="{FF2B5EF4-FFF2-40B4-BE49-F238E27FC236}">
                <a16:creationId xmlns:a16="http://schemas.microsoft.com/office/drawing/2014/main" id="{0D7DB744-B6EB-4F0F-95BD-480D7563349B}"/>
              </a:ext>
            </a:extLst>
          </p:cNvPr>
          <p:cNvSpPr txBox="1"/>
          <p:nvPr/>
        </p:nvSpPr>
        <p:spPr>
          <a:xfrm>
            <a:off x="1950346" y="2420434"/>
            <a:ext cx="400532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p>
          <a:p>
            <a:pPr algn="r"/>
            <a:r>
              <a:rPr lang="fa-IR" altLang="ko-KR" sz="1200" dirty="0">
                <a:solidFill>
                  <a:schemeClr val="bg1"/>
                </a:solidFill>
                <a:cs typeface="B Nazanin" pitchFamily="2" charset="-78"/>
              </a:rPr>
              <a:t>آسان برای تغییر رنگ، عکس.</a:t>
            </a:r>
            <a:endParaRPr lang="ko-KR" altLang="en-US" sz="1200" dirty="0">
              <a:solidFill>
                <a:schemeClr val="bg1"/>
              </a:solidFill>
              <a:cs typeface="B Nazanin" pitchFamily="2" charset="-78"/>
            </a:endParaRPr>
          </a:p>
        </p:txBody>
      </p:sp>
      <p:sp>
        <p:nvSpPr>
          <p:cNvPr id="17" name="TextBox 16">
            <a:extLst>
              <a:ext uri="{FF2B5EF4-FFF2-40B4-BE49-F238E27FC236}">
                <a16:creationId xmlns:a16="http://schemas.microsoft.com/office/drawing/2014/main" id="{9D55F00E-EB34-4BB6-B3CE-80C038627E48}"/>
              </a:ext>
            </a:extLst>
          </p:cNvPr>
          <p:cNvSpPr txBox="1"/>
          <p:nvPr/>
        </p:nvSpPr>
        <p:spPr>
          <a:xfrm>
            <a:off x="906228" y="3464708"/>
            <a:ext cx="1044116" cy="615553"/>
          </a:xfrm>
          <a:prstGeom prst="rect">
            <a:avLst/>
          </a:prstGeom>
          <a:noFill/>
        </p:spPr>
        <p:txBody>
          <a:bodyPr wrap="square" lIns="0" tIns="0" rIns="0" bIns="0" rtlCol="0" anchor="ctr">
            <a:spAutoFit/>
          </a:bodyPr>
          <a:lstStyle/>
          <a:p>
            <a:pPr algn="r"/>
            <a:r>
              <a:rPr lang="en-US" altLang="ko-KR" sz="4000" b="1" dirty="0">
                <a:solidFill>
                  <a:schemeClr val="bg1"/>
                </a:solidFill>
                <a:cs typeface="B Nazanin" pitchFamily="2" charset="-78"/>
              </a:rPr>
              <a:t>34</a:t>
            </a:r>
            <a:r>
              <a:rPr lang="en-US" altLang="ko-KR" sz="2400" b="1" dirty="0">
                <a:solidFill>
                  <a:schemeClr val="bg1"/>
                </a:solidFill>
                <a:cs typeface="B Nazanin" pitchFamily="2" charset="-78"/>
              </a:rPr>
              <a:t>%</a:t>
            </a:r>
            <a:endParaRPr lang="ko-KR" altLang="en-US" sz="2400" b="1" dirty="0">
              <a:solidFill>
                <a:schemeClr val="bg1"/>
              </a:solidFill>
              <a:cs typeface="B Nazanin" pitchFamily="2" charset="-78"/>
            </a:endParaRPr>
          </a:p>
        </p:txBody>
      </p:sp>
      <p:sp>
        <p:nvSpPr>
          <p:cNvPr id="18" name="TextBox 17">
            <a:extLst>
              <a:ext uri="{FF2B5EF4-FFF2-40B4-BE49-F238E27FC236}">
                <a16:creationId xmlns:a16="http://schemas.microsoft.com/office/drawing/2014/main" id="{18543EBF-3480-467A-8646-B5059539AE1A}"/>
              </a:ext>
            </a:extLst>
          </p:cNvPr>
          <p:cNvSpPr txBox="1"/>
          <p:nvPr/>
        </p:nvSpPr>
        <p:spPr>
          <a:xfrm>
            <a:off x="928476" y="3202119"/>
            <a:ext cx="3794110"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19" name="TextBox 18">
            <a:extLst>
              <a:ext uri="{FF2B5EF4-FFF2-40B4-BE49-F238E27FC236}">
                <a16:creationId xmlns:a16="http://schemas.microsoft.com/office/drawing/2014/main" id="{774A5854-DFBD-41DA-A1DF-D77BC35CEE44}"/>
              </a:ext>
            </a:extLst>
          </p:cNvPr>
          <p:cNvSpPr txBox="1"/>
          <p:nvPr/>
        </p:nvSpPr>
        <p:spPr>
          <a:xfrm>
            <a:off x="1950346" y="3449319"/>
            <a:ext cx="400532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p>
          <a:p>
            <a:pPr algn="r"/>
            <a:r>
              <a:rPr lang="fa-IR" altLang="ko-KR" sz="1200" dirty="0">
                <a:solidFill>
                  <a:schemeClr val="bg1"/>
                </a:solidFill>
                <a:cs typeface="B Nazanin" pitchFamily="2" charset="-78"/>
              </a:rPr>
              <a:t>آسان برای تغییر رنگ، عکس.</a:t>
            </a:r>
            <a:endParaRPr lang="ko-KR" altLang="en-US" sz="1200" dirty="0">
              <a:solidFill>
                <a:schemeClr val="bg1"/>
              </a:solidFill>
              <a:cs typeface="B Nazanin" pitchFamily="2" charset="-78"/>
            </a:endParaRPr>
          </a:p>
        </p:txBody>
      </p:sp>
      <p:sp>
        <p:nvSpPr>
          <p:cNvPr id="20" name="TextBox 19">
            <a:extLst>
              <a:ext uri="{FF2B5EF4-FFF2-40B4-BE49-F238E27FC236}">
                <a16:creationId xmlns:a16="http://schemas.microsoft.com/office/drawing/2014/main" id="{86DC0D62-F853-4FEF-9B16-1D7D5A9C20A2}"/>
              </a:ext>
            </a:extLst>
          </p:cNvPr>
          <p:cNvSpPr txBox="1"/>
          <p:nvPr/>
        </p:nvSpPr>
        <p:spPr>
          <a:xfrm>
            <a:off x="906228" y="4493593"/>
            <a:ext cx="1044116" cy="615553"/>
          </a:xfrm>
          <a:prstGeom prst="rect">
            <a:avLst/>
          </a:prstGeom>
          <a:noFill/>
        </p:spPr>
        <p:txBody>
          <a:bodyPr wrap="square" lIns="0" tIns="0" rIns="0" bIns="0" rtlCol="0" anchor="ctr">
            <a:spAutoFit/>
          </a:bodyPr>
          <a:lstStyle/>
          <a:p>
            <a:pPr algn="r"/>
            <a:r>
              <a:rPr lang="en-US" altLang="ko-KR" sz="4000" b="1" dirty="0">
                <a:solidFill>
                  <a:schemeClr val="bg1"/>
                </a:solidFill>
                <a:cs typeface="B Nazanin" pitchFamily="2" charset="-78"/>
              </a:rPr>
              <a:t>86</a:t>
            </a:r>
            <a:r>
              <a:rPr lang="en-US" altLang="ko-KR" sz="2400" b="1" dirty="0">
                <a:solidFill>
                  <a:schemeClr val="bg1"/>
                </a:solidFill>
                <a:cs typeface="B Nazanin" pitchFamily="2" charset="-78"/>
              </a:rPr>
              <a:t>%</a:t>
            </a:r>
            <a:endParaRPr lang="ko-KR" altLang="en-US" sz="2400" b="1" dirty="0">
              <a:solidFill>
                <a:schemeClr val="bg1"/>
              </a:solidFill>
              <a:cs typeface="B Nazanin" pitchFamily="2" charset="-78"/>
            </a:endParaRPr>
          </a:p>
        </p:txBody>
      </p:sp>
      <p:sp>
        <p:nvSpPr>
          <p:cNvPr id="21" name="TextBox 20">
            <a:extLst>
              <a:ext uri="{FF2B5EF4-FFF2-40B4-BE49-F238E27FC236}">
                <a16:creationId xmlns:a16="http://schemas.microsoft.com/office/drawing/2014/main" id="{76BAC285-0E2E-4F39-9C7A-B34DFF15EBB6}"/>
              </a:ext>
            </a:extLst>
          </p:cNvPr>
          <p:cNvSpPr txBox="1"/>
          <p:nvPr/>
        </p:nvSpPr>
        <p:spPr>
          <a:xfrm>
            <a:off x="928476" y="4231005"/>
            <a:ext cx="3794110"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22" name="TextBox 21">
            <a:extLst>
              <a:ext uri="{FF2B5EF4-FFF2-40B4-BE49-F238E27FC236}">
                <a16:creationId xmlns:a16="http://schemas.microsoft.com/office/drawing/2014/main" id="{70042F0D-744B-45ED-B1F4-611D75606B7F}"/>
              </a:ext>
            </a:extLst>
          </p:cNvPr>
          <p:cNvSpPr txBox="1"/>
          <p:nvPr/>
        </p:nvSpPr>
        <p:spPr>
          <a:xfrm>
            <a:off x="1950346" y="4478204"/>
            <a:ext cx="400532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p>
          <a:p>
            <a:pPr algn="r"/>
            <a:r>
              <a:rPr lang="fa-IR" altLang="ko-KR" sz="1200" dirty="0">
                <a:solidFill>
                  <a:schemeClr val="bg1"/>
                </a:solidFill>
                <a:cs typeface="B Nazanin" pitchFamily="2" charset="-78"/>
              </a:rPr>
              <a:t>آسان برای تغییر رنگ، عکس.</a:t>
            </a:r>
            <a:endParaRPr lang="ko-KR" altLang="en-US" sz="1200" dirty="0">
              <a:solidFill>
                <a:schemeClr val="bg1"/>
              </a:solidFill>
              <a:cs typeface="B Nazanin" pitchFamily="2" charset="-78"/>
            </a:endParaRPr>
          </a:p>
        </p:txBody>
      </p:sp>
      <p:sp>
        <p:nvSpPr>
          <p:cNvPr id="23" name="TextBox 22">
            <a:extLst>
              <a:ext uri="{FF2B5EF4-FFF2-40B4-BE49-F238E27FC236}">
                <a16:creationId xmlns:a16="http://schemas.microsoft.com/office/drawing/2014/main" id="{47621685-096F-41A2-85AB-A2CD87EC2028}"/>
              </a:ext>
            </a:extLst>
          </p:cNvPr>
          <p:cNvSpPr txBox="1"/>
          <p:nvPr/>
        </p:nvSpPr>
        <p:spPr>
          <a:xfrm>
            <a:off x="906228" y="5522478"/>
            <a:ext cx="1044116" cy="615553"/>
          </a:xfrm>
          <a:prstGeom prst="rect">
            <a:avLst/>
          </a:prstGeom>
          <a:noFill/>
        </p:spPr>
        <p:txBody>
          <a:bodyPr wrap="square" lIns="0" tIns="0" rIns="0" bIns="0" rtlCol="0" anchor="ctr">
            <a:spAutoFit/>
          </a:bodyPr>
          <a:lstStyle/>
          <a:p>
            <a:pPr algn="r"/>
            <a:r>
              <a:rPr lang="en-US" altLang="ko-KR" sz="4000" b="1" dirty="0">
                <a:solidFill>
                  <a:schemeClr val="bg1"/>
                </a:solidFill>
                <a:cs typeface="B Nazanin" pitchFamily="2" charset="-78"/>
              </a:rPr>
              <a:t>58</a:t>
            </a:r>
            <a:r>
              <a:rPr lang="en-US" altLang="ko-KR" sz="2400" b="1" dirty="0">
                <a:solidFill>
                  <a:schemeClr val="bg1"/>
                </a:solidFill>
                <a:cs typeface="B Nazanin" pitchFamily="2" charset="-78"/>
              </a:rPr>
              <a:t>%</a:t>
            </a:r>
            <a:endParaRPr lang="ko-KR" altLang="en-US" sz="2400" b="1" dirty="0">
              <a:solidFill>
                <a:schemeClr val="bg1"/>
              </a:solidFill>
              <a:cs typeface="B Nazanin" pitchFamily="2" charset="-78"/>
            </a:endParaRPr>
          </a:p>
        </p:txBody>
      </p:sp>
      <p:sp>
        <p:nvSpPr>
          <p:cNvPr id="24" name="TextBox 23">
            <a:extLst>
              <a:ext uri="{FF2B5EF4-FFF2-40B4-BE49-F238E27FC236}">
                <a16:creationId xmlns:a16="http://schemas.microsoft.com/office/drawing/2014/main" id="{DC2709BF-28F5-46B5-992C-F8B7091071E8}"/>
              </a:ext>
            </a:extLst>
          </p:cNvPr>
          <p:cNvSpPr txBox="1"/>
          <p:nvPr/>
        </p:nvSpPr>
        <p:spPr>
          <a:xfrm>
            <a:off x="928476" y="5259889"/>
            <a:ext cx="3794110"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25" name="TextBox 24">
            <a:extLst>
              <a:ext uri="{FF2B5EF4-FFF2-40B4-BE49-F238E27FC236}">
                <a16:creationId xmlns:a16="http://schemas.microsoft.com/office/drawing/2014/main" id="{D9DD0C99-6B22-441E-B8B4-565F14127A34}"/>
              </a:ext>
            </a:extLst>
          </p:cNvPr>
          <p:cNvSpPr txBox="1"/>
          <p:nvPr/>
        </p:nvSpPr>
        <p:spPr>
          <a:xfrm>
            <a:off x="1950346" y="5507089"/>
            <a:ext cx="400532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p>
          <a:p>
            <a:pPr algn="r"/>
            <a:r>
              <a:rPr lang="fa-IR" altLang="ko-KR" sz="1200" dirty="0">
                <a:solidFill>
                  <a:schemeClr val="bg1"/>
                </a:solidFill>
                <a:cs typeface="B Nazanin" pitchFamily="2" charset="-78"/>
              </a:rPr>
              <a:t>آسان برای تغییر رنگ، عکس.</a:t>
            </a:r>
            <a:endParaRPr lang="ko-KR" altLang="en-US" sz="1200" dirty="0">
              <a:solidFill>
                <a:schemeClr val="bg1"/>
              </a:solidFill>
              <a:cs typeface="B Nazanin" pitchFamily="2" charset="-78"/>
            </a:endParaRPr>
          </a:p>
        </p:txBody>
      </p:sp>
      <p:grpSp>
        <p:nvGrpSpPr>
          <p:cNvPr id="26" name="그룹 6">
            <a:extLst>
              <a:ext uri="{FF2B5EF4-FFF2-40B4-BE49-F238E27FC236}">
                <a16:creationId xmlns:a16="http://schemas.microsoft.com/office/drawing/2014/main" id="{85408DA5-6D8D-4C40-91FF-36DAC5A71288}"/>
              </a:ext>
            </a:extLst>
          </p:cNvPr>
          <p:cNvGrpSpPr/>
          <p:nvPr/>
        </p:nvGrpSpPr>
        <p:grpSpPr>
          <a:xfrm>
            <a:off x="6875981" y="6047849"/>
            <a:ext cx="3867413" cy="276999"/>
            <a:chOff x="6574238" y="5663469"/>
            <a:chExt cx="3867413" cy="276999"/>
          </a:xfrm>
        </p:grpSpPr>
        <p:grpSp>
          <p:nvGrpSpPr>
            <p:cNvPr id="27" name="그룹 5">
              <a:extLst>
                <a:ext uri="{FF2B5EF4-FFF2-40B4-BE49-F238E27FC236}">
                  <a16:creationId xmlns:a16="http://schemas.microsoft.com/office/drawing/2014/main" id="{26D892BC-F95D-4D52-A2F9-86193DD02E4E}"/>
                </a:ext>
              </a:extLst>
            </p:cNvPr>
            <p:cNvGrpSpPr/>
            <p:nvPr/>
          </p:nvGrpSpPr>
          <p:grpSpPr>
            <a:xfrm>
              <a:off x="6574238" y="5663469"/>
              <a:ext cx="1156465" cy="276999"/>
              <a:chOff x="6574238" y="5663469"/>
              <a:chExt cx="1156465" cy="276999"/>
            </a:xfrm>
          </p:grpSpPr>
          <p:sp>
            <p:nvSpPr>
              <p:cNvPr id="34" name="Rectangle 33">
                <a:extLst>
                  <a:ext uri="{FF2B5EF4-FFF2-40B4-BE49-F238E27FC236}">
                    <a16:creationId xmlns:a16="http://schemas.microsoft.com/office/drawing/2014/main" id="{CB02A8E8-9A8A-4C36-92B3-FEC07B4F208F}"/>
                  </a:ext>
                </a:extLst>
              </p:cNvPr>
              <p:cNvSpPr/>
              <p:nvPr/>
            </p:nvSpPr>
            <p:spPr>
              <a:xfrm>
                <a:off x="6574238" y="5724364"/>
                <a:ext cx="144000" cy="1432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bg1"/>
                  </a:solidFill>
                  <a:cs typeface="B Nazanin" pitchFamily="2" charset="-78"/>
                </a:endParaRPr>
              </a:p>
            </p:txBody>
          </p:sp>
          <p:sp>
            <p:nvSpPr>
              <p:cNvPr id="35" name="TextBox 34">
                <a:extLst>
                  <a:ext uri="{FF2B5EF4-FFF2-40B4-BE49-F238E27FC236}">
                    <a16:creationId xmlns:a16="http://schemas.microsoft.com/office/drawing/2014/main" id="{009CFA08-1A61-4FA0-A30E-0F91D3A019F6}"/>
                  </a:ext>
                </a:extLst>
              </p:cNvPr>
              <p:cNvSpPr txBox="1"/>
              <p:nvPr/>
            </p:nvSpPr>
            <p:spPr>
              <a:xfrm>
                <a:off x="6722704" y="5663469"/>
                <a:ext cx="1007999"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محتوا</a:t>
                </a:r>
                <a:r>
                  <a:rPr lang="en-US" altLang="ko-KR" sz="1200" dirty="0">
                    <a:solidFill>
                      <a:schemeClr val="bg1"/>
                    </a:solidFill>
                    <a:cs typeface="B Nazanin" pitchFamily="2" charset="-78"/>
                  </a:rPr>
                  <a:t>A </a:t>
                </a:r>
                <a:r>
                  <a:rPr lang="fa-IR" altLang="ko-KR" sz="1200" dirty="0">
                    <a:solidFill>
                      <a:schemeClr val="bg1"/>
                    </a:solidFill>
                    <a:cs typeface="B Nazanin" pitchFamily="2" charset="-78"/>
                  </a:rPr>
                  <a:t> </a:t>
                </a:r>
                <a:endParaRPr lang="ko-KR" altLang="en-US" sz="1200" dirty="0">
                  <a:solidFill>
                    <a:schemeClr val="bg1"/>
                  </a:solidFill>
                  <a:cs typeface="B Nazanin" pitchFamily="2" charset="-78"/>
                </a:endParaRPr>
              </a:p>
            </p:txBody>
          </p:sp>
        </p:grpSp>
        <p:grpSp>
          <p:nvGrpSpPr>
            <p:cNvPr id="28" name="그룹 2">
              <a:extLst>
                <a:ext uri="{FF2B5EF4-FFF2-40B4-BE49-F238E27FC236}">
                  <a16:creationId xmlns:a16="http://schemas.microsoft.com/office/drawing/2014/main" id="{24A56A9A-6E16-4244-8888-92FF2CAFEF7D}"/>
                </a:ext>
              </a:extLst>
            </p:cNvPr>
            <p:cNvGrpSpPr/>
            <p:nvPr/>
          </p:nvGrpSpPr>
          <p:grpSpPr>
            <a:xfrm>
              <a:off x="7911712" y="5663469"/>
              <a:ext cx="1156465" cy="276999"/>
              <a:chOff x="7663883" y="5663469"/>
              <a:chExt cx="1156465" cy="276999"/>
            </a:xfrm>
          </p:grpSpPr>
          <p:sp>
            <p:nvSpPr>
              <p:cNvPr id="32" name="Rectangle 31">
                <a:extLst>
                  <a:ext uri="{FF2B5EF4-FFF2-40B4-BE49-F238E27FC236}">
                    <a16:creationId xmlns:a16="http://schemas.microsoft.com/office/drawing/2014/main" id="{7C658E18-2225-4002-9CAC-7F561CEE7DAD}"/>
                  </a:ext>
                </a:extLst>
              </p:cNvPr>
              <p:cNvSpPr/>
              <p:nvPr/>
            </p:nvSpPr>
            <p:spPr>
              <a:xfrm>
                <a:off x="7663883" y="5724364"/>
                <a:ext cx="144000" cy="1432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bg1"/>
                  </a:solidFill>
                  <a:cs typeface="B Nazanin" pitchFamily="2" charset="-78"/>
                </a:endParaRPr>
              </a:p>
            </p:txBody>
          </p:sp>
          <p:sp>
            <p:nvSpPr>
              <p:cNvPr id="33" name="TextBox 32">
                <a:extLst>
                  <a:ext uri="{FF2B5EF4-FFF2-40B4-BE49-F238E27FC236}">
                    <a16:creationId xmlns:a16="http://schemas.microsoft.com/office/drawing/2014/main" id="{028480CB-B500-4920-9142-56ED7323D32F}"/>
                  </a:ext>
                </a:extLst>
              </p:cNvPr>
              <p:cNvSpPr txBox="1"/>
              <p:nvPr/>
            </p:nvSpPr>
            <p:spPr>
              <a:xfrm>
                <a:off x="7812349" y="5663469"/>
                <a:ext cx="1007999"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محتوا </a:t>
                </a:r>
                <a:r>
                  <a:rPr lang="en-US" altLang="ko-KR" sz="1200" dirty="0">
                    <a:solidFill>
                      <a:schemeClr val="bg1"/>
                    </a:solidFill>
                    <a:cs typeface="B Nazanin" pitchFamily="2" charset="-78"/>
                  </a:rPr>
                  <a:t>B</a:t>
                </a:r>
                <a:endParaRPr lang="ko-KR" altLang="en-US" sz="1200" dirty="0">
                  <a:solidFill>
                    <a:schemeClr val="bg1"/>
                  </a:solidFill>
                  <a:cs typeface="B Nazanin" pitchFamily="2" charset="-78"/>
                </a:endParaRPr>
              </a:p>
            </p:txBody>
          </p:sp>
        </p:grpSp>
        <p:grpSp>
          <p:nvGrpSpPr>
            <p:cNvPr id="29" name="그룹 1">
              <a:extLst>
                <a:ext uri="{FF2B5EF4-FFF2-40B4-BE49-F238E27FC236}">
                  <a16:creationId xmlns:a16="http://schemas.microsoft.com/office/drawing/2014/main" id="{3D03006A-A388-406D-B43E-161B33C75869}"/>
                </a:ext>
              </a:extLst>
            </p:cNvPr>
            <p:cNvGrpSpPr/>
            <p:nvPr/>
          </p:nvGrpSpPr>
          <p:grpSpPr>
            <a:xfrm>
              <a:off x="9249185" y="5663469"/>
              <a:ext cx="1192466" cy="276999"/>
              <a:chOff x="8753528" y="5663469"/>
              <a:chExt cx="1192466" cy="276999"/>
            </a:xfrm>
          </p:grpSpPr>
          <p:sp>
            <p:nvSpPr>
              <p:cNvPr id="30" name="Rectangle 29">
                <a:extLst>
                  <a:ext uri="{FF2B5EF4-FFF2-40B4-BE49-F238E27FC236}">
                    <a16:creationId xmlns:a16="http://schemas.microsoft.com/office/drawing/2014/main" id="{6B8B2C89-100C-44BE-994E-1D58B6B0D4B4}"/>
                  </a:ext>
                </a:extLst>
              </p:cNvPr>
              <p:cNvSpPr/>
              <p:nvPr/>
            </p:nvSpPr>
            <p:spPr>
              <a:xfrm>
                <a:off x="8753528" y="5724364"/>
                <a:ext cx="144000" cy="1432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bg1"/>
                  </a:solidFill>
                  <a:cs typeface="B Nazanin" pitchFamily="2" charset="-78"/>
                </a:endParaRPr>
              </a:p>
            </p:txBody>
          </p:sp>
          <p:sp>
            <p:nvSpPr>
              <p:cNvPr id="31" name="TextBox 30">
                <a:extLst>
                  <a:ext uri="{FF2B5EF4-FFF2-40B4-BE49-F238E27FC236}">
                    <a16:creationId xmlns:a16="http://schemas.microsoft.com/office/drawing/2014/main" id="{5283CC60-30AA-455D-82BE-75908EC08F69}"/>
                  </a:ext>
                </a:extLst>
              </p:cNvPr>
              <p:cNvSpPr txBox="1"/>
              <p:nvPr/>
            </p:nvSpPr>
            <p:spPr>
              <a:xfrm>
                <a:off x="8901994" y="5663469"/>
                <a:ext cx="1044000"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محتوا </a:t>
                </a:r>
                <a:r>
                  <a:rPr lang="en-US" altLang="ko-KR" sz="1200" dirty="0">
                    <a:solidFill>
                      <a:schemeClr val="bg1"/>
                    </a:solidFill>
                    <a:cs typeface="B Nazanin" pitchFamily="2" charset="-78"/>
                  </a:rPr>
                  <a:t>C</a:t>
                </a:r>
                <a:endParaRPr lang="ko-KR" altLang="en-US" sz="1200" dirty="0">
                  <a:solidFill>
                    <a:schemeClr val="bg1"/>
                  </a:solidFill>
                  <a:cs typeface="B Nazanin" pitchFamily="2" charset="-78"/>
                </a:endParaRPr>
              </a:p>
            </p:txBody>
          </p:sp>
        </p:grpSp>
      </p:grpSp>
    </p:spTree>
    <p:extLst>
      <p:ext uri="{BB962C8B-B14F-4D97-AF65-F5344CB8AC3E}">
        <p14:creationId xmlns:p14="http://schemas.microsoft.com/office/powerpoint/2010/main" val="1847368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0736E8-87D8-4087-B473-21B47B920728}"/>
              </a:ext>
            </a:extLst>
          </p:cNvPr>
          <p:cNvSpPr txBox="1"/>
          <p:nvPr/>
        </p:nvSpPr>
        <p:spPr>
          <a:xfrm>
            <a:off x="660912" y="387300"/>
            <a:ext cx="5319004" cy="1107996"/>
          </a:xfrm>
          <a:prstGeom prst="rect">
            <a:avLst/>
          </a:prstGeom>
          <a:noFill/>
        </p:spPr>
        <p:txBody>
          <a:bodyPr wrap="square" lIns="48000" tIns="0" rIns="24000" bIns="0" rtlCol="0">
            <a:spAutoFit/>
          </a:bodyPr>
          <a:lstStyle/>
          <a:p>
            <a:pPr algn="ctr"/>
            <a:r>
              <a:rPr lang="fa-IR" altLang="ko-KR" sz="3600" dirty="0">
                <a:solidFill>
                  <a:schemeClr val="bg1"/>
                </a:solidFill>
                <a:latin typeface="+mj-lt"/>
                <a:cs typeface="B Nazanin" pitchFamily="2" charset="-78"/>
              </a:rPr>
              <a:t>ما ارائه حرفه ای طراحی شده ایجاد می کنیم</a:t>
            </a:r>
            <a:endParaRPr lang="ko-KR" altLang="en-US" sz="3600" dirty="0">
              <a:solidFill>
                <a:schemeClr val="bg1"/>
              </a:solidFill>
              <a:latin typeface="+mj-lt"/>
              <a:cs typeface="B Nazanin" pitchFamily="2" charset="-78"/>
            </a:endParaRPr>
          </a:p>
        </p:txBody>
      </p:sp>
      <p:sp>
        <p:nvSpPr>
          <p:cNvPr id="3" name="TextBox 2">
            <a:extLst>
              <a:ext uri="{FF2B5EF4-FFF2-40B4-BE49-F238E27FC236}">
                <a16:creationId xmlns:a16="http://schemas.microsoft.com/office/drawing/2014/main" id="{C1FAE60A-6BBE-40D2-A0C4-BC51C06FF7D6}"/>
              </a:ext>
            </a:extLst>
          </p:cNvPr>
          <p:cNvSpPr txBox="1"/>
          <p:nvPr/>
        </p:nvSpPr>
        <p:spPr>
          <a:xfrm>
            <a:off x="3754216" y="2208765"/>
            <a:ext cx="4108652" cy="615553"/>
          </a:xfrm>
          <a:prstGeom prst="rect">
            <a:avLst/>
          </a:prstGeom>
          <a:noFill/>
        </p:spPr>
        <p:txBody>
          <a:bodyPr wrap="square" lIns="36000" tIns="0" rIns="36000" bIns="0" rtlCol="0" anchor="ctr">
            <a:spAutoFit/>
          </a:bodyPr>
          <a:lstStyle/>
          <a:p>
            <a:pPr algn="r"/>
            <a:r>
              <a:rPr lang="fa-IR" altLang="ko-KR" sz="2000" dirty="0">
                <a:solidFill>
                  <a:schemeClr val="accent1"/>
                </a:solidFill>
                <a:cs typeface="B Nazanin" pitchFamily="2" charset="-78"/>
              </a:rPr>
              <a:t>ما ارائه</a:t>
            </a:r>
          </a:p>
          <a:p>
            <a:pPr algn="r"/>
            <a:r>
              <a:rPr lang="fa-IR" altLang="ko-KR" sz="2000" dirty="0">
                <a:solidFill>
                  <a:schemeClr val="accent1"/>
                </a:solidFill>
                <a:cs typeface="B Nazanin" pitchFamily="2" charset="-78"/>
              </a:rPr>
              <a:t> حرفه ای با کیفیت ایجاد می کنیم</a:t>
            </a:r>
            <a:endParaRPr lang="ko-KR" altLang="en-US" sz="2000" dirty="0">
              <a:solidFill>
                <a:schemeClr val="accent1"/>
              </a:solidFill>
              <a:cs typeface="B Nazanin" pitchFamily="2" charset="-78"/>
            </a:endParaRPr>
          </a:p>
        </p:txBody>
      </p:sp>
      <p:sp>
        <p:nvSpPr>
          <p:cNvPr id="4" name="TextBox 3">
            <a:extLst>
              <a:ext uri="{FF2B5EF4-FFF2-40B4-BE49-F238E27FC236}">
                <a16:creationId xmlns:a16="http://schemas.microsoft.com/office/drawing/2014/main" id="{9D3FD107-248A-4950-9F5B-0A03866E78FB}"/>
              </a:ext>
            </a:extLst>
          </p:cNvPr>
          <p:cNvSpPr txBox="1"/>
          <p:nvPr/>
        </p:nvSpPr>
        <p:spPr>
          <a:xfrm>
            <a:off x="3754215" y="2937434"/>
            <a:ext cx="3875189"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en-US" altLang="ko-KR" sz="1200" dirty="0">
              <a:solidFill>
                <a:schemeClr val="bg1"/>
              </a:solidFill>
              <a:cs typeface="B Nazanin" pitchFamily="2" charset="-78"/>
            </a:endParaRPr>
          </a:p>
        </p:txBody>
      </p:sp>
      <p:grpSp>
        <p:nvGrpSpPr>
          <p:cNvPr id="15" name="Group 14">
            <a:extLst>
              <a:ext uri="{FF2B5EF4-FFF2-40B4-BE49-F238E27FC236}">
                <a16:creationId xmlns:a16="http://schemas.microsoft.com/office/drawing/2014/main" id="{0B94D02B-345C-41B0-B407-D58218E5F9FA}"/>
              </a:ext>
            </a:extLst>
          </p:cNvPr>
          <p:cNvGrpSpPr/>
          <p:nvPr/>
        </p:nvGrpSpPr>
        <p:grpSpPr>
          <a:xfrm flipH="1">
            <a:off x="348624" y="1898482"/>
            <a:ext cx="5071100" cy="4959518"/>
            <a:chOff x="7602888" y="3079795"/>
            <a:chExt cx="3520981" cy="3443508"/>
          </a:xfrm>
        </p:grpSpPr>
        <p:sp>
          <p:nvSpPr>
            <p:cNvPr id="16" name="Freeform: Shape 15">
              <a:extLst>
                <a:ext uri="{FF2B5EF4-FFF2-40B4-BE49-F238E27FC236}">
                  <a16:creationId xmlns:a16="http://schemas.microsoft.com/office/drawing/2014/main" id="{F3938BF4-E0CC-49D9-80B1-4408A41FBB1A}"/>
                </a:ext>
              </a:extLst>
            </p:cNvPr>
            <p:cNvSpPr/>
            <p:nvPr/>
          </p:nvSpPr>
          <p:spPr>
            <a:xfrm>
              <a:off x="8236029" y="3960678"/>
              <a:ext cx="2887840" cy="2556892"/>
            </a:xfrm>
            <a:custGeom>
              <a:avLst/>
              <a:gdLst>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970 w 2887263"/>
                <a:gd name="connsiteY92" fmla="*/ 51947 h 2567484"/>
                <a:gd name="connsiteX93" fmla="*/ 2084510 w 2887263"/>
                <a:gd name="connsiteY93" fmla="*/ 0 h 2567484"/>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510 w 2887263"/>
                <a:gd name="connsiteY92" fmla="*/ 0 h 2567484"/>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185645 w 2887263"/>
                <a:gd name="connsiteY15" fmla="*/ 104795 h 2556892"/>
                <a:gd name="connsiteX16" fmla="*/ 2343326 w 2887263"/>
                <a:gd name="connsiteY16" fmla="*/ 146169 h 2556892"/>
                <a:gd name="connsiteX17" fmla="*/ 2510201 w 2887263"/>
                <a:gd name="connsiteY17" fmla="*/ 214666 h 2556892"/>
                <a:gd name="connsiteX18" fmla="*/ 2626968 w 2887263"/>
                <a:gd name="connsiteY18" fmla="*/ 296494 h 2556892"/>
                <a:gd name="connsiteX19" fmla="*/ 2693166 w 2887263"/>
                <a:gd name="connsiteY19" fmla="*/ 382460 h 2556892"/>
                <a:gd name="connsiteX20" fmla="*/ 2731322 w 2887263"/>
                <a:gd name="connsiteY20" fmla="*/ 459692 h 2556892"/>
                <a:gd name="connsiteX21" fmla="*/ 2762123 w 2887263"/>
                <a:gd name="connsiteY21" fmla="*/ 561747 h 2556892"/>
                <a:gd name="connsiteX22" fmla="*/ 2785108 w 2887263"/>
                <a:gd name="connsiteY22" fmla="*/ 666102 h 2556892"/>
                <a:gd name="connsiteX23" fmla="*/ 2804876 w 2887263"/>
                <a:gd name="connsiteY23" fmla="*/ 779650 h 2556892"/>
                <a:gd name="connsiteX24" fmla="*/ 2823264 w 2887263"/>
                <a:gd name="connsiteY24" fmla="*/ 882626 h 2556892"/>
                <a:gd name="connsiteX25" fmla="*/ 2830160 w 2887263"/>
                <a:gd name="connsiteY25" fmla="*/ 938251 h 2556892"/>
                <a:gd name="connsiteX26" fmla="*/ 2853145 w 2887263"/>
                <a:gd name="connsiteY26" fmla="*/ 1122135 h 2556892"/>
                <a:gd name="connsiteX27" fmla="*/ 2870614 w 2887263"/>
                <a:gd name="connsiteY27" fmla="*/ 1265565 h 2556892"/>
                <a:gd name="connsiteX28" fmla="*/ 2880728 w 2887263"/>
                <a:gd name="connsiteY28" fmla="*/ 1355208 h 2556892"/>
                <a:gd name="connsiteX29" fmla="*/ 2887164 w 2887263"/>
                <a:gd name="connsiteY29" fmla="*/ 1424625 h 2556892"/>
                <a:gd name="connsiteX30" fmla="*/ 2873373 w 2887263"/>
                <a:gd name="connsiteY30" fmla="*/ 1444852 h 2556892"/>
                <a:gd name="connsiteX31" fmla="*/ 2661446 w 2887263"/>
                <a:gd name="connsiteY31" fmla="*/ 1543690 h 2556892"/>
                <a:gd name="connsiteX32" fmla="*/ 2448600 w 2887263"/>
                <a:gd name="connsiteY32" fmla="*/ 1641608 h 2556892"/>
                <a:gd name="connsiteX33" fmla="*/ 2447681 w 2887263"/>
                <a:gd name="connsiteY33" fmla="*/ 1783659 h 2556892"/>
                <a:gd name="connsiteX34" fmla="*/ 2452278 w 2887263"/>
                <a:gd name="connsiteY34" fmla="*/ 2127522 h 2556892"/>
                <a:gd name="connsiteX35" fmla="*/ 2458714 w 2887263"/>
                <a:gd name="connsiteY35" fmla="*/ 2556892 h 2556892"/>
                <a:gd name="connsiteX36" fmla="*/ 1263006 w 2887263"/>
                <a:gd name="connsiteY36" fmla="*/ 2556892 h 2556892"/>
                <a:gd name="connsiteX37" fmla="*/ 1282774 w 2887263"/>
                <a:gd name="connsiteY37" fmla="*/ 2299914 h 2556892"/>
                <a:gd name="connsiteX38" fmla="*/ 1307598 w 2887263"/>
                <a:gd name="connsiteY38" fmla="*/ 2083390 h 2556892"/>
                <a:gd name="connsiteX39" fmla="*/ 1331503 w 2887263"/>
                <a:gd name="connsiteY39" fmla="*/ 1927088 h 2556892"/>
                <a:gd name="connsiteX40" fmla="*/ 1373796 w 2887263"/>
                <a:gd name="connsiteY40" fmla="*/ 1718839 h 2556892"/>
                <a:gd name="connsiteX41" fmla="*/ 1407355 w 2887263"/>
                <a:gd name="connsiteY41" fmla="*/ 1619082 h 2556892"/>
                <a:gd name="connsiteX42" fmla="*/ 1414711 w 2887263"/>
                <a:gd name="connsiteY42" fmla="*/ 1591040 h 2556892"/>
                <a:gd name="connsiteX43" fmla="*/ 1407355 w 2887263"/>
                <a:gd name="connsiteY43" fmla="*/ 1583225 h 2556892"/>
                <a:gd name="connsiteX44" fmla="*/ 1380692 w 2887263"/>
                <a:gd name="connsiteY44" fmla="*/ 1470596 h 2556892"/>
                <a:gd name="connsiteX45" fmla="*/ 1359086 w 2887263"/>
                <a:gd name="connsiteY45" fmla="*/ 1374516 h 2556892"/>
                <a:gd name="connsiteX46" fmla="*/ 1320470 w 2887263"/>
                <a:gd name="connsiteY46" fmla="*/ 1212698 h 2556892"/>
                <a:gd name="connsiteX47" fmla="*/ 1297484 w 2887263"/>
                <a:gd name="connsiteY47" fmla="*/ 1106964 h 2556892"/>
                <a:gd name="connsiteX48" fmla="*/ 1288750 w 2887263"/>
                <a:gd name="connsiteY48" fmla="*/ 1086737 h 2556892"/>
                <a:gd name="connsiteX49" fmla="*/ 1247836 w 2887263"/>
                <a:gd name="connsiteY49" fmla="*/ 1163969 h 2556892"/>
                <a:gd name="connsiteX50" fmla="*/ 1186694 w 2887263"/>
                <a:gd name="connsiteY50" fmla="*/ 1261887 h 2556892"/>
                <a:gd name="connsiteX51" fmla="*/ 1127391 w 2887263"/>
                <a:gd name="connsiteY51" fmla="*/ 1342336 h 2556892"/>
                <a:gd name="connsiteX52" fmla="*/ 962355 w 2887263"/>
                <a:gd name="connsiteY52" fmla="*/ 1506453 h 2556892"/>
                <a:gd name="connsiteX53" fmla="*/ 851105 w 2887263"/>
                <a:gd name="connsiteY53" fmla="*/ 1587362 h 2556892"/>
                <a:gd name="connsiteX54" fmla="*/ 766059 w 2887263"/>
                <a:gd name="connsiteY54" fmla="*/ 1636091 h 2556892"/>
                <a:gd name="connsiteX55" fmla="*/ 494829 w 2887263"/>
                <a:gd name="connsiteY55" fmla="*/ 1753318 h 2556892"/>
                <a:gd name="connsiteX56" fmla="*/ 387717 w 2887263"/>
                <a:gd name="connsiteY56" fmla="*/ 1777223 h 2556892"/>
                <a:gd name="connsiteX57" fmla="*/ 272789 w 2887263"/>
                <a:gd name="connsiteY57" fmla="*/ 1791474 h 2556892"/>
                <a:gd name="connsiteX58" fmla="*/ 104995 w 2887263"/>
                <a:gd name="connsiteY58" fmla="*/ 1804345 h 2556892"/>
                <a:gd name="connsiteX59" fmla="*/ 82929 w 2887263"/>
                <a:gd name="connsiteY59" fmla="*/ 1787336 h 2556892"/>
                <a:gd name="connsiteX60" fmla="*/ 77872 w 2887263"/>
                <a:gd name="connsiteY60" fmla="*/ 1783199 h 2556892"/>
                <a:gd name="connsiteX61" fmla="*/ 61322 w 2887263"/>
                <a:gd name="connsiteY61" fmla="*/ 1758374 h 2556892"/>
                <a:gd name="connsiteX62" fmla="*/ 15811 w 2887263"/>
                <a:gd name="connsiteY62" fmla="*/ 1637471 h 2556892"/>
                <a:gd name="connsiteX63" fmla="*/ 5237 w 2887263"/>
                <a:gd name="connsiteY63" fmla="*/ 1612646 h 2556892"/>
                <a:gd name="connsiteX64" fmla="*/ 1100 w 2887263"/>
                <a:gd name="connsiteY64" fmla="*/ 1591499 h 2556892"/>
                <a:gd name="connsiteX65" fmla="*/ 48450 w 2887263"/>
                <a:gd name="connsiteY65" fmla="*/ 1572192 h 2556892"/>
                <a:gd name="connsiteX66" fmla="*/ 308187 w 2887263"/>
                <a:gd name="connsiteY66" fmla="*/ 1484387 h 2556892"/>
                <a:gd name="connsiteX67" fmla="*/ 378063 w 2887263"/>
                <a:gd name="connsiteY67" fmla="*/ 1454506 h 2556892"/>
                <a:gd name="connsiteX68" fmla="*/ 418058 w 2887263"/>
                <a:gd name="connsiteY68" fmla="*/ 1438416 h 2556892"/>
                <a:gd name="connsiteX69" fmla="*/ 576658 w 2887263"/>
                <a:gd name="connsiteY69" fmla="*/ 1349692 h 2556892"/>
                <a:gd name="connsiteX70" fmla="*/ 783528 w 2887263"/>
                <a:gd name="connsiteY70" fmla="*/ 1212698 h 2556892"/>
                <a:gd name="connsiteX71" fmla="*/ 835935 w 2887263"/>
                <a:gd name="connsiteY71" fmla="*/ 1149718 h 2556892"/>
                <a:gd name="connsiteX72" fmla="*/ 888342 w 2887263"/>
                <a:gd name="connsiteY72" fmla="*/ 1050880 h 2556892"/>
                <a:gd name="connsiteX73" fmla="*/ 1003729 w 2887263"/>
                <a:gd name="connsiteY73" fmla="*/ 829759 h 2556892"/>
                <a:gd name="connsiteX74" fmla="*/ 1096131 w 2887263"/>
                <a:gd name="connsiteY74" fmla="*/ 622429 h 2556892"/>
                <a:gd name="connsiteX75" fmla="*/ 1145780 w 2887263"/>
                <a:gd name="connsiteY75" fmla="*/ 462450 h 2556892"/>
                <a:gd name="connsiteX76" fmla="*/ 1238182 w 2887263"/>
                <a:gd name="connsiteY76" fmla="*/ 327755 h 2556892"/>
                <a:gd name="connsiteX77" fmla="*/ 1398621 w 2887263"/>
                <a:gd name="connsiteY77" fmla="*/ 243628 h 2556892"/>
                <a:gd name="connsiteX78" fmla="*/ 1538832 w 2887263"/>
                <a:gd name="connsiteY78" fmla="*/ 170074 h 2556892"/>
                <a:gd name="connsiteX79" fmla="*/ 1593998 w 2887263"/>
                <a:gd name="connsiteY79" fmla="*/ 129160 h 2556892"/>
                <a:gd name="connsiteX80" fmla="*/ 1659736 w 2887263"/>
                <a:gd name="connsiteY80" fmla="*/ 58824 h 2556892"/>
                <a:gd name="connsiteX81" fmla="*/ 1666345 w 2887263"/>
                <a:gd name="connsiteY81" fmla="*/ 65002 h 2556892"/>
                <a:gd name="connsiteX82" fmla="*/ 1666461 w 2887263"/>
                <a:gd name="connsiteY82" fmla="*/ 62043 h 2556892"/>
                <a:gd name="connsiteX83" fmla="*/ 1661576 w 2887263"/>
                <a:gd name="connsiteY83" fmla="*/ 56066 h 2556892"/>
                <a:gd name="connsiteX84" fmla="*/ 1686860 w 2887263"/>
                <a:gd name="connsiteY84" fmla="*/ 48251 h 2556892"/>
                <a:gd name="connsiteX85" fmla="*/ 1778802 w 2887263"/>
                <a:gd name="connsiteY85" fmla="*/ 139274 h 2556892"/>
                <a:gd name="connsiteX86" fmla="*/ 1913038 w 2887263"/>
                <a:gd name="connsiteY86" fmla="*/ 215126 h 2556892"/>
                <a:gd name="connsiteX87" fmla="*/ 1956806 w 2887263"/>
                <a:gd name="connsiteY87" fmla="*/ 233819 h 2556892"/>
                <a:gd name="connsiteX88" fmla="*/ 1967743 w 2887263"/>
                <a:gd name="connsiteY88" fmla="*/ 230756 h 2556892"/>
                <a:gd name="connsiteX89" fmla="*/ 1970387 w 2887263"/>
                <a:gd name="connsiteY89" fmla="*/ 230053 h 2556892"/>
                <a:gd name="connsiteX90" fmla="*/ 2020150 w 2887263"/>
                <a:gd name="connsiteY90" fmla="*/ 186624 h 2556892"/>
                <a:gd name="connsiteX91" fmla="*/ 2083131 w 2887263"/>
                <a:gd name="connsiteY91" fmla="*/ 93762 h 2556892"/>
                <a:gd name="connsiteX92" fmla="*/ 2088041 w 2887263"/>
                <a:gd name="connsiteY9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343326 w 2887263"/>
                <a:gd name="connsiteY15" fmla="*/ 146169 h 2556892"/>
                <a:gd name="connsiteX16" fmla="*/ 2510201 w 2887263"/>
                <a:gd name="connsiteY16" fmla="*/ 214666 h 2556892"/>
                <a:gd name="connsiteX17" fmla="*/ 2626968 w 2887263"/>
                <a:gd name="connsiteY17" fmla="*/ 296494 h 2556892"/>
                <a:gd name="connsiteX18" fmla="*/ 2693166 w 2887263"/>
                <a:gd name="connsiteY18" fmla="*/ 382460 h 2556892"/>
                <a:gd name="connsiteX19" fmla="*/ 2731322 w 2887263"/>
                <a:gd name="connsiteY19" fmla="*/ 459692 h 2556892"/>
                <a:gd name="connsiteX20" fmla="*/ 2762123 w 2887263"/>
                <a:gd name="connsiteY20" fmla="*/ 561747 h 2556892"/>
                <a:gd name="connsiteX21" fmla="*/ 2785108 w 2887263"/>
                <a:gd name="connsiteY21" fmla="*/ 666102 h 2556892"/>
                <a:gd name="connsiteX22" fmla="*/ 2804876 w 2887263"/>
                <a:gd name="connsiteY22" fmla="*/ 779650 h 2556892"/>
                <a:gd name="connsiteX23" fmla="*/ 2823264 w 2887263"/>
                <a:gd name="connsiteY23" fmla="*/ 882626 h 2556892"/>
                <a:gd name="connsiteX24" fmla="*/ 2830160 w 2887263"/>
                <a:gd name="connsiteY24" fmla="*/ 938251 h 2556892"/>
                <a:gd name="connsiteX25" fmla="*/ 2853145 w 2887263"/>
                <a:gd name="connsiteY25" fmla="*/ 1122135 h 2556892"/>
                <a:gd name="connsiteX26" fmla="*/ 2870614 w 2887263"/>
                <a:gd name="connsiteY26" fmla="*/ 1265565 h 2556892"/>
                <a:gd name="connsiteX27" fmla="*/ 2880728 w 2887263"/>
                <a:gd name="connsiteY27" fmla="*/ 1355208 h 2556892"/>
                <a:gd name="connsiteX28" fmla="*/ 2887164 w 2887263"/>
                <a:gd name="connsiteY28" fmla="*/ 1424625 h 2556892"/>
                <a:gd name="connsiteX29" fmla="*/ 2873373 w 2887263"/>
                <a:gd name="connsiteY29" fmla="*/ 1444852 h 2556892"/>
                <a:gd name="connsiteX30" fmla="*/ 2661446 w 2887263"/>
                <a:gd name="connsiteY30" fmla="*/ 1543690 h 2556892"/>
                <a:gd name="connsiteX31" fmla="*/ 2448600 w 2887263"/>
                <a:gd name="connsiteY31" fmla="*/ 1641608 h 2556892"/>
                <a:gd name="connsiteX32" fmla="*/ 2447681 w 2887263"/>
                <a:gd name="connsiteY32" fmla="*/ 1783659 h 2556892"/>
                <a:gd name="connsiteX33" fmla="*/ 2452278 w 2887263"/>
                <a:gd name="connsiteY33" fmla="*/ 2127522 h 2556892"/>
                <a:gd name="connsiteX34" fmla="*/ 2458714 w 2887263"/>
                <a:gd name="connsiteY34" fmla="*/ 2556892 h 2556892"/>
                <a:gd name="connsiteX35" fmla="*/ 1263006 w 2887263"/>
                <a:gd name="connsiteY35" fmla="*/ 2556892 h 2556892"/>
                <a:gd name="connsiteX36" fmla="*/ 1282774 w 2887263"/>
                <a:gd name="connsiteY36" fmla="*/ 2299914 h 2556892"/>
                <a:gd name="connsiteX37" fmla="*/ 1307598 w 2887263"/>
                <a:gd name="connsiteY37" fmla="*/ 2083390 h 2556892"/>
                <a:gd name="connsiteX38" fmla="*/ 1331503 w 2887263"/>
                <a:gd name="connsiteY38" fmla="*/ 1927088 h 2556892"/>
                <a:gd name="connsiteX39" fmla="*/ 1373796 w 2887263"/>
                <a:gd name="connsiteY39" fmla="*/ 1718839 h 2556892"/>
                <a:gd name="connsiteX40" fmla="*/ 1407355 w 2887263"/>
                <a:gd name="connsiteY40" fmla="*/ 1619082 h 2556892"/>
                <a:gd name="connsiteX41" fmla="*/ 1414711 w 2887263"/>
                <a:gd name="connsiteY41" fmla="*/ 1591040 h 2556892"/>
                <a:gd name="connsiteX42" fmla="*/ 1407355 w 2887263"/>
                <a:gd name="connsiteY42" fmla="*/ 1583225 h 2556892"/>
                <a:gd name="connsiteX43" fmla="*/ 1380692 w 2887263"/>
                <a:gd name="connsiteY43" fmla="*/ 1470596 h 2556892"/>
                <a:gd name="connsiteX44" fmla="*/ 1359086 w 2887263"/>
                <a:gd name="connsiteY44" fmla="*/ 1374516 h 2556892"/>
                <a:gd name="connsiteX45" fmla="*/ 1320470 w 2887263"/>
                <a:gd name="connsiteY45" fmla="*/ 1212698 h 2556892"/>
                <a:gd name="connsiteX46" fmla="*/ 1297484 w 2887263"/>
                <a:gd name="connsiteY46" fmla="*/ 1106964 h 2556892"/>
                <a:gd name="connsiteX47" fmla="*/ 1288750 w 2887263"/>
                <a:gd name="connsiteY47" fmla="*/ 1086737 h 2556892"/>
                <a:gd name="connsiteX48" fmla="*/ 1247836 w 2887263"/>
                <a:gd name="connsiteY48" fmla="*/ 1163969 h 2556892"/>
                <a:gd name="connsiteX49" fmla="*/ 1186694 w 2887263"/>
                <a:gd name="connsiteY49" fmla="*/ 1261887 h 2556892"/>
                <a:gd name="connsiteX50" fmla="*/ 1127391 w 2887263"/>
                <a:gd name="connsiteY50" fmla="*/ 1342336 h 2556892"/>
                <a:gd name="connsiteX51" fmla="*/ 962355 w 2887263"/>
                <a:gd name="connsiteY51" fmla="*/ 1506453 h 2556892"/>
                <a:gd name="connsiteX52" fmla="*/ 851105 w 2887263"/>
                <a:gd name="connsiteY52" fmla="*/ 1587362 h 2556892"/>
                <a:gd name="connsiteX53" fmla="*/ 766059 w 2887263"/>
                <a:gd name="connsiteY53" fmla="*/ 1636091 h 2556892"/>
                <a:gd name="connsiteX54" fmla="*/ 494829 w 2887263"/>
                <a:gd name="connsiteY54" fmla="*/ 1753318 h 2556892"/>
                <a:gd name="connsiteX55" fmla="*/ 387717 w 2887263"/>
                <a:gd name="connsiteY55" fmla="*/ 1777223 h 2556892"/>
                <a:gd name="connsiteX56" fmla="*/ 272789 w 2887263"/>
                <a:gd name="connsiteY56" fmla="*/ 1791474 h 2556892"/>
                <a:gd name="connsiteX57" fmla="*/ 104995 w 2887263"/>
                <a:gd name="connsiteY57" fmla="*/ 1804345 h 2556892"/>
                <a:gd name="connsiteX58" fmla="*/ 82929 w 2887263"/>
                <a:gd name="connsiteY58" fmla="*/ 1787336 h 2556892"/>
                <a:gd name="connsiteX59" fmla="*/ 77872 w 2887263"/>
                <a:gd name="connsiteY59" fmla="*/ 1783199 h 2556892"/>
                <a:gd name="connsiteX60" fmla="*/ 61322 w 2887263"/>
                <a:gd name="connsiteY60" fmla="*/ 1758374 h 2556892"/>
                <a:gd name="connsiteX61" fmla="*/ 15811 w 2887263"/>
                <a:gd name="connsiteY61" fmla="*/ 1637471 h 2556892"/>
                <a:gd name="connsiteX62" fmla="*/ 5237 w 2887263"/>
                <a:gd name="connsiteY62" fmla="*/ 1612646 h 2556892"/>
                <a:gd name="connsiteX63" fmla="*/ 1100 w 2887263"/>
                <a:gd name="connsiteY63" fmla="*/ 1591499 h 2556892"/>
                <a:gd name="connsiteX64" fmla="*/ 48450 w 2887263"/>
                <a:gd name="connsiteY64" fmla="*/ 1572192 h 2556892"/>
                <a:gd name="connsiteX65" fmla="*/ 308187 w 2887263"/>
                <a:gd name="connsiteY65" fmla="*/ 1484387 h 2556892"/>
                <a:gd name="connsiteX66" fmla="*/ 378063 w 2887263"/>
                <a:gd name="connsiteY66" fmla="*/ 1454506 h 2556892"/>
                <a:gd name="connsiteX67" fmla="*/ 418058 w 2887263"/>
                <a:gd name="connsiteY67" fmla="*/ 1438416 h 2556892"/>
                <a:gd name="connsiteX68" fmla="*/ 576658 w 2887263"/>
                <a:gd name="connsiteY68" fmla="*/ 1349692 h 2556892"/>
                <a:gd name="connsiteX69" fmla="*/ 783528 w 2887263"/>
                <a:gd name="connsiteY69" fmla="*/ 1212698 h 2556892"/>
                <a:gd name="connsiteX70" fmla="*/ 835935 w 2887263"/>
                <a:gd name="connsiteY70" fmla="*/ 1149718 h 2556892"/>
                <a:gd name="connsiteX71" fmla="*/ 888342 w 2887263"/>
                <a:gd name="connsiteY71" fmla="*/ 1050880 h 2556892"/>
                <a:gd name="connsiteX72" fmla="*/ 1003729 w 2887263"/>
                <a:gd name="connsiteY72" fmla="*/ 829759 h 2556892"/>
                <a:gd name="connsiteX73" fmla="*/ 1096131 w 2887263"/>
                <a:gd name="connsiteY73" fmla="*/ 622429 h 2556892"/>
                <a:gd name="connsiteX74" fmla="*/ 1145780 w 2887263"/>
                <a:gd name="connsiteY74" fmla="*/ 462450 h 2556892"/>
                <a:gd name="connsiteX75" fmla="*/ 1238182 w 2887263"/>
                <a:gd name="connsiteY75" fmla="*/ 327755 h 2556892"/>
                <a:gd name="connsiteX76" fmla="*/ 1398621 w 2887263"/>
                <a:gd name="connsiteY76" fmla="*/ 243628 h 2556892"/>
                <a:gd name="connsiteX77" fmla="*/ 1538832 w 2887263"/>
                <a:gd name="connsiteY77" fmla="*/ 170074 h 2556892"/>
                <a:gd name="connsiteX78" fmla="*/ 1593998 w 2887263"/>
                <a:gd name="connsiteY78" fmla="*/ 129160 h 2556892"/>
                <a:gd name="connsiteX79" fmla="*/ 1659736 w 2887263"/>
                <a:gd name="connsiteY79" fmla="*/ 58824 h 2556892"/>
                <a:gd name="connsiteX80" fmla="*/ 1666345 w 2887263"/>
                <a:gd name="connsiteY80" fmla="*/ 65002 h 2556892"/>
                <a:gd name="connsiteX81" fmla="*/ 1666461 w 2887263"/>
                <a:gd name="connsiteY81" fmla="*/ 62043 h 2556892"/>
                <a:gd name="connsiteX82" fmla="*/ 1661576 w 2887263"/>
                <a:gd name="connsiteY82" fmla="*/ 56066 h 2556892"/>
                <a:gd name="connsiteX83" fmla="*/ 1686860 w 2887263"/>
                <a:gd name="connsiteY83" fmla="*/ 48251 h 2556892"/>
                <a:gd name="connsiteX84" fmla="*/ 1778802 w 2887263"/>
                <a:gd name="connsiteY84" fmla="*/ 139274 h 2556892"/>
                <a:gd name="connsiteX85" fmla="*/ 1913038 w 2887263"/>
                <a:gd name="connsiteY85" fmla="*/ 215126 h 2556892"/>
                <a:gd name="connsiteX86" fmla="*/ 1956806 w 2887263"/>
                <a:gd name="connsiteY86" fmla="*/ 233819 h 2556892"/>
                <a:gd name="connsiteX87" fmla="*/ 1967743 w 2887263"/>
                <a:gd name="connsiteY87" fmla="*/ 230756 h 2556892"/>
                <a:gd name="connsiteX88" fmla="*/ 1970387 w 2887263"/>
                <a:gd name="connsiteY88" fmla="*/ 230053 h 2556892"/>
                <a:gd name="connsiteX89" fmla="*/ 2020150 w 2887263"/>
                <a:gd name="connsiteY89" fmla="*/ 186624 h 2556892"/>
                <a:gd name="connsiteX90" fmla="*/ 2083131 w 2887263"/>
                <a:gd name="connsiteY90" fmla="*/ 93762 h 2556892"/>
                <a:gd name="connsiteX91" fmla="*/ 2088041 w 2887263"/>
                <a:gd name="connsiteY9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61576 w 2887263"/>
                <a:gd name="connsiteY81" fmla="*/ 56066 h 2556892"/>
                <a:gd name="connsiteX82" fmla="*/ 1686860 w 2887263"/>
                <a:gd name="connsiteY82" fmla="*/ 48251 h 2556892"/>
                <a:gd name="connsiteX83" fmla="*/ 1778802 w 2887263"/>
                <a:gd name="connsiteY83" fmla="*/ 139274 h 2556892"/>
                <a:gd name="connsiteX84" fmla="*/ 1913038 w 2887263"/>
                <a:gd name="connsiteY84" fmla="*/ 215126 h 2556892"/>
                <a:gd name="connsiteX85" fmla="*/ 1956806 w 2887263"/>
                <a:gd name="connsiteY85" fmla="*/ 233819 h 2556892"/>
                <a:gd name="connsiteX86" fmla="*/ 1967743 w 2887263"/>
                <a:gd name="connsiteY86" fmla="*/ 230756 h 2556892"/>
                <a:gd name="connsiteX87" fmla="*/ 1970387 w 2887263"/>
                <a:gd name="connsiteY87" fmla="*/ 230053 h 2556892"/>
                <a:gd name="connsiteX88" fmla="*/ 2020150 w 2887263"/>
                <a:gd name="connsiteY88" fmla="*/ 186624 h 2556892"/>
                <a:gd name="connsiteX89" fmla="*/ 2083131 w 2887263"/>
                <a:gd name="connsiteY89" fmla="*/ 93762 h 2556892"/>
                <a:gd name="connsiteX90" fmla="*/ 2088041 w 2887263"/>
                <a:gd name="connsiteY9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86860 w 2887263"/>
                <a:gd name="connsiteY81" fmla="*/ 48251 h 2556892"/>
                <a:gd name="connsiteX82" fmla="*/ 1778802 w 2887263"/>
                <a:gd name="connsiteY82" fmla="*/ 139274 h 2556892"/>
                <a:gd name="connsiteX83" fmla="*/ 1913038 w 2887263"/>
                <a:gd name="connsiteY83" fmla="*/ 215126 h 2556892"/>
                <a:gd name="connsiteX84" fmla="*/ 1956806 w 2887263"/>
                <a:gd name="connsiteY84" fmla="*/ 233819 h 2556892"/>
                <a:gd name="connsiteX85" fmla="*/ 1967743 w 2887263"/>
                <a:gd name="connsiteY85" fmla="*/ 230756 h 2556892"/>
                <a:gd name="connsiteX86" fmla="*/ 1970387 w 2887263"/>
                <a:gd name="connsiteY86" fmla="*/ 230053 h 2556892"/>
                <a:gd name="connsiteX87" fmla="*/ 2020150 w 2887263"/>
                <a:gd name="connsiteY87" fmla="*/ 186624 h 2556892"/>
                <a:gd name="connsiteX88" fmla="*/ 2083131 w 2887263"/>
                <a:gd name="connsiteY88" fmla="*/ 93762 h 2556892"/>
                <a:gd name="connsiteX89" fmla="*/ 2088041 w 2887263"/>
                <a:gd name="connsiteY8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86860 w 2887263"/>
                <a:gd name="connsiteY80" fmla="*/ 48251 h 2556892"/>
                <a:gd name="connsiteX81" fmla="*/ 1778802 w 2887263"/>
                <a:gd name="connsiteY81" fmla="*/ 139274 h 2556892"/>
                <a:gd name="connsiteX82" fmla="*/ 1913038 w 2887263"/>
                <a:gd name="connsiteY82" fmla="*/ 215126 h 2556892"/>
                <a:gd name="connsiteX83" fmla="*/ 1956806 w 2887263"/>
                <a:gd name="connsiteY83" fmla="*/ 233819 h 2556892"/>
                <a:gd name="connsiteX84" fmla="*/ 1967743 w 2887263"/>
                <a:gd name="connsiteY84" fmla="*/ 230756 h 2556892"/>
                <a:gd name="connsiteX85" fmla="*/ 1970387 w 2887263"/>
                <a:gd name="connsiteY85" fmla="*/ 230053 h 2556892"/>
                <a:gd name="connsiteX86" fmla="*/ 2020150 w 2887263"/>
                <a:gd name="connsiteY86" fmla="*/ 186624 h 2556892"/>
                <a:gd name="connsiteX87" fmla="*/ 2083131 w 2887263"/>
                <a:gd name="connsiteY87" fmla="*/ 93762 h 2556892"/>
                <a:gd name="connsiteX88" fmla="*/ 2088041 w 2887263"/>
                <a:gd name="connsiteY88"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6860 w 2887263"/>
                <a:gd name="connsiteY79" fmla="*/ 48251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4362 w 2887263"/>
                <a:gd name="connsiteY79" fmla="*/ 35759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888342 w 2887263"/>
                <a:gd name="connsiteY69" fmla="*/ 1050880 h 2556892"/>
                <a:gd name="connsiteX70" fmla="*/ 1003729 w 2887263"/>
                <a:gd name="connsiteY70" fmla="*/ 829759 h 2556892"/>
                <a:gd name="connsiteX71" fmla="*/ 1096131 w 2887263"/>
                <a:gd name="connsiteY71" fmla="*/ 622429 h 2556892"/>
                <a:gd name="connsiteX72" fmla="*/ 1145780 w 2887263"/>
                <a:gd name="connsiteY72" fmla="*/ 462450 h 2556892"/>
                <a:gd name="connsiteX73" fmla="*/ 1238182 w 2887263"/>
                <a:gd name="connsiteY73" fmla="*/ 327755 h 2556892"/>
                <a:gd name="connsiteX74" fmla="*/ 1398621 w 2887263"/>
                <a:gd name="connsiteY74" fmla="*/ 243628 h 2556892"/>
                <a:gd name="connsiteX75" fmla="*/ 1538832 w 2887263"/>
                <a:gd name="connsiteY75" fmla="*/ 170074 h 2556892"/>
                <a:gd name="connsiteX76" fmla="*/ 1593998 w 2887263"/>
                <a:gd name="connsiteY76" fmla="*/ 129160 h 2556892"/>
                <a:gd name="connsiteX77" fmla="*/ 1684362 w 2887263"/>
                <a:gd name="connsiteY77" fmla="*/ 35759 h 2556892"/>
                <a:gd name="connsiteX78" fmla="*/ 1778802 w 2887263"/>
                <a:gd name="connsiteY78" fmla="*/ 139274 h 2556892"/>
                <a:gd name="connsiteX79" fmla="*/ 1913038 w 2887263"/>
                <a:gd name="connsiteY79" fmla="*/ 215126 h 2556892"/>
                <a:gd name="connsiteX80" fmla="*/ 1956806 w 2887263"/>
                <a:gd name="connsiteY80" fmla="*/ 233819 h 2556892"/>
                <a:gd name="connsiteX81" fmla="*/ 1967743 w 2887263"/>
                <a:gd name="connsiteY81" fmla="*/ 230756 h 2556892"/>
                <a:gd name="connsiteX82" fmla="*/ 1970387 w 2887263"/>
                <a:gd name="connsiteY82" fmla="*/ 230053 h 2556892"/>
                <a:gd name="connsiteX83" fmla="*/ 2020150 w 2887263"/>
                <a:gd name="connsiteY83" fmla="*/ 186624 h 2556892"/>
                <a:gd name="connsiteX84" fmla="*/ 2083131 w 2887263"/>
                <a:gd name="connsiteY84" fmla="*/ 93762 h 2556892"/>
                <a:gd name="connsiteX85" fmla="*/ 2088041 w 2887263"/>
                <a:gd name="connsiteY85"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096131 w 2887263"/>
                <a:gd name="connsiteY70" fmla="*/ 622429 h 2556892"/>
                <a:gd name="connsiteX71" fmla="*/ 1145780 w 2887263"/>
                <a:gd name="connsiteY71" fmla="*/ 462450 h 2556892"/>
                <a:gd name="connsiteX72" fmla="*/ 1238182 w 2887263"/>
                <a:gd name="connsiteY72" fmla="*/ 327755 h 2556892"/>
                <a:gd name="connsiteX73" fmla="*/ 1398621 w 2887263"/>
                <a:gd name="connsiteY73" fmla="*/ 243628 h 2556892"/>
                <a:gd name="connsiteX74" fmla="*/ 1538832 w 2887263"/>
                <a:gd name="connsiteY74" fmla="*/ 170074 h 2556892"/>
                <a:gd name="connsiteX75" fmla="*/ 1593998 w 2887263"/>
                <a:gd name="connsiteY75" fmla="*/ 129160 h 2556892"/>
                <a:gd name="connsiteX76" fmla="*/ 1684362 w 2887263"/>
                <a:gd name="connsiteY76" fmla="*/ 35759 h 2556892"/>
                <a:gd name="connsiteX77" fmla="*/ 1778802 w 2887263"/>
                <a:gd name="connsiteY77" fmla="*/ 139274 h 2556892"/>
                <a:gd name="connsiteX78" fmla="*/ 1913038 w 2887263"/>
                <a:gd name="connsiteY78" fmla="*/ 215126 h 2556892"/>
                <a:gd name="connsiteX79" fmla="*/ 1956806 w 2887263"/>
                <a:gd name="connsiteY79" fmla="*/ 233819 h 2556892"/>
                <a:gd name="connsiteX80" fmla="*/ 1967743 w 2887263"/>
                <a:gd name="connsiteY80" fmla="*/ 230756 h 2556892"/>
                <a:gd name="connsiteX81" fmla="*/ 1970387 w 2887263"/>
                <a:gd name="connsiteY81" fmla="*/ 230053 h 2556892"/>
                <a:gd name="connsiteX82" fmla="*/ 2020150 w 2887263"/>
                <a:gd name="connsiteY82" fmla="*/ 186624 h 2556892"/>
                <a:gd name="connsiteX83" fmla="*/ 2083131 w 2887263"/>
                <a:gd name="connsiteY83" fmla="*/ 93762 h 2556892"/>
                <a:gd name="connsiteX84" fmla="*/ 2088041 w 2887263"/>
                <a:gd name="connsiteY84"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86694 w 2887263"/>
                <a:gd name="connsiteY47" fmla="*/ 1261887 h 2556892"/>
                <a:gd name="connsiteX48" fmla="*/ 1127391 w 2887263"/>
                <a:gd name="connsiteY48" fmla="*/ 1342336 h 2556892"/>
                <a:gd name="connsiteX49" fmla="*/ 962355 w 2887263"/>
                <a:gd name="connsiteY49" fmla="*/ 1506453 h 2556892"/>
                <a:gd name="connsiteX50" fmla="*/ 851105 w 2887263"/>
                <a:gd name="connsiteY50" fmla="*/ 1587362 h 2556892"/>
                <a:gd name="connsiteX51" fmla="*/ 766059 w 2887263"/>
                <a:gd name="connsiteY51" fmla="*/ 1636091 h 2556892"/>
                <a:gd name="connsiteX52" fmla="*/ 494829 w 2887263"/>
                <a:gd name="connsiteY52" fmla="*/ 1753318 h 2556892"/>
                <a:gd name="connsiteX53" fmla="*/ 387717 w 2887263"/>
                <a:gd name="connsiteY53" fmla="*/ 1777223 h 2556892"/>
                <a:gd name="connsiteX54" fmla="*/ 272789 w 2887263"/>
                <a:gd name="connsiteY54" fmla="*/ 1791474 h 2556892"/>
                <a:gd name="connsiteX55" fmla="*/ 104995 w 2887263"/>
                <a:gd name="connsiteY55" fmla="*/ 1804345 h 2556892"/>
                <a:gd name="connsiteX56" fmla="*/ 82929 w 2887263"/>
                <a:gd name="connsiteY56" fmla="*/ 1787336 h 2556892"/>
                <a:gd name="connsiteX57" fmla="*/ 77872 w 2887263"/>
                <a:gd name="connsiteY57" fmla="*/ 1783199 h 2556892"/>
                <a:gd name="connsiteX58" fmla="*/ 61322 w 2887263"/>
                <a:gd name="connsiteY58" fmla="*/ 1758374 h 2556892"/>
                <a:gd name="connsiteX59" fmla="*/ 15811 w 2887263"/>
                <a:gd name="connsiteY59" fmla="*/ 1637471 h 2556892"/>
                <a:gd name="connsiteX60" fmla="*/ 5237 w 2887263"/>
                <a:gd name="connsiteY60" fmla="*/ 1612646 h 2556892"/>
                <a:gd name="connsiteX61" fmla="*/ 1100 w 2887263"/>
                <a:gd name="connsiteY61" fmla="*/ 1591499 h 2556892"/>
                <a:gd name="connsiteX62" fmla="*/ 48450 w 2887263"/>
                <a:gd name="connsiteY62" fmla="*/ 1572192 h 2556892"/>
                <a:gd name="connsiteX63" fmla="*/ 308187 w 2887263"/>
                <a:gd name="connsiteY63" fmla="*/ 1484387 h 2556892"/>
                <a:gd name="connsiteX64" fmla="*/ 418058 w 2887263"/>
                <a:gd name="connsiteY64" fmla="*/ 1438416 h 2556892"/>
                <a:gd name="connsiteX65" fmla="*/ 576658 w 2887263"/>
                <a:gd name="connsiteY65" fmla="*/ 1349692 h 2556892"/>
                <a:gd name="connsiteX66" fmla="*/ 783528 w 2887263"/>
                <a:gd name="connsiteY66" fmla="*/ 1212698 h 2556892"/>
                <a:gd name="connsiteX67" fmla="*/ 835935 w 2887263"/>
                <a:gd name="connsiteY67" fmla="*/ 1149718 h 2556892"/>
                <a:gd name="connsiteX68" fmla="*/ 1003729 w 2887263"/>
                <a:gd name="connsiteY68" fmla="*/ 829759 h 2556892"/>
                <a:gd name="connsiteX69" fmla="*/ 1145780 w 2887263"/>
                <a:gd name="connsiteY69" fmla="*/ 462450 h 2556892"/>
                <a:gd name="connsiteX70" fmla="*/ 1238182 w 2887263"/>
                <a:gd name="connsiteY70" fmla="*/ 327755 h 2556892"/>
                <a:gd name="connsiteX71" fmla="*/ 1398621 w 2887263"/>
                <a:gd name="connsiteY71" fmla="*/ 243628 h 2556892"/>
                <a:gd name="connsiteX72" fmla="*/ 1538832 w 2887263"/>
                <a:gd name="connsiteY72" fmla="*/ 170074 h 2556892"/>
                <a:gd name="connsiteX73" fmla="*/ 1593998 w 2887263"/>
                <a:gd name="connsiteY73" fmla="*/ 129160 h 2556892"/>
                <a:gd name="connsiteX74" fmla="*/ 1684362 w 2887263"/>
                <a:gd name="connsiteY74" fmla="*/ 35759 h 2556892"/>
                <a:gd name="connsiteX75" fmla="*/ 1778802 w 2887263"/>
                <a:gd name="connsiteY75" fmla="*/ 139274 h 2556892"/>
                <a:gd name="connsiteX76" fmla="*/ 1913038 w 2887263"/>
                <a:gd name="connsiteY76" fmla="*/ 215126 h 2556892"/>
                <a:gd name="connsiteX77" fmla="*/ 1956806 w 2887263"/>
                <a:gd name="connsiteY77" fmla="*/ 233819 h 2556892"/>
                <a:gd name="connsiteX78" fmla="*/ 1967743 w 2887263"/>
                <a:gd name="connsiteY78" fmla="*/ 230756 h 2556892"/>
                <a:gd name="connsiteX79" fmla="*/ 1970387 w 2887263"/>
                <a:gd name="connsiteY79" fmla="*/ 230053 h 2556892"/>
                <a:gd name="connsiteX80" fmla="*/ 2020150 w 2887263"/>
                <a:gd name="connsiteY80" fmla="*/ 186624 h 2556892"/>
                <a:gd name="connsiteX81" fmla="*/ 2083131 w 2887263"/>
                <a:gd name="connsiteY81" fmla="*/ 93762 h 2556892"/>
                <a:gd name="connsiteX82" fmla="*/ 2088041 w 2887263"/>
                <a:gd name="connsiteY8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851105 w 2887263"/>
                <a:gd name="connsiteY49" fmla="*/ 1587362 h 2556892"/>
                <a:gd name="connsiteX50" fmla="*/ 766059 w 2887263"/>
                <a:gd name="connsiteY50" fmla="*/ 1636091 h 2556892"/>
                <a:gd name="connsiteX51" fmla="*/ 494829 w 2887263"/>
                <a:gd name="connsiteY51" fmla="*/ 1753318 h 2556892"/>
                <a:gd name="connsiteX52" fmla="*/ 387717 w 2887263"/>
                <a:gd name="connsiteY52" fmla="*/ 1777223 h 2556892"/>
                <a:gd name="connsiteX53" fmla="*/ 272789 w 2887263"/>
                <a:gd name="connsiteY53" fmla="*/ 1791474 h 2556892"/>
                <a:gd name="connsiteX54" fmla="*/ 104995 w 2887263"/>
                <a:gd name="connsiteY54" fmla="*/ 1804345 h 2556892"/>
                <a:gd name="connsiteX55" fmla="*/ 82929 w 2887263"/>
                <a:gd name="connsiteY55" fmla="*/ 1787336 h 2556892"/>
                <a:gd name="connsiteX56" fmla="*/ 77872 w 2887263"/>
                <a:gd name="connsiteY56" fmla="*/ 1783199 h 2556892"/>
                <a:gd name="connsiteX57" fmla="*/ 61322 w 2887263"/>
                <a:gd name="connsiteY57" fmla="*/ 1758374 h 2556892"/>
                <a:gd name="connsiteX58" fmla="*/ 15811 w 2887263"/>
                <a:gd name="connsiteY58" fmla="*/ 1637471 h 2556892"/>
                <a:gd name="connsiteX59" fmla="*/ 5237 w 2887263"/>
                <a:gd name="connsiteY59" fmla="*/ 1612646 h 2556892"/>
                <a:gd name="connsiteX60" fmla="*/ 1100 w 2887263"/>
                <a:gd name="connsiteY60" fmla="*/ 1591499 h 2556892"/>
                <a:gd name="connsiteX61" fmla="*/ 48450 w 2887263"/>
                <a:gd name="connsiteY61" fmla="*/ 1572192 h 2556892"/>
                <a:gd name="connsiteX62" fmla="*/ 308187 w 2887263"/>
                <a:gd name="connsiteY62" fmla="*/ 1484387 h 2556892"/>
                <a:gd name="connsiteX63" fmla="*/ 418058 w 2887263"/>
                <a:gd name="connsiteY63" fmla="*/ 1438416 h 2556892"/>
                <a:gd name="connsiteX64" fmla="*/ 576658 w 2887263"/>
                <a:gd name="connsiteY64" fmla="*/ 1349692 h 2556892"/>
                <a:gd name="connsiteX65" fmla="*/ 783528 w 2887263"/>
                <a:gd name="connsiteY65" fmla="*/ 1212698 h 2556892"/>
                <a:gd name="connsiteX66" fmla="*/ 835935 w 2887263"/>
                <a:gd name="connsiteY66" fmla="*/ 1149718 h 2556892"/>
                <a:gd name="connsiteX67" fmla="*/ 1003729 w 2887263"/>
                <a:gd name="connsiteY67" fmla="*/ 829759 h 2556892"/>
                <a:gd name="connsiteX68" fmla="*/ 1145780 w 2887263"/>
                <a:gd name="connsiteY68" fmla="*/ 462450 h 2556892"/>
                <a:gd name="connsiteX69" fmla="*/ 1238182 w 2887263"/>
                <a:gd name="connsiteY69" fmla="*/ 327755 h 2556892"/>
                <a:gd name="connsiteX70" fmla="*/ 1398621 w 2887263"/>
                <a:gd name="connsiteY70" fmla="*/ 243628 h 2556892"/>
                <a:gd name="connsiteX71" fmla="*/ 1538832 w 2887263"/>
                <a:gd name="connsiteY71" fmla="*/ 170074 h 2556892"/>
                <a:gd name="connsiteX72" fmla="*/ 1593998 w 2887263"/>
                <a:gd name="connsiteY72" fmla="*/ 129160 h 2556892"/>
                <a:gd name="connsiteX73" fmla="*/ 1684362 w 2887263"/>
                <a:gd name="connsiteY73" fmla="*/ 35759 h 2556892"/>
                <a:gd name="connsiteX74" fmla="*/ 1778802 w 2887263"/>
                <a:gd name="connsiteY74" fmla="*/ 139274 h 2556892"/>
                <a:gd name="connsiteX75" fmla="*/ 1913038 w 2887263"/>
                <a:gd name="connsiteY75" fmla="*/ 215126 h 2556892"/>
                <a:gd name="connsiteX76" fmla="*/ 1956806 w 2887263"/>
                <a:gd name="connsiteY76" fmla="*/ 233819 h 2556892"/>
                <a:gd name="connsiteX77" fmla="*/ 1967743 w 2887263"/>
                <a:gd name="connsiteY77" fmla="*/ 230756 h 2556892"/>
                <a:gd name="connsiteX78" fmla="*/ 1970387 w 2887263"/>
                <a:gd name="connsiteY78" fmla="*/ 230053 h 2556892"/>
                <a:gd name="connsiteX79" fmla="*/ 2020150 w 2887263"/>
                <a:gd name="connsiteY79" fmla="*/ 186624 h 2556892"/>
                <a:gd name="connsiteX80" fmla="*/ 2083131 w 2887263"/>
                <a:gd name="connsiteY80" fmla="*/ 93762 h 2556892"/>
                <a:gd name="connsiteX81" fmla="*/ 2088041 w 2887263"/>
                <a:gd name="connsiteY8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387717 w 2887263"/>
                <a:gd name="connsiteY51" fmla="*/ 1777223 h 2556892"/>
                <a:gd name="connsiteX52" fmla="*/ 272789 w 2887263"/>
                <a:gd name="connsiteY52" fmla="*/ 1791474 h 2556892"/>
                <a:gd name="connsiteX53" fmla="*/ 104995 w 2887263"/>
                <a:gd name="connsiteY53" fmla="*/ 1804345 h 2556892"/>
                <a:gd name="connsiteX54" fmla="*/ 82929 w 2887263"/>
                <a:gd name="connsiteY54" fmla="*/ 1787336 h 2556892"/>
                <a:gd name="connsiteX55" fmla="*/ 77872 w 2887263"/>
                <a:gd name="connsiteY55" fmla="*/ 1783199 h 2556892"/>
                <a:gd name="connsiteX56" fmla="*/ 61322 w 2887263"/>
                <a:gd name="connsiteY56" fmla="*/ 1758374 h 2556892"/>
                <a:gd name="connsiteX57" fmla="*/ 15811 w 2887263"/>
                <a:gd name="connsiteY57" fmla="*/ 1637471 h 2556892"/>
                <a:gd name="connsiteX58" fmla="*/ 5237 w 2887263"/>
                <a:gd name="connsiteY58" fmla="*/ 1612646 h 2556892"/>
                <a:gd name="connsiteX59" fmla="*/ 1100 w 2887263"/>
                <a:gd name="connsiteY59" fmla="*/ 1591499 h 2556892"/>
                <a:gd name="connsiteX60" fmla="*/ 48450 w 2887263"/>
                <a:gd name="connsiteY60" fmla="*/ 1572192 h 2556892"/>
                <a:gd name="connsiteX61" fmla="*/ 308187 w 2887263"/>
                <a:gd name="connsiteY61" fmla="*/ 1484387 h 2556892"/>
                <a:gd name="connsiteX62" fmla="*/ 418058 w 2887263"/>
                <a:gd name="connsiteY62" fmla="*/ 1438416 h 2556892"/>
                <a:gd name="connsiteX63" fmla="*/ 576658 w 2887263"/>
                <a:gd name="connsiteY63" fmla="*/ 1349692 h 2556892"/>
                <a:gd name="connsiteX64" fmla="*/ 783528 w 2887263"/>
                <a:gd name="connsiteY64" fmla="*/ 1212698 h 2556892"/>
                <a:gd name="connsiteX65" fmla="*/ 835935 w 2887263"/>
                <a:gd name="connsiteY65" fmla="*/ 1149718 h 2556892"/>
                <a:gd name="connsiteX66" fmla="*/ 1003729 w 2887263"/>
                <a:gd name="connsiteY66" fmla="*/ 829759 h 2556892"/>
                <a:gd name="connsiteX67" fmla="*/ 1145780 w 2887263"/>
                <a:gd name="connsiteY67" fmla="*/ 462450 h 2556892"/>
                <a:gd name="connsiteX68" fmla="*/ 1238182 w 2887263"/>
                <a:gd name="connsiteY68" fmla="*/ 327755 h 2556892"/>
                <a:gd name="connsiteX69" fmla="*/ 1398621 w 2887263"/>
                <a:gd name="connsiteY69" fmla="*/ 243628 h 2556892"/>
                <a:gd name="connsiteX70" fmla="*/ 1538832 w 2887263"/>
                <a:gd name="connsiteY70" fmla="*/ 170074 h 2556892"/>
                <a:gd name="connsiteX71" fmla="*/ 1593998 w 2887263"/>
                <a:gd name="connsiteY71" fmla="*/ 129160 h 2556892"/>
                <a:gd name="connsiteX72" fmla="*/ 1684362 w 2887263"/>
                <a:gd name="connsiteY72" fmla="*/ 35759 h 2556892"/>
                <a:gd name="connsiteX73" fmla="*/ 1778802 w 2887263"/>
                <a:gd name="connsiteY73" fmla="*/ 139274 h 2556892"/>
                <a:gd name="connsiteX74" fmla="*/ 1913038 w 2887263"/>
                <a:gd name="connsiteY74" fmla="*/ 215126 h 2556892"/>
                <a:gd name="connsiteX75" fmla="*/ 1956806 w 2887263"/>
                <a:gd name="connsiteY75" fmla="*/ 233819 h 2556892"/>
                <a:gd name="connsiteX76" fmla="*/ 1967743 w 2887263"/>
                <a:gd name="connsiteY76" fmla="*/ 230756 h 2556892"/>
                <a:gd name="connsiteX77" fmla="*/ 1970387 w 2887263"/>
                <a:gd name="connsiteY77" fmla="*/ 230053 h 2556892"/>
                <a:gd name="connsiteX78" fmla="*/ 2020150 w 2887263"/>
                <a:gd name="connsiteY78" fmla="*/ 186624 h 2556892"/>
                <a:gd name="connsiteX79" fmla="*/ 2083131 w 2887263"/>
                <a:gd name="connsiteY79" fmla="*/ 93762 h 2556892"/>
                <a:gd name="connsiteX80" fmla="*/ 2088041 w 2887263"/>
                <a:gd name="connsiteY8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15811 w 2887263"/>
                <a:gd name="connsiteY56" fmla="*/ 1637471 h 2556892"/>
                <a:gd name="connsiteX57" fmla="*/ 5237 w 2887263"/>
                <a:gd name="connsiteY57" fmla="*/ 1612646 h 2556892"/>
                <a:gd name="connsiteX58" fmla="*/ 1100 w 2887263"/>
                <a:gd name="connsiteY58" fmla="*/ 1591499 h 2556892"/>
                <a:gd name="connsiteX59" fmla="*/ 48450 w 2887263"/>
                <a:gd name="connsiteY59" fmla="*/ 1572192 h 2556892"/>
                <a:gd name="connsiteX60" fmla="*/ 308187 w 2887263"/>
                <a:gd name="connsiteY60" fmla="*/ 1484387 h 2556892"/>
                <a:gd name="connsiteX61" fmla="*/ 418058 w 2887263"/>
                <a:gd name="connsiteY61" fmla="*/ 1438416 h 2556892"/>
                <a:gd name="connsiteX62" fmla="*/ 576658 w 2887263"/>
                <a:gd name="connsiteY62" fmla="*/ 1349692 h 2556892"/>
                <a:gd name="connsiteX63" fmla="*/ 783528 w 2887263"/>
                <a:gd name="connsiteY63" fmla="*/ 1212698 h 2556892"/>
                <a:gd name="connsiteX64" fmla="*/ 835935 w 2887263"/>
                <a:gd name="connsiteY64" fmla="*/ 1149718 h 2556892"/>
                <a:gd name="connsiteX65" fmla="*/ 1003729 w 2887263"/>
                <a:gd name="connsiteY65" fmla="*/ 829759 h 2556892"/>
                <a:gd name="connsiteX66" fmla="*/ 1145780 w 2887263"/>
                <a:gd name="connsiteY66" fmla="*/ 462450 h 2556892"/>
                <a:gd name="connsiteX67" fmla="*/ 1238182 w 2887263"/>
                <a:gd name="connsiteY67" fmla="*/ 327755 h 2556892"/>
                <a:gd name="connsiteX68" fmla="*/ 1398621 w 2887263"/>
                <a:gd name="connsiteY68" fmla="*/ 243628 h 2556892"/>
                <a:gd name="connsiteX69" fmla="*/ 1538832 w 2887263"/>
                <a:gd name="connsiteY69" fmla="*/ 170074 h 2556892"/>
                <a:gd name="connsiteX70" fmla="*/ 1593998 w 2887263"/>
                <a:gd name="connsiteY70" fmla="*/ 129160 h 2556892"/>
                <a:gd name="connsiteX71" fmla="*/ 1684362 w 2887263"/>
                <a:gd name="connsiteY71" fmla="*/ 35759 h 2556892"/>
                <a:gd name="connsiteX72" fmla="*/ 1778802 w 2887263"/>
                <a:gd name="connsiteY72" fmla="*/ 139274 h 2556892"/>
                <a:gd name="connsiteX73" fmla="*/ 1913038 w 2887263"/>
                <a:gd name="connsiteY73" fmla="*/ 215126 h 2556892"/>
                <a:gd name="connsiteX74" fmla="*/ 1956806 w 2887263"/>
                <a:gd name="connsiteY74" fmla="*/ 233819 h 2556892"/>
                <a:gd name="connsiteX75" fmla="*/ 1967743 w 2887263"/>
                <a:gd name="connsiteY75" fmla="*/ 230756 h 2556892"/>
                <a:gd name="connsiteX76" fmla="*/ 1970387 w 2887263"/>
                <a:gd name="connsiteY76" fmla="*/ 230053 h 2556892"/>
                <a:gd name="connsiteX77" fmla="*/ 2020150 w 2887263"/>
                <a:gd name="connsiteY77" fmla="*/ 186624 h 2556892"/>
                <a:gd name="connsiteX78" fmla="*/ 2083131 w 2887263"/>
                <a:gd name="connsiteY78" fmla="*/ 93762 h 2556892"/>
                <a:gd name="connsiteX79" fmla="*/ 2088041 w 2887263"/>
                <a:gd name="connsiteY7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5237 w 2887263"/>
                <a:gd name="connsiteY56" fmla="*/ 1612646 h 2556892"/>
                <a:gd name="connsiteX57" fmla="*/ 1100 w 2887263"/>
                <a:gd name="connsiteY57" fmla="*/ 1591499 h 2556892"/>
                <a:gd name="connsiteX58" fmla="*/ 48450 w 2887263"/>
                <a:gd name="connsiteY58" fmla="*/ 1572192 h 2556892"/>
                <a:gd name="connsiteX59" fmla="*/ 308187 w 2887263"/>
                <a:gd name="connsiteY59" fmla="*/ 1484387 h 2556892"/>
                <a:gd name="connsiteX60" fmla="*/ 418058 w 2887263"/>
                <a:gd name="connsiteY60" fmla="*/ 1438416 h 2556892"/>
                <a:gd name="connsiteX61" fmla="*/ 576658 w 2887263"/>
                <a:gd name="connsiteY61" fmla="*/ 1349692 h 2556892"/>
                <a:gd name="connsiteX62" fmla="*/ 783528 w 2887263"/>
                <a:gd name="connsiteY62" fmla="*/ 1212698 h 2556892"/>
                <a:gd name="connsiteX63" fmla="*/ 835935 w 2887263"/>
                <a:gd name="connsiteY63" fmla="*/ 1149718 h 2556892"/>
                <a:gd name="connsiteX64" fmla="*/ 1003729 w 2887263"/>
                <a:gd name="connsiteY64" fmla="*/ 829759 h 2556892"/>
                <a:gd name="connsiteX65" fmla="*/ 1145780 w 2887263"/>
                <a:gd name="connsiteY65" fmla="*/ 462450 h 2556892"/>
                <a:gd name="connsiteX66" fmla="*/ 1238182 w 2887263"/>
                <a:gd name="connsiteY66" fmla="*/ 327755 h 2556892"/>
                <a:gd name="connsiteX67" fmla="*/ 1398621 w 2887263"/>
                <a:gd name="connsiteY67" fmla="*/ 243628 h 2556892"/>
                <a:gd name="connsiteX68" fmla="*/ 1538832 w 2887263"/>
                <a:gd name="connsiteY68" fmla="*/ 170074 h 2556892"/>
                <a:gd name="connsiteX69" fmla="*/ 1593998 w 2887263"/>
                <a:gd name="connsiteY69" fmla="*/ 129160 h 2556892"/>
                <a:gd name="connsiteX70" fmla="*/ 1684362 w 2887263"/>
                <a:gd name="connsiteY70" fmla="*/ 35759 h 2556892"/>
                <a:gd name="connsiteX71" fmla="*/ 1778802 w 2887263"/>
                <a:gd name="connsiteY71" fmla="*/ 139274 h 2556892"/>
                <a:gd name="connsiteX72" fmla="*/ 1913038 w 2887263"/>
                <a:gd name="connsiteY72" fmla="*/ 215126 h 2556892"/>
                <a:gd name="connsiteX73" fmla="*/ 1956806 w 2887263"/>
                <a:gd name="connsiteY73" fmla="*/ 233819 h 2556892"/>
                <a:gd name="connsiteX74" fmla="*/ 1967743 w 2887263"/>
                <a:gd name="connsiteY74" fmla="*/ 230756 h 2556892"/>
                <a:gd name="connsiteX75" fmla="*/ 1970387 w 2887263"/>
                <a:gd name="connsiteY75" fmla="*/ 230053 h 2556892"/>
                <a:gd name="connsiteX76" fmla="*/ 2020150 w 2887263"/>
                <a:gd name="connsiteY76" fmla="*/ 186624 h 2556892"/>
                <a:gd name="connsiteX77" fmla="*/ 2083131 w 2887263"/>
                <a:gd name="connsiteY77" fmla="*/ 93762 h 2556892"/>
                <a:gd name="connsiteX78" fmla="*/ 2088041 w 2887263"/>
                <a:gd name="connsiteY78"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60222 w 2886163"/>
                <a:gd name="connsiteY55" fmla="*/ 1758374 h 2556892"/>
                <a:gd name="connsiteX56" fmla="*/ 0 w 2886163"/>
                <a:gd name="connsiteY56" fmla="*/ 1591499 h 2556892"/>
                <a:gd name="connsiteX57" fmla="*/ 47350 w 2886163"/>
                <a:gd name="connsiteY57" fmla="*/ 1572192 h 2556892"/>
                <a:gd name="connsiteX58" fmla="*/ 307087 w 2886163"/>
                <a:gd name="connsiteY58" fmla="*/ 1484387 h 2556892"/>
                <a:gd name="connsiteX59" fmla="*/ 416958 w 2886163"/>
                <a:gd name="connsiteY59" fmla="*/ 1438416 h 2556892"/>
                <a:gd name="connsiteX60" fmla="*/ 575558 w 2886163"/>
                <a:gd name="connsiteY60" fmla="*/ 1349692 h 2556892"/>
                <a:gd name="connsiteX61" fmla="*/ 782428 w 2886163"/>
                <a:gd name="connsiteY61" fmla="*/ 1212698 h 2556892"/>
                <a:gd name="connsiteX62" fmla="*/ 834835 w 2886163"/>
                <a:gd name="connsiteY62" fmla="*/ 1149718 h 2556892"/>
                <a:gd name="connsiteX63" fmla="*/ 1002629 w 2886163"/>
                <a:gd name="connsiteY63" fmla="*/ 829759 h 2556892"/>
                <a:gd name="connsiteX64" fmla="*/ 1144680 w 2886163"/>
                <a:gd name="connsiteY64" fmla="*/ 462450 h 2556892"/>
                <a:gd name="connsiteX65" fmla="*/ 1237082 w 2886163"/>
                <a:gd name="connsiteY65" fmla="*/ 327755 h 2556892"/>
                <a:gd name="connsiteX66" fmla="*/ 1397521 w 2886163"/>
                <a:gd name="connsiteY66" fmla="*/ 243628 h 2556892"/>
                <a:gd name="connsiteX67" fmla="*/ 1537732 w 2886163"/>
                <a:gd name="connsiteY67" fmla="*/ 170074 h 2556892"/>
                <a:gd name="connsiteX68" fmla="*/ 1592898 w 2886163"/>
                <a:gd name="connsiteY68" fmla="*/ 129160 h 2556892"/>
                <a:gd name="connsiteX69" fmla="*/ 1683262 w 2886163"/>
                <a:gd name="connsiteY69" fmla="*/ 35759 h 2556892"/>
                <a:gd name="connsiteX70" fmla="*/ 1777702 w 2886163"/>
                <a:gd name="connsiteY70" fmla="*/ 139274 h 2556892"/>
                <a:gd name="connsiteX71" fmla="*/ 1911938 w 2886163"/>
                <a:gd name="connsiteY71" fmla="*/ 215126 h 2556892"/>
                <a:gd name="connsiteX72" fmla="*/ 1955706 w 2886163"/>
                <a:gd name="connsiteY72" fmla="*/ 233819 h 2556892"/>
                <a:gd name="connsiteX73" fmla="*/ 1966643 w 2886163"/>
                <a:gd name="connsiteY73" fmla="*/ 230756 h 2556892"/>
                <a:gd name="connsiteX74" fmla="*/ 1969287 w 2886163"/>
                <a:gd name="connsiteY74" fmla="*/ 230053 h 2556892"/>
                <a:gd name="connsiteX75" fmla="*/ 2019050 w 2886163"/>
                <a:gd name="connsiteY75" fmla="*/ 186624 h 2556892"/>
                <a:gd name="connsiteX76" fmla="*/ 2082031 w 2886163"/>
                <a:gd name="connsiteY76" fmla="*/ 93762 h 2556892"/>
                <a:gd name="connsiteX77" fmla="*/ 2086941 w 2886163"/>
                <a:gd name="connsiteY77"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0 w 2886163"/>
                <a:gd name="connsiteY55" fmla="*/ 1591499 h 2556892"/>
                <a:gd name="connsiteX56" fmla="*/ 47350 w 2886163"/>
                <a:gd name="connsiteY56" fmla="*/ 1572192 h 2556892"/>
                <a:gd name="connsiteX57" fmla="*/ 307087 w 2886163"/>
                <a:gd name="connsiteY57" fmla="*/ 1484387 h 2556892"/>
                <a:gd name="connsiteX58" fmla="*/ 416958 w 2886163"/>
                <a:gd name="connsiteY58" fmla="*/ 1438416 h 2556892"/>
                <a:gd name="connsiteX59" fmla="*/ 575558 w 2886163"/>
                <a:gd name="connsiteY59" fmla="*/ 1349692 h 2556892"/>
                <a:gd name="connsiteX60" fmla="*/ 782428 w 2886163"/>
                <a:gd name="connsiteY60" fmla="*/ 1212698 h 2556892"/>
                <a:gd name="connsiteX61" fmla="*/ 834835 w 2886163"/>
                <a:gd name="connsiteY61" fmla="*/ 1149718 h 2556892"/>
                <a:gd name="connsiteX62" fmla="*/ 1002629 w 2886163"/>
                <a:gd name="connsiteY62" fmla="*/ 829759 h 2556892"/>
                <a:gd name="connsiteX63" fmla="*/ 1144680 w 2886163"/>
                <a:gd name="connsiteY63" fmla="*/ 462450 h 2556892"/>
                <a:gd name="connsiteX64" fmla="*/ 1237082 w 2886163"/>
                <a:gd name="connsiteY64" fmla="*/ 327755 h 2556892"/>
                <a:gd name="connsiteX65" fmla="*/ 1397521 w 2886163"/>
                <a:gd name="connsiteY65" fmla="*/ 243628 h 2556892"/>
                <a:gd name="connsiteX66" fmla="*/ 1537732 w 2886163"/>
                <a:gd name="connsiteY66" fmla="*/ 170074 h 2556892"/>
                <a:gd name="connsiteX67" fmla="*/ 1592898 w 2886163"/>
                <a:gd name="connsiteY67" fmla="*/ 129160 h 2556892"/>
                <a:gd name="connsiteX68" fmla="*/ 1683262 w 2886163"/>
                <a:gd name="connsiteY68" fmla="*/ 35759 h 2556892"/>
                <a:gd name="connsiteX69" fmla="*/ 1777702 w 2886163"/>
                <a:gd name="connsiteY69" fmla="*/ 139274 h 2556892"/>
                <a:gd name="connsiteX70" fmla="*/ 1911938 w 2886163"/>
                <a:gd name="connsiteY70" fmla="*/ 215126 h 2556892"/>
                <a:gd name="connsiteX71" fmla="*/ 1955706 w 2886163"/>
                <a:gd name="connsiteY71" fmla="*/ 233819 h 2556892"/>
                <a:gd name="connsiteX72" fmla="*/ 1966643 w 2886163"/>
                <a:gd name="connsiteY72" fmla="*/ 230756 h 2556892"/>
                <a:gd name="connsiteX73" fmla="*/ 1969287 w 2886163"/>
                <a:gd name="connsiteY73" fmla="*/ 230053 h 2556892"/>
                <a:gd name="connsiteX74" fmla="*/ 2019050 w 2886163"/>
                <a:gd name="connsiteY74" fmla="*/ 186624 h 2556892"/>
                <a:gd name="connsiteX75" fmla="*/ 2082031 w 2886163"/>
                <a:gd name="connsiteY75" fmla="*/ 93762 h 2556892"/>
                <a:gd name="connsiteX76" fmla="*/ 2086941 w 2886163"/>
                <a:gd name="connsiteY76"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0 w 2886163"/>
                <a:gd name="connsiteY54" fmla="*/ 1591499 h 2556892"/>
                <a:gd name="connsiteX55" fmla="*/ 47350 w 2886163"/>
                <a:gd name="connsiteY55" fmla="*/ 1572192 h 2556892"/>
                <a:gd name="connsiteX56" fmla="*/ 307087 w 2886163"/>
                <a:gd name="connsiteY56" fmla="*/ 1484387 h 2556892"/>
                <a:gd name="connsiteX57" fmla="*/ 416958 w 2886163"/>
                <a:gd name="connsiteY57" fmla="*/ 1438416 h 2556892"/>
                <a:gd name="connsiteX58" fmla="*/ 575558 w 2886163"/>
                <a:gd name="connsiteY58" fmla="*/ 1349692 h 2556892"/>
                <a:gd name="connsiteX59" fmla="*/ 782428 w 2886163"/>
                <a:gd name="connsiteY59" fmla="*/ 1212698 h 2556892"/>
                <a:gd name="connsiteX60" fmla="*/ 834835 w 2886163"/>
                <a:gd name="connsiteY60" fmla="*/ 1149718 h 2556892"/>
                <a:gd name="connsiteX61" fmla="*/ 1002629 w 2886163"/>
                <a:gd name="connsiteY61" fmla="*/ 829759 h 2556892"/>
                <a:gd name="connsiteX62" fmla="*/ 1144680 w 2886163"/>
                <a:gd name="connsiteY62" fmla="*/ 462450 h 2556892"/>
                <a:gd name="connsiteX63" fmla="*/ 1237082 w 2886163"/>
                <a:gd name="connsiteY63" fmla="*/ 327755 h 2556892"/>
                <a:gd name="connsiteX64" fmla="*/ 1397521 w 2886163"/>
                <a:gd name="connsiteY64" fmla="*/ 243628 h 2556892"/>
                <a:gd name="connsiteX65" fmla="*/ 1537732 w 2886163"/>
                <a:gd name="connsiteY65" fmla="*/ 170074 h 2556892"/>
                <a:gd name="connsiteX66" fmla="*/ 1592898 w 2886163"/>
                <a:gd name="connsiteY66" fmla="*/ 129160 h 2556892"/>
                <a:gd name="connsiteX67" fmla="*/ 1683262 w 2886163"/>
                <a:gd name="connsiteY67" fmla="*/ 35759 h 2556892"/>
                <a:gd name="connsiteX68" fmla="*/ 1777702 w 2886163"/>
                <a:gd name="connsiteY68" fmla="*/ 139274 h 2556892"/>
                <a:gd name="connsiteX69" fmla="*/ 1911938 w 2886163"/>
                <a:gd name="connsiteY69" fmla="*/ 215126 h 2556892"/>
                <a:gd name="connsiteX70" fmla="*/ 1955706 w 2886163"/>
                <a:gd name="connsiteY70" fmla="*/ 233819 h 2556892"/>
                <a:gd name="connsiteX71" fmla="*/ 1966643 w 2886163"/>
                <a:gd name="connsiteY71" fmla="*/ 230756 h 2556892"/>
                <a:gd name="connsiteX72" fmla="*/ 1969287 w 2886163"/>
                <a:gd name="connsiteY72" fmla="*/ 230053 h 2556892"/>
                <a:gd name="connsiteX73" fmla="*/ 2019050 w 2886163"/>
                <a:gd name="connsiteY73" fmla="*/ 186624 h 2556892"/>
                <a:gd name="connsiteX74" fmla="*/ 2082031 w 2886163"/>
                <a:gd name="connsiteY74" fmla="*/ 93762 h 2556892"/>
                <a:gd name="connsiteX75" fmla="*/ 2086941 w 2886163"/>
                <a:gd name="connsiteY75"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79592 w 2886163"/>
                <a:gd name="connsiteY41" fmla="*/ 1470596 h 2556892"/>
                <a:gd name="connsiteX42" fmla="*/ 1357986 w 2886163"/>
                <a:gd name="connsiteY42" fmla="*/ 1374516 h 2556892"/>
                <a:gd name="connsiteX43" fmla="*/ 1319370 w 2886163"/>
                <a:gd name="connsiteY43" fmla="*/ 1212698 h 2556892"/>
                <a:gd name="connsiteX44" fmla="*/ 1296384 w 2886163"/>
                <a:gd name="connsiteY44" fmla="*/ 1106964 h 2556892"/>
                <a:gd name="connsiteX45" fmla="*/ 1287650 w 2886163"/>
                <a:gd name="connsiteY45" fmla="*/ 1086737 h 2556892"/>
                <a:gd name="connsiteX46" fmla="*/ 1126291 w 2886163"/>
                <a:gd name="connsiteY46" fmla="*/ 1342336 h 2556892"/>
                <a:gd name="connsiteX47" fmla="*/ 961255 w 2886163"/>
                <a:gd name="connsiteY47" fmla="*/ 1506453 h 2556892"/>
                <a:gd name="connsiteX48" fmla="*/ 764959 w 2886163"/>
                <a:gd name="connsiteY48" fmla="*/ 1636091 h 2556892"/>
                <a:gd name="connsiteX49" fmla="*/ 493729 w 2886163"/>
                <a:gd name="connsiteY49" fmla="*/ 1753318 h 2556892"/>
                <a:gd name="connsiteX50" fmla="*/ 271689 w 2886163"/>
                <a:gd name="connsiteY50" fmla="*/ 1791474 h 2556892"/>
                <a:gd name="connsiteX51" fmla="*/ 81829 w 2886163"/>
                <a:gd name="connsiteY51" fmla="*/ 1787336 h 2556892"/>
                <a:gd name="connsiteX52" fmla="*/ 0 w 2886163"/>
                <a:gd name="connsiteY52" fmla="*/ 1591499 h 2556892"/>
                <a:gd name="connsiteX53" fmla="*/ 47350 w 2886163"/>
                <a:gd name="connsiteY53" fmla="*/ 1572192 h 2556892"/>
                <a:gd name="connsiteX54" fmla="*/ 307087 w 2886163"/>
                <a:gd name="connsiteY54" fmla="*/ 1484387 h 2556892"/>
                <a:gd name="connsiteX55" fmla="*/ 416958 w 2886163"/>
                <a:gd name="connsiteY55" fmla="*/ 1438416 h 2556892"/>
                <a:gd name="connsiteX56" fmla="*/ 575558 w 2886163"/>
                <a:gd name="connsiteY56" fmla="*/ 1349692 h 2556892"/>
                <a:gd name="connsiteX57" fmla="*/ 782428 w 2886163"/>
                <a:gd name="connsiteY57" fmla="*/ 1212698 h 2556892"/>
                <a:gd name="connsiteX58" fmla="*/ 834835 w 2886163"/>
                <a:gd name="connsiteY58" fmla="*/ 1149718 h 2556892"/>
                <a:gd name="connsiteX59" fmla="*/ 1002629 w 2886163"/>
                <a:gd name="connsiteY59" fmla="*/ 829759 h 2556892"/>
                <a:gd name="connsiteX60" fmla="*/ 1144680 w 2886163"/>
                <a:gd name="connsiteY60" fmla="*/ 462450 h 2556892"/>
                <a:gd name="connsiteX61" fmla="*/ 1237082 w 2886163"/>
                <a:gd name="connsiteY61" fmla="*/ 327755 h 2556892"/>
                <a:gd name="connsiteX62" fmla="*/ 1397521 w 2886163"/>
                <a:gd name="connsiteY62" fmla="*/ 243628 h 2556892"/>
                <a:gd name="connsiteX63" fmla="*/ 1537732 w 2886163"/>
                <a:gd name="connsiteY63" fmla="*/ 170074 h 2556892"/>
                <a:gd name="connsiteX64" fmla="*/ 1592898 w 2886163"/>
                <a:gd name="connsiteY64" fmla="*/ 129160 h 2556892"/>
                <a:gd name="connsiteX65" fmla="*/ 1683262 w 2886163"/>
                <a:gd name="connsiteY65" fmla="*/ 35759 h 2556892"/>
                <a:gd name="connsiteX66" fmla="*/ 1777702 w 2886163"/>
                <a:gd name="connsiteY66" fmla="*/ 139274 h 2556892"/>
                <a:gd name="connsiteX67" fmla="*/ 1911938 w 2886163"/>
                <a:gd name="connsiteY67" fmla="*/ 215126 h 2556892"/>
                <a:gd name="connsiteX68" fmla="*/ 1955706 w 2886163"/>
                <a:gd name="connsiteY68" fmla="*/ 233819 h 2556892"/>
                <a:gd name="connsiteX69" fmla="*/ 1966643 w 2886163"/>
                <a:gd name="connsiteY69" fmla="*/ 230756 h 2556892"/>
                <a:gd name="connsiteX70" fmla="*/ 1969287 w 2886163"/>
                <a:gd name="connsiteY70" fmla="*/ 230053 h 2556892"/>
                <a:gd name="connsiteX71" fmla="*/ 2019050 w 2886163"/>
                <a:gd name="connsiteY71" fmla="*/ 186624 h 2556892"/>
                <a:gd name="connsiteX72" fmla="*/ 2082031 w 2886163"/>
                <a:gd name="connsiteY72" fmla="*/ 93762 h 2556892"/>
                <a:gd name="connsiteX73" fmla="*/ 2086941 w 2886163"/>
                <a:gd name="connsiteY73"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57986 w 2886163"/>
                <a:gd name="connsiteY41" fmla="*/ 1374516 h 2556892"/>
                <a:gd name="connsiteX42" fmla="*/ 1319370 w 2886163"/>
                <a:gd name="connsiteY42" fmla="*/ 1212698 h 2556892"/>
                <a:gd name="connsiteX43" fmla="*/ 1296384 w 2886163"/>
                <a:gd name="connsiteY43" fmla="*/ 1106964 h 2556892"/>
                <a:gd name="connsiteX44" fmla="*/ 1287650 w 2886163"/>
                <a:gd name="connsiteY44" fmla="*/ 1086737 h 2556892"/>
                <a:gd name="connsiteX45" fmla="*/ 1126291 w 2886163"/>
                <a:gd name="connsiteY45" fmla="*/ 1342336 h 2556892"/>
                <a:gd name="connsiteX46" fmla="*/ 961255 w 2886163"/>
                <a:gd name="connsiteY46" fmla="*/ 1506453 h 2556892"/>
                <a:gd name="connsiteX47" fmla="*/ 764959 w 2886163"/>
                <a:gd name="connsiteY47" fmla="*/ 1636091 h 2556892"/>
                <a:gd name="connsiteX48" fmla="*/ 493729 w 2886163"/>
                <a:gd name="connsiteY48" fmla="*/ 1753318 h 2556892"/>
                <a:gd name="connsiteX49" fmla="*/ 271689 w 2886163"/>
                <a:gd name="connsiteY49" fmla="*/ 1791474 h 2556892"/>
                <a:gd name="connsiteX50" fmla="*/ 81829 w 2886163"/>
                <a:gd name="connsiteY50" fmla="*/ 1787336 h 2556892"/>
                <a:gd name="connsiteX51" fmla="*/ 0 w 2886163"/>
                <a:gd name="connsiteY51" fmla="*/ 1591499 h 2556892"/>
                <a:gd name="connsiteX52" fmla="*/ 47350 w 2886163"/>
                <a:gd name="connsiteY52" fmla="*/ 1572192 h 2556892"/>
                <a:gd name="connsiteX53" fmla="*/ 307087 w 2886163"/>
                <a:gd name="connsiteY53" fmla="*/ 1484387 h 2556892"/>
                <a:gd name="connsiteX54" fmla="*/ 416958 w 2886163"/>
                <a:gd name="connsiteY54" fmla="*/ 1438416 h 2556892"/>
                <a:gd name="connsiteX55" fmla="*/ 575558 w 2886163"/>
                <a:gd name="connsiteY55" fmla="*/ 1349692 h 2556892"/>
                <a:gd name="connsiteX56" fmla="*/ 782428 w 2886163"/>
                <a:gd name="connsiteY56" fmla="*/ 1212698 h 2556892"/>
                <a:gd name="connsiteX57" fmla="*/ 834835 w 2886163"/>
                <a:gd name="connsiteY57" fmla="*/ 1149718 h 2556892"/>
                <a:gd name="connsiteX58" fmla="*/ 1002629 w 2886163"/>
                <a:gd name="connsiteY58" fmla="*/ 829759 h 2556892"/>
                <a:gd name="connsiteX59" fmla="*/ 1144680 w 2886163"/>
                <a:gd name="connsiteY59" fmla="*/ 462450 h 2556892"/>
                <a:gd name="connsiteX60" fmla="*/ 1237082 w 2886163"/>
                <a:gd name="connsiteY60" fmla="*/ 327755 h 2556892"/>
                <a:gd name="connsiteX61" fmla="*/ 1397521 w 2886163"/>
                <a:gd name="connsiteY61" fmla="*/ 243628 h 2556892"/>
                <a:gd name="connsiteX62" fmla="*/ 1537732 w 2886163"/>
                <a:gd name="connsiteY62" fmla="*/ 170074 h 2556892"/>
                <a:gd name="connsiteX63" fmla="*/ 1592898 w 2886163"/>
                <a:gd name="connsiteY63" fmla="*/ 129160 h 2556892"/>
                <a:gd name="connsiteX64" fmla="*/ 1683262 w 2886163"/>
                <a:gd name="connsiteY64" fmla="*/ 35759 h 2556892"/>
                <a:gd name="connsiteX65" fmla="*/ 1777702 w 2886163"/>
                <a:gd name="connsiteY65" fmla="*/ 139274 h 2556892"/>
                <a:gd name="connsiteX66" fmla="*/ 1911938 w 2886163"/>
                <a:gd name="connsiteY66" fmla="*/ 215126 h 2556892"/>
                <a:gd name="connsiteX67" fmla="*/ 1955706 w 2886163"/>
                <a:gd name="connsiteY67" fmla="*/ 233819 h 2556892"/>
                <a:gd name="connsiteX68" fmla="*/ 1966643 w 2886163"/>
                <a:gd name="connsiteY68" fmla="*/ 230756 h 2556892"/>
                <a:gd name="connsiteX69" fmla="*/ 1969287 w 2886163"/>
                <a:gd name="connsiteY69" fmla="*/ 230053 h 2556892"/>
                <a:gd name="connsiteX70" fmla="*/ 2019050 w 2886163"/>
                <a:gd name="connsiteY70" fmla="*/ 186624 h 2556892"/>
                <a:gd name="connsiteX71" fmla="*/ 2082031 w 2886163"/>
                <a:gd name="connsiteY71" fmla="*/ 93762 h 2556892"/>
                <a:gd name="connsiteX72" fmla="*/ 2086941 w 2886163"/>
                <a:gd name="connsiteY72"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96384 w 2886163"/>
                <a:gd name="connsiteY42" fmla="*/ 1106964 h 2556892"/>
                <a:gd name="connsiteX43" fmla="*/ 1287650 w 2886163"/>
                <a:gd name="connsiteY43" fmla="*/ 1086737 h 2556892"/>
                <a:gd name="connsiteX44" fmla="*/ 1126291 w 2886163"/>
                <a:gd name="connsiteY44" fmla="*/ 1342336 h 2556892"/>
                <a:gd name="connsiteX45" fmla="*/ 961255 w 2886163"/>
                <a:gd name="connsiteY45" fmla="*/ 1506453 h 2556892"/>
                <a:gd name="connsiteX46" fmla="*/ 764959 w 2886163"/>
                <a:gd name="connsiteY46" fmla="*/ 1636091 h 2556892"/>
                <a:gd name="connsiteX47" fmla="*/ 493729 w 2886163"/>
                <a:gd name="connsiteY47" fmla="*/ 1753318 h 2556892"/>
                <a:gd name="connsiteX48" fmla="*/ 271689 w 2886163"/>
                <a:gd name="connsiteY48" fmla="*/ 1791474 h 2556892"/>
                <a:gd name="connsiteX49" fmla="*/ 81829 w 2886163"/>
                <a:gd name="connsiteY49" fmla="*/ 1787336 h 2556892"/>
                <a:gd name="connsiteX50" fmla="*/ 0 w 2886163"/>
                <a:gd name="connsiteY50" fmla="*/ 1591499 h 2556892"/>
                <a:gd name="connsiteX51" fmla="*/ 47350 w 2886163"/>
                <a:gd name="connsiteY51" fmla="*/ 1572192 h 2556892"/>
                <a:gd name="connsiteX52" fmla="*/ 307087 w 2886163"/>
                <a:gd name="connsiteY52" fmla="*/ 1484387 h 2556892"/>
                <a:gd name="connsiteX53" fmla="*/ 416958 w 2886163"/>
                <a:gd name="connsiteY53" fmla="*/ 1438416 h 2556892"/>
                <a:gd name="connsiteX54" fmla="*/ 575558 w 2886163"/>
                <a:gd name="connsiteY54" fmla="*/ 1349692 h 2556892"/>
                <a:gd name="connsiteX55" fmla="*/ 782428 w 2886163"/>
                <a:gd name="connsiteY55" fmla="*/ 1212698 h 2556892"/>
                <a:gd name="connsiteX56" fmla="*/ 834835 w 2886163"/>
                <a:gd name="connsiteY56" fmla="*/ 1149718 h 2556892"/>
                <a:gd name="connsiteX57" fmla="*/ 1002629 w 2886163"/>
                <a:gd name="connsiteY57" fmla="*/ 829759 h 2556892"/>
                <a:gd name="connsiteX58" fmla="*/ 1144680 w 2886163"/>
                <a:gd name="connsiteY58" fmla="*/ 462450 h 2556892"/>
                <a:gd name="connsiteX59" fmla="*/ 1237082 w 2886163"/>
                <a:gd name="connsiteY59" fmla="*/ 327755 h 2556892"/>
                <a:gd name="connsiteX60" fmla="*/ 1397521 w 2886163"/>
                <a:gd name="connsiteY60" fmla="*/ 243628 h 2556892"/>
                <a:gd name="connsiteX61" fmla="*/ 1537732 w 2886163"/>
                <a:gd name="connsiteY61" fmla="*/ 170074 h 2556892"/>
                <a:gd name="connsiteX62" fmla="*/ 1592898 w 2886163"/>
                <a:gd name="connsiteY62" fmla="*/ 129160 h 2556892"/>
                <a:gd name="connsiteX63" fmla="*/ 1683262 w 2886163"/>
                <a:gd name="connsiteY63" fmla="*/ 35759 h 2556892"/>
                <a:gd name="connsiteX64" fmla="*/ 1777702 w 2886163"/>
                <a:gd name="connsiteY64" fmla="*/ 139274 h 2556892"/>
                <a:gd name="connsiteX65" fmla="*/ 1911938 w 2886163"/>
                <a:gd name="connsiteY65" fmla="*/ 215126 h 2556892"/>
                <a:gd name="connsiteX66" fmla="*/ 1955706 w 2886163"/>
                <a:gd name="connsiteY66" fmla="*/ 233819 h 2556892"/>
                <a:gd name="connsiteX67" fmla="*/ 1966643 w 2886163"/>
                <a:gd name="connsiteY67" fmla="*/ 230756 h 2556892"/>
                <a:gd name="connsiteX68" fmla="*/ 1969287 w 2886163"/>
                <a:gd name="connsiteY68" fmla="*/ 230053 h 2556892"/>
                <a:gd name="connsiteX69" fmla="*/ 2019050 w 2886163"/>
                <a:gd name="connsiteY69" fmla="*/ 186624 h 2556892"/>
                <a:gd name="connsiteX70" fmla="*/ 2082031 w 2886163"/>
                <a:gd name="connsiteY70" fmla="*/ 93762 h 2556892"/>
                <a:gd name="connsiteX71" fmla="*/ 2086941 w 2886163"/>
                <a:gd name="connsiteY71"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2097 w 2886163"/>
                <a:gd name="connsiteY4" fmla="*/ 1334981 h 2556892"/>
                <a:gd name="connsiteX5" fmla="*/ 2486575 w 2886163"/>
                <a:gd name="connsiteY5" fmla="*/ 1298204 h 2556892"/>
                <a:gd name="connsiteX6" fmla="*/ 2518296 w 2886163"/>
                <a:gd name="connsiteY6" fmla="*/ 1266944 h 2556892"/>
                <a:gd name="connsiteX7" fmla="*/ 2526110 w 2886163"/>
                <a:gd name="connsiteY7" fmla="*/ 1243499 h 2556892"/>
                <a:gd name="connsiteX8" fmla="*/ 2505883 w 2886163"/>
                <a:gd name="connsiteY8" fmla="*/ 1129031 h 2556892"/>
                <a:gd name="connsiteX9" fmla="*/ 2501286 w 2886163"/>
                <a:gd name="connsiteY9" fmla="*/ 1100528 h 2556892"/>
                <a:gd name="connsiteX10" fmla="*/ 2086941 w 2886163"/>
                <a:gd name="connsiteY10" fmla="*/ 0 h 2556892"/>
                <a:gd name="connsiteX11" fmla="*/ 2145931 w 2886163"/>
                <a:gd name="connsiteY11" fmla="*/ 92843 h 2556892"/>
                <a:gd name="connsiteX12" fmla="*/ 2145711 w 2886163"/>
                <a:gd name="connsiteY12" fmla="*/ 95772 h 2556892"/>
                <a:gd name="connsiteX13" fmla="*/ 2342226 w 2886163"/>
                <a:gd name="connsiteY13" fmla="*/ 146169 h 2556892"/>
                <a:gd name="connsiteX14" fmla="*/ 2509101 w 2886163"/>
                <a:gd name="connsiteY14" fmla="*/ 214666 h 2556892"/>
                <a:gd name="connsiteX15" fmla="*/ 2625868 w 2886163"/>
                <a:gd name="connsiteY15" fmla="*/ 296494 h 2556892"/>
                <a:gd name="connsiteX16" fmla="*/ 2692066 w 2886163"/>
                <a:gd name="connsiteY16" fmla="*/ 382460 h 2556892"/>
                <a:gd name="connsiteX17" fmla="*/ 2730222 w 2886163"/>
                <a:gd name="connsiteY17" fmla="*/ 459692 h 2556892"/>
                <a:gd name="connsiteX18" fmla="*/ 2761023 w 2886163"/>
                <a:gd name="connsiteY18" fmla="*/ 561747 h 2556892"/>
                <a:gd name="connsiteX19" fmla="*/ 2784008 w 2886163"/>
                <a:gd name="connsiteY19" fmla="*/ 666102 h 2556892"/>
                <a:gd name="connsiteX20" fmla="*/ 2803776 w 2886163"/>
                <a:gd name="connsiteY20" fmla="*/ 779650 h 2556892"/>
                <a:gd name="connsiteX21" fmla="*/ 2822164 w 2886163"/>
                <a:gd name="connsiteY21" fmla="*/ 882626 h 2556892"/>
                <a:gd name="connsiteX22" fmla="*/ 2829060 w 2886163"/>
                <a:gd name="connsiteY22" fmla="*/ 938251 h 2556892"/>
                <a:gd name="connsiteX23" fmla="*/ 2852045 w 2886163"/>
                <a:gd name="connsiteY23" fmla="*/ 1122135 h 2556892"/>
                <a:gd name="connsiteX24" fmla="*/ 2869514 w 2886163"/>
                <a:gd name="connsiteY24" fmla="*/ 1265565 h 2556892"/>
                <a:gd name="connsiteX25" fmla="*/ 2879628 w 2886163"/>
                <a:gd name="connsiteY25" fmla="*/ 1355208 h 2556892"/>
                <a:gd name="connsiteX26" fmla="*/ 2886064 w 2886163"/>
                <a:gd name="connsiteY26" fmla="*/ 1424625 h 2556892"/>
                <a:gd name="connsiteX27" fmla="*/ 2872273 w 2886163"/>
                <a:gd name="connsiteY27" fmla="*/ 1444852 h 2556892"/>
                <a:gd name="connsiteX28" fmla="*/ 2660346 w 2886163"/>
                <a:gd name="connsiteY28" fmla="*/ 1543690 h 2556892"/>
                <a:gd name="connsiteX29" fmla="*/ 2447500 w 2886163"/>
                <a:gd name="connsiteY29" fmla="*/ 1641608 h 2556892"/>
                <a:gd name="connsiteX30" fmla="*/ 2446581 w 2886163"/>
                <a:gd name="connsiteY30" fmla="*/ 1783659 h 2556892"/>
                <a:gd name="connsiteX31" fmla="*/ 2451178 w 2886163"/>
                <a:gd name="connsiteY31" fmla="*/ 2127522 h 2556892"/>
                <a:gd name="connsiteX32" fmla="*/ 2457614 w 2886163"/>
                <a:gd name="connsiteY32" fmla="*/ 2556892 h 2556892"/>
                <a:gd name="connsiteX33" fmla="*/ 1261906 w 2886163"/>
                <a:gd name="connsiteY33" fmla="*/ 2556892 h 2556892"/>
                <a:gd name="connsiteX34" fmla="*/ 1281674 w 2886163"/>
                <a:gd name="connsiteY34" fmla="*/ 2299914 h 2556892"/>
                <a:gd name="connsiteX35" fmla="*/ 1306498 w 2886163"/>
                <a:gd name="connsiteY35" fmla="*/ 2083390 h 2556892"/>
                <a:gd name="connsiteX36" fmla="*/ 1330403 w 2886163"/>
                <a:gd name="connsiteY36" fmla="*/ 1927088 h 2556892"/>
                <a:gd name="connsiteX37" fmla="*/ 1372696 w 2886163"/>
                <a:gd name="connsiteY37" fmla="*/ 1718839 h 2556892"/>
                <a:gd name="connsiteX38" fmla="*/ 1406255 w 2886163"/>
                <a:gd name="connsiteY38" fmla="*/ 1619082 h 2556892"/>
                <a:gd name="connsiteX39" fmla="*/ 1413611 w 2886163"/>
                <a:gd name="connsiteY39" fmla="*/ 1591040 h 2556892"/>
                <a:gd name="connsiteX40" fmla="*/ 1319370 w 2886163"/>
                <a:gd name="connsiteY40" fmla="*/ 1212698 h 2556892"/>
                <a:gd name="connsiteX41" fmla="*/ 1287650 w 2886163"/>
                <a:gd name="connsiteY41" fmla="*/ 1086737 h 2556892"/>
                <a:gd name="connsiteX42" fmla="*/ 1126291 w 2886163"/>
                <a:gd name="connsiteY42" fmla="*/ 1342336 h 2556892"/>
                <a:gd name="connsiteX43" fmla="*/ 961255 w 2886163"/>
                <a:gd name="connsiteY43" fmla="*/ 1506453 h 2556892"/>
                <a:gd name="connsiteX44" fmla="*/ 764959 w 2886163"/>
                <a:gd name="connsiteY44" fmla="*/ 1636091 h 2556892"/>
                <a:gd name="connsiteX45" fmla="*/ 493729 w 2886163"/>
                <a:gd name="connsiteY45" fmla="*/ 1753318 h 2556892"/>
                <a:gd name="connsiteX46" fmla="*/ 271689 w 2886163"/>
                <a:gd name="connsiteY46" fmla="*/ 1791474 h 2556892"/>
                <a:gd name="connsiteX47" fmla="*/ 81829 w 2886163"/>
                <a:gd name="connsiteY47" fmla="*/ 1787336 h 2556892"/>
                <a:gd name="connsiteX48" fmla="*/ 0 w 2886163"/>
                <a:gd name="connsiteY48" fmla="*/ 1591499 h 2556892"/>
                <a:gd name="connsiteX49" fmla="*/ 47350 w 2886163"/>
                <a:gd name="connsiteY49" fmla="*/ 1572192 h 2556892"/>
                <a:gd name="connsiteX50" fmla="*/ 307087 w 2886163"/>
                <a:gd name="connsiteY50" fmla="*/ 1484387 h 2556892"/>
                <a:gd name="connsiteX51" fmla="*/ 416958 w 2886163"/>
                <a:gd name="connsiteY51" fmla="*/ 1438416 h 2556892"/>
                <a:gd name="connsiteX52" fmla="*/ 575558 w 2886163"/>
                <a:gd name="connsiteY52" fmla="*/ 1349692 h 2556892"/>
                <a:gd name="connsiteX53" fmla="*/ 782428 w 2886163"/>
                <a:gd name="connsiteY53" fmla="*/ 1212698 h 2556892"/>
                <a:gd name="connsiteX54" fmla="*/ 834835 w 2886163"/>
                <a:gd name="connsiteY54" fmla="*/ 1149718 h 2556892"/>
                <a:gd name="connsiteX55" fmla="*/ 1002629 w 2886163"/>
                <a:gd name="connsiteY55" fmla="*/ 829759 h 2556892"/>
                <a:gd name="connsiteX56" fmla="*/ 1144680 w 2886163"/>
                <a:gd name="connsiteY56" fmla="*/ 462450 h 2556892"/>
                <a:gd name="connsiteX57" fmla="*/ 1237082 w 2886163"/>
                <a:gd name="connsiteY57" fmla="*/ 327755 h 2556892"/>
                <a:gd name="connsiteX58" fmla="*/ 1397521 w 2886163"/>
                <a:gd name="connsiteY58" fmla="*/ 243628 h 2556892"/>
                <a:gd name="connsiteX59" fmla="*/ 1537732 w 2886163"/>
                <a:gd name="connsiteY59" fmla="*/ 170074 h 2556892"/>
                <a:gd name="connsiteX60" fmla="*/ 1592898 w 2886163"/>
                <a:gd name="connsiteY60" fmla="*/ 129160 h 2556892"/>
                <a:gd name="connsiteX61" fmla="*/ 1683262 w 2886163"/>
                <a:gd name="connsiteY61" fmla="*/ 35759 h 2556892"/>
                <a:gd name="connsiteX62" fmla="*/ 1777702 w 2886163"/>
                <a:gd name="connsiteY62" fmla="*/ 139274 h 2556892"/>
                <a:gd name="connsiteX63" fmla="*/ 1911938 w 2886163"/>
                <a:gd name="connsiteY63" fmla="*/ 215126 h 2556892"/>
                <a:gd name="connsiteX64" fmla="*/ 1955706 w 2886163"/>
                <a:gd name="connsiteY64" fmla="*/ 233819 h 2556892"/>
                <a:gd name="connsiteX65" fmla="*/ 1966643 w 2886163"/>
                <a:gd name="connsiteY65" fmla="*/ 230756 h 2556892"/>
                <a:gd name="connsiteX66" fmla="*/ 1969287 w 2886163"/>
                <a:gd name="connsiteY66" fmla="*/ 230053 h 2556892"/>
                <a:gd name="connsiteX67" fmla="*/ 2019050 w 2886163"/>
                <a:gd name="connsiteY67" fmla="*/ 186624 h 2556892"/>
                <a:gd name="connsiteX68" fmla="*/ 2082031 w 2886163"/>
                <a:gd name="connsiteY68" fmla="*/ 93762 h 2556892"/>
                <a:gd name="connsiteX69" fmla="*/ 2086941 w 2886163"/>
                <a:gd name="connsiteY69"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097 w 2886163"/>
                <a:gd name="connsiteY3" fmla="*/ 1334981 h 2556892"/>
                <a:gd name="connsiteX4" fmla="*/ 2486575 w 2886163"/>
                <a:gd name="connsiteY4" fmla="*/ 1298204 h 2556892"/>
                <a:gd name="connsiteX5" fmla="*/ 2518296 w 2886163"/>
                <a:gd name="connsiteY5" fmla="*/ 1266944 h 2556892"/>
                <a:gd name="connsiteX6" fmla="*/ 2526110 w 2886163"/>
                <a:gd name="connsiteY6" fmla="*/ 1243499 h 2556892"/>
                <a:gd name="connsiteX7" fmla="*/ 2505883 w 2886163"/>
                <a:gd name="connsiteY7" fmla="*/ 1129031 h 2556892"/>
                <a:gd name="connsiteX8" fmla="*/ 2501286 w 2886163"/>
                <a:gd name="connsiteY8" fmla="*/ 1100528 h 2556892"/>
                <a:gd name="connsiteX9" fmla="*/ 2086941 w 2886163"/>
                <a:gd name="connsiteY9" fmla="*/ 0 h 2556892"/>
                <a:gd name="connsiteX10" fmla="*/ 2145931 w 2886163"/>
                <a:gd name="connsiteY10" fmla="*/ 92843 h 2556892"/>
                <a:gd name="connsiteX11" fmla="*/ 2145711 w 2886163"/>
                <a:gd name="connsiteY11" fmla="*/ 95772 h 2556892"/>
                <a:gd name="connsiteX12" fmla="*/ 2342226 w 2886163"/>
                <a:gd name="connsiteY12" fmla="*/ 146169 h 2556892"/>
                <a:gd name="connsiteX13" fmla="*/ 2509101 w 2886163"/>
                <a:gd name="connsiteY13" fmla="*/ 214666 h 2556892"/>
                <a:gd name="connsiteX14" fmla="*/ 2625868 w 2886163"/>
                <a:gd name="connsiteY14" fmla="*/ 296494 h 2556892"/>
                <a:gd name="connsiteX15" fmla="*/ 2692066 w 2886163"/>
                <a:gd name="connsiteY15" fmla="*/ 382460 h 2556892"/>
                <a:gd name="connsiteX16" fmla="*/ 2730222 w 2886163"/>
                <a:gd name="connsiteY16" fmla="*/ 459692 h 2556892"/>
                <a:gd name="connsiteX17" fmla="*/ 2761023 w 2886163"/>
                <a:gd name="connsiteY17" fmla="*/ 561747 h 2556892"/>
                <a:gd name="connsiteX18" fmla="*/ 2784008 w 2886163"/>
                <a:gd name="connsiteY18" fmla="*/ 666102 h 2556892"/>
                <a:gd name="connsiteX19" fmla="*/ 2803776 w 2886163"/>
                <a:gd name="connsiteY19" fmla="*/ 779650 h 2556892"/>
                <a:gd name="connsiteX20" fmla="*/ 2822164 w 2886163"/>
                <a:gd name="connsiteY20" fmla="*/ 882626 h 2556892"/>
                <a:gd name="connsiteX21" fmla="*/ 2829060 w 2886163"/>
                <a:gd name="connsiteY21" fmla="*/ 938251 h 2556892"/>
                <a:gd name="connsiteX22" fmla="*/ 2852045 w 2886163"/>
                <a:gd name="connsiteY22" fmla="*/ 1122135 h 2556892"/>
                <a:gd name="connsiteX23" fmla="*/ 2869514 w 2886163"/>
                <a:gd name="connsiteY23" fmla="*/ 1265565 h 2556892"/>
                <a:gd name="connsiteX24" fmla="*/ 2879628 w 2886163"/>
                <a:gd name="connsiteY24" fmla="*/ 1355208 h 2556892"/>
                <a:gd name="connsiteX25" fmla="*/ 2886064 w 2886163"/>
                <a:gd name="connsiteY25" fmla="*/ 1424625 h 2556892"/>
                <a:gd name="connsiteX26" fmla="*/ 2872273 w 2886163"/>
                <a:gd name="connsiteY26" fmla="*/ 1444852 h 2556892"/>
                <a:gd name="connsiteX27" fmla="*/ 2660346 w 2886163"/>
                <a:gd name="connsiteY27" fmla="*/ 1543690 h 2556892"/>
                <a:gd name="connsiteX28" fmla="*/ 2447500 w 2886163"/>
                <a:gd name="connsiteY28" fmla="*/ 1641608 h 2556892"/>
                <a:gd name="connsiteX29" fmla="*/ 2446581 w 2886163"/>
                <a:gd name="connsiteY29" fmla="*/ 1783659 h 2556892"/>
                <a:gd name="connsiteX30" fmla="*/ 2451178 w 2886163"/>
                <a:gd name="connsiteY30" fmla="*/ 2127522 h 2556892"/>
                <a:gd name="connsiteX31" fmla="*/ 2457614 w 2886163"/>
                <a:gd name="connsiteY31" fmla="*/ 2556892 h 2556892"/>
                <a:gd name="connsiteX32" fmla="*/ 1261906 w 2886163"/>
                <a:gd name="connsiteY32" fmla="*/ 2556892 h 2556892"/>
                <a:gd name="connsiteX33" fmla="*/ 1281674 w 2886163"/>
                <a:gd name="connsiteY33" fmla="*/ 2299914 h 2556892"/>
                <a:gd name="connsiteX34" fmla="*/ 1306498 w 2886163"/>
                <a:gd name="connsiteY34" fmla="*/ 2083390 h 2556892"/>
                <a:gd name="connsiteX35" fmla="*/ 1330403 w 2886163"/>
                <a:gd name="connsiteY35" fmla="*/ 1927088 h 2556892"/>
                <a:gd name="connsiteX36" fmla="*/ 1372696 w 2886163"/>
                <a:gd name="connsiteY36" fmla="*/ 1718839 h 2556892"/>
                <a:gd name="connsiteX37" fmla="*/ 1406255 w 2886163"/>
                <a:gd name="connsiteY37" fmla="*/ 1619082 h 2556892"/>
                <a:gd name="connsiteX38" fmla="*/ 1413611 w 2886163"/>
                <a:gd name="connsiteY38" fmla="*/ 1591040 h 2556892"/>
                <a:gd name="connsiteX39" fmla="*/ 1319370 w 2886163"/>
                <a:gd name="connsiteY39" fmla="*/ 1212698 h 2556892"/>
                <a:gd name="connsiteX40" fmla="*/ 1287650 w 2886163"/>
                <a:gd name="connsiteY40" fmla="*/ 1086737 h 2556892"/>
                <a:gd name="connsiteX41" fmla="*/ 1126291 w 2886163"/>
                <a:gd name="connsiteY41" fmla="*/ 1342336 h 2556892"/>
                <a:gd name="connsiteX42" fmla="*/ 961255 w 2886163"/>
                <a:gd name="connsiteY42" fmla="*/ 1506453 h 2556892"/>
                <a:gd name="connsiteX43" fmla="*/ 764959 w 2886163"/>
                <a:gd name="connsiteY43" fmla="*/ 1636091 h 2556892"/>
                <a:gd name="connsiteX44" fmla="*/ 493729 w 2886163"/>
                <a:gd name="connsiteY44" fmla="*/ 1753318 h 2556892"/>
                <a:gd name="connsiteX45" fmla="*/ 271689 w 2886163"/>
                <a:gd name="connsiteY45" fmla="*/ 1791474 h 2556892"/>
                <a:gd name="connsiteX46" fmla="*/ 81829 w 2886163"/>
                <a:gd name="connsiteY46" fmla="*/ 1787336 h 2556892"/>
                <a:gd name="connsiteX47" fmla="*/ 0 w 2886163"/>
                <a:gd name="connsiteY47" fmla="*/ 1591499 h 2556892"/>
                <a:gd name="connsiteX48" fmla="*/ 47350 w 2886163"/>
                <a:gd name="connsiteY48" fmla="*/ 1572192 h 2556892"/>
                <a:gd name="connsiteX49" fmla="*/ 307087 w 2886163"/>
                <a:gd name="connsiteY49" fmla="*/ 1484387 h 2556892"/>
                <a:gd name="connsiteX50" fmla="*/ 416958 w 2886163"/>
                <a:gd name="connsiteY50" fmla="*/ 1438416 h 2556892"/>
                <a:gd name="connsiteX51" fmla="*/ 575558 w 2886163"/>
                <a:gd name="connsiteY51" fmla="*/ 1349692 h 2556892"/>
                <a:gd name="connsiteX52" fmla="*/ 782428 w 2886163"/>
                <a:gd name="connsiteY52" fmla="*/ 1212698 h 2556892"/>
                <a:gd name="connsiteX53" fmla="*/ 834835 w 2886163"/>
                <a:gd name="connsiteY53" fmla="*/ 1149718 h 2556892"/>
                <a:gd name="connsiteX54" fmla="*/ 1002629 w 2886163"/>
                <a:gd name="connsiteY54" fmla="*/ 829759 h 2556892"/>
                <a:gd name="connsiteX55" fmla="*/ 1144680 w 2886163"/>
                <a:gd name="connsiteY55" fmla="*/ 462450 h 2556892"/>
                <a:gd name="connsiteX56" fmla="*/ 1237082 w 2886163"/>
                <a:gd name="connsiteY56" fmla="*/ 327755 h 2556892"/>
                <a:gd name="connsiteX57" fmla="*/ 1397521 w 2886163"/>
                <a:gd name="connsiteY57" fmla="*/ 243628 h 2556892"/>
                <a:gd name="connsiteX58" fmla="*/ 1537732 w 2886163"/>
                <a:gd name="connsiteY58" fmla="*/ 170074 h 2556892"/>
                <a:gd name="connsiteX59" fmla="*/ 1592898 w 2886163"/>
                <a:gd name="connsiteY59" fmla="*/ 129160 h 2556892"/>
                <a:gd name="connsiteX60" fmla="*/ 1683262 w 2886163"/>
                <a:gd name="connsiteY60" fmla="*/ 35759 h 2556892"/>
                <a:gd name="connsiteX61" fmla="*/ 1777702 w 2886163"/>
                <a:gd name="connsiteY61" fmla="*/ 139274 h 2556892"/>
                <a:gd name="connsiteX62" fmla="*/ 1911938 w 2886163"/>
                <a:gd name="connsiteY62" fmla="*/ 215126 h 2556892"/>
                <a:gd name="connsiteX63" fmla="*/ 1955706 w 2886163"/>
                <a:gd name="connsiteY63" fmla="*/ 233819 h 2556892"/>
                <a:gd name="connsiteX64" fmla="*/ 1966643 w 2886163"/>
                <a:gd name="connsiteY64" fmla="*/ 230756 h 2556892"/>
                <a:gd name="connsiteX65" fmla="*/ 1969287 w 2886163"/>
                <a:gd name="connsiteY65" fmla="*/ 230053 h 2556892"/>
                <a:gd name="connsiteX66" fmla="*/ 2019050 w 2886163"/>
                <a:gd name="connsiteY66" fmla="*/ 186624 h 2556892"/>
                <a:gd name="connsiteX67" fmla="*/ 2082031 w 2886163"/>
                <a:gd name="connsiteY67" fmla="*/ 93762 h 2556892"/>
                <a:gd name="connsiteX68" fmla="*/ 2086941 w 2886163"/>
                <a:gd name="connsiteY68"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18296 w 2886163"/>
                <a:gd name="connsiteY4" fmla="*/ 1266944 h 2556892"/>
                <a:gd name="connsiteX5" fmla="*/ 2526110 w 2886163"/>
                <a:gd name="connsiteY5" fmla="*/ 1243499 h 2556892"/>
                <a:gd name="connsiteX6" fmla="*/ 2505883 w 2886163"/>
                <a:gd name="connsiteY6" fmla="*/ 1129031 h 2556892"/>
                <a:gd name="connsiteX7" fmla="*/ 2501286 w 2886163"/>
                <a:gd name="connsiteY7" fmla="*/ 1100528 h 2556892"/>
                <a:gd name="connsiteX8" fmla="*/ 2086941 w 2886163"/>
                <a:gd name="connsiteY8" fmla="*/ 0 h 2556892"/>
                <a:gd name="connsiteX9" fmla="*/ 2145931 w 2886163"/>
                <a:gd name="connsiteY9" fmla="*/ 92843 h 2556892"/>
                <a:gd name="connsiteX10" fmla="*/ 2145711 w 2886163"/>
                <a:gd name="connsiteY10" fmla="*/ 95772 h 2556892"/>
                <a:gd name="connsiteX11" fmla="*/ 2342226 w 2886163"/>
                <a:gd name="connsiteY11" fmla="*/ 146169 h 2556892"/>
                <a:gd name="connsiteX12" fmla="*/ 2509101 w 2886163"/>
                <a:gd name="connsiteY12" fmla="*/ 214666 h 2556892"/>
                <a:gd name="connsiteX13" fmla="*/ 2625868 w 2886163"/>
                <a:gd name="connsiteY13" fmla="*/ 296494 h 2556892"/>
                <a:gd name="connsiteX14" fmla="*/ 2692066 w 2886163"/>
                <a:gd name="connsiteY14" fmla="*/ 382460 h 2556892"/>
                <a:gd name="connsiteX15" fmla="*/ 2730222 w 2886163"/>
                <a:gd name="connsiteY15" fmla="*/ 459692 h 2556892"/>
                <a:gd name="connsiteX16" fmla="*/ 2761023 w 2886163"/>
                <a:gd name="connsiteY16" fmla="*/ 561747 h 2556892"/>
                <a:gd name="connsiteX17" fmla="*/ 2784008 w 2886163"/>
                <a:gd name="connsiteY17" fmla="*/ 666102 h 2556892"/>
                <a:gd name="connsiteX18" fmla="*/ 2803776 w 2886163"/>
                <a:gd name="connsiteY18" fmla="*/ 779650 h 2556892"/>
                <a:gd name="connsiteX19" fmla="*/ 2822164 w 2886163"/>
                <a:gd name="connsiteY19" fmla="*/ 882626 h 2556892"/>
                <a:gd name="connsiteX20" fmla="*/ 2829060 w 2886163"/>
                <a:gd name="connsiteY20" fmla="*/ 938251 h 2556892"/>
                <a:gd name="connsiteX21" fmla="*/ 2852045 w 2886163"/>
                <a:gd name="connsiteY21" fmla="*/ 1122135 h 2556892"/>
                <a:gd name="connsiteX22" fmla="*/ 2869514 w 2886163"/>
                <a:gd name="connsiteY22" fmla="*/ 1265565 h 2556892"/>
                <a:gd name="connsiteX23" fmla="*/ 2879628 w 2886163"/>
                <a:gd name="connsiteY23" fmla="*/ 1355208 h 2556892"/>
                <a:gd name="connsiteX24" fmla="*/ 2886064 w 2886163"/>
                <a:gd name="connsiteY24" fmla="*/ 1424625 h 2556892"/>
                <a:gd name="connsiteX25" fmla="*/ 2872273 w 2886163"/>
                <a:gd name="connsiteY25" fmla="*/ 1444852 h 2556892"/>
                <a:gd name="connsiteX26" fmla="*/ 2660346 w 2886163"/>
                <a:gd name="connsiteY26" fmla="*/ 1543690 h 2556892"/>
                <a:gd name="connsiteX27" fmla="*/ 2447500 w 2886163"/>
                <a:gd name="connsiteY27" fmla="*/ 1641608 h 2556892"/>
                <a:gd name="connsiteX28" fmla="*/ 2446581 w 2886163"/>
                <a:gd name="connsiteY28" fmla="*/ 1783659 h 2556892"/>
                <a:gd name="connsiteX29" fmla="*/ 2451178 w 2886163"/>
                <a:gd name="connsiteY29" fmla="*/ 2127522 h 2556892"/>
                <a:gd name="connsiteX30" fmla="*/ 2457614 w 2886163"/>
                <a:gd name="connsiteY30" fmla="*/ 2556892 h 2556892"/>
                <a:gd name="connsiteX31" fmla="*/ 1261906 w 2886163"/>
                <a:gd name="connsiteY31" fmla="*/ 2556892 h 2556892"/>
                <a:gd name="connsiteX32" fmla="*/ 1281674 w 2886163"/>
                <a:gd name="connsiteY32" fmla="*/ 2299914 h 2556892"/>
                <a:gd name="connsiteX33" fmla="*/ 1306498 w 2886163"/>
                <a:gd name="connsiteY33" fmla="*/ 2083390 h 2556892"/>
                <a:gd name="connsiteX34" fmla="*/ 1330403 w 2886163"/>
                <a:gd name="connsiteY34" fmla="*/ 1927088 h 2556892"/>
                <a:gd name="connsiteX35" fmla="*/ 1372696 w 2886163"/>
                <a:gd name="connsiteY35" fmla="*/ 1718839 h 2556892"/>
                <a:gd name="connsiteX36" fmla="*/ 1406255 w 2886163"/>
                <a:gd name="connsiteY36" fmla="*/ 1619082 h 2556892"/>
                <a:gd name="connsiteX37" fmla="*/ 1413611 w 2886163"/>
                <a:gd name="connsiteY37" fmla="*/ 1591040 h 2556892"/>
                <a:gd name="connsiteX38" fmla="*/ 1319370 w 2886163"/>
                <a:gd name="connsiteY38" fmla="*/ 1212698 h 2556892"/>
                <a:gd name="connsiteX39" fmla="*/ 1287650 w 2886163"/>
                <a:gd name="connsiteY39" fmla="*/ 1086737 h 2556892"/>
                <a:gd name="connsiteX40" fmla="*/ 1126291 w 2886163"/>
                <a:gd name="connsiteY40" fmla="*/ 1342336 h 2556892"/>
                <a:gd name="connsiteX41" fmla="*/ 961255 w 2886163"/>
                <a:gd name="connsiteY41" fmla="*/ 1506453 h 2556892"/>
                <a:gd name="connsiteX42" fmla="*/ 764959 w 2886163"/>
                <a:gd name="connsiteY42" fmla="*/ 1636091 h 2556892"/>
                <a:gd name="connsiteX43" fmla="*/ 493729 w 2886163"/>
                <a:gd name="connsiteY43" fmla="*/ 1753318 h 2556892"/>
                <a:gd name="connsiteX44" fmla="*/ 271689 w 2886163"/>
                <a:gd name="connsiteY44" fmla="*/ 1791474 h 2556892"/>
                <a:gd name="connsiteX45" fmla="*/ 81829 w 2886163"/>
                <a:gd name="connsiteY45" fmla="*/ 1787336 h 2556892"/>
                <a:gd name="connsiteX46" fmla="*/ 0 w 2886163"/>
                <a:gd name="connsiteY46" fmla="*/ 1591499 h 2556892"/>
                <a:gd name="connsiteX47" fmla="*/ 47350 w 2886163"/>
                <a:gd name="connsiteY47" fmla="*/ 1572192 h 2556892"/>
                <a:gd name="connsiteX48" fmla="*/ 307087 w 2886163"/>
                <a:gd name="connsiteY48" fmla="*/ 1484387 h 2556892"/>
                <a:gd name="connsiteX49" fmla="*/ 416958 w 2886163"/>
                <a:gd name="connsiteY49" fmla="*/ 1438416 h 2556892"/>
                <a:gd name="connsiteX50" fmla="*/ 575558 w 2886163"/>
                <a:gd name="connsiteY50" fmla="*/ 1349692 h 2556892"/>
                <a:gd name="connsiteX51" fmla="*/ 782428 w 2886163"/>
                <a:gd name="connsiteY51" fmla="*/ 1212698 h 2556892"/>
                <a:gd name="connsiteX52" fmla="*/ 834835 w 2886163"/>
                <a:gd name="connsiteY52" fmla="*/ 1149718 h 2556892"/>
                <a:gd name="connsiteX53" fmla="*/ 1002629 w 2886163"/>
                <a:gd name="connsiteY53" fmla="*/ 829759 h 2556892"/>
                <a:gd name="connsiteX54" fmla="*/ 1144680 w 2886163"/>
                <a:gd name="connsiteY54" fmla="*/ 462450 h 2556892"/>
                <a:gd name="connsiteX55" fmla="*/ 1237082 w 2886163"/>
                <a:gd name="connsiteY55" fmla="*/ 327755 h 2556892"/>
                <a:gd name="connsiteX56" fmla="*/ 1397521 w 2886163"/>
                <a:gd name="connsiteY56" fmla="*/ 243628 h 2556892"/>
                <a:gd name="connsiteX57" fmla="*/ 1537732 w 2886163"/>
                <a:gd name="connsiteY57" fmla="*/ 170074 h 2556892"/>
                <a:gd name="connsiteX58" fmla="*/ 1592898 w 2886163"/>
                <a:gd name="connsiteY58" fmla="*/ 129160 h 2556892"/>
                <a:gd name="connsiteX59" fmla="*/ 1683262 w 2886163"/>
                <a:gd name="connsiteY59" fmla="*/ 35759 h 2556892"/>
                <a:gd name="connsiteX60" fmla="*/ 1777702 w 2886163"/>
                <a:gd name="connsiteY60" fmla="*/ 139274 h 2556892"/>
                <a:gd name="connsiteX61" fmla="*/ 1911938 w 2886163"/>
                <a:gd name="connsiteY61" fmla="*/ 215126 h 2556892"/>
                <a:gd name="connsiteX62" fmla="*/ 1955706 w 2886163"/>
                <a:gd name="connsiteY62" fmla="*/ 233819 h 2556892"/>
                <a:gd name="connsiteX63" fmla="*/ 1966643 w 2886163"/>
                <a:gd name="connsiteY63" fmla="*/ 230756 h 2556892"/>
                <a:gd name="connsiteX64" fmla="*/ 1969287 w 2886163"/>
                <a:gd name="connsiteY64" fmla="*/ 230053 h 2556892"/>
                <a:gd name="connsiteX65" fmla="*/ 2019050 w 2886163"/>
                <a:gd name="connsiteY65" fmla="*/ 186624 h 2556892"/>
                <a:gd name="connsiteX66" fmla="*/ 2082031 w 2886163"/>
                <a:gd name="connsiteY66" fmla="*/ 93762 h 2556892"/>
                <a:gd name="connsiteX67" fmla="*/ 2086941 w 2886163"/>
                <a:gd name="connsiteY67"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26110 w 2886163"/>
                <a:gd name="connsiteY4" fmla="*/ 1243499 h 2556892"/>
                <a:gd name="connsiteX5" fmla="*/ 2505883 w 2886163"/>
                <a:gd name="connsiteY5" fmla="*/ 1129031 h 2556892"/>
                <a:gd name="connsiteX6" fmla="*/ 2501286 w 2886163"/>
                <a:gd name="connsiteY6" fmla="*/ 1100528 h 2556892"/>
                <a:gd name="connsiteX7" fmla="*/ 2086941 w 2886163"/>
                <a:gd name="connsiteY7" fmla="*/ 0 h 2556892"/>
                <a:gd name="connsiteX8" fmla="*/ 2145931 w 2886163"/>
                <a:gd name="connsiteY8" fmla="*/ 92843 h 2556892"/>
                <a:gd name="connsiteX9" fmla="*/ 2145711 w 2886163"/>
                <a:gd name="connsiteY9" fmla="*/ 95772 h 2556892"/>
                <a:gd name="connsiteX10" fmla="*/ 2342226 w 2886163"/>
                <a:gd name="connsiteY10" fmla="*/ 146169 h 2556892"/>
                <a:gd name="connsiteX11" fmla="*/ 2509101 w 2886163"/>
                <a:gd name="connsiteY11" fmla="*/ 214666 h 2556892"/>
                <a:gd name="connsiteX12" fmla="*/ 2625868 w 2886163"/>
                <a:gd name="connsiteY12" fmla="*/ 296494 h 2556892"/>
                <a:gd name="connsiteX13" fmla="*/ 2692066 w 2886163"/>
                <a:gd name="connsiteY13" fmla="*/ 382460 h 2556892"/>
                <a:gd name="connsiteX14" fmla="*/ 2730222 w 2886163"/>
                <a:gd name="connsiteY14" fmla="*/ 459692 h 2556892"/>
                <a:gd name="connsiteX15" fmla="*/ 2761023 w 2886163"/>
                <a:gd name="connsiteY15" fmla="*/ 561747 h 2556892"/>
                <a:gd name="connsiteX16" fmla="*/ 2784008 w 2886163"/>
                <a:gd name="connsiteY16" fmla="*/ 666102 h 2556892"/>
                <a:gd name="connsiteX17" fmla="*/ 2803776 w 2886163"/>
                <a:gd name="connsiteY17" fmla="*/ 779650 h 2556892"/>
                <a:gd name="connsiteX18" fmla="*/ 2822164 w 2886163"/>
                <a:gd name="connsiteY18" fmla="*/ 882626 h 2556892"/>
                <a:gd name="connsiteX19" fmla="*/ 2829060 w 2886163"/>
                <a:gd name="connsiteY19" fmla="*/ 938251 h 2556892"/>
                <a:gd name="connsiteX20" fmla="*/ 2852045 w 2886163"/>
                <a:gd name="connsiteY20" fmla="*/ 1122135 h 2556892"/>
                <a:gd name="connsiteX21" fmla="*/ 2869514 w 2886163"/>
                <a:gd name="connsiteY21" fmla="*/ 1265565 h 2556892"/>
                <a:gd name="connsiteX22" fmla="*/ 2879628 w 2886163"/>
                <a:gd name="connsiteY22" fmla="*/ 1355208 h 2556892"/>
                <a:gd name="connsiteX23" fmla="*/ 2886064 w 2886163"/>
                <a:gd name="connsiteY23" fmla="*/ 1424625 h 2556892"/>
                <a:gd name="connsiteX24" fmla="*/ 2872273 w 2886163"/>
                <a:gd name="connsiteY24" fmla="*/ 1444852 h 2556892"/>
                <a:gd name="connsiteX25" fmla="*/ 2660346 w 2886163"/>
                <a:gd name="connsiteY25" fmla="*/ 1543690 h 2556892"/>
                <a:gd name="connsiteX26" fmla="*/ 2447500 w 2886163"/>
                <a:gd name="connsiteY26" fmla="*/ 1641608 h 2556892"/>
                <a:gd name="connsiteX27" fmla="*/ 2446581 w 2886163"/>
                <a:gd name="connsiteY27" fmla="*/ 1783659 h 2556892"/>
                <a:gd name="connsiteX28" fmla="*/ 2451178 w 2886163"/>
                <a:gd name="connsiteY28" fmla="*/ 2127522 h 2556892"/>
                <a:gd name="connsiteX29" fmla="*/ 2457614 w 2886163"/>
                <a:gd name="connsiteY29" fmla="*/ 2556892 h 2556892"/>
                <a:gd name="connsiteX30" fmla="*/ 1261906 w 2886163"/>
                <a:gd name="connsiteY30" fmla="*/ 2556892 h 2556892"/>
                <a:gd name="connsiteX31" fmla="*/ 1281674 w 2886163"/>
                <a:gd name="connsiteY31" fmla="*/ 2299914 h 2556892"/>
                <a:gd name="connsiteX32" fmla="*/ 1306498 w 2886163"/>
                <a:gd name="connsiteY32" fmla="*/ 2083390 h 2556892"/>
                <a:gd name="connsiteX33" fmla="*/ 1330403 w 2886163"/>
                <a:gd name="connsiteY33" fmla="*/ 1927088 h 2556892"/>
                <a:gd name="connsiteX34" fmla="*/ 1372696 w 2886163"/>
                <a:gd name="connsiteY34" fmla="*/ 1718839 h 2556892"/>
                <a:gd name="connsiteX35" fmla="*/ 1406255 w 2886163"/>
                <a:gd name="connsiteY35" fmla="*/ 1619082 h 2556892"/>
                <a:gd name="connsiteX36" fmla="*/ 1413611 w 2886163"/>
                <a:gd name="connsiteY36" fmla="*/ 1591040 h 2556892"/>
                <a:gd name="connsiteX37" fmla="*/ 1319370 w 2886163"/>
                <a:gd name="connsiteY37" fmla="*/ 1212698 h 2556892"/>
                <a:gd name="connsiteX38" fmla="*/ 1287650 w 2886163"/>
                <a:gd name="connsiteY38" fmla="*/ 1086737 h 2556892"/>
                <a:gd name="connsiteX39" fmla="*/ 1126291 w 2886163"/>
                <a:gd name="connsiteY39" fmla="*/ 1342336 h 2556892"/>
                <a:gd name="connsiteX40" fmla="*/ 961255 w 2886163"/>
                <a:gd name="connsiteY40" fmla="*/ 1506453 h 2556892"/>
                <a:gd name="connsiteX41" fmla="*/ 764959 w 2886163"/>
                <a:gd name="connsiteY41" fmla="*/ 1636091 h 2556892"/>
                <a:gd name="connsiteX42" fmla="*/ 493729 w 2886163"/>
                <a:gd name="connsiteY42" fmla="*/ 1753318 h 2556892"/>
                <a:gd name="connsiteX43" fmla="*/ 271689 w 2886163"/>
                <a:gd name="connsiteY43" fmla="*/ 1791474 h 2556892"/>
                <a:gd name="connsiteX44" fmla="*/ 81829 w 2886163"/>
                <a:gd name="connsiteY44" fmla="*/ 1787336 h 2556892"/>
                <a:gd name="connsiteX45" fmla="*/ 0 w 2886163"/>
                <a:gd name="connsiteY45" fmla="*/ 1591499 h 2556892"/>
                <a:gd name="connsiteX46" fmla="*/ 47350 w 2886163"/>
                <a:gd name="connsiteY46" fmla="*/ 1572192 h 2556892"/>
                <a:gd name="connsiteX47" fmla="*/ 307087 w 2886163"/>
                <a:gd name="connsiteY47" fmla="*/ 1484387 h 2556892"/>
                <a:gd name="connsiteX48" fmla="*/ 416958 w 2886163"/>
                <a:gd name="connsiteY48" fmla="*/ 1438416 h 2556892"/>
                <a:gd name="connsiteX49" fmla="*/ 575558 w 2886163"/>
                <a:gd name="connsiteY49" fmla="*/ 1349692 h 2556892"/>
                <a:gd name="connsiteX50" fmla="*/ 782428 w 2886163"/>
                <a:gd name="connsiteY50" fmla="*/ 1212698 h 2556892"/>
                <a:gd name="connsiteX51" fmla="*/ 834835 w 2886163"/>
                <a:gd name="connsiteY51" fmla="*/ 1149718 h 2556892"/>
                <a:gd name="connsiteX52" fmla="*/ 1002629 w 2886163"/>
                <a:gd name="connsiteY52" fmla="*/ 829759 h 2556892"/>
                <a:gd name="connsiteX53" fmla="*/ 1144680 w 2886163"/>
                <a:gd name="connsiteY53" fmla="*/ 462450 h 2556892"/>
                <a:gd name="connsiteX54" fmla="*/ 1237082 w 2886163"/>
                <a:gd name="connsiteY54" fmla="*/ 327755 h 2556892"/>
                <a:gd name="connsiteX55" fmla="*/ 1397521 w 2886163"/>
                <a:gd name="connsiteY55" fmla="*/ 243628 h 2556892"/>
                <a:gd name="connsiteX56" fmla="*/ 1537732 w 2886163"/>
                <a:gd name="connsiteY56" fmla="*/ 170074 h 2556892"/>
                <a:gd name="connsiteX57" fmla="*/ 1592898 w 2886163"/>
                <a:gd name="connsiteY57" fmla="*/ 129160 h 2556892"/>
                <a:gd name="connsiteX58" fmla="*/ 1683262 w 2886163"/>
                <a:gd name="connsiteY58" fmla="*/ 35759 h 2556892"/>
                <a:gd name="connsiteX59" fmla="*/ 1777702 w 2886163"/>
                <a:gd name="connsiteY59" fmla="*/ 139274 h 2556892"/>
                <a:gd name="connsiteX60" fmla="*/ 1911938 w 2886163"/>
                <a:gd name="connsiteY60" fmla="*/ 215126 h 2556892"/>
                <a:gd name="connsiteX61" fmla="*/ 1955706 w 2886163"/>
                <a:gd name="connsiteY61" fmla="*/ 233819 h 2556892"/>
                <a:gd name="connsiteX62" fmla="*/ 1966643 w 2886163"/>
                <a:gd name="connsiteY62" fmla="*/ 230756 h 2556892"/>
                <a:gd name="connsiteX63" fmla="*/ 1969287 w 2886163"/>
                <a:gd name="connsiteY63" fmla="*/ 230053 h 2556892"/>
                <a:gd name="connsiteX64" fmla="*/ 2019050 w 2886163"/>
                <a:gd name="connsiteY64" fmla="*/ 186624 h 2556892"/>
                <a:gd name="connsiteX65" fmla="*/ 2082031 w 2886163"/>
                <a:gd name="connsiteY65" fmla="*/ 93762 h 2556892"/>
                <a:gd name="connsiteX66" fmla="*/ 2086941 w 2886163"/>
                <a:gd name="connsiteY66"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526110 w 2886163"/>
                <a:gd name="connsiteY3" fmla="*/ 1243499 h 2556892"/>
                <a:gd name="connsiteX4" fmla="*/ 2505883 w 2886163"/>
                <a:gd name="connsiteY4" fmla="*/ 1129031 h 2556892"/>
                <a:gd name="connsiteX5" fmla="*/ 2501286 w 2886163"/>
                <a:gd name="connsiteY5" fmla="*/ 1100528 h 2556892"/>
                <a:gd name="connsiteX6" fmla="*/ 2086941 w 2886163"/>
                <a:gd name="connsiteY6" fmla="*/ 0 h 2556892"/>
                <a:gd name="connsiteX7" fmla="*/ 2145931 w 2886163"/>
                <a:gd name="connsiteY7" fmla="*/ 92843 h 2556892"/>
                <a:gd name="connsiteX8" fmla="*/ 2145711 w 2886163"/>
                <a:gd name="connsiteY8" fmla="*/ 95772 h 2556892"/>
                <a:gd name="connsiteX9" fmla="*/ 2342226 w 2886163"/>
                <a:gd name="connsiteY9" fmla="*/ 146169 h 2556892"/>
                <a:gd name="connsiteX10" fmla="*/ 2509101 w 2886163"/>
                <a:gd name="connsiteY10" fmla="*/ 214666 h 2556892"/>
                <a:gd name="connsiteX11" fmla="*/ 2625868 w 2886163"/>
                <a:gd name="connsiteY11" fmla="*/ 296494 h 2556892"/>
                <a:gd name="connsiteX12" fmla="*/ 2692066 w 2886163"/>
                <a:gd name="connsiteY12" fmla="*/ 382460 h 2556892"/>
                <a:gd name="connsiteX13" fmla="*/ 2730222 w 2886163"/>
                <a:gd name="connsiteY13" fmla="*/ 459692 h 2556892"/>
                <a:gd name="connsiteX14" fmla="*/ 2761023 w 2886163"/>
                <a:gd name="connsiteY14" fmla="*/ 561747 h 2556892"/>
                <a:gd name="connsiteX15" fmla="*/ 2784008 w 2886163"/>
                <a:gd name="connsiteY15" fmla="*/ 666102 h 2556892"/>
                <a:gd name="connsiteX16" fmla="*/ 2803776 w 2886163"/>
                <a:gd name="connsiteY16" fmla="*/ 779650 h 2556892"/>
                <a:gd name="connsiteX17" fmla="*/ 2822164 w 2886163"/>
                <a:gd name="connsiteY17" fmla="*/ 882626 h 2556892"/>
                <a:gd name="connsiteX18" fmla="*/ 2829060 w 2886163"/>
                <a:gd name="connsiteY18" fmla="*/ 938251 h 2556892"/>
                <a:gd name="connsiteX19" fmla="*/ 2852045 w 2886163"/>
                <a:gd name="connsiteY19" fmla="*/ 1122135 h 2556892"/>
                <a:gd name="connsiteX20" fmla="*/ 2869514 w 2886163"/>
                <a:gd name="connsiteY20" fmla="*/ 1265565 h 2556892"/>
                <a:gd name="connsiteX21" fmla="*/ 2879628 w 2886163"/>
                <a:gd name="connsiteY21" fmla="*/ 1355208 h 2556892"/>
                <a:gd name="connsiteX22" fmla="*/ 2886064 w 2886163"/>
                <a:gd name="connsiteY22" fmla="*/ 1424625 h 2556892"/>
                <a:gd name="connsiteX23" fmla="*/ 2872273 w 2886163"/>
                <a:gd name="connsiteY23" fmla="*/ 1444852 h 2556892"/>
                <a:gd name="connsiteX24" fmla="*/ 2660346 w 2886163"/>
                <a:gd name="connsiteY24" fmla="*/ 1543690 h 2556892"/>
                <a:gd name="connsiteX25" fmla="*/ 2447500 w 2886163"/>
                <a:gd name="connsiteY25" fmla="*/ 1641608 h 2556892"/>
                <a:gd name="connsiteX26" fmla="*/ 2446581 w 2886163"/>
                <a:gd name="connsiteY26" fmla="*/ 1783659 h 2556892"/>
                <a:gd name="connsiteX27" fmla="*/ 2451178 w 2886163"/>
                <a:gd name="connsiteY27" fmla="*/ 2127522 h 2556892"/>
                <a:gd name="connsiteX28" fmla="*/ 2457614 w 2886163"/>
                <a:gd name="connsiteY28" fmla="*/ 2556892 h 2556892"/>
                <a:gd name="connsiteX29" fmla="*/ 1261906 w 2886163"/>
                <a:gd name="connsiteY29" fmla="*/ 2556892 h 2556892"/>
                <a:gd name="connsiteX30" fmla="*/ 1281674 w 2886163"/>
                <a:gd name="connsiteY30" fmla="*/ 2299914 h 2556892"/>
                <a:gd name="connsiteX31" fmla="*/ 1306498 w 2886163"/>
                <a:gd name="connsiteY31" fmla="*/ 2083390 h 2556892"/>
                <a:gd name="connsiteX32" fmla="*/ 1330403 w 2886163"/>
                <a:gd name="connsiteY32" fmla="*/ 1927088 h 2556892"/>
                <a:gd name="connsiteX33" fmla="*/ 1372696 w 2886163"/>
                <a:gd name="connsiteY33" fmla="*/ 1718839 h 2556892"/>
                <a:gd name="connsiteX34" fmla="*/ 1406255 w 2886163"/>
                <a:gd name="connsiteY34" fmla="*/ 1619082 h 2556892"/>
                <a:gd name="connsiteX35" fmla="*/ 1413611 w 2886163"/>
                <a:gd name="connsiteY35" fmla="*/ 1591040 h 2556892"/>
                <a:gd name="connsiteX36" fmla="*/ 1319370 w 2886163"/>
                <a:gd name="connsiteY36" fmla="*/ 1212698 h 2556892"/>
                <a:gd name="connsiteX37" fmla="*/ 1287650 w 2886163"/>
                <a:gd name="connsiteY37" fmla="*/ 1086737 h 2556892"/>
                <a:gd name="connsiteX38" fmla="*/ 1126291 w 2886163"/>
                <a:gd name="connsiteY38" fmla="*/ 1342336 h 2556892"/>
                <a:gd name="connsiteX39" fmla="*/ 961255 w 2886163"/>
                <a:gd name="connsiteY39" fmla="*/ 1506453 h 2556892"/>
                <a:gd name="connsiteX40" fmla="*/ 764959 w 2886163"/>
                <a:gd name="connsiteY40" fmla="*/ 1636091 h 2556892"/>
                <a:gd name="connsiteX41" fmla="*/ 493729 w 2886163"/>
                <a:gd name="connsiteY41" fmla="*/ 1753318 h 2556892"/>
                <a:gd name="connsiteX42" fmla="*/ 271689 w 2886163"/>
                <a:gd name="connsiteY42" fmla="*/ 1791474 h 2556892"/>
                <a:gd name="connsiteX43" fmla="*/ 81829 w 2886163"/>
                <a:gd name="connsiteY43" fmla="*/ 1787336 h 2556892"/>
                <a:gd name="connsiteX44" fmla="*/ 0 w 2886163"/>
                <a:gd name="connsiteY44" fmla="*/ 1591499 h 2556892"/>
                <a:gd name="connsiteX45" fmla="*/ 47350 w 2886163"/>
                <a:gd name="connsiteY45" fmla="*/ 1572192 h 2556892"/>
                <a:gd name="connsiteX46" fmla="*/ 307087 w 2886163"/>
                <a:gd name="connsiteY46" fmla="*/ 1484387 h 2556892"/>
                <a:gd name="connsiteX47" fmla="*/ 416958 w 2886163"/>
                <a:gd name="connsiteY47" fmla="*/ 1438416 h 2556892"/>
                <a:gd name="connsiteX48" fmla="*/ 575558 w 2886163"/>
                <a:gd name="connsiteY48" fmla="*/ 1349692 h 2556892"/>
                <a:gd name="connsiteX49" fmla="*/ 782428 w 2886163"/>
                <a:gd name="connsiteY49" fmla="*/ 1212698 h 2556892"/>
                <a:gd name="connsiteX50" fmla="*/ 834835 w 2886163"/>
                <a:gd name="connsiteY50" fmla="*/ 1149718 h 2556892"/>
                <a:gd name="connsiteX51" fmla="*/ 1002629 w 2886163"/>
                <a:gd name="connsiteY51" fmla="*/ 829759 h 2556892"/>
                <a:gd name="connsiteX52" fmla="*/ 1144680 w 2886163"/>
                <a:gd name="connsiteY52" fmla="*/ 462450 h 2556892"/>
                <a:gd name="connsiteX53" fmla="*/ 1237082 w 2886163"/>
                <a:gd name="connsiteY53" fmla="*/ 327755 h 2556892"/>
                <a:gd name="connsiteX54" fmla="*/ 1397521 w 2886163"/>
                <a:gd name="connsiteY54" fmla="*/ 243628 h 2556892"/>
                <a:gd name="connsiteX55" fmla="*/ 1537732 w 2886163"/>
                <a:gd name="connsiteY55" fmla="*/ 170074 h 2556892"/>
                <a:gd name="connsiteX56" fmla="*/ 1592898 w 2886163"/>
                <a:gd name="connsiteY56" fmla="*/ 129160 h 2556892"/>
                <a:gd name="connsiteX57" fmla="*/ 1683262 w 2886163"/>
                <a:gd name="connsiteY57" fmla="*/ 35759 h 2556892"/>
                <a:gd name="connsiteX58" fmla="*/ 1777702 w 2886163"/>
                <a:gd name="connsiteY58" fmla="*/ 139274 h 2556892"/>
                <a:gd name="connsiteX59" fmla="*/ 1911938 w 2886163"/>
                <a:gd name="connsiteY59" fmla="*/ 215126 h 2556892"/>
                <a:gd name="connsiteX60" fmla="*/ 1955706 w 2886163"/>
                <a:gd name="connsiteY60" fmla="*/ 233819 h 2556892"/>
                <a:gd name="connsiteX61" fmla="*/ 1966643 w 2886163"/>
                <a:gd name="connsiteY61" fmla="*/ 230756 h 2556892"/>
                <a:gd name="connsiteX62" fmla="*/ 1969287 w 2886163"/>
                <a:gd name="connsiteY62" fmla="*/ 230053 h 2556892"/>
                <a:gd name="connsiteX63" fmla="*/ 2019050 w 2886163"/>
                <a:gd name="connsiteY63" fmla="*/ 186624 h 2556892"/>
                <a:gd name="connsiteX64" fmla="*/ 2082031 w 2886163"/>
                <a:gd name="connsiteY64" fmla="*/ 93762 h 2556892"/>
                <a:gd name="connsiteX65" fmla="*/ 2086941 w 2886163"/>
                <a:gd name="connsiteY65"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890059"/>
                <a:gd name="connsiteY0" fmla="*/ 1100528 h 2556892"/>
                <a:gd name="connsiteX1" fmla="*/ 2492092 w 2890059"/>
                <a:gd name="connsiteY1" fmla="*/ 1180518 h 2556892"/>
                <a:gd name="connsiteX2" fmla="*/ 2452097 w 2890059"/>
                <a:gd name="connsiteY2" fmla="*/ 1334981 h 2556892"/>
                <a:gd name="connsiteX3" fmla="*/ 2526110 w 2890059"/>
                <a:gd name="connsiteY3" fmla="*/ 1243499 h 2556892"/>
                <a:gd name="connsiteX4" fmla="*/ 2505883 w 2890059"/>
                <a:gd name="connsiteY4" fmla="*/ 1129031 h 2556892"/>
                <a:gd name="connsiteX5" fmla="*/ 2501286 w 2890059"/>
                <a:gd name="connsiteY5" fmla="*/ 1100528 h 2556892"/>
                <a:gd name="connsiteX6" fmla="*/ 2086941 w 2890059"/>
                <a:gd name="connsiteY6" fmla="*/ 0 h 2556892"/>
                <a:gd name="connsiteX7" fmla="*/ 2145931 w 2890059"/>
                <a:gd name="connsiteY7" fmla="*/ 92843 h 2556892"/>
                <a:gd name="connsiteX8" fmla="*/ 2145711 w 2890059"/>
                <a:gd name="connsiteY8" fmla="*/ 95772 h 2556892"/>
                <a:gd name="connsiteX9" fmla="*/ 2342226 w 2890059"/>
                <a:gd name="connsiteY9" fmla="*/ 146169 h 2556892"/>
                <a:gd name="connsiteX10" fmla="*/ 2509101 w 2890059"/>
                <a:gd name="connsiteY10" fmla="*/ 214666 h 2556892"/>
                <a:gd name="connsiteX11" fmla="*/ 2625868 w 2890059"/>
                <a:gd name="connsiteY11" fmla="*/ 296494 h 2556892"/>
                <a:gd name="connsiteX12" fmla="*/ 2692066 w 2890059"/>
                <a:gd name="connsiteY12" fmla="*/ 382460 h 2556892"/>
                <a:gd name="connsiteX13" fmla="*/ 2730222 w 2890059"/>
                <a:gd name="connsiteY13" fmla="*/ 459692 h 2556892"/>
                <a:gd name="connsiteX14" fmla="*/ 2761023 w 2890059"/>
                <a:gd name="connsiteY14" fmla="*/ 561747 h 2556892"/>
                <a:gd name="connsiteX15" fmla="*/ 2784008 w 2890059"/>
                <a:gd name="connsiteY15" fmla="*/ 666102 h 2556892"/>
                <a:gd name="connsiteX16" fmla="*/ 2803776 w 2890059"/>
                <a:gd name="connsiteY16" fmla="*/ 779650 h 2556892"/>
                <a:gd name="connsiteX17" fmla="*/ 2822164 w 2890059"/>
                <a:gd name="connsiteY17" fmla="*/ 882626 h 2556892"/>
                <a:gd name="connsiteX18" fmla="*/ 2829060 w 2890059"/>
                <a:gd name="connsiteY18" fmla="*/ 938251 h 2556892"/>
                <a:gd name="connsiteX19" fmla="*/ 2852045 w 2890059"/>
                <a:gd name="connsiteY19" fmla="*/ 1122135 h 2556892"/>
                <a:gd name="connsiteX20" fmla="*/ 2869514 w 2890059"/>
                <a:gd name="connsiteY20" fmla="*/ 1265565 h 2556892"/>
                <a:gd name="connsiteX21" fmla="*/ 2879628 w 2890059"/>
                <a:gd name="connsiteY21" fmla="*/ 1355208 h 2556892"/>
                <a:gd name="connsiteX22" fmla="*/ 2886064 w 2890059"/>
                <a:gd name="connsiteY22" fmla="*/ 1424625 h 2556892"/>
                <a:gd name="connsiteX23" fmla="*/ 2872273 w 2890059"/>
                <a:gd name="connsiteY23" fmla="*/ 1444852 h 2556892"/>
                <a:gd name="connsiteX24" fmla="*/ 2447500 w 2890059"/>
                <a:gd name="connsiteY24" fmla="*/ 1641608 h 2556892"/>
                <a:gd name="connsiteX25" fmla="*/ 2446581 w 2890059"/>
                <a:gd name="connsiteY25" fmla="*/ 1783659 h 2556892"/>
                <a:gd name="connsiteX26" fmla="*/ 2451178 w 2890059"/>
                <a:gd name="connsiteY26" fmla="*/ 2127522 h 2556892"/>
                <a:gd name="connsiteX27" fmla="*/ 2457614 w 2890059"/>
                <a:gd name="connsiteY27" fmla="*/ 2556892 h 2556892"/>
                <a:gd name="connsiteX28" fmla="*/ 1261906 w 2890059"/>
                <a:gd name="connsiteY28" fmla="*/ 2556892 h 2556892"/>
                <a:gd name="connsiteX29" fmla="*/ 1281674 w 2890059"/>
                <a:gd name="connsiteY29" fmla="*/ 2299914 h 2556892"/>
                <a:gd name="connsiteX30" fmla="*/ 1306498 w 2890059"/>
                <a:gd name="connsiteY30" fmla="*/ 2083390 h 2556892"/>
                <a:gd name="connsiteX31" fmla="*/ 1330403 w 2890059"/>
                <a:gd name="connsiteY31" fmla="*/ 1927088 h 2556892"/>
                <a:gd name="connsiteX32" fmla="*/ 1372696 w 2890059"/>
                <a:gd name="connsiteY32" fmla="*/ 1718839 h 2556892"/>
                <a:gd name="connsiteX33" fmla="*/ 1406255 w 2890059"/>
                <a:gd name="connsiteY33" fmla="*/ 1619082 h 2556892"/>
                <a:gd name="connsiteX34" fmla="*/ 1413611 w 2890059"/>
                <a:gd name="connsiteY34" fmla="*/ 1591040 h 2556892"/>
                <a:gd name="connsiteX35" fmla="*/ 1319370 w 2890059"/>
                <a:gd name="connsiteY35" fmla="*/ 1212698 h 2556892"/>
                <a:gd name="connsiteX36" fmla="*/ 1287650 w 2890059"/>
                <a:gd name="connsiteY36" fmla="*/ 1086737 h 2556892"/>
                <a:gd name="connsiteX37" fmla="*/ 1126291 w 2890059"/>
                <a:gd name="connsiteY37" fmla="*/ 1342336 h 2556892"/>
                <a:gd name="connsiteX38" fmla="*/ 961255 w 2890059"/>
                <a:gd name="connsiteY38" fmla="*/ 1506453 h 2556892"/>
                <a:gd name="connsiteX39" fmla="*/ 764959 w 2890059"/>
                <a:gd name="connsiteY39" fmla="*/ 1636091 h 2556892"/>
                <a:gd name="connsiteX40" fmla="*/ 493729 w 2890059"/>
                <a:gd name="connsiteY40" fmla="*/ 1753318 h 2556892"/>
                <a:gd name="connsiteX41" fmla="*/ 271689 w 2890059"/>
                <a:gd name="connsiteY41" fmla="*/ 1791474 h 2556892"/>
                <a:gd name="connsiteX42" fmla="*/ 81829 w 2890059"/>
                <a:gd name="connsiteY42" fmla="*/ 1787336 h 2556892"/>
                <a:gd name="connsiteX43" fmla="*/ 0 w 2890059"/>
                <a:gd name="connsiteY43" fmla="*/ 1591499 h 2556892"/>
                <a:gd name="connsiteX44" fmla="*/ 47350 w 2890059"/>
                <a:gd name="connsiteY44" fmla="*/ 1572192 h 2556892"/>
                <a:gd name="connsiteX45" fmla="*/ 307087 w 2890059"/>
                <a:gd name="connsiteY45" fmla="*/ 1484387 h 2556892"/>
                <a:gd name="connsiteX46" fmla="*/ 416958 w 2890059"/>
                <a:gd name="connsiteY46" fmla="*/ 1438416 h 2556892"/>
                <a:gd name="connsiteX47" fmla="*/ 575558 w 2890059"/>
                <a:gd name="connsiteY47" fmla="*/ 1349692 h 2556892"/>
                <a:gd name="connsiteX48" fmla="*/ 782428 w 2890059"/>
                <a:gd name="connsiteY48" fmla="*/ 1212698 h 2556892"/>
                <a:gd name="connsiteX49" fmla="*/ 834835 w 2890059"/>
                <a:gd name="connsiteY49" fmla="*/ 1149718 h 2556892"/>
                <a:gd name="connsiteX50" fmla="*/ 1002629 w 2890059"/>
                <a:gd name="connsiteY50" fmla="*/ 829759 h 2556892"/>
                <a:gd name="connsiteX51" fmla="*/ 1144680 w 2890059"/>
                <a:gd name="connsiteY51" fmla="*/ 462450 h 2556892"/>
                <a:gd name="connsiteX52" fmla="*/ 1237082 w 2890059"/>
                <a:gd name="connsiteY52" fmla="*/ 327755 h 2556892"/>
                <a:gd name="connsiteX53" fmla="*/ 1397521 w 2890059"/>
                <a:gd name="connsiteY53" fmla="*/ 243628 h 2556892"/>
                <a:gd name="connsiteX54" fmla="*/ 1537732 w 2890059"/>
                <a:gd name="connsiteY54" fmla="*/ 170074 h 2556892"/>
                <a:gd name="connsiteX55" fmla="*/ 1592898 w 2890059"/>
                <a:gd name="connsiteY55" fmla="*/ 129160 h 2556892"/>
                <a:gd name="connsiteX56" fmla="*/ 1683262 w 2890059"/>
                <a:gd name="connsiteY56" fmla="*/ 35759 h 2556892"/>
                <a:gd name="connsiteX57" fmla="*/ 1777702 w 2890059"/>
                <a:gd name="connsiteY57" fmla="*/ 139274 h 2556892"/>
                <a:gd name="connsiteX58" fmla="*/ 1911938 w 2890059"/>
                <a:gd name="connsiteY58" fmla="*/ 215126 h 2556892"/>
                <a:gd name="connsiteX59" fmla="*/ 1955706 w 2890059"/>
                <a:gd name="connsiteY59" fmla="*/ 233819 h 2556892"/>
                <a:gd name="connsiteX60" fmla="*/ 1966643 w 2890059"/>
                <a:gd name="connsiteY60" fmla="*/ 230756 h 2556892"/>
                <a:gd name="connsiteX61" fmla="*/ 1969287 w 2890059"/>
                <a:gd name="connsiteY61" fmla="*/ 230053 h 2556892"/>
                <a:gd name="connsiteX62" fmla="*/ 2019050 w 2890059"/>
                <a:gd name="connsiteY62" fmla="*/ 186624 h 2556892"/>
                <a:gd name="connsiteX63" fmla="*/ 2082031 w 2890059"/>
                <a:gd name="connsiteY63" fmla="*/ 93762 h 2556892"/>
                <a:gd name="connsiteX64" fmla="*/ 2086941 w 2890059"/>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2164 w 2887840"/>
                <a:gd name="connsiteY17" fmla="*/ 882626 h 2556892"/>
                <a:gd name="connsiteX18" fmla="*/ 2829060 w 2887840"/>
                <a:gd name="connsiteY18" fmla="*/ 938251 h 2556892"/>
                <a:gd name="connsiteX19" fmla="*/ 2852045 w 2887840"/>
                <a:gd name="connsiteY19" fmla="*/ 1122135 h 2556892"/>
                <a:gd name="connsiteX20" fmla="*/ 2869514 w 2887840"/>
                <a:gd name="connsiteY20" fmla="*/ 1265565 h 2556892"/>
                <a:gd name="connsiteX21" fmla="*/ 2879628 w 2887840"/>
                <a:gd name="connsiteY21" fmla="*/ 1355208 h 2556892"/>
                <a:gd name="connsiteX22" fmla="*/ 2886064 w 2887840"/>
                <a:gd name="connsiteY22" fmla="*/ 1424625 h 2556892"/>
                <a:gd name="connsiteX23" fmla="*/ 2872273 w 2887840"/>
                <a:gd name="connsiteY23" fmla="*/ 1444852 h 2556892"/>
                <a:gd name="connsiteX24" fmla="*/ 2447500 w 2887840"/>
                <a:gd name="connsiteY24" fmla="*/ 1641608 h 2556892"/>
                <a:gd name="connsiteX25" fmla="*/ 2446581 w 2887840"/>
                <a:gd name="connsiteY25" fmla="*/ 1783659 h 2556892"/>
                <a:gd name="connsiteX26" fmla="*/ 2451178 w 2887840"/>
                <a:gd name="connsiteY26" fmla="*/ 2127522 h 2556892"/>
                <a:gd name="connsiteX27" fmla="*/ 2457614 w 2887840"/>
                <a:gd name="connsiteY27" fmla="*/ 2556892 h 2556892"/>
                <a:gd name="connsiteX28" fmla="*/ 1261906 w 2887840"/>
                <a:gd name="connsiteY28" fmla="*/ 2556892 h 2556892"/>
                <a:gd name="connsiteX29" fmla="*/ 1281674 w 2887840"/>
                <a:gd name="connsiteY29" fmla="*/ 2299914 h 2556892"/>
                <a:gd name="connsiteX30" fmla="*/ 1306498 w 2887840"/>
                <a:gd name="connsiteY30" fmla="*/ 2083390 h 2556892"/>
                <a:gd name="connsiteX31" fmla="*/ 1330403 w 2887840"/>
                <a:gd name="connsiteY31" fmla="*/ 1927088 h 2556892"/>
                <a:gd name="connsiteX32" fmla="*/ 1372696 w 2887840"/>
                <a:gd name="connsiteY32" fmla="*/ 1718839 h 2556892"/>
                <a:gd name="connsiteX33" fmla="*/ 1406255 w 2887840"/>
                <a:gd name="connsiteY33" fmla="*/ 1619082 h 2556892"/>
                <a:gd name="connsiteX34" fmla="*/ 1413611 w 2887840"/>
                <a:gd name="connsiteY34" fmla="*/ 1591040 h 2556892"/>
                <a:gd name="connsiteX35" fmla="*/ 1319370 w 2887840"/>
                <a:gd name="connsiteY35" fmla="*/ 1212698 h 2556892"/>
                <a:gd name="connsiteX36" fmla="*/ 1287650 w 2887840"/>
                <a:gd name="connsiteY36" fmla="*/ 1086737 h 2556892"/>
                <a:gd name="connsiteX37" fmla="*/ 1126291 w 2887840"/>
                <a:gd name="connsiteY37" fmla="*/ 1342336 h 2556892"/>
                <a:gd name="connsiteX38" fmla="*/ 961255 w 2887840"/>
                <a:gd name="connsiteY38" fmla="*/ 1506453 h 2556892"/>
                <a:gd name="connsiteX39" fmla="*/ 764959 w 2887840"/>
                <a:gd name="connsiteY39" fmla="*/ 1636091 h 2556892"/>
                <a:gd name="connsiteX40" fmla="*/ 493729 w 2887840"/>
                <a:gd name="connsiteY40" fmla="*/ 1753318 h 2556892"/>
                <a:gd name="connsiteX41" fmla="*/ 271689 w 2887840"/>
                <a:gd name="connsiteY41" fmla="*/ 1791474 h 2556892"/>
                <a:gd name="connsiteX42" fmla="*/ 81829 w 2887840"/>
                <a:gd name="connsiteY42" fmla="*/ 1787336 h 2556892"/>
                <a:gd name="connsiteX43" fmla="*/ 0 w 2887840"/>
                <a:gd name="connsiteY43" fmla="*/ 1591499 h 2556892"/>
                <a:gd name="connsiteX44" fmla="*/ 47350 w 2887840"/>
                <a:gd name="connsiteY44" fmla="*/ 1572192 h 2556892"/>
                <a:gd name="connsiteX45" fmla="*/ 307087 w 2887840"/>
                <a:gd name="connsiteY45" fmla="*/ 1484387 h 2556892"/>
                <a:gd name="connsiteX46" fmla="*/ 416958 w 2887840"/>
                <a:gd name="connsiteY46" fmla="*/ 1438416 h 2556892"/>
                <a:gd name="connsiteX47" fmla="*/ 575558 w 2887840"/>
                <a:gd name="connsiteY47" fmla="*/ 1349692 h 2556892"/>
                <a:gd name="connsiteX48" fmla="*/ 782428 w 2887840"/>
                <a:gd name="connsiteY48" fmla="*/ 1212698 h 2556892"/>
                <a:gd name="connsiteX49" fmla="*/ 834835 w 2887840"/>
                <a:gd name="connsiteY49" fmla="*/ 1149718 h 2556892"/>
                <a:gd name="connsiteX50" fmla="*/ 1002629 w 2887840"/>
                <a:gd name="connsiteY50" fmla="*/ 829759 h 2556892"/>
                <a:gd name="connsiteX51" fmla="*/ 1144680 w 2887840"/>
                <a:gd name="connsiteY51" fmla="*/ 462450 h 2556892"/>
                <a:gd name="connsiteX52" fmla="*/ 1237082 w 2887840"/>
                <a:gd name="connsiteY52" fmla="*/ 327755 h 2556892"/>
                <a:gd name="connsiteX53" fmla="*/ 1397521 w 2887840"/>
                <a:gd name="connsiteY53" fmla="*/ 243628 h 2556892"/>
                <a:gd name="connsiteX54" fmla="*/ 1537732 w 2887840"/>
                <a:gd name="connsiteY54" fmla="*/ 170074 h 2556892"/>
                <a:gd name="connsiteX55" fmla="*/ 1592898 w 2887840"/>
                <a:gd name="connsiteY55" fmla="*/ 129160 h 2556892"/>
                <a:gd name="connsiteX56" fmla="*/ 1683262 w 2887840"/>
                <a:gd name="connsiteY56" fmla="*/ 35759 h 2556892"/>
                <a:gd name="connsiteX57" fmla="*/ 1777702 w 2887840"/>
                <a:gd name="connsiteY57" fmla="*/ 139274 h 2556892"/>
                <a:gd name="connsiteX58" fmla="*/ 1911938 w 2887840"/>
                <a:gd name="connsiteY58" fmla="*/ 215126 h 2556892"/>
                <a:gd name="connsiteX59" fmla="*/ 1955706 w 2887840"/>
                <a:gd name="connsiteY59" fmla="*/ 233819 h 2556892"/>
                <a:gd name="connsiteX60" fmla="*/ 1966643 w 2887840"/>
                <a:gd name="connsiteY60" fmla="*/ 230756 h 2556892"/>
                <a:gd name="connsiteX61" fmla="*/ 1969287 w 2887840"/>
                <a:gd name="connsiteY61" fmla="*/ 230053 h 2556892"/>
                <a:gd name="connsiteX62" fmla="*/ 2019050 w 2887840"/>
                <a:gd name="connsiteY62" fmla="*/ 186624 h 2556892"/>
                <a:gd name="connsiteX63" fmla="*/ 2082031 w 2887840"/>
                <a:gd name="connsiteY63" fmla="*/ 93762 h 2556892"/>
                <a:gd name="connsiteX64" fmla="*/ 2086941 w 2887840"/>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9060 w 2887840"/>
                <a:gd name="connsiteY17" fmla="*/ 938251 h 2556892"/>
                <a:gd name="connsiteX18" fmla="*/ 2852045 w 2887840"/>
                <a:gd name="connsiteY18" fmla="*/ 1122135 h 2556892"/>
                <a:gd name="connsiteX19" fmla="*/ 2869514 w 2887840"/>
                <a:gd name="connsiteY19" fmla="*/ 1265565 h 2556892"/>
                <a:gd name="connsiteX20" fmla="*/ 2879628 w 2887840"/>
                <a:gd name="connsiteY20" fmla="*/ 1355208 h 2556892"/>
                <a:gd name="connsiteX21" fmla="*/ 2886064 w 2887840"/>
                <a:gd name="connsiteY21" fmla="*/ 1424625 h 2556892"/>
                <a:gd name="connsiteX22" fmla="*/ 2872273 w 2887840"/>
                <a:gd name="connsiteY22" fmla="*/ 1444852 h 2556892"/>
                <a:gd name="connsiteX23" fmla="*/ 2447500 w 2887840"/>
                <a:gd name="connsiteY23" fmla="*/ 1641608 h 2556892"/>
                <a:gd name="connsiteX24" fmla="*/ 2446581 w 2887840"/>
                <a:gd name="connsiteY24" fmla="*/ 1783659 h 2556892"/>
                <a:gd name="connsiteX25" fmla="*/ 2451178 w 2887840"/>
                <a:gd name="connsiteY25" fmla="*/ 2127522 h 2556892"/>
                <a:gd name="connsiteX26" fmla="*/ 2457614 w 2887840"/>
                <a:gd name="connsiteY26" fmla="*/ 2556892 h 2556892"/>
                <a:gd name="connsiteX27" fmla="*/ 1261906 w 2887840"/>
                <a:gd name="connsiteY27" fmla="*/ 2556892 h 2556892"/>
                <a:gd name="connsiteX28" fmla="*/ 1281674 w 2887840"/>
                <a:gd name="connsiteY28" fmla="*/ 2299914 h 2556892"/>
                <a:gd name="connsiteX29" fmla="*/ 1306498 w 2887840"/>
                <a:gd name="connsiteY29" fmla="*/ 2083390 h 2556892"/>
                <a:gd name="connsiteX30" fmla="*/ 1330403 w 2887840"/>
                <a:gd name="connsiteY30" fmla="*/ 1927088 h 2556892"/>
                <a:gd name="connsiteX31" fmla="*/ 1372696 w 2887840"/>
                <a:gd name="connsiteY31" fmla="*/ 1718839 h 2556892"/>
                <a:gd name="connsiteX32" fmla="*/ 1406255 w 2887840"/>
                <a:gd name="connsiteY32" fmla="*/ 1619082 h 2556892"/>
                <a:gd name="connsiteX33" fmla="*/ 1413611 w 2887840"/>
                <a:gd name="connsiteY33" fmla="*/ 1591040 h 2556892"/>
                <a:gd name="connsiteX34" fmla="*/ 1319370 w 2887840"/>
                <a:gd name="connsiteY34" fmla="*/ 1212698 h 2556892"/>
                <a:gd name="connsiteX35" fmla="*/ 1287650 w 2887840"/>
                <a:gd name="connsiteY35" fmla="*/ 1086737 h 2556892"/>
                <a:gd name="connsiteX36" fmla="*/ 1126291 w 2887840"/>
                <a:gd name="connsiteY36" fmla="*/ 1342336 h 2556892"/>
                <a:gd name="connsiteX37" fmla="*/ 961255 w 2887840"/>
                <a:gd name="connsiteY37" fmla="*/ 1506453 h 2556892"/>
                <a:gd name="connsiteX38" fmla="*/ 764959 w 2887840"/>
                <a:gd name="connsiteY38" fmla="*/ 1636091 h 2556892"/>
                <a:gd name="connsiteX39" fmla="*/ 493729 w 2887840"/>
                <a:gd name="connsiteY39" fmla="*/ 1753318 h 2556892"/>
                <a:gd name="connsiteX40" fmla="*/ 271689 w 2887840"/>
                <a:gd name="connsiteY40" fmla="*/ 1791474 h 2556892"/>
                <a:gd name="connsiteX41" fmla="*/ 81829 w 2887840"/>
                <a:gd name="connsiteY41" fmla="*/ 1787336 h 2556892"/>
                <a:gd name="connsiteX42" fmla="*/ 0 w 2887840"/>
                <a:gd name="connsiteY42" fmla="*/ 1591499 h 2556892"/>
                <a:gd name="connsiteX43" fmla="*/ 47350 w 2887840"/>
                <a:gd name="connsiteY43" fmla="*/ 1572192 h 2556892"/>
                <a:gd name="connsiteX44" fmla="*/ 307087 w 2887840"/>
                <a:gd name="connsiteY44" fmla="*/ 1484387 h 2556892"/>
                <a:gd name="connsiteX45" fmla="*/ 416958 w 2887840"/>
                <a:gd name="connsiteY45" fmla="*/ 1438416 h 2556892"/>
                <a:gd name="connsiteX46" fmla="*/ 575558 w 2887840"/>
                <a:gd name="connsiteY46" fmla="*/ 1349692 h 2556892"/>
                <a:gd name="connsiteX47" fmla="*/ 782428 w 2887840"/>
                <a:gd name="connsiteY47" fmla="*/ 1212698 h 2556892"/>
                <a:gd name="connsiteX48" fmla="*/ 834835 w 2887840"/>
                <a:gd name="connsiteY48" fmla="*/ 1149718 h 2556892"/>
                <a:gd name="connsiteX49" fmla="*/ 1002629 w 2887840"/>
                <a:gd name="connsiteY49" fmla="*/ 829759 h 2556892"/>
                <a:gd name="connsiteX50" fmla="*/ 1144680 w 2887840"/>
                <a:gd name="connsiteY50" fmla="*/ 462450 h 2556892"/>
                <a:gd name="connsiteX51" fmla="*/ 1237082 w 2887840"/>
                <a:gd name="connsiteY51" fmla="*/ 327755 h 2556892"/>
                <a:gd name="connsiteX52" fmla="*/ 1397521 w 2887840"/>
                <a:gd name="connsiteY52" fmla="*/ 243628 h 2556892"/>
                <a:gd name="connsiteX53" fmla="*/ 1537732 w 2887840"/>
                <a:gd name="connsiteY53" fmla="*/ 170074 h 2556892"/>
                <a:gd name="connsiteX54" fmla="*/ 1592898 w 2887840"/>
                <a:gd name="connsiteY54" fmla="*/ 129160 h 2556892"/>
                <a:gd name="connsiteX55" fmla="*/ 1683262 w 2887840"/>
                <a:gd name="connsiteY55" fmla="*/ 35759 h 2556892"/>
                <a:gd name="connsiteX56" fmla="*/ 1777702 w 2887840"/>
                <a:gd name="connsiteY56" fmla="*/ 139274 h 2556892"/>
                <a:gd name="connsiteX57" fmla="*/ 1911938 w 2887840"/>
                <a:gd name="connsiteY57" fmla="*/ 215126 h 2556892"/>
                <a:gd name="connsiteX58" fmla="*/ 1955706 w 2887840"/>
                <a:gd name="connsiteY58" fmla="*/ 233819 h 2556892"/>
                <a:gd name="connsiteX59" fmla="*/ 1966643 w 2887840"/>
                <a:gd name="connsiteY59" fmla="*/ 230756 h 2556892"/>
                <a:gd name="connsiteX60" fmla="*/ 1969287 w 2887840"/>
                <a:gd name="connsiteY60" fmla="*/ 230053 h 2556892"/>
                <a:gd name="connsiteX61" fmla="*/ 2019050 w 2887840"/>
                <a:gd name="connsiteY61" fmla="*/ 186624 h 2556892"/>
                <a:gd name="connsiteX62" fmla="*/ 2082031 w 2887840"/>
                <a:gd name="connsiteY62" fmla="*/ 93762 h 2556892"/>
                <a:gd name="connsiteX63" fmla="*/ 2086941 w 2887840"/>
                <a:gd name="connsiteY63"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52045 w 2887840"/>
                <a:gd name="connsiteY17" fmla="*/ 1122135 h 2556892"/>
                <a:gd name="connsiteX18" fmla="*/ 2869514 w 2887840"/>
                <a:gd name="connsiteY18" fmla="*/ 1265565 h 2556892"/>
                <a:gd name="connsiteX19" fmla="*/ 2879628 w 2887840"/>
                <a:gd name="connsiteY19" fmla="*/ 1355208 h 2556892"/>
                <a:gd name="connsiteX20" fmla="*/ 2886064 w 2887840"/>
                <a:gd name="connsiteY20" fmla="*/ 1424625 h 2556892"/>
                <a:gd name="connsiteX21" fmla="*/ 2872273 w 2887840"/>
                <a:gd name="connsiteY21" fmla="*/ 1444852 h 2556892"/>
                <a:gd name="connsiteX22" fmla="*/ 2447500 w 2887840"/>
                <a:gd name="connsiteY22" fmla="*/ 1641608 h 2556892"/>
                <a:gd name="connsiteX23" fmla="*/ 2446581 w 2887840"/>
                <a:gd name="connsiteY23" fmla="*/ 1783659 h 2556892"/>
                <a:gd name="connsiteX24" fmla="*/ 2451178 w 2887840"/>
                <a:gd name="connsiteY24" fmla="*/ 2127522 h 2556892"/>
                <a:gd name="connsiteX25" fmla="*/ 2457614 w 2887840"/>
                <a:gd name="connsiteY25" fmla="*/ 2556892 h 2556892"/>
                <a:gd name="connsiteX26" fmla="*/ 1261906 w 2887840"/>
                <a:gd name="connsiteY26" fmla="*/ 2556892 h 2556892"/>
                <a:gd name="connsiteX27" fmla="*/ 1281674 w 2887840"/>
                <a:gd name="connsiteY27" fmla="*/ 2299914 h 2556892"/>
                <a:gd name="connsiteX28" fmla="*/ 1306498 w 2887840"/>
                <a:gd name="connsiteY28" fmla="*/ 2083390 h 2556892"/>
                <a:gd name="connsiteX29" fmla="*/ 1330403 w 2887840"/>
                <a:gd name="connsiteY29" fmla="*/ 1927088 h 2556892"/>
                <a:gd name="connsiteX30" fmla="*/ 1372696 w 2887840"/>
                <a:gd name="connsiteY30" fmla="*/ 1718839 h 2556892"/>
                <a:gd name="connsiteX31" fmla="*/ 1406255 w 2887840"/>
                <a:gd name="connsiteY31" fmla="*/ 1619082 h 2556892"/>
                <a:gd name="connsiteX32" fmla="*/ 1413611 w 2887840"/>
                <a:gd name="connsiteY32" fmla="*/ 1591040 h 2556892"/>
                <a:gd name="connsiteX33" fmla="*/ 1319370 w 2887840"/>
                <a:gd name="connsiteY33" fmla="*/ 1212698 h 2556892"/>
                <a:gd name="connsiteX34" fmla="*/ 1287650 w 2887840"/>
                <a:gd name="connsiteY34" fmla="*/ 1086737 h 2556892"/>
                <a:gd name="connsiteX35" fmla="*/ 1126291 w 2887840"/>
                <a:gd name="connsiteY35" fmla="*/ 1342336 h 2556892"/>
                <a:gd name="connsiteX36" fmla="*/ 961255 w 2887840"/>
                <a:gd name="connsiteY36" fmla="*/ 1506453 h 2556892"/>
                <a:gd name="connsiteX37" fmla="*/ 764959 w 2887840"/>
                <a:gd name="connsiteY37" fmla="*/ 1636091 h 2556892"/>
                <a:gd name="connsiteX38" fmla="*/ 493729 w 2887840"/>
                <a:gd name="connsiteY38" fmla="*/ 1753318 h 2556892"/>
                <a:gd name="connsiteX39" fmla="*/ 271689 w 2887840"/>
                <a:gd name="connsiteY39" fmla="*/ 1791474 h 2556892"/>
                <a:gd name="connsiteX40" fmla="*/ 81829 w 2887840"/>
                <a:gd name="connsiteY40" fmla="*/ 1787336 h 2556892"/>
                <a:gd name="connsiteX41" fmla="*/ 0 w 2887840"/>
                <a:gd name="connsiteY41" fmla="*/ 1591499 h 2556892"/>
                <a:gd name="connsiteX42" fmla="*/ 47350 w 2887840"/>
                <a:gd name="connsiteY42" fmla="*/ 1572192 h 2556892"/>
                <a:gd name="connsiteX43" fmla="*/ 307087 w 2887840"/>
                <a:gd name="connsiteY43" fmla="*/ 1484387 h 2556892"/>
                <a:gd name="connsiteX44" fmla="*/ 416958 w 2887840"/>
                <a:gd name="connsiteY44" fmla="*/ 1438416 h 2556892"/>
                <a:gd name="connsiteX45" fmla="*/ 575558 w 2887840"/>
                <a:gd name="connsiteY45" fmla="*/ 1349692 h 2556892"/>
                <a:gd name="connsiteX46" fmla="*/ 782428 w 2887840"/>
                <a:gd name="connsiteY46" fmla="*/ 1212698 h 2556892"/>
                <a:gd name="connsiteX47" fmla="*/ 834835 w 2887840"/>
                <a:gd name="connsiteY47" fmla="*/ 1149718 h 2556892"/>
                <a:gd name="connsiteX48" fmla="*/ 1002629 w 2887840"/>
                <a:gd name="connsiteY48" fmla="*/ 829759 h 2556892"/>
                <a:gd name="connsiteX49" fmla="*/ 1144680 w 2887840"/>
                <a:gd name="connsiteY49" fmla="*/ 462450 h 2556892"/>
                <a:gd name="connsiteX50" fmla="*/ 1237082 w 2887840"/>
                <a:gd name="connsiteY50" fmla="*/ 327755 h 2556892"/>
                <a:gd name="connsiteX51" fmla="*/ 1397521 w 2887840"/>
                <a:gd name="connsiteY51" fmla="*/ 243628 h 2556892"/>
                <a:gd name="connsiteX52" fmla="*/ 1537732 w 2887840"/>
                <a:gd name="connsiteY52" fmla="*/ 170074 h 2556892"/>
                <a:gd name="connsiteX53" fmla="*/ 1592898 w 2887840"/>
                <a:gd name="connsiteY53" fmla="*/ 129160 h 2556892"/>
                <a:gd name="connsiteX54" fmla="*/ 1683262 w 2887840"/>
                <a:gd name="connsiteY54" fmla="*/ 35759 h 2556892"/>
                <a:gd name="connsiteX55" fmla="*/ 1777702 w 2887840"/>
                <a:gd name="connsiteY55" fmla="*/ 139274 h 2556892"/>
                <a:gd name="connsiteX56" fmla="*/ 1911938 w 2887840"/>
                <a:gd name="connsiteY56" fmla="*/ 215126 h 2556892"/>
                <a:gd name="connsiteX57" fmla="*/ 1955706 w 2887840"/>
                <a:gd name="connsiteY57" fmla="*/ 233819 h 2556892"/>
                <a:gd name="connsiteX58" fmla="*/ 1966643 w 2887840"/>
                <a:gd name="connsiteY58" fmla="*/ 230756 h 2556892"/>
                <a:gd name="connsiteX59" fmla="*/ 1969287 w 2887840"/>
                <a:gd name="connsiteY59" fmla="*/ 230053 h 2556892"/>
                <a:gd name="connsiteX60" fmla="*/ 2019050 w 2887840"/>
                <a:gd name="connsiteY60" fmla="*/ 186624 h 2556892"/>
                <a:gd name="connsiteX61" fmla="*/ 2082031 w 2887840"/>
                <a:gd name="connsiteY61" fmla="*/ 93762 h 2556892"/>
                <a:gd name="connsiteX62" fmla="*/ 2086941 w 2887840"/>
                <a:gd name="connsiteY62"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69514 w 2887840"/>
                <a:gd name="connsiteY17" fmla="*/ 1265565 h 2556892"/>
                <a:gd name="connsiteX18" fmla="*/ 2879628 w 2887840"/>
                <a:gd name="connsiteY18" fmla="*/ 1355208 h 2556892"/>
                <a:gd name="connsiteX19" fmla="*/ 2886064 w 2887840"/>
                <a:gd name="connsiteY19" fmla="*/ 1424625 h 2556892"/>
                <a:gd name="connsiteX20" fmla="*/ 2872273 w 2887840"/>
                <a:gd name="connsiteY20" fmla="*/ 1444852 h 2556892"/>
                <a:gd name="connsiteX21" fmla="*/ 2447500 w 2887840"/>
                <a:gd name="connsiteY21" fmla="*/ 1641608 h 2556892"/>
                <a:gd name="connsiteX22" fmla="*/ 2446581 w 2887840"/>
                <a:gd name="connsiteY22" fmla="*/ 1783659 h 2556892"/>
                <a:gd name="connsiteX23" fmla="*/ 2451178 w 2887840"/>
                <a:gd name="connsiteY23" fmla="*/ 2127522 h 2556892"/>
                <a:gd name="connsiteX24" fmla="*/ 2457614 w 2887840"/>
                <a:gd name="connsiteY24" fmla="*/ 2556892 h 2556892"/>
                <a:gd name="connsiteX25" fmla="*/ 1261906 w 2887840"/>
                <a:gd name="connsiteY25" fmla="*/ 2556892 h 2556892"/>
                <a:gd name="connsiteX26" fmla="*/ 1281674 w 2887840"/>
                <a:gd name="connsiteY26" fmla="*/ 2299914 h 2556892"/>
                <a:gd name="connsiteX27" fmla="*/ 1306498 w 2887840"/>
                <a:gd name="connsiteY27" fmla="*/ 2083390 h 2556892"/>
                <a:gd name="connsiteX28" fmla="*/ 1330403 w 2887840"/>
                <a:gd name="connsiteY28" fmla="*/ 1927088 h 2556892"/>
                <a:gd name="connsiteX29" fmla="*/ 1372696 w 2887840"/>
                <a:gd name="connsiteY29" fmla="*/ 1718839 h 2556892"/>
                <a:gd name="connsiteX30" fmla="*/ 1406255 w 2887840"/>
                <a:gd name="connsiteY30" fmla="*/ 1619082 h 2556892"/>
                <a:gd name="connsiteX31" fmla="*/ 1413611 w 2887840"/>
                <a:gd name="connsiteY31" fmla="*/ 1591040 h 2556892"/>
                <a:gd name="connsiteX32" fmla="*/ 1319370 w 2887840"/>
                <a:gd name="connsiteY32" fmla="*/ 1212698 h 2556892"/>
                <a:gd name="connsiteX33" fmla="*/ 1287650 w 2887840"/>
                <a:gd name="connsiteY33" fmla="*/ 1086737 h 2556892"/>
                <a:gd name="connsiteX34" fmla="*/ 1126291 w 2887840"/>
                <a:gd name="connsiteY34" fmla="*/ 1342336 h 2556892"/>
                <a:gd name="connsiteX35" fmla="*/ 961255 w 2887840"/>
                <a:gd name="connsiteY35" fmla="*/ 1506453 h 2556892"/>
                <a:gd name="connsiteX36" fmla="*/ 764959 w 2887840"/>
                <a:gd name="connsiteY36" fmla="*/ 1636091 h 2556892"/>
                <a:gd name="connsiteX37" fmla="*/ 493729 w 2887840"/>
                <a:gd name="connsiteY37" fmla="*/ 1753318 h 2556892"/>
                <a:gd name="connsiteX38" fmla="*/ 271689 w 2887840"/>
                <a:gd name="connsiteY38" fmla="*/ 1791474 h 2556892"/>
                <a:gd name="connsiteX39" fmla="*/ 81829 w 2887840"/>
                <a:gd name="connsiteY39" fmla="*/ 1787336 h 2556892"/>
                <a:gd name="connsiteX40" fmla="*/ 0 w 2887840"/>
                <a:gd name="connsiteY40" fmla="*/ 1591499 h 2556892"/>
                <a:gd name="connsiteX41" fmla="*/ 47350 w 2887840"/>
                <a:gd name="connsiteY41" fmla="*/ 1572192 h 2556892"/>
                <a:gd name="connsiteX42" fmla="*/ 307087 w 2887840"/>
                <a:gd name="connsiteY42" fmla="*/ 1484387 h 2556892"/>
                <a:gd name="connsiteX43" fmla="*/ 416958 w 2887840"/>
                <a:gd name="connsiteY43" fmla="*/ 1438416 h 2556892"/>
                <a:gd name="connsiteX44" fmla="*/ 575558 w 2887840"/>
                <a:gd name="connsiteY44" fmla="*/ 1349692 h 2556892"/>
                <a:gd name="connsiteX45" fmla="*/ 782428 w 2887840"/>
                <a:gd name="connsiteY45" fmla="*/ 1212698 h 2556892"/>
                <a:gd name="connsiteX46" fmla="*/ 834835 w 2887840"/>
                <a:gd name="connsiteY46" fmla="*/ 1149718 h 2556892"/>
                <a:gd name="connsiteX47" fmla="*/ 1002629 w 2887840"/>
                <a:gd name="connsiteY47" fmla="*/ 829759 h 2556892"/>
                <a:gd name="connsiteX48" fmla="*/ 1144680 w 2887840"/>
                <a:gd name="connsiteY48" fmla="*/ 462450 h 2556892"/>
                <a:gd name="connsiteX49" fmla="*/ 1237082 w 2887840"/>
                <a:gd name="connsiteY49" fmla="*/ 327755 h 2556892"/>
                <a:gd name="connsiteX50" fmla="*/ 1397521 w 2887840"/>
                <a:gd name="connsiteY50" fmla="*/ 243628 h 2556892"/>
                <a:gd name="connsiteX51" fmla="*/ 1537732 w 2887840"/>
                <a:gd name="connsiteY51" fmla="*/ 170074 h 2556892"/>
                <a:gd name="connsiteX52" fmla="*/ 1592898 w 2887840"/>
                <a:gd name="connsiteY52" fmla="*/ 129160 h 2556892"/>
                <a:gd name="connsiteX53" fmla="*/ 1683262 w 2887840"/>
                <a:gd name="connsiteY53" fmla="*/ 35759 h 2556892"/>
                <a:gd name="connsiteX54" fmla="*/ 1777702 w 2887840"/>
                <a:gd name="connsiteY54" fmla="*/ 139274 h 2556892"/>
                <a:gd name="connsiteX55" fmla="*/ 1911938 w 2887840"/>
                <a:gd name="connsiteY55" fmla="*/ 215126 h 2556892"/>
                <a:gd name="connsiteX56" fmla="*/ 1955706 w 2887840"/>
                <a:gd name="connsiteY56" fmla="*/ 233819 h 2556892"/>
                <a:gd name="connsiteX57" fmla="*/ 1966643 w 2887840"/>
                <a:gd name="connsiteY57" fmla="*/ 230756 h 2556892"/>
                <a:gd name="connsiteX58" fmla="*/ 1969287 w 2887840"/>
                <a:gd name="connsiteY58" fmla="*/ 230053 h 2556892"/>
                <a:gd name="connsiteX59" fmla="*/ 2019050 w 2887840"/>
                <a:gd name="connsiteY59" fmla="*/ 186624 h 2556892"/>
                <a:gd name="connsiteX60" fmla="*/ 2082031 w 2887840"/>
                <a:gd name="connsiteY60" fmla="*/ 93762 h 2556892"/>
                <a:gd name="connsiteX61" fmla="*/ 2086941 w 2887840"/>
                <a:gd name="connsiteY61"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1969287 w 2887840"/>
                <a:gd name="connsiteY57" fmla="*/ 230053 h 2556892"/>
                <a:gd name="connsiteX58" fmla="*/ 2019050 w 2887840"/>
                <a:gd name="connsiteY58" fmla="*/ 186624 h 2556892"/>
                <a:gd name="connsiteX59" fmla="*/ 2082031 w 2887840"/>
                <a:gd name="connsiteY59" fmla="*/ 93762 h 2556892"/>
                <a:gd name="connsiteX60" fmla="*/ 2086941 w 2887840"/>
                <a:gd name="connsiteY60"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2019050 w 2887840"/>
                <a:gd name="connsiteY57" fmla="*/ 186624 h 2556892"/>
                <a:gd name="connsiteX58" fmla="*/ 2082031 w 2887840"/>
                <a:gd name="connsiteY58" fmla="*/ 93762 h 2556892"/>
                <a:gd name="connsiteX59" fmla="*/ 2086941 w 2887840"/>
                <a:gd name="connsiteY59"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2019050 w 2887840"/>
                <a:gd name="connsiteY56" fmla="*/ 186624 h 2556892"/>
                <a:gd name="connsiteX57" fmla="*/ 2082031 w 2887840"/>
                <a:gd name="connsiteY57" fmla="*/ 93762 h 2556892"/>
                <a:gd name="connsiteX58" fmla="*/ 2086941 w 2887840"/>
                <a:gd name="connsiteY58" fmla="*/ 0 h 255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887840" h="2556892">
                  <a:moveTo>
                    <a:pt x="2501286" y="1100528"/>
                  </a:moveTo>
                  <a:cubicBezTo>
                    <a:pt x="2503585" y="1125353"/>
                    <a:pt x="2496229" y="1152936"/>
                    <a:pt x="2492092" y="1180518"/>
                  </a:cubicBezTo>
                  <a:cubicBezTo>
                    <a:pt x="2483894" y="1219593"/>
                    <a:pt x="2453016" y="1315367"/>
                    <a:pt x="2452097" y="1334981"/>
                  </a:cubicBezTo>
                  <a:cubicBezTo>
                    <a:pt x="2457767" y="1345478"/>
                    <a:pt x="2517146" y="1277824"/>
                    <a:pt x="2526110" y="1243499"/>
                  </a:cubicBezTo>
                  <a:cubicBezTo>
                    <a:pt x="2521513" y="1204883"/>
                    <a:pt x="2511860" y="1167187"/>
                    <a:pt x="2505883" y="1129031"/>
                  </a:cubicBezTo>
                  <a:cubicBezTo>
                    <a:pt x="2504044" y="1118917"/>
                    <a:pt x="2502665" y="1108803"/>
                    <a:pt x="2501286" y="1100528"/>
                  </a:cubicBezTo>
                  <a:close/>
                  <a:moveTo>
                    <a:pt x="2086941" y="0"/>
                  </a:moveTo>
                  <a:cubicBezTo>
                    <a:pt x="2112225" y="34478"/>
                    <a:pt x="2120647" y="62502"/>
                    <a:pt x="2145931" y="92843"/>
                  </a:cubicBezTo>
                  <a:cubicBezTo>
                    <a:pt x="2145858" y="93819"/>
                    <a:pt x="2145784" y="94796"/>
                    <a:pt x="2145711" y="95772"/>
                  </a:cubicBezTo>
                  <a:lnTo>
                    <a:pt x="2342226" y="146169"/>
                  </a:lnTo>
                  <a:cubicBezTo>
                    <a:pt x="2401299" y="164557"/>
                    <a:pt x="2455315" y="186164"/>
                    <a:pt x="2509101" y="214666"/>
                  </a:cubicBezTo>
                  <a:cubicBezTo>
                    <a:pt x="2551854" y="237192"/>
                    <a:pt x="2590470" y="264774"/>
                    <a:pt x="2625868" y="296494"/>
                  </a:cubicBezTo>
                  <a:cubicBezTo>
                    <a:pt x="2652991" y="320399"/>
                    <a:pt x="2673678" y="350740"/>
                    <a:pt x="2692066" y="382460"/>
                  </a:cubicBezTo>
                  <a:cubicBezTo>
                    <a:pt x="2706317" y="407285"/>
                    <a:pt x="2719649" y="432569"/>
                    <a:pt x="2730222" y="459692"/>
                  </a:cubicBezTo>
                  <a:cubicBezTo>
                    <a:pt x="2743094" y="492791"/>
                    <a:pt x="2751829" y="527269"/>
                    <a:pt x="2761023" y="561747"/>
                  </a:cubicBezTo>
                  <a:cubicBezTo>
                    <a:pt x="2770217" y="596226"/>
                    <a:pt x="2777572" y="631164"/>
                    <a:pt x="2784008" y="666102"/>
                  </a:cubicBezTo>
                  <a:cubicBezTo>
                    <a:pt x="2795347" y="728853"/>
                    <a:pt x="2817721" y="862246"/>
                    <a:pt x="2829060" y="938251"/>
                  </a:cubicBezTo>
                  <a:cubicBezTo>
                    <a:pt x="2844997" y="1053102"/>
                    <a:pt x="2870127" y="1274146"/>
                    <a:pt x="2879628" y="1355208"/>
                  </a:cubicBezTo>
                  <a:cubicBezTo>
                    <a:pt x="2881467" y="1378194"/>
                    <a:pt x="2884225" y="1401179"/>
                    <a:pt x="2886064" y="1424625"/>
                  </a:cubicBezTo>
                  <a:cubicBezTo>
                    <a:pt x="2886983" y="1435658"/>
                    <a:pt x="2893905" y="1425846"/>
                    <a:pt x="2872273" y="1444852"/>
                  </a:cubicBezTo>
                  <a:cubicBezTo>
                    <a:pt x="2792625" y="1514831"/>
                    <a:pt x="2558423" y="1615120"/>
                    <a:pt x="2447500" y="1641608"/>
                  </a:cubicBezTo>
                  <a:cubicBezTo>
                    <a:pt x="2444282" y="1688958"/>
                    <a:pt x="2445201" y="1736308"/>
                    <a:pt x="2446581" y="1783659"/>
                  </a:cubicBezTo>
                  <a:cubicBezTo>
                    <a:pt x="2449339" y="1898127"/>
                    <a:pt x="2449799" y="2013054"/>
                    <a:pt x="2451178" y="2127522"/>
                  </a:cubicBezTo>
                  <a:cubicBezTo>
                    <a:pt x="2453017" y="2270492"/>
                    <a:pt x="2455315" y="2413922"/>
                    <a:pt x="2457614" y="2556892"/>
                  </a:cubicBezTo>
                  <a:lnTo>
                    <a:pt x="1261906" y="2556892"/>
                  </a:lnTo>
                  <a:cubicBezTo>
                    <a:pt x="1266043" y="2470926"/>
                    <a:pt x="1274318" y="2385420"/>
                    <a:pt x="1281674" y="2299914"/>
                  </a:cubicBezTo>
                  <a:cubicBezTo>
                    <a:pt x="1287650" y="2227739"/>
                    <a:pt x="1298223" y="2155565"/>
                    <a:pt x="1306498" y="2083390"/>
                  </a:cubicBezTo>
                  <a:cubicBezTo>
                    <a:pt x="1312474" y="2030983"/>
                    <a:pt x="1321668" y="1979036"/>
                    <a:pt x="1330403" y="1927088"/>
                  </a:cubicBezTo>
                  <a:cubicBezTo>
                    <a:pt x="1341896" y="1857212"/>
                    <a:pt x="1354308" y="1787336"/>
                    <a:pt x="1372696" y="1718839"/>
                  </a:cubicBezTo>
                  <a:cubicBezTo>
                    <a:pt x="1381891" y="1685281"/>
                    <a:pt x="1394762" y="1652181"/>
                    <a:pt x="1406255" y="1619082"/>
                  </a:cubicBezTo>
                  <a:cubicBezTo>
                    <a:pt x="1409473" y="1609888"/>
                    <a:pt x="1413151" y="1600694"/>
                    <a:pt x="1413611" y="1591040"/>
                  </a:cubicBezTo>
                  <a:cubicBezTo>
                    <a:pt x="1399130" y="1523309"/>
                    <a:pt x="1338908" y="1293377"/>
                    <a:pt x="1319370" y="1212698"/>
                  </a:cubicBezTo>
                  <a:cubicBezTo>
                    <a:pt x="1298377" y="1128648"/>
                    <a:pt x="1309837" y="1152574"/>
                    <a:pt x="1287650" y="1086737"/>
                  </a:cubicBezTo>
                  <a:cubicBezTo>
                    <a:pt x="1255470" y="1108343"/>
                    <a:pt x="1180690" y="1272383"/>
                    <a:pt x="1126291" y="1342336"/>
                  </a:cubicBezTo>
                  <a:cubicBezTo>
                    <a:pt x="1071892" y="1412289"/>
                    <a:pt x="1021477" y="1457494"/>
                    <a:pt x="961255" y="1506453"/>
                  </a:cubicBezTo>
                  <a:cubicBezTo>
                    <a:pt x="901033" y="1555412"/>
                    <a:pt x="842880" y="1594947"/>
                    <a:pt x="764959" y="1636091"/>
                  </a:cubicBezTo>
                  <a:cubicBezTo>
                    <a:pt x="687038" y="1677235"/>
                    <a:pt x="575941" y="1727421"/>
                    <a:pt x="493729" y="1753318"/>
                  </a:cubicBezTo>
                  <a:cubicBezTo>
                    <a:pt x="411517" y="1779215"/>
                    <a:pt x="340517" y="1788699"/>
                    <a:pt x="271689" y="1791474"/>
                  </a:cubicBezTo>
                  <a:cubicBezTo>
                    <a:pt x="193046" y="1794645"/>
                    <a:pt x="184572" y="1800678"/>
                    <a:pt x="81829" y="1787336"/>
                  </a:cubicBezTo>
                  <a:cubicBezTo>
                    <a:pt x="64513" y="1751862"/>
                    <a:pt x="5747" y="1627356"/>
                    <a:pt x="0" y="1591499"/>
                  </a:cubicBezTo>
                  <a:cubicBezTo>
                    <a:pt x="12412" y="1576329"/>
                    <a:pt x="31260" y="1577249"/>
                    <a:pt x="47350" y="1572192"/>
                  </a:cubicBezTo>
                  <a:cubicBezTo>
                    <a:pt x="134695" y="1545069"/>
                    <a:pt x="222040" y="1518865"/>
                    <a:pt x="307087" y="1484387"/>
                  </a:cubicBezTo>
                  <a:cubicBezTo>
                    <a:pt x="368688" y="1462091"/>
                    <a:pt x="372213" y="1460865"/>
                    <a:pt x="416958" y="1438416"/>
                  </a:cubicBezTo>
                  <a:cubicBezTo>
                    <a:pt x="461703" y="1415967"/>
                    <a:pt x="524530" y="1382331"/>
                    <a:pt x="575558" y="1349692"/>
                  </a:cubicBezTo>
                  <a:cubicBezTo>
                    <a:pt x="645434" y="1305100"/>
                    <a:pt x="714391" y="1259588"/>
                    <a:pt x="782428" y="1212698"/>
                  </a:cubicBezTo>
                  <a:cubicBezTo>
                    <a:pt x="807252" y="1195689"/>
                    <a:pt x="820584" y="1172703"/>
                    <a:pt x="834835" y="1149718"/>
                  </a:cubicBezTo>
                  <a:cubicBezTo>
                    <a:pt x="871535" y="1085895"/>
                    <a:pt x="950988" y="944304"/>
                    <a:pt x="1002629" y="829759"/>
                  </a:cubicBezTo>
                  <a:cubicBezTo>
                    <a:pt x="1054270" y="715214"/>
                    <a:pt x="1113100" y="581094"/>
                    <a:pt x="1144680" y="462450"/>
                  </a:cubicBezTo>
                  <a:cubicBezTo>
                    <a:pt x="1158471" y="405906"/>
                    <a:pt x="1188812" y="361773"/>
                    <a:pt x="1237082" y="327755"/>
                  </a:cubicBezTo>
                  <a:cubicBezTo>
                    <a:pt x="1287190" y="292357"/>
                    <a:pt x="1343734" y="271210"/>
                    <a:pt x="1397521" y="243628"/>
                  </a:cubicBezTo>
                  <a:cubicBezTo>
                    <a:pt x="1444411" y="219263"/>
                    <a:pt x="1493140" y="198576"/>
                    <a:pt x="1537732" y="170074"/>
                  </a:cubicBezTo>
                  <a:cubicBezTo>
                    <a:pt x="1557040" y="157662"/>
                    <a:pt x="1576808" y="145709"/>
                    <a:pt x="1592898" y="129160"/>
                  </a:cubicBezTo>
                  <a:cubicBezTo>
                    <a:pt x="1617153" y="106774"/>
                    <a:pt x="1662455" y="64053"/>
                    <a:pt x="1683262" y="35759"/>
                  </a:cubicBezTo>
                  <a:cubicBezTo>
                    <a:pt x="1706567" y="67425"/>
                    <a:pt x="1739589" y="109380"/>
                    <a:pt x="1777702" y="139274"/>
                  </a:cubicBezTo>
                  <a:cubicBezTo>
                    <a:pt x="1815815" y="169168"/>
                    <a:pt x="1865507" y="193060"/>
                    <a:pt x="1911938" y="215126"/>
                  </a:cubicBezTo>
                  <a:lnTo>
                    <a:pt x="1955706" y="233819"/>
                  </a:lnTo>
                  <a:lnTo>
                    <a:pt x="2019050" y="186624"/>
                  </a:lnTo>
                  <a:cubicBezTo>
                    <a:pt x="2045714" y="159501"/>
                    <a:pt x="2065021" y="127321"/>
                    <a:pt x="2082031" y="93762"/>
                  </a:cubicBezTo>
                  <a:cubicBezTo>
                    <a:pt x="2092758" y="60893"/>
                    <a:pt x="2076291" y="153"/>
                    <a:pt x="2086941" y="0"/>
                  </a:cubicBezTo>
                  <a:close/>
                </a:path>
              </a:pathLst>
            </a:custGeom>
            <a:solidFill>
              <a:schemeClr val="bg1"/>
            </a:solidFill>
            <a:ln w="4594" cap="flat">
              <a:noFill/>
              <a:prstDash val="solid"/>
              <a:miter/>
            </a:ln>
          </p:spPr>
          <p:txBody>
            <a:bodyPr rtlCol="0" anchor="ctr"/>
            <a:lstStyle/>
            <a:p>
              <a:pPr algn="r"/>
              <a:endParaRPr lang="en-US">
                <a:cs typeface="B Nazanin" pitchFamily="2" charset="-78"/>
              </a:endParaRPr>
            </a:p>
          </p:txBody>
        </p:sp>
        <p:sp>
          <p:nvSpPr>
            <p:cNvPr id="17" name="Freeform: Shape 16">
              <a:extLst>
                <a:ext uri="{FF2B5EF4-FFF2-40B4-BE49-F238E27FC236}">
                  <a16:creationId xmlns:a16="http://schemas.microsoft.com/office/drawing/2014/main" id="{48375F3B-4DA3-4A85-9421-5C9132178FE8}"/>
                </a:ext>
              </a:extLst>
            </p:cNvPr>
            <p:cNvSpPr/>
            <p:nvPr/>
          </p:nvSpPr>
          <p:spPr>
            <a:xfrm>
              <a:off x="9497016" y="4025235"/>
              <a:ext cx="1206042" cy="2498068"/>
            </a:xfrm>
            <a:custGeom>
              <a:avLst/>
              <a:gdLst>
                <a:gd name="connsiteX0" fmla="*/ 883564 w 1206042"/>
                <a:gd name="connsiteY0" fmla="*/ 35398 h 2498067"/>
                <a:gd name="connsiteX1" fmla="*/ 894138 w 1206042"/>
                <a:gd name="connsiteY1" fmla="*/ 45511 h 2498067"/>
                <a:gd name="connsiteX2" fmla="*/ 910687 w 1206042"/>
                <a:gd name="connsiteY2" fmla="*/ 59303 h 2498067"/>
                <a:gd name="connsiteX3" fmla="*/ 1051818 w 1206042"/>
                <a:gd name="connsiteY3" fmla="*/ 291457 h 2498067"/>
                <a:gd name="connsiteX4" fmla="*/ 1185134 w 1206042"/>
                <a:gd name="connsiteY4" fmla="*/ 746570 h 2498067"/>
                <a:gd name="connsiteX5" fmla="*/ 1205361 w 1206042"/>
                <a:gd name="connsiteY5" fmla="*/ 1137324 h 2498067"/>
                <a:gd name="connsiteX6" fmla="*/ 1192490 w 1206042"/>
                <a:gd name="connsiteY6" fmla="*/ 1242138 h 2498067"/>
                <a:gd name="connsiteX7" fmla="*/ 1192030 w 1206042"/>
                <a:gd name="connsiteY7" fmla="*/ 1259148 h 2498067"/>
                <a:gd name="connsiteX8" fmla="*/ 1191570 w 1206042"/>
                <a:gd name="connsiteY8" fmla="*/ 1287190 h 2498067"/>
                <a:gd name="connsiteX9" fmla="*/ 1192490 w 1206042"/>
                <a:gd name="connsiteY9" fmla="*/ 1413610 h 2498067"/>
                <a:gd name="connsiteX10" fmla="*/ 1192490 w 1206042"/>
                <a:gd name="connsiteY10" fmla="*/ 1555201 h 2498067"/>
                <a:gd name="connsiteX11" fmla="*/ 1185594 w 1206042"/>
                <a:gd name="connsiteY11" fmla="*/ 1582784 h 2498067"/>
                <a:gd name="connsiteX12" fmla="*/ 1184675 w 1206042"/>
                <a:gd name="connsiteY12" fmla="*/ 1724835 h 2498067"/>
                <a:gd name="connsiteX13" fmla="*/ 1189272 w 1206042"/>
                <a:gd name="connsiteY13" fmla="*/ 2068698 h 2498067"/>
                <a:gd name="connsiteX14" fmla="*/ 1195708 w 1206042"/>
                <a:gd name="connsiteY14" fmla="*/ 2498068 h 2498067"/>
                <a:gd name="connsiteX15" fmla="*/ 0 w 1206042"/>
                <a:gd name="connsiteY15" fmla="*/ 2498068 h 2498067"/>
                <a:gd name="connsiteX16" fmla="*/ 19768 w 1206042"/>
                <a:gd name="connsiteY16" fmla="*/ 2241090 h 2498067"/>
                <a:gd name="connsiteX17" fmla="*/ 44592 w 1206042"/>
                <a:gd name="connsiteY17" fmla="*/ 2024566 h 2498067"/>
                <a:gd name="connsiteX18" fmla="*/ 68497 w 1206042"/>
                <a:gd name="connsiteY18" fmla="*/ 1868264 h 2498067"/>
                <a:gd name="connsiteX19" fmla="*/ 110790 w 1206042"/>
                <a:gd name="connsiteY19" fmla="*/ 1660015 h 2498067"/>
                <a:gd name="connsiteX20" fmla="*/ 144349 w 1206042"/>
                <a:gd name="connsiteY20" fmla="*/ 1560258 h 2498067"/>
                <a:gd name="connsiteX21" fmla="*/ 151705 w 1206042"/>
                <a:gd name="connsiteY21" fmla="*/ 1532216 h 2498067"/>
                <a:gd name="connsiteX22" fmla="*/ 154923 w 1206042"/>
                <a:gd name="connsiteY22" fmla="*/ 1504173 h 2498067"/>
                <a:gd name="connsiteX23" fmla="*/ 224799 w 1206042"/>
                <a:gd name="connsiteY23" fmla="*/ 1231105 h 2498067"/>
                <a:gd name="connsiteX24" fmla="*/ 265253 w 1206042"/>
                <a:gd name="connsiteY24" fmla="*/ 939649 h 2498067"/>
                <a:gd name="connsiteX25" fmla="*/ 286400 w 1206042"/>
                <a:gd name="connsiteY25" fmla="*/ 758063 h 2498067"/>
                <a:gd name="connsiteX26" fmla="*/ 309385 w 1206042"/>
                <a:gd name="connsiteY26" fmla="*/ 526828 h 2498067"/>
                <a:gd name="connsiteX27" fmla="*/ 321338 w 1206042"/>
                <a:gd name="connsiteY27" fmla="*/ 390754 h 2498067"/>
                <a:gd name="connsiteX28" fmla="*/ 325016 w 1206042"/>
                <a:gd name="connsiteY28" fmla="*/ 325935 h 2498067"/>
                <a:gd name="connsiteX29" fmla="*/ 328693 w 1206042"/>
                <a:gd name="connsiteY29" fmla="*/ 124122 h 2498067"/>
                <a:gd name="connsiteX30" fmla="*/ 331911 w 1206042"/>
                <a:gd name="connsiteY30" fmla="*/ 70336 h 2498067"/>
                <a:gd name="connsiteX31" fmla="*/ 397650 w 1206042"/>
                <a:gd name="connsiteY31" fmla="*/ 0 h 2498067"/>
                <a:gd name="connsiteX32" fmla="*/ 407304 w 1206042"/>
                <a:gd name="connsiteY32" fmla="*/ 17929 h 2498067"/>
                <a:gd name="connsiteX33" fmla="*/ 410522 w 1206042"/>
                <a:gd name="connsiteY33" fmla="*/ 74013 h 2498067"/>
                <a:gd name="connsiteX34" fmla="*/ 415119 w 1206042"/>
                <a:gd name="connsiteY34" fmla="*/ 255599 h 2498067"/>
                <a:gd name="connsiteX35" fmla="*/ 422474 w 1206042"/>
                <a:gd name="connsiteY35" fmla="*/ 566823 h 2498067"/>
                <a:gd name="connsiteX36" fmla="*/ 424773 w 1206042"/>
                <a:gd name="connsiteY36" fmla="*/ 664282 h 2498067"/>
                <a:gd name="connsiteX37" fmla="*/ 442242 w 1206042"/>
                <a:gd name="connsiteY37" fmla="*/ 683130 h 2498067"/>
                <a:gd name="connsiteX38" fmla="*/ 608197 w 1206042"/>
                <a:gd name="connsiteY38" fmla="*/ 685888 h 2498067"/>
                <a:gd name="connsiteX39" fmla="*/ 842190 w 1206042"/>
                <a:gd name="connsiteY39" fmla="*/ 677154 h 2498067"/>
                <a:gd name="connsiteX40" fmla="*/ 1046761 w 1206042"/>
                <a:gd name="connsiteY40" fmla="*/ 662443 h 2498067"/>
                <a:gd name="connsiteX41" fmla="*/ 1062392 w 1206042"/>
                <a:gd name="connsiteY41" fmla="*/ 638538 h 2498067"/>
                <a:gd name="connsiteX42" fmla="*/ 992515 w 1206042"/>
                <a:gd name="connsiteY42" fmla="*/ 414659 h 2498067"/>
                <a:gd name="connsiteX43" fmla="*/ 896896 w 1206042"/>
                <a:gd name="connsiteY43" fmla="*/ 110790 h 2498067"/>
                <a:gd name="connsiteX44" fmla="*/ 878507 w 1206042"/>
                <a:gd name="connsiteY44" fmla="*/ 55625 h 2498067"/>
                <a:gd name="connsiteX45" fmla="*/ 883564 w 1206042"/>
                <a:gd name="connsiteY45" fmla="*/ 35398 h 2498067"/>
                <a:gd name="connsiteX0" fmla="*/ 883564 w 1281045"/>
                <a:gd name="connsiteY0" fmla="*/ 35398 h 2498068"/>
                <a:gd name="connsiteX1" fmla="*/ 894138 w 1281045"/>
                <a:gd name="connsiteY1" fmla="*/ 45511 h 2498068"/>
                <a:gd name="connsiteX2" fmla="*/ 910687 w 1281045"/>
                <a:gd name="connsiteY2" fmla="*/ 59303 h 2498068"/>
                <a:gd name="connsiteX3" fmla="*/ 1051818 w 1281045"/>
                <a:gd name="connsiteY3" fmla="*/ 291457 h 2498068"/>
                <a:gd name="connsiteX4" fmla="*/ 1185134 w 1281045"/>
                <a:gd name="connsiteY4" fmla="*/ 746570 h 2498068"/>
                <a:gd name="connsiteX5" fmla="*/ 1205361 w 1281045"/>
                <a:gd name="connsiteY5" fmla="*/ 1137324 h 2498068"/>
                <a:gd name="connsiteX6" fmla="*/ 1192490 w 1281045"/>
                <a:gd name="connsiteY6" fmla="*/ 1242138 h 2498068"/>
                <a:gd name="connsiteX7" fmla="*/ 1192030 w 1281045"/>
                <a:gd name="connsiteY7" fmla="*/ 1259148 h 2498068"/>
                <a:gd name="connsiteX8" fmla="*/ 1191570 w 1281045"/>
                <a:gd name="connsiteY8" fmla="*/ 1287190 h 2498068"/>
                <a:gd name="connsiteX9" fmla="*/ 1192490 w 1281045"/>
                <a:gd name="connsiteY9" fmla="*/ 1413610 h 2498068"/>
                <a:gd name="connsiteX10" fmla="*/ 1192490 w 1281045"/>
                <a:gd name="connsiteY10" fmla="*/ 1555201 h 2498068"/>
                <a:gd name="connsiteX11" fmla="*/ 1185594 w 1281045"/>
                <a:gd name="connsiteY11" fmla="*/ 1582784 h 2498068"/>
                <a:gd name="connsiteX12" fmla="*/ 1184675 w 1281045"/>
                <a:gd name="connsiteY12" fmla="*/ 1724835 h 2498068"/>
                <a:gd name="connsiteX13" fmla="*/ 1195708 w 1281045"/>
                <a:gd name="connsiteY13" fmla="*/ 2498068 h 2498068"/>
                <a:gd name="connsiteX14" fmla="*/ 0 w 1281045"/>
                <a:gd name="connsiteY14" fmla="*/ 2498068 h 2498068"/>
                <a:gd name="connsiteX15" fmla="*/ 19768 w 1281045"/>
                <a:gd name="connsiteY15" fmla="*/ 2241090 h 2498068"/>
                <a:gd name="connsiteX16" fmla="*/ 44592 w 1281045"/>
                <a:gd name="connsiteY16" fmla="*/ 2024566 h 2498068"/>
                <a:gd name="connsiteX17" fmla="*/ 68497 w 1281045"/>
                <a:gd name="connsiteY17" fmla="*/ 1868264 h 2498068"/>
                <a:gd name="connsiteX18" fmla="*/ 110790 w 1281045"/>
                <a:gd name="connsiteY18" fmla="*/ 1660015 h 2498068"/>
                <a:gd name="connsiteX19" fmla="*/ 144349 w 1281045"/>
                <a:gd name="connsiteY19" fmla="*/ 1560258 h 2498068"/>
                <a:gd name="connsiteX20" fmla="*/ 151705 w 1281045"/>
                <a:gd name="connsiteY20" fmla="*/ 1532216 h 2498068"/>
                <a:gd name="connsiteX21" fmla="*/ 154923 w 1281045"/>
                <a:gd name="connsiteY21" fmla="*/ 1504173 h 2498068"/>
                <a:gd name="connsiteX22" fmla="*/ 224799 w 1281045"/>
                <a:gd name="connsiteY22" fmla="*/ 1231105 h 2498068"/>
                <a:gd name="connsiteX23" fmla="*/ 265253 w 1281045"/>
                <a:gd name="connsiteY23" fmla="*/ 939649 h 2498068"/>
                <a:gd name="connsiteX24" fmla="*/ 286400 w 1281045"/>
                <a:gd name="connsiteY24" fmla="*/ 758063 h 2498068"/>
                <a:gd name="connsiteX25" fmla="*/ 309385 w 1281045"/>
                <a:gd name="connsiteY25" fmla="*/ 526828 h 2498068"/>
                <a:gd name="connsiteX26" fmla="*/ 321338 w 1281045"/>
                <a:gd name="connsiteY26" fmla="*/ 390754 h 2498068"/>
                <a:gd name="connsiteX27" fmla="*/ 325016 w 1281045"/>
                <a:gd name="connsiteY27" fmla="*/ 325935 h 2498068"/>
                <a:gd name="connsiteX28" fmla="*/ 328693 w 1281045"/>
                <a:gd name="connsiteY28" fmla="*/ 124122 h 2498068"/>
                <a:gd name="connsiteX29" fmla="*/ 331911 w 1281045"/>
                <a:gd name="connsiteY29" fmla="*/ 70336 h 2498068"/>
                <a:gd name="connsiteX30" fmla="*/ 397650 w 1281045"/>
                <a:gd name="connsiteY30" fmla="*/ 0 h 2498068"/>
                <a:gd name="connsiteX31" fmla="*/ 407304 w 1281045"/>
                <a:gd name="connsiteY31" fmla="*/ 17929 h 2498068"/>
                <a:gd name="connsiteX32" fmla="*/ 410522 w 1281045"/>
                <a:gd name="connsiteY32" fmla="*/ 74013 h 2498068"/>
                <a:gd name="connsiteX33" fmla="*/ 415119 w 1281045"/>
                <a:gd name="connsiteY33" fmla="*/ 255599 h 2498068"/>
                <a:gd name="connsiteX34" fmla="*/ 422474 w 1281045"/>
                <a:gd name="connsiteY34" fmla="*/ 566823 h 2498068"/>
                <a:gd name="connsiteX35" fmla="*/ 424773 w 1281045"/>
                <a:gd name="connsiteY35" fmla="*/ 664282 h 2498068"/>
                <a:gd name="connsiteX36" fmla="*/ 442242 w 1281045"/>
                <a:gd name="connsiteY36" fmla="*/ 683130 h 2498068"/>
                <a:gd name="connsiteX37" fmla="*/ 608197 w 1281045"/>
                <a:gd name="connsiteY37" fmla="*/ 685888 h 2498068"/>
                <a:gd name="connsiteX38" fmla="*/ 842190 w 1281045"/>
                <a:gd name="connsiteY38" fmla="*/ 677154 h 2498068"/>
                <a:gd name="connsiteX39" fmla="*/ 1046761 w 1281045"/>
                <a:gd name="connsiteY39" fmla="*/ 662443 h 2498068"/>
                <a:gd name="connsiteX40" fmla="*/ 1062392 w 1281045"/>
                <a:gd name="connsiteY40" fmla="*/ 638538 h 2498068"/>
                <a:gd name="connsiteX41" fmla="*/ 992515 w 1281045"/>
                <a:gd name="connsiteY41" fmla="*/ 414659 h 2498068"/>
                <a:gd name="connsiteX42" fmla="*/ 896896 w 1281045"/>
                <a:gd name="connsiteY42" fmla="*/ 110790 h 2498068"/>
                <a:gd name="connsiteX43" fmla="*/ 878507 w 1281045"/>
                <a:gd name="connsiteY43" fmla="*/ 55625 h 2498068"/>
                <a:gd name="connsiteX44" fmla="*/ 883564 w 1281045"/>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1705 w 1206042"/>
                <a:gd name="connsiteY20" fmla="*/ 1532216 h 2498068"/>
                <a:gd name="connsiteX21" fmla="*/ 154923 w 1206042"/>
                <a:gd name="connsiteY21" fmla="*/ 1504173 h 2498068"/>
                <a:gd name="connsiteX22" fmla="*/ 224799 w 1206042"/>
                <a:gd name="connsiteY22" fmla="*/ 1231105 h 2498068"/>
                <a:gd name="connsiteX23" fmla="*/ 265253 w 1206042"/>
                <a:gd name="connsiteY23" fmla="*/ 939649 h 2498068"/>
                <a:gd name="connsiteX24" fmla="*/ 286400 w 1206042"/>
                <a:gd name="connsiteY24" fmla="*/ 758063 h 2498068"/>
                <a:gd name="connsiteX25" fmla="*/ 309385 w 1206042"/>
                <a:gd name="connsiteY25" fmla="*/ 526828 h 2498068"/>
                <a:gd name="connsiteX26" fmla="*/ 321338 w 1206042"/>
                <a:gd name="connsiteY26" fmla="*/ 390754 h 2498068"/>
                <a:gd name="connsiteX27" fmla="*/ 325016 w 1206042"/>
                <a:gd name="connsiteY27" fmla="*/ 325935 h 2498068"/>
                <a:gd name="connsiteX28" fmla="*/ 328693 w 1206042"/>
                <a:gd name="connsiteY28" fmla="*/ 124122 h 2498068"/>
                <a:gd name="connsiteX29" fmla="*/ 331911 w 1206042"/>
                <a:gd name="connsiteY29" fmla="*/ 70336 h 2498068"/>
                <a:gd name="connsiteX30" fmla="*/ 397650 w 1206042"/>
                <a:gd name="connsiteY30" fmla="*/ 0 h 2498068"/>
                <a:gd name="connsiteX31" fmla="*/ 407304 w 1206042"/>
                <a:gd name="connsiteY31" fmla="*/ 17929 h 2498068"/>
                <a:gd name="connsiteX32" fmla="*/ 410522 w 1206042"/>
                <a:gd name="connsiteY32" fmla="*/ 74013 h 2498068"/>
                <a:gd name="connsiteX33" fmla="*/ 415119 w 1206042"/>
                <a:gd name="connsiteY33" fmla="*/ 255599 h 2498068"/>
                <a:gd name="connsiteX34" fmla="*/ 422474 w 1206042"/>
                <a:gd name="connsiteY34" fmla="*/ 566823 h 2498068"/>
                <a:gd name="connsiteX35" fmla="*/ 424773 w 1206042"/>
                <a:gd name="connsiteY35" fmla="*/ 664282 h 2498068"/>
                <a:gd name="connsiteX36" fmla="*/ 442242 w 1206042"/>
                <a:gd name="connsiteY36" fmla="*/ 683130 h 2498068"/>
                <a:gd name="connsiteX37" fmla="*/ 608197 w 1206042"/>
                <a:gd name="connsiteY37" fmla="*/ 685888 h 2498068"/>
                <a:gd name="connsiteX38" fmla="*/ 842190 w 1206042"/>
                <a:gd name="connsiteY38" fmla="*/ 677154 h 2498068"/>
                <a:gd name="connsiteX39" fmla="*/ 1046761 w 1206042"/>
                <a:gd name="connsiteY39" fmla="*/ 662443 h 2498068"/>
                <a:gd name="connsiteX40" fmla="*/ 1062392 w 1206042"/>
                <a:gd name="connsiteY40" fmla="*/ 638538 h 2498068"/>
                <a:gd name="connsiteX41" fmla="*/ 992515 w 1206042"/>
                <a:gd name="connsiteY41" fmla="*/ 414659 h 2498068"/>
                <a:gd name="connsiteX42" fmla="*/ 896896 w 1206042"/>
                <a:gd name="connsiteY42" fmla="*/ 110790 h 2498068"/>
                <a:gd name="connsiteX43" fmla="*/ 878507 w 1206042"/>
                <a:gd name="connsiteY43" fmla="*/ 55625 h 2498068"/>
                <a:gd name="connsiteX44" fmla="*/ 883564 w 1206042"/>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4923 w 1206042"/>
                <a:gd name="connsiteY20" fmla="*/ 1504173 h 2498068"/>
                <a:gd name="connsiteX21" fmla="*/ 224799 w 1206042"/>
                <a:gd name="connsiteY21" fmla="*/ 1231105 h 2498068"/>
                <a:gd name="connsiteX22" fmla="*/ 265253 w 1206042"/>
                <a:gd name="connsiteY22" fmla="*/ 939649 h 2498068"/>
                <a:gd name="connsiteX23" fmla="*/ 286400 w 1206042"/>
                <a:gd name="connsiteY23" fmla="*/ 758063 h 2498068"/>
                <a:gd name="connsiteX24" fmla="*/ 309385 w 1206042"/>
                <a:gd name="connsiteY24" fmla="*/ 526828 h 2498068"/>
                <a:gd name="connsiteX25" fmla="*/ 321338 w 1206042"/>
                <a:gd name="connsiteY25" fmla="*/ 390754 h 2498068"/>
                <a:gd name="connsiteX26" fmla="*/ 325016 w 1206042"/>
                <a:gd name="connsiteY26" fmla="*/ 325935 h 2498068"/>
                <a:gd name="connsiteX27" fmla="*/ 328693 w 1206042"/>
                <a:gd name="connsiteY27" fmla="*/ 124122 h 2498068"/>
                <a:gd name="connsiteX28" fmla="*/ 331911 w 1206042"/>
                <a:gd name="connsiteY28" fmla="*/ 70336 h 2498068"/>
                <a:gd name="connsiteX29" fmla="*/ 397650 w 1206042"/>
                <a:gd name="connsiteY29" fmla="*/ 0 h 2498068"/>
                <a:gd name="connsiteX30" fmla="*/ 407304 w 1206042"/>
                <a:gd name="connsiteY30" fmla="*/ 17929 h 2498068"/>
                <a:gd name="connsiteX31" fmla="*/ 410522 w 1206042"/>
                <a:gd name="connsiteY31" fmla="*/ 74013 h 2498068"/>
                <a:gd name="connsiteX32" fmla="*/ 415119 w 1206042"/>
                <a:gd name="connsiteY32" fmla="*/ 255599 h 2498068"/>
                <a:gd name="connsiteX33" fmla="*/ 422474 w 1206042"/>
                <a:gd name="connsiteY33" fmla="*/ 566823 h 2498068"/>
                <a:gd name="connsiteX34" fmla="*/ 424773 w 1206042"/>
                <a:gd name="connsiteY34" fmla="*/ 664282 h 2498068"/>
                <a:gd name="connsiteX35" fmla="*/ 442242 w 1206042"/>
                <a:gd name="connsiteY35" fmla="*/ 683130 h 2498068"/>
                <a:gd name="connsiteX36" fmla="*/ 608197 w 1206042"/>
                <a:gd name="connsiteY36" fmla="*/ 685888 h 2498068"/>
                <a:gd name="connsiteX37" fmla="*/ 842190 w 1206042"/>
                <a:gd name="connsiteY37" fmla="*/ 677154 h 2498068"/>
                <a:gd name="connsiteX38" fmla="*/ 1046761 w 1206042"/>
                <a:gd name="connsiteY38" fmla="*/ 662443 h 2498068"/>
                <a:gd name="connsiteX39" fmla="*/ 1062392 w 1206042"/>
                <a:gd name="connsiteY39" fmla="*/ 638538 h 2498068"/>
                <a:gd name="connsiteX40" fmla="*/ 992515 w 1206042"/>
                <a:gd name="connsiteY40" fmla="*/ 414659 h 2498068"/>
                <a:gd name="connsiteX41" fmla="*/ 896896 w 1206042"/>
                <a:gd name="connsiteY41" fmla="*/ 110790 h 2498068"/>
                <a:gd name="connsiteX42" fmla="*/ 878507 w 1206042"/>
                <a:gd name="connsiteY42" fmla="*/ 55625 h 2498068"/>
                <a:gd name="connsiteX43" fmla="*/ 883564 w 1206042"/>
                <a:gd name="connsiteY43"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224799 w 1206042"/>
                <a:gd name="connsiteY20" fmla="*/ 1231105 h 2498068"/>
                <a:gd name="connsiteX21" fmla="*/ 265253 w 1206042"/>
                <a:gd name="connsiteY21" fmla="*/ 939649 h 2498068"/>
                <a:gd name="connsiteX22" fmla="*/ 286400 w 1206042"/>
                <a:gd name="connsiteY22" fmla="*/ 758063 h 2498068"/>
                <a:gd name="connsiteX23" fmla="*/ 309385 w 1206042"/>
                <a:gd name="connsiteY23" fmla="*/ 526828 h 2498068"/>
                <a:gd name="connsiteX24" fmla="*/ 321338 w 1206042"/>
                <a:gd name="connsiteY24" fmla="*/ 390754 h 2498068"/>
                <a:gd name="connsiteX25" fmla="*/ 325016 w 1206042"/>
                <a:gd name="connsiteY25" fmla="*/ 325935 h 2498068"/>
                <a:gd name="connsiteX26" fmla="*/ 328693 w 1206042"/>
                <a:gd name="connsiteY26" fmla="*/ 124122 h 2498068"/>
                <a:gd name="connsiteX27" fmla="*/ 331911 w 1206042"/>
                <a:gd name="connsiteY27" fmla="*/ 70336 h 2498068"/>
                <a:gd name="connsiteX28" fmla="*/ 397650 w 1206042"/>
                <a:gd name="connsiteY28" fmla="*/ 0 h 2498068"/>
                <a:gd name="connsiteX29" fmla="*/ 407304 w 1206042"/>
                <a:gd name="connsiteY29" fmla="*/ 17929 h 2498068"/>
                <a:gd name="connsiteX30" fmla="*/ 410522 w 1206042"/>
                <a:gd name="connsiteY30" fmla="*/ 74013 h 2498068"/>
                <a:gd name="connsiteX31" fmla="*/ 415119 w 1206042"/>
                <a:gd name="connsiteY31" fmla="*/ 255599 h 2498068"/>
                <a:gd name="connsiteX32" fmla="*/ 422474 w 1206042"/>
                <a:gd name="connsiteY32" fmla="*/ 566823 h 2498068"/>
                <a:gd name="connsiteX33" fmla="*/ 424773 w 1206042"/>
                <a:gd name="connsiteY33" fmla="*/ 664282 h 2498068"/>
                <a:gd name="connsiteX34" fmla="*/ 442242 w 1206042"/>
                <a:gd name="connsiteY34" fmla="*/ 683130 h 2498068"/>
                <a:gd name="connsiteX35" fmla="*/ 608197 w 1206042"/>
                <a:gd name="connsiteY35" fmla="*/ 685888 h 2498068"/>
                <a:gd name="connsiteX36" fmla="*/ 842190 w 1206042"/>
                <a:gd name="connsiteY36" fmla="*/ 677154 h 2498068"/>
                <a:gd name="connsiteX37" fmla="*/ 1046761 w 1206042"/>
                <a:gd name="connsiteY37" fmla="*/ 662443 h 2498068"/>
                <a:gd name="connsiteX38" fmla="*/ 1062392 w 1206042"/>
                <a:gd name="connsiteY38" fmla="*/ 638538 h 2498068"/>
                <a:gd name="connsiteX39" fmla="*/ 992515 w 1206042"/>
                <a:gd name="connsiteY39" fmla="*/ 414659 h 2498068"/>
                <a:gd name="connsiteX40" fmla="*/ 896896 w 1206042"/>
                <a:gd name="connsiteY40" fmla="*/ 110790 h 2498068"/>
                <a:gd name="connsiteX41" fmla="*/ 878507 w 1206042"/>
                <a:gd name="connsiteY41" fmla="*/ 55625 h 2498068"/>
                <a:gd name="connsiteX42" fmla="*/ 883564 w 1206042"/>
                <a:gd name="connsiteY42"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1570 w 1206042"/>
                <a:gd name="connsiteY7" fmla="*/ 1287190 h 2498068"/>
                <a:gd name="connsiteX8" fmla="*/ 1192490 w 1206042"/>
                <a:gd name="connsiteY8" fmla="*/ 1413610 h 2498068"/>
                <a:gd name="connsiteX9" fmla="*/ 1192490 w 1206042"/>
                <a:gd name="connsiteY9" fmla="*/ 1555201 h 2498068"/>
                <a:gd name="connsiteX10" fmla="*/ 1185594 w 1206042"/>
                <a:gd name="connsiteY10" fmla="*/ 1582784 h 2498068"/>
                <a:gd name="connsiteX11" fmla="*/ 1184675 w 1206042"/>
                <a:gd name="connsiteY11" fmla="*/ 1724835 h 2498068"/>
                <a:gd name="connsiteX12" fmla="*/ 1195708 w 1206042"/>
                <a:gd name="connsiteY12" fmla="*/ 2498068 h 2498068"/>
                <a:gd name="connsiteX13" fmla="*/ 0 w 1206042"/>
                <a:gd name="connsiteY13" fmla="*/ 2498068 h 2498068"/>
                <a:gd name="connsiteX14" fmla="*/ 19768 w 1206042"/>
                <a:gd name="connsiteY14" fmla="*/ 2241090 h 2498068"/>
                <a:gd name="connsiteX15" fmla="*/ 44592 w 1206042"/>
                <a:gd name="connsiteY15" fmla="*/ 2024566 h 2498068"/>
                <a:gd name="connsiteX16" fmla="*/ 68497 w 1206042"/>
                <a:gd name="connsiteY16" fmla="*/ 1868264 h 2498068"/>
                <a:gd name="connsiteX17" fmla="*/ 110790 w 1206042"/>
                <a:gd name="connsiteY17" fmla="*/ 1660015 h 2498068"/>
                <a:gd name="connsiteX18" fmla="*/ 144349 w 1206042"/>
                <a:gd name="connsiteY18" fmla="*/ 1560258 h 2498068"/>
                <a:gd name="connsiteX19" fmla="*/ 224799 w 1206042"/>
                <a:gd name="connsiteY19" fmla="*/ 1231105 h 2498068"/>
                <a:gd name="connsiteX20" fmla="*/ 265253 w 1206042"/>
                <a:gd name="connsiteY20" fmla="*/ 939649 h 2498068"/>
                <a:gd name="connsiteX21" fmla="*/ 286400 w 1206042"/>
                <a:gd name="connsiteY21" fmla="*/ 758063 h 2498068"/>
                <a:gd name="connsiteX22" fmla="*/ 309385 w 1206042"/>
                <a:gd name="connsiteY22" fmla="*/ 526828 h 2498068"/>
                <a:gd name="connsiteX23" fmla="*/ 321338 w 1206042"/>
                <a:gd name="connsiteY23" fmla="*/ 390754 h 2498068"/>
                <a:gd name="connsiteX24" fmla="*/ 325016 w 1206042"/>
                <a:gd name="connsiteY24" fmla="*/ 325935 h 2498068"/>
                <a:gd name="connsiteX25" fmla="*/ 328693 w 1206042"/>
                <a:gd name="connsiteY25" fmla="*/ 124122 h 2498068"/>
                <a:gd name="connsiteX26" fmla="*/ 331911 w 1206042"/>
                <a:gd name="connsiteY26" fmla="*/ 70336 h 2498068"/>
                <a:gd name="connsiteX27" fmla="*/ 397650 w 1206042"/>
                <a:gd name="connsiteY27" fmla="*/ 0 h 2498068"/>
                <a:gd name="connsiteX28" fmla="*/ 407304 w 1206042"/>
                <a:gd name="connsiteY28" fmla="*/ 17929 h 2498068"/>
                <a:gd name="connsiteX29" fmla="*/ 410522 w 1206042"/>
                <a:gd name="connsiteY29" fmla="*/ 74013 h 2498068"/>
                <a:gd name="connsiteX30" fmla="*/ 415119 w 1206042"/>
                <a:gd name="connsiteY30" fmla="*/ 255599 h 2498068"/>
                <a:gd name="connsiteX31" fmla="*/ 422474 w 1206042"/>
                <a:gd name="connsiteY31" fmla="*/ 566823 h 2498068"/>
                <a:gd name="connsiteX32" fmla="*/ 424773 w 1206042"/>
                <a:gd name="connsiteY32" fmla="*/ 664282 h 2498068"/>
                <a:gd name="connsiteX33" fmla="*/ 442242 w 1206042"/>
                <a:gd name="connsiteY33" fmla="*/ 683130 h 2498068"/>
                <a:gd name="connsiteX34" fmla="*/ 608197 w 1206042"/>
                <a:gd name="connsiteY34" fmla="*/ 685888 h 2498068"/>
                <a:gd name="connsiteX35" fmla="*/ 842190 w 1206042"/>
                <a:gd name="connsiteY35" fmla="*/ 677154 h 2498068"/>
                <a:gd name="connsiteX36" fmla="*/ 1046761 w 1206042"/>
                <a:gd name="connsiteY36" fmla="*/ 662443 h 2498068"/>
                <a:gd name="connsiteX37" fmla="*/ 1062392 w 1206042"/>
                <a:gd name="connsiteY37" fmla="*/ 638538 h 2498068"/>
                <a:gd name="connsiteX38" fmla="*/ 992515 w 1206042"/>
                <a:gd name="connsiteY38" fmla="*/ 414659 h 2498068"/>
                <a:gd name="connsiteX39" fmla="*/ 896896 w 1206042"/>
                <a:gd name="connsiteY39" fmla="*/ 110790 h 2498068"/>
                <a:gd name="connsiteX40" fmla="*/ 878507 w 1206042"/>
                <a:gd name="connsiteY40" fmla="*/ 55625 h 2498068"/>
                <a:gd name="connsiteX41" fmla="*/ 883564 w 1206042"/>
                <a:gd name="connsiteY41"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1570 w 1206042"/>
                <a:gd name="connsiteY6" fmla="*/ 1287190 h 2498068"/>
                <a:gd name="connsiteX7" fmla="*/ 1192490 w 1206042"/>
                <a:gd name="connsiteY7" fmla="*/ 1413610 h 2498068"/>
                <a:gd name="connsiteX8" fmla="*/ 1192490 w 1206042"/>
                <a:gd name="connsiteY8" fmla="*/ 1555201 h 2498068"/>
                <a:gd name="connsiteX9" fmla="*/ 1185594 w 1206042"/>
                <a:gd name="connsiteY9" fmla="*/ 1582784 h 2498068"/>
                <a:gd name="connsiteX10" fmla="*/ 1184675 w 1206042"/>
                <a:gd name="connsiteY10" fmla="*/ 1724835 h 2498068"/>
                <a:gd name="connsiteX11" fmla="*/ 1195708 w 1206042"/>
                <a:gd name="connsiteY11" fmla="*/ 2498068 h 2498068"/>
                <a:gd name="connsiteX12" fmla="*/ 0 w 1206042"/>
                <a:gd name="connsiteY12" fmla="*/ 2498068 h 2498068"/>
                <a:gd name="connsiteX13" fmla="*/ 19768 w 1206042"/>
                <a:gd name="connsiteY13" fmla="*/ 2241090 h 2498068"/>
                <a:gd name="connsiteX14" fmla="*/ 44592 w 1206042"/>
                <a:gd name="connsiteY14" fmla="*/ 2024566 h 2498068"/>
                <a:gd name="connsiteX15" fmla="*/ 68497 w 1206042"/>
                <a:gd name="connsiteY15" fmla="*/ 1868264 h 2498068"/>
                <a:gd name="connsiteX16" fmla="*/ 110790 w 1206042"/>
                <a:gd name="connsiteY16" fmla="*/ 1660015 h 2498068"/>
                <a:gd name="connsiteX17" fmla="*/ 144349 w 1206042"/>
                <a:gd name="connsiteY17" fmla="*/ 1560258 h 2498068"/>
                <a:gd name="connsiteX18" fmla="*/ 224799 w 1206042"/>
                <a:gd name="connsiteY18" fmla="*/ 1231105 h 2498068"/>
                <a:gd name="connsiteX19" fmla="*/ 265253 w 1206042"/>
                <a:gd name="connsiteY19" fmla="*/ 939649 h 2498068"/>
                <a:gd name="connsiteX20" fmla="*/ 286400 w 1206042"/>
                <a:gd name="connsiteY20" fmla="*/ 758063 h 2498068"/>
                <a:gd name="connsiteX21" fmla="*/ 309385 w 1206042"/>
                <a:gd name="connsiteY21" fmla="*/ 526828 h 2498068"/>
                <a:gd name="connsiteX22" fmla="*/ 321338 w 1206042"/>
                <a:gd name="connsiteY22" fmla="*/ 390754 h 2498068"/>
                <a:gd name="connsiteX23" fmla="*/ 325016 w 1206042"/>
                <a:gd name="connsiteY23" fmla="*/ 325935 h 2498068"/>
                <a:gd name="connsiteX24" fmla="*/ 328693 w 1206042"/>
                <a:gd name="connsiteY24" fmla="*/ 124122 h 2498068"/>
                <a:gd name="connsiteX25" fmla="*/ 331911 w 1206042"/>
                <a:gd name="connsiteY25" fmla="*/ 70336 h 2498068"/>
                <a:gd name="connsiteX26" fmla="*/ 397650 w 1206042"/>
                <a:gd name="connsiteY26" fmla="*/ 0 h 2498068"/>
                <a:gd name="connsiteX27" fmla="*/ 407304 w 1206042"/>
                <a:gd name="connsiteY27" fmla="*/ 17929 h 2498068"/>
                <a:gd name="connsiteX28" fmla="*/ 410522 w 1206042"/>
                <a:gd name="connsiteY28" fmla="*/ 74013 h 2498068"/>
                <a:gd name="connsiteX29" fmla="*/ 415119 w 1206042"/>
                <a:gd name="connsiteY29" fmla="*/ 255599 h 2498068"/>
                <a:gd name="connsiteX30" fmla="*/ 422474 w 1206042"/>
                <a:gd name="connsiteY30" fmla="*/ 566823 h 2498068"/>
                <a:gd name="connsiteX31" fmla="*/ 424773 w 1206042"/>
                <a:gd name="connsiteY31" fmla="*/ 664282 h 2498068"/>
                <a:gd name="connsiteX32" fmla="*/ 442242 w 1206042"/>
                <a:gd name="connsiteY32" fmla="*/ 683130 h 2498068"/>
                <a:gd name="connsiteX33" fmla="*/ 608197 w 1206042"/>
                <a:gd name="connsiteY33" fmla="*/ 685888 h 2498068"/>
                <a:gd name="connsiteX34" fmla="*/ 842190 w 1206042"/>
                <a:gd name="connsiteY34" fmla="*/ 677154 h 2498068"/>
                <a:gd name="connsiteX35" fmla="*/ 1046761 w 1206042"/>
                <a:gd name="connsiteY35" fmla="*/ 662443 h 2498068"/>
                <a:gd name="connsiteX36" fmla="*/ 1062392 w 1206042"/>
                <a:gd name="connsiteY36" fmla="*/ 638538 h 2498068"/>
                <a:gd name="connsiteX37" fmla="*/ 992515 w 1206042"/>
                <a:gd name="connsiteY37" fmla="*/ 414659 h 2498068"/>
                <a:gd name="connsiteX38" fmla="*/ 896896 w 1206042"/>
                <a:gd name="connsiteY38" fmla="*/ 110790 h 2498068"/>
                <a:gd name="connsiteX39" fmla="*/ 878507 w 1206042"/>
                <a:gd name="connsiteY39" fmla="*/ 55625 h 2498068"/>
                <a:gd name="connsiteX40" fmla="*/ 883564 w 1206042"/>
                <a:gd name="connsiteY40"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413610 h 2498068"/>
                <a:gd name="connsiteX7" fmla="*/ 1192490 w 1206042"/>
                <a:gd name="connsiteY7" fmla="*/ 1555201 h 2498068"/>
                <a:gd name="connsiteX8" fmla="*/ 1185594 w 1206042"/>
                <a:gd name="connsiteY8" fmla="*/ 1582784 h 2498068"/>
                <a:gd name="connsiteX9" fmla="*/ 1184675 w 1206042"/>
                <a:gd name="connsiteY9" fmla="*/ 1724835 h 2498068"/>
                <a:gd name="connsiteX10" fmla="*/ 1195708 w 1206042"/>
                <a:gd name="connsiteY10" fmla="*/ 2498068 h 2498068"/>
                <a:gd name="connsiteX11" fmla="*/ 0 w 1206042"/>
                <a:gd name="connsiteY11" fmla="*/ 2498068 h 2498068"/>
                <a:gd name="connsiteX12" fmla="*/ 19768 w 1206042"/>
                <a:gd name="connsiteY12" fmla="*/ 2241090 h 2498068"/>
                <a:gd name="connsiteX13" fmla="*/ 44592 w 1206042"/>
                <a:gd name="connsiteY13" fmla="*/ 2024566 h 2498068"/>
                <a:gd name="connsiteX14" fmla="*/ 68497 w 1206042"/>
                <a:gd name="connsiteY14" fmla="*/ 1868264 h 2498068"/>
                <a:gd name="connsiteX15" fmla="*/ 110790 w 1206042"/>
                <a:gd name="connsiteY15" fmla="*/ 1660015 h 2498068"/>
                <a:gd name="connsiteX16" fmla="*/ 144349 w 1206042"/>
                <a:gd name="connsiteY16" fmla="*/ 1560258 h 2498068"/>
                <a:gd name="connsiteX17" fmla="*/ 224799 w 1206042"/>
                <a:gd name="connsiteY17" fmla="*/ 1231105 h 2498068"/>
                <a:gd name="connsiteX18" fmla="*/ 265253 w 1206042"/>
                <a:gd name="connsiteY18" fmla="*/ 939649 h 2498068"/>
                <a:gd name="connsiteX19" fmla="*/ 286400 w 1206042"/>
                <a:gd name="connsiteY19" fmla="*/ 758063 h 2498068"/>
                <a:gd name="connsiteX20" fmla="*/ 309385 w 1206042"/>
                <a:gd name="connsiteY20" fmla="*/ 526828 h 2498068"/>
                <a:gd name="connsiteX21" fmla="*/ 321338 w 1206042"/>
                <a:gd name="connsiteY21" fmla="*/ 390754 h 2498068"/>
                <a:gd name="connsiteX22" fmla="*/ 325016 w 1206042"/>
                <a:gd name="connsiteY22" fmla="*/ 325935 h 2498068"/>
                <a:gd name="connsiteX23" fmla="*/ 328693 w 1206042"/>
                <a:gd name="connsiteY23" fmla="*/ 124122 h 2498068"/>
                <a:gd name="connsiteX24" fmla="*/ 331911 w 1206042"/>
                <a:gd name="connsiteY24" fmla="*/ 70336 h 2498068"/>
                <a:gd name="connsiteX25" fmla="*/ 397650 w 1206042"/>
                <a:gd name="connsiteY25" fmla="*/ 0 h 2498068"/>
                <a:gd name="connsiteX26" fmla="*/ 407304 w 1206042"/>
                <a:gd name="connsiteY26" fmla="*/ 17929 h 2498068"/>
                <a:gd name="connsiteX27" fmla="*/ 410522 w 1206042"/>
                <a:gd name="connsiteY27" fmla="*/ 74013 h 2498068"/>
                <a:gd name="connsiteX28" fmla="*/ 415119 w 1206042"/>
                <a:gd name="connsiteY28" fmla="*/ 255599 h 2498068"/>
                <a:gd name="connsiteX29" fmla="*/ 422474 w 1206042"/>
                <a:gd name="connsiteY29" fmla="*/ 566823 h 2498068"/>
                <a:gd name="connsiteX30" fmla="*/ 424773 w 1206042"/>
                <a:gd name="connsiteY30" fmla="*/ 664282 h 2498068"/>
                <a:gd name="connsiteX31" fmla="*/ 442242 w 1206042"/>
                <a:gd name="connsiteY31" fmla="*/ 683130 h 2498068"/>
                <a:gd name="connsiteX32" fmla="*/ 608197 w 1206042"/>
                <a:gd name="connsiteY32" fmla="*/ 685888 h 2498068"/>
                <a:gd name="connsiteX33" fmla="*/ 842190 w 1206042"/>
                <a:gd name="connsiteY33" fmla="*/ 677154 h 2498068"/>
                <a:gd name="connsiteX34" fmla="*/ 1046761 w 1206042"/>
                <a:gd name="connsiteY34" fmla="*/ 662443 h 2498068"/>
                <a:gd name="connsiteX35" fmla="*/ 1062392 w 1206042"/>
                <a:gd name="connsiteY35" fmla="*/ 638538 h 2498068"/>
                <a:gd name="connsiteX36" fmla="*/ 992515 w 1206042"/>
                <a:gd name="connsiteY36" fmla="*/ 414659 h 2498068"/>
                <a:gd name="connsiteX37" fmla="*/ 896896 w 1206042"/>
                <a:gd name="connsiteY37" fmla="*/ 110790 h 2498068"/>
                <a:gd name="connsiteX38" fmla="*/ 878507 w 1206042"/>
                <a:gd name="connsiteY38" fmla="*/ 55625 h 2498068"/>
                <a:gd name="connsiteX39" fmla="*/ 883564 w 1206042"/>
                <a:gd name="connsiteY39"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555201 h 2498068"/>
                <a:gd name="connsiteX7" fmla="*/ 1185594 w 1206042"/>
                <a:gd name="connsiteY7" fmla="*/ 1582784 h 2498068"/>
                <a:gd name="connsiteX8" fmla="*/ 1184675 w 1206042"/>
                <a:gd name="connsiteY8" fmla="*/ 1724835 h 2498068"/>
                <a:gd name="connsiteX9" fmla="*/ 1195708 w 1206042"/>
                <a:gd name="connsiteY9" fmla="*/ 2498068 h 2498068"/>
                <a:gd name="connsiteX10" fmla="*/ 0 w 1206042"/>
                <a:gd name="connsiteY10" fmla="*/ 2498068 h 2498068"/>
                <a:gd name="connsiteX11" fmla="*/ 19768 w 1206042"/>
                <a:gd name="connsiteY11" fmla="*/ 2241090 h 2498068"/>
                <a:gd name="connsiteX12" fmla="*/ 44592 w 1206042"/>
                <a:gd name="connsiteY12" fmla="*/ 2024566 h 2498068"/>
                <a:gd name="connsiteX13" fmla="*/ 68497 w 1206042"/>
                <a:gd name="connsiteY13" fmla="*/ 1868264 h 2498068"/>
                <a:gd name="connsiteX14" fmla="*/ 110790 w 1206042"/>
                <a:gd name="connsiteY14" fmla="*/ 1660015 h 2498068"/>
                <a:gd name="connsiteX15" fmla="*/ 144349 w 1206042"/>
                <a:gd name="connsiteY15" fmla="*/ 1560258 h 2498068"/>
                <a:gd name="connsiteX16" fmla="*/ 224799 w 1206042"/>
                <a:gd name="connsiteY16" fmla="*/ 1231105 h 2498068"/>
                <a:gd name="connsiteX17" fmla="*/ 265253 w 1206042"/>
                <a:gd name="connsiteY17" fmla="*/ 939649 h 2498068"/>
                <a:gd name="connsiteX18" fmla="*/ 286400 w 1206042"/>
                <a:gd name="connsiteY18" fmla="*/ 758063 h 2498068"/>
                <a:gd name="connsiteX19" fmla="*/ 309385 w 1206042"/>
                <a:gd name="connsiteY19" fmla="*/ 526828 h 2498068"/>
                <a:gd name="connsiteX20" fmla="*/ 321338 w 1206042"/>
                <a:gd name="connsiteY20" fmla="*/ 390754 h 2498068"/>
                <a:gd name="connsiteX21" fmla="*/ 325016 w 1206042"/>
                <a:gd name="connsiteY21" fmla="*/ 325935 h 2498068"/>
                <a:gd name="connsiteX22" fmla="*/ 328693 w 1206042"/>
                <a:gd name="connsiteY22" fmla="*/ 124122 h 2498068"/>
                <a:gd name="connsiteX23" fmla="*/ 331911 w 1206042"/>
                <a:gd name="connsiteY23" fmla="*/ 70336 h 2498068"/>
                <a:gd name="connsiteX24" fmla="*/ 397650 w 1206042"/>
                <a:gd name="connsiteY24" fmla="*/ 0 h 2498068"/>
                <a:gd name="connsiteX25" fmla="*/ 407304 w 1206042"/>
                <a:gd name="connsiteY25" fmla="*/ 17929 h 2498068"/>
                <a:gd name="connsiteX26" fmla="*/ 410522 w 1206042"/>
                <a:gd name="connsiteY26" fmla="*/ 74013 h 2498068"/>
                <a:gd name="connsiteX27" fmla="*/ 415119 w 1206042"/>
                <a:gd name="connsiteY27" fmla="*/ 255599 h 2498068"/>
                <a:gd name="connsiteX28" fmla="*/ 422474 w 1206042"/>
                <a:gd name="connsiteY28" fmla="*/ 566823 h 2498068"/>
                <a:gd name="connsiteX29" fmla="*/ 424773 w 1206042"/>
                <a:gd name="connsiteY29" fmla="*/ 664282 h 2498068"/>
                <a:gd name="connsiteX30" fmla="*/ 442242 w 1206042"/>
                <a:gd name="connsiteY30" fmla="*/ 683130 h 2498068"/>
                <a:gd name="connsiteX31" fmla="*/ 608197 w 1206042"/>
                <a:gd name="connsiteY31" fmla="*/ 685888 h 2498068"/>
                <a:gd name="connsiteX32" fmla="*/ 842190 w 1206042"/>
                <a:gd name="connsiteY32" fmla="*/ 677154 h 2498068"/>
                <a:gd name="connsiteX33" fmla="*/ 1046761 w 1206042"/>
                <a:gd name="connsiteY33" fmla="*/ 662443 h 2498068"/>
                <a:gd name="connsiteX34" fmla="*/ 1062392 w 1206042"/>
                <a:gd name="connsiteY34" fmla="*/ 638538 h 2498068"/>
                <a:gd name="connsiteX35" fmla="*/ 992515 w 1206042"/>
                <a:gd name="connsiteY35" fmla="*/ 414659 h 2498068"/>
                <a:gd name="connsiteX36" fmla="*/ 896896 w 1206042"/>
                <a:gd name="connsiteY36" fmla="*/ 110790 h 2498068"/>
                <a:gd name="connsiteX37" fmla="*/ 878507 w 1206042"/>
                <a:gd name="connsiteY37" fmla="*/ 55625 h 2498068"/>
                <a:gd name="connsiteX38" fmla="*/ 883564 w 1206042"/>
                <a:gd name="connsiteY38"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842190 w 1206042"/>
                <a:gd name="connsiteY30" fmla="*/ 677154 h 2498068"/>
                <a:gd name="connsiteX31" fmla="*/ 1046761 w 1206042"/>
                <a:gd name="connsiteY31" fmla="*/ 662443 h 2498068"/>
                <a:gd name="connsiteX32" fmla="*/ 1062392 w 1206042"/>
                <a:gd name="connsiteY32" fmla="*/ 638538 h 2498068"/>
                <a:gd name="connsiteX33" fmla="*/ 992515 w 1206042"/>
                <a:gd name="connsiteY33" fmla="*/ 414659 h 2498068"/>
                <a:gd name="connsiteX34" fmla="*/ 896896 w 1206042"/>
                <a:gd name="connsiteY34" fmla="*/ 110790 h 2498068"/>
                <a:gd name="connsiteX35" fmla="*/ 878507 w 1206042"/>
                <a:gd name="connsiteY35" fmla="*/ 55625 h 2498068"/>
                <a:gd name="connsiteX36" fmla="*/ 883564 w 1206042"/>
                <a:gd name="connsiteY36"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910687 w 1206042"/>
                <a:gd name="connsiteY1" fmla="*/ 59303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83564 w 1206042"/>
                <a:gd name="connsiteY32" fmla="*/ 35398 h 2498068"/>
                <a:gd name="connsiteX0" fmla="*/ 883564 w 1206042"/>
                <a:gd name="connsiteY0" fmla="*/ 53011 h 2515681"/>
                <a:gd name="connsiteX1" fmla="*/ 915684 w 1206042"/>
                <a:gd name="connsiteY1" fmla="*/ 59427 h 2515681"/>
                <a:gd name="connsiteX2" fmla="*/ 1051818 w 1206042"/>
                <a:gd name="connsiteY2" fmla="*/ 309070 h 2515681"/>
                <a:gd name="connsiteX3" fmla="*/ 1185134 w 1206042"/>
                <a:gd name="connsiteY3" fmla="*/ 764183 h 2515681"/>
                <a:gd name="connsiteX4" fmla="*/ 1205361 w 1206042"/>
                <a:gd name="connsiteY4" fmla="*/ 1154937 h 2515681"/>
                <a:gd name="connsiteX5" fmla="*/ 1185594 w 1206042"/>
                <a:gd name="connsiteY5" fmla="*/ 1600397 h 2515681"/>
                <a:gd name="connsiteX6" fmla="*/ 1184675 w 1206042"/>
                <a:gd name="connsiteY6" fmla="*/ 1742448 h 2515681"/>
                <a:gd name="connsiteX7" fmla="*/ 1195708 w 1206042"/>
                <a:gd name="connsiteY7" fmla="*/ 2515681 h 2515681"/>
                <a:gd name="connsiteX8" fmla="*/ 0 w 1206042"/>
                <a:gd name="connsiteY8" fmla="*/ 2515681 h 2515681"/>
                <a:gd name="connsiteX9" fmla="*/ 19768 w 1206042"/>
                <a:gd name="connsiteY9" fmla="*/ 2258703 h 2515681"/>
                <a:gd name="connsiteX10" fmla="*/ 44592 w 1206042"/>
                <a:gd name="connsiteY10" fmla="*/ 2042179 h 2515681"/>
                <a:gd name="connsiteX11" fmla="*/ 68497 w 1206042"/>
                <a:gd name="connsiteY11" fmla="*/ 1885877 h 2515681"/>
                <a:gd name="connsiteX12" fmla="*/ 110790 w 1206042"/>
                <a:gd name="connsiteY12" fmla="*/ 1677628 h 2515681"/>
                <a:gd name="connsiteX13" fmla="*/ 144349 w 1206042"/>
                <a:gd name="connsiteY13" fmla="*/ 1577871 h 2515681"/>
                <a:gd name="connsiteX14" fmla="*/ 224799 w 1206042"/>
                <a:gd name="connsiteY14" fmla="*/ 1248718 h 2515681"/>
                <a:gd name="connsiteX15" fmla="*/ 265253 w 1206042"/>
                <a:gd name="connsiteY15" fmla="*/ 957262 h 2515681"/>
                <a:gd name="connsiteX16" fmla="*/ 286400 w 1206042"/>
                <a:gd name="connsiteY16" fmla="*/ 775676 h 2515681"/>
                <a:gd name="connsiteX17" fmla="*/ 309385 w 1206042"/>
                <a:gd name="connsiteY17" fmla="*/ 544441 h 2515681"/>
                <a:gd name="connsiteX18" fmla="*/ 321338 w 1206042"/>
                <a:gd name="connsiteY18" fmla="*/ 408367 h 2515681"/>
                <a:gd name="connsiteX19" fmla="*/ 325016 w 1206042"/>
                <a:gd name="connsiteY19" fmla="*/ 343548 h 2515681"/>
                <a:gd name="connsiteX20" fmla="*/ 328693 w 1206042"/>
                <a:gd name="connsiteY20" fmla="*/ 141735 h 2515681"/>
                <a:gd name="connsiteX21" fmla="*/ 331911 w 1206042"/>
                <a:gd name="connsiteY21" fmla="*/ 87949 h 2515681"/>
                <a:gd name="connsiteX22" fmla="*/ 397650 w 1206042"/>
                <a:gd name="connsiteY22" fmla="*/ 17613 h 2515681"/>
                <a:gd name="connsiteX23" fmla="*/ 407304 w 1206042"/>
                <a:gd name="connsiteY23" fmla="*/ 35542 h 2515681"/>
                <a:gd name="connsiteX24" fmla="*/ 410522 w 1206042"/>
                <a:gd name="connsiteY24" fmla="*/ 91626 h 2515681"/>
                <a:gd name="connsiteX25" fmla="*/ 415119 w 1206042"/>
                <a:gd name="connsiteY25" fmla="*/ 273212 h 2515681"/>
                <a:gd name="connsiteX26" fmla="*/ 422474 w 1206042"/>
                <a:gd name="connsiteY26" fmla="*/ 584436 h 2515681"/>
                <a:gd name="connsiteX27" fmla="*/ 424773 w 1206042"/>
                <a:gd name="connsiteY27" fmla="*/ 681895 h 2515681"/>
                <a:gd name="connsiteX28" fmla="*/ 442242 w 1206042"/>
                <a:gd name="connsiteY28" fmla="*/ 700743 h 2515681"/>
                <a:gd name="connsiteX29" fmla="*/ 1046761 w 1206042"/>
                <a:gd name="connsiteY29" fmla="*/ 680056 h 2515681"/>
                <a:gd name="connsiteX30" fmla="*/ 1062392 w 1206042"/>
                <a:gd name="connsiteY30" fmla="*/ 656151 h 2515681"/>
                <a:gd name="connsiteX31" fmla="*/ 883564 w 1206042"/>
                <a:gd name="connsiteY31" fmla="*/ 53011 h 2515681"/>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0522 w 1206042"/>
                <a:gd name="connsiteY23" fmla="*/ 74013 h 2498068"/>
                <a:gd name="connsiteX24" fmla="*/ 415119 w 1206042"/>
                <a:gd name="connsiteY24" fmla="*/ 255599 h 2498068"/>
                <a:gd name="connsiteX25" fmla="*/ 422474 w 1206042"/>
                <a:gd name="connsiteY25" fmla="*/ 566823 h 2498068"/>
                <a:gd name="connsiteX26" fmla="*/ 424773 w 1206042"/>
                <a:gd name="connsiteY26" fmla="*/ 664282 h 2498068"/>
                <a:gd name="connsiteX27" fmla="*/ 442242 w 1206042"/>
                <a:gd name="connsiteY27" fmla="*/ 683130 h 2498068"/>
                <a:gd name="connsiteX28" fmla="*/ 1046761 w 1206042"/>
                <a:gd name="connsiteY28" fmla="*/ 662443 h 2498068"/>
                <a:gd name="connsiteX29" fmla="*/ 1062392 w 1206042"/>
                <a:gd name="connsiteY29" fmla="*/ 638538 h 2498068"/>
                <a:gd name="connsiteX30" fmla="*/ 883564 w 1206042"/>
                <a:gd name="connsiteY30"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2474 w 1206042"/>
                <a:gd name="connsiteY24" fmla="*/ 566823 h 2498068"/>
                <a:gd name="connsiteX25" fmla="*/ 424773 w 1206042"/>
                <a:gd name="connsiteY25" fmla="*/ 664282 h 2498068"/>
                <a:gd name="connsiteX26" fmla="*/ 442242 w 1206042"/>
                <a:gd name="connsiteY26" fmla="*/ 683130 h 2498068"/>
                <a:gd name="connsiteX27" fmla="*/ 1046761 w 1206042"/>
                <a:gd name="connsiteY27" fmla="*/ 662443 h 2498068"/>
                <a:gd name="connsiteX28" fmla="*/ 1062392 w 1206042"/>
                <a:gd name="connsiteY28" fmla="*/ 638538 h 2498068"/>
                <a:gd name="connsiteX29" fmla="*/ 883564 w 1206042"/>
                <a:gd name="connsiteY29"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4773 w 1206042"/>
                <a:gd name="connsiteY24" fmla="*/ 664282 h 2498068"/>
                <a:gd name="connsiteX25" fmla="*/ 442242 w 1206042"/>
                <a:gd name="connsiteY25" fmla="*/ 683130 h 2498068"/>
                <a:gd name="connsiteX26" fmla="*/ 1046761 w 1206042"/>
                <a:gd name="connsiteY26" fmla="*/ 662443 h 2498068"/>
                <a:gd name="connsiteX27" fmla="*/ 1062392 w 1206042"/>
                <a:gd name="connsiteY27" fmla="*/ 638538 h 2498068"/>
                <a:gd name="connsiteX28" fmla="*/ 883564 w 1206042"/>
                <a:gd name="connsiteY28"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8693 w 1206042"/>
                <a:gd name="connsiteY19" fmla="*/ 124122 h 2498068"/>
                <a:gd name="connsiteX20" fmla="*/ 331911 w 1206042"/>
                <a:gd name="connsiteY20" fmla="*/ 70336 h 2498068"/>
                <a:gd name="connsiteX21" fmla="*/ 397650 w 1206042"/>
                <a:gd name="connsiteY21" fmla="*/ 0 h 2498068"/>
                <a:gd name="connsiteX22" fmla="*/ 415119 w 1206042"/>
                <a:gd name="connsiteY22" fmla="*/ 255599 h 2498068"/>
                <a:gd name="connsiteX23" fmla="*/ 424773 w 1206042"/>
                <a:gd name="connsiteY23" fmla="*/ 664282 h 2498068"/>
                <a:gd name="connsiteX24" fmla="*/ 442242 w 1206042"/>
                <a:gd name="connsiteY24" fmla="*/ 683130 h 2498068"/>
                <a:gd name="connsiteX25" fmla="*/ 1046761 w 1206042"/>
                <a:gd name="connsiteY25" fmla="*/ 662443 h 2498068"/>
                <a:gd name="connsiteX26" fmla="*/ 1062392 w 1206042"/>
                <a:gd name="connsiteY26" fmla="*/ 638538 h 2498068"/>
                <a:gd name="connsiteX27" fmla="*/ 883564 w 1206042"/>
                <a:gd name="connsiteY27"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21338 w 1206042"/>
                <a:gd name="connsiteY17" fmla="*/ 390754 h 2498068"/>
                <a:gd name="connsiteX18" fmla="*/ 328693 w 1206042"/>
                <a:gd name="connsiteY18" fmla="*/ 124122 h 2498068"/>
                <a:gd name="connsiteX19" fmla="*/ 331911 w 1206042"/>
                <a:gd name="connsiteY19" fmla="*/ 70336 h 2498068"/>
                <a:gd name="connsiteX20" fmla="*/ 397650 w 1206042"/>
                <a:gd name="connsiteY20" fmla="*/ 0 h 2498068"/>
                <a:gd name="connsiteX21" fmla="*/ 415119 w 1206042"/>
                <a:gd name="connsiteY21" fmla="*/ 255599 h 2498068"/>
                <a:gd name="connsiteX22" fmla="*/ 424773 w 1206042"/>
                <a:gd name="connsiteY22" fmla="*/ 664282 h 2498068"/>
                <a:gd name="connsiteX23" fmla="*/ 442242 w 1206042"/>
                <a:gd name="connsiteY23" fmla="*/ 683130 h 2498068"/>
                <a:gd name="connsiteX24" fmla="*/ 1046761 w 1206042"/>
                <a:gd name="connsiteY24" fmla="*/ 662443 h 2498068"/>
                <a:gd name="connsiteX25" fmla="*/ 1062392 w 1206042"/>
                <a:gd name="connsiteY25" fmla="*/ 638538 h 2498068"/>
                <a:gd name="connsiteX26" fmla="*/ 883564 w 1206042"/>
                <a:gd name="connsiteY26"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06042" h="2498068">
                  <a:moveTo>
                    <a:pt x="883564" y="35398"/>
                  </a:moveTo>
                  <a:cubicBezTo>
                    <a:pt x="901585" y="18390"/>
                    <a:pt x="915124" y="31617"/>
                    <a:pt x="933172" y="46811"/>
                  </a:cubicBezTo>
                  <a:cubicBezTo>
                    <a:pt x="972236" y="79698"/>
                    <a:pt x="1009824" y="174831"/>
                    <a:pt x="1051818" y="291457"/>
                  </a:cubicBezTo>
                  <a:cubicBezTo>
                    <a:pt x="1093812" y="408083"/>
                    <a:pt x="1161229" y="588889"/>
                    <a:pt x="1185134" y="746570"/>
                  </a:cubicBezTo>
                  <a:cubicBezTo>
                    <a:pt x="1204902" y="876209"/>
                    <a:pt x="1207660" y="1006766"/>
                    <a:pt x="1205361" y="1137324"/>
                  </a:cubicBezTo>
                  <a:cubicBezTo>
                    <a:pt x="1187949" y="1381624"/>
                    <a:pt x="1189042" y="1427404"/>
                    <a:pt x="1185594" y="1582784"/>
                  </a:cubicBezTo>
                  <a:cubicBezTo>
                    <a:pt x="1182376" y="1630134"/>
                    <a:pt x="1183755" y="1677484"/>
                    <a:pt x="1184675" y="1724835"/>
                  </a:cubicBezTo>
                  <a:cubicBezTo>
                    <a:pt x="1186361" y="1877382"/>
                    <a:pt x="1220767" y="2284252"/>
                    <a:pt x="1195708" y="2498068"/>
                  </a:cubicBezTo>
                  <a:lnTo>
                    <a:pt x="0" y="2498068"/>
                  </a:lnTo>
                  <a:cubicBezTo>
                    <a:pt x="3678" y="2412102"/>
                    <a:pt x="12412" y="2326596"/>
                    <a:pt x="19768" y="2241090"/>
                  </a:cubicBezTo>
                  <a:cubicBezTo>
                    <a:pt x="25744" y="2168455"/>
                    <a:pt x="36317" y="2096741"/>
                    <a:pt x="44592" y="2024566"/>
                  </a:cubicBezTo>
                  <a:cubicBezTo>
                    <a:pt x="50568" y="1972159"/>
                    <a:pt x="59762" y="1920212"/>
                    <a:pt x="68497" y="1868264"/>
                  </a:cubicBezTo>
                  <a:cubicBezTo>
                    <a:pt x="79990" y="1798388"/>
                    <a:pt x="92402" y="1728512"/>
                    <a:pt x="110790" y="1660015"/>
                  </a:cubicBezTo>
                  <a:cubicBezTo>
                    <a:pt x="119985" y="1625997"/>
                    <a:pt x="132856" y="1593357"/>
                    <a:pt x="144349" y="1560258"/>
                  </a:cubicBezTo>
                  <a:cubicBezTo>
                    <a:pt x="163350" y="1488773"/>
                    <a:pt x="204648" y="1334540"/>
                    <a:pt x="224799" y="1231105"/>
                  </a:cubicBezTo>
                  <a:cubicBezTo>
                    <a:pt x="248474" y="1097406"/>
                    <a:pt x="270310" y="898121"/>
                    <a:pt x="286400" y="758063"/>
                  </a:cubicBezTo>
                  <a:cubicBezTo>
                    <a:pt x="295747" y="666581"/>
                    <a:pt x="314289" y="496411"/>
                    <a:pt x="321338" y="390754"/>
                  </a:cubicBezTo>
                  <a:cubicBezTo>
                    <a:pt x="324556" y="323636"/>
                    <a:pt x="326931" y="177525"/>
                    <a:pt x="328693" y="124122"/>
                  </a:cubicBezTo>
                  <a:cubicBezTo>
                    <a:pt x="327774" y="106193"/>
                    <a:pt x="324096" y="87805"/>
                    <a:pt x="331911" y="70336"/>
                  </a:cubicBezTo>
                  <a:cubicBezTo>
                    <a:pt x="355816" y="48729"/>
                    <a:pt x="377423" y="25284"/>
                    <a:pt x="397650" y="0"/>
                  </a:cubicBezTo>
                  <a:cubicBezTo>
                    <a:pt x="411518" y="30877"/>
                    <a:pt x="410982" y="161129"/>
                    <a:pt x="415119" y="255599"/>
                  </a:cubicBezTo>
                  <a:cubicBezTo>
                    <a:pt x="419639" y="366313"/>
                    <a:pt x="426063" y="592895"/>
                    <a:pt x="424773" y="664282"/>
                  </a:cubicBezTo>
                  <a:cubicBezTo>
                    <a:pt x="424298" y="690566"/>
                    <a:pt x="423521" y="683437"/>
                    <a:pt x="442242" y="683130"/>
                  </a:cubicBezTo>
                  <a:cubicBezTo>
                    <a:pt x="545894" y="681430"/>
                    <a:pt x="943136" y="662213"/>
                    <a:pt x="1046761" y="662443"/>
                  </a:cubicBezTo>
                  <a:cubicBezTo>
                    <a:pt x="1075168" y="662506"/>
                    <a:pt x="1068828" y="660145"/>
                    <a:pt x="1062392" y="638538"/>
                  </a:cubicBezTo>
                  <a:cubicBezTo>
                    <a:pt x="1015206" y="306680"/>
                    <a:pt x="908015" y="134852"/>
                    <a:pt x="883564" y="35398"/>
                  </a:cubicBezTo>
                  <a:close/>
                </a:path>
              </a:pathLst>
            </a:custGeom>
            <a:solidFill>
              <a:schemeClr val="accent1"/>
            </a:solidFill>
            <a:ln w="4594" cap="flat">
              <a:noFill/>
              <a:prstDash val="solid"/>
              <a:miter/>
            </a:ln>
          </p:spPr>
          <p:txBody>
            <a:bodyPr rtlCol="0" anchor="ctr"/>
            <a:lstStyle/>
            <a:p>
              <a:pPr algn="r"/>
              <a:endParaRPr lang="en-US" dirty="0">
                <a:cs typeface="B Nazanin" pitchFamily="2" charset="-78"/>
              </a:endParaRPr>
            </a:p>
          </p:txBody>
        </p:sp>
        <p:sp>
          <p:nvSpPr>
            <p:cNvPr id="18" name="Freeform: Shape 17">
              <a:extLst>
                <a:ext uri="{FF2B5EF4-FFF2-40B4-BE49-F238E27FC236}">
                  <a16:creationId xmlns:a16="http://schemas.microsoft.com/office/drawing/2014/main" id="{F85D7D24-249F-4096-9D34-2076C7639E72}"/>
                </a:ext>
              </a:extLst>
            </p:cNvPr>
            <p:cNvSpPr/>
            <p:nvPr/>
          </p:nvSpPr>
          <p:spPr>
            <a:xfrm>
              <a:off x="9764769" y="3251604"/>
              <a:ext cx="621373" cy="950116"/>
            </a:xfrm>
            <a:custGeom>
              <a:avLst/>
              <a:gdLst>
                <a:gd name="connsiteX0" fmla="*/ 564782 w 621374"/>
                <a:gd name="connsiteY0" fmla="*/ 229578 h 946726"/>
                <a:gd name="connsiteX1" fmla="*/ 590526 w 621374"/>
                <a:gd name="connsiteY1" fmla="*/ 217166 h 946726"/>
                <a:gd name="connsiteX2" fmla="*/ 610294 w 621374"/>
                <a:gd name="connsiteY2" fmla="*/ 246127 h 946726"/>
                <a:gd name="connsiteX3" fmla="*/ 621326 w 621374"/>
                <a:gd name="connsiteY3" fmla="*/ 321980 h 946726"/>
                <a:gd name="connsiteX4" fmla="*/ 608914 w 621374"/>
                <a:gd name="connsiteY4" fmla="*/ 428173 h 946726"/>
                <a:gd name="connsiteX5" fmla="*/ 586388 w 621374"/>
                <a:gd name="connsiteY5" fmla="*/ 448400 h 946726"/>
                <a:gd name="connsiteX6" fmla="*/ 574896 w 621374"/>
                <a:gd name="connsiteY6" fmla="*/ 463111 h 946726"/>
                <a:gd name="connsiteX7" fmla="*/ 574896 w 621374"/>
                <a:gd name="connsiteY7" fmla="*/ 490234 h 946726"/>
                <a:gd name="connsiteX8" fmla="*/ 560645 w 621374"/>
                <a:gd name="connsiteY8" fmla="*/ 593209 h 946726"/>
                <a:gd name="connsiteX9" fmla="*/ 545015 w 621374"/>
                <a:gd name="connsiteY9" fmla="*/ 618953 h 946726"/>
                <a:gd name="connsiteX10" fmla="*/ 541796 w 621374"/>
                <a:gd name="connsiteY10" fmla="*/ 629986 h 946726"/>
                <a:gd name="connsiteX11" fmla="*/ 547773 w 621374"/>
                <a:gd name="connsiteY11" fmla="*/ 734340 h 946726"/>
                <a:gd name="connsiteX12" fmla="*/ 553749 w 621374"/>
                <a:gd name="connsiteY12" fmla="*/ 750430 h 946726"/>
                <a:gd name="connsiteX13" fmla="*/ 555128 w 621374"/>
                <a:gd name="connsiteY13" fmla="*/ 808354 h 946726"/>
                <a:gd name="connsiteX14" fmla="*/ 448935 w 621374"/>
                <a:gd name="connsiteY14" fmla="*/ 935693 h 946726"/>
                <a:gd name="connsiteX15" fmla="*/ 441120 w 621374"/>
                <a:gd name="connsiteY15" fmla="*/ 942129 h 946726"/>
                <a:gd name="connsiteX16" fmla="*/ 428708 w 621374"/>
                <a:gd name="connsiteY16" fmla="*/ 946727 h 946726"/>
                <a:gd name="connsiteX17" fmla="*/ 387334 w 621374"/>
                <a:gd name="connsiteY17" fmla="*/ 931556 h 946726"/>
                <a:gd name="connsiteX18" fmla="*/ 252638 w 621374"/>
                <a:gd name="connsiteY18" fmla="*/ 858002 h 946726"/>
                <a:gd name="connsiteX19" fmla="*/ 164374 w 621374"/>
                <a:gd name="connsiteY19" fmla="*/ 774795 h 946726"/>
                <a:gd name="connsiteX20" fmla="*/ 157019 w 621374"/>
                <a:gd name="connsiteY20" fmla="*/ 755947 h 946726"/>
                <a:gd name="connsiteX21" fmla="*/ 136332 w 621374"/>
                <a:gd name="connsiteY21" fmla="*/ 659867 h 946726"/>
                <a:gd name="connsiteX22" fmla="*/ 94958 w 621374"/>
                <a:gd name="connsiteY22" fmla="*/ 550916 h 946726"/>
                <a:gd name="connsiteX23" fmla="*/ 78408 w 621374"/>
                <a:gd name="connsiteY23" fmla="*/ 537124 h 946726"/>
                <a:gd name="connsiteX24" fmla="*/ 53124 w 621374"/>
                <a:gd name="connsiteY24" fmla="*/ 521494 h 946726"/>
                <a:gd name="connsiteX25" fmla="*/ 8992 w 621374"/>
                <a:gd name="connsiteY25" fmla="*/ 431391 h 946726"/>
                <a:gd name="connsiteX26" fmla="*/ 6693 w 621374"/>
                <a:gd name="connsiteY26" fmla="*/ 414841 h 946726"/>
                <a:gd name="connsiteX27" fmla="*/ 1636 w 621374"/>
                <a:gd name="connsiteY27" fmla="*/ 378064 h 946726"/>
                <a:gd name="connsiteX28" fmla="*/ 30138 w 621374"/>
                <a:gd name="connsiteY28" fmla="*/ 323819 h 946726"/>
                <a:gd name="connsiteX29" fmla="*/ 56802 w 621374"/>
                <a:gd name="connsiteY29" fmla="*/ 363813 h 946726"/>
                <a:gd name="connsiteX30" fmla="*/ 54043 w 621374"/>
                <a:gd name="connsiteY30" fmla="*/ 150967 h 946726"/>
                <a:gd name="connsiteX31" fmla="*/ 139550 w 621374"/>
                <a:gd name="connsiteY31" fmla="*/ 82470 h 946726"/>
                <a:gd name="connsiteX32" fmla="*/ 266430 w 621374"/>
                <a:gd name="connsiteY32" fmla="*/ 52130 h 946726"/>
                <a:gd name="connsiteX33" fmla="*/ 360670 w 621374"/>
                <a:gd name="connsiteY33" fmla="*/ 4320 h 946726"/>
                <a:gd name="connsiteX34" fmla="*/ 440201 w 621374"/>
                <a:gd name="connsiteY34" fmla="*/ 21329 h 946726"/>
                <a:gd name="connsiteX35" fmla="*/ 490309 w 621374"/>
                <a:gd name="connsiteY35" fmla="*/ 89826 h 946726"/>
                <a:gd name="connsiteX36" fmla="*/ 549612 w 621374"/>
                <a:gd name="connsiteY36" fmla="*/ 258540 h 946726"/>
                <a:gd name="connsiteX37" fmla="*/ 564782 w 621374"/>
                <a:gd name="connsiteY37" fmla="*/ 229578 h 94672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387334 w 621373"/>
                <a:gd name="connsiteY16" fmla="*/ 931556 h 950116"/>
                <a:gd name="connsiteX17" fmla="*/ 252638 w 621373"/>
                <a:gd name="connsiteY17" fmla="*/ 858002 h 950116"/>
                <a:gd name="connsiteX18" fmla="*/ 164374 w 621373"/>
                <a:gd name="connsiteY18" fmla="*/ 774795 h 950116"/>
                <a:gd name="connsiteX19" fmla="*/ 157019 w 621373"/>
                <a:gd name="connsiteY19" fmla="*/ 755947 h 950116"/>
                <a:gd name="connsiteX20" fmla="*/ 136332 w 621373"/>
                <a:gd name="connsiteY20" fmla="*/ 659867 h 950116"/>
                <a:gd name="connsiteX21" fmla="*/ 94958 w 621373"/>
                <a:gd name="connsiteY21" fmla="*/ 550916 h 950116"/>
                <a:gd name="connsiteX22" fmla="*/ 78408 w 621373"/>
                <a:gd name="connsiteY22" fmla="*/ 537124 h 950116"/>
                <a:gd name="connsiteX23" fmla="*/ 53124 w 621373"/>
                <a:gd name="connsiteY23" fmla="*/ 521494 h 950116"/>
                <a:gd name="connsiteX24" fmla="*/ 8992 w 621373"/>
                <a:gd name="connsiteY24" fmla="*/ 431391 h 950116"/>
                <a:gd name="connsiteX25" fmla="*/ 6693 w 621373"/>
                <a:gd name="connsiteY25" fmla="*/ 414841 h 950116"/>
                <a:gd name="connsiteX26" fmla="*/ 1636 w 621373"/>
                <a:gd name="connsiteY26" fmla="*/ 378064 h 950116"/>
                <a:gd name="connsiteX27" fmla="*/ 30138 w 621373"/>
                <a:gd name="connsiteY27" fmla="*/ 323819 h 950116"/>
                <a:gd name="connsiteX28" fmla="*/ 56802 w 621373"/>
                <a:gd name="connsiteY28" fmla="*/ 363813 h 950116"/>
                <a:gd name="connsiteX29" fmla="*/ 54043 w 621373"/>
                <a:gd name="connsiteY29" fmla="*/ 150967 h 950116"/>
                <a:gd name="connsiteX30" fmla="*/ 139550 w 621373"/>
                <a:gd name="connsiteY30" fmla="*/ 82470 h 950116"/>
                <a:gd name="connsiteX31" fmla="*/ 266430 w 621373"/>
                <a:gd name="connsiteY31" fmla="*/ 52130 h 950116"/>
                <a:gd name="connsiteX32" fmla="*/ 360670 w 621373"/>
                <a:gd name="connsiteY32" fmla="*/ 4320 h 950116"/>
                <a:gd name="connsiteX33" fmla="*/ 440201 w 621373"/>
                <a:gd name="connsiteY33" fmla="*/ 21329 h 950116"/>
                <a:gd name="connsiteX34" fmla="*/ 490309 w 621373"/>
                <a:gd name="connsiteY34" fmla="*/ 89826 h 950116"/>
                <a:gd name="connsiteX35" fmla="*/ 549612 w 621373"/>
                <a:gd name="connsiteY35" fmla="*/ 258540 h 950116"/>
                <a:gd name="connsiteX36" fmla="*/ 564782 w 621373"/>
                <a:gd name="connsiteY36"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57019 w 621373"/>
                <a:gd name="connsiteY17" fmla="*/ 755947 h 950116"/>
                <a:gd name="connsiteX18" fmla="*/ 136332 w 621373"/>
                <a:gd name="connsiteY18" fmla="*/ 659867 h 950116"/>
                <a:gd name="connsiteX19" fmla="*/ 94958 w 621373"/>
                <a:gd name="connsiteY19" fmla="*/ 550916 h 950116"/>
                <a:gd name="connsiteX20" fmla="*/ 78408 w 621373"/>
                <a:gd name="connsiteY20" fmla="*/ 537124 h 950116"/>
                <a:gd name="connsiteX21" fmla="*/ 53124 w 621373"/>
                <a:gd name="connsiteY21" fmla="*/ 521494 h 950116"/>
                <a:gd name="connsiteX22" fmla="*/ 8992 w 621373"/>
                <a:gd name="connsiteY22" fmla="*/ 431391 h 950116"/>
                <a:gd name="connsiteX23" fmla="*/ 6693 w 621373"/>
                <a:gd name="connsiteY23" fmla="*/ 414841 h 950116"/>
                <a:gd name="connsiteX24" fmla="*/ 1636 w 621373"/>
                <a:gd name="connsiteY24" fmla="*/ 378064 h 950116"/>
                <a:gd name="connsiteX25" fmla="*/ 30138 w 621373"/>
                <a:gd name="connsiteY25" fmla="*/ 323819 h 950116"/>
                <a:gd name="connsiteX26" fmla="*/ 56802 w 621373"/>
                <a:gd name="connsiteY26" fmla="*/ 363813 h 950116"/>
                <a:gd name="connsiteX27" fmla="*/ 54043 w 621373"/>
                <a:gd name="connsiteY27" fmla="*/ 150967 h 950116"/>
                <a:gd name="connsiteX28" fmla="*/ 139550 w 621373"/>
                <a:gd name="connsiteY28" fmla="*/ 82470 h 950116"/>
                <a:gd name="connsiteX29" fmla="*/ 266430 w 621373"/>
                <a:gd name="connsiteY29" fmla="*/ 52130 h 950116"/>
                <a:gd name="connsiteX30" fmla="*/ 360670 w 621373"/>
                <a:gd name="connsiteY30" fmla="*/ 4320 h 950116"/>
                <a:gd name="connsiteX31" fmla="*/ 440201 w 621373"/>
                <a:gd name="connsiteY31" fmla="*/ 21329 h 950116"/>
                <a:gd name="connsiteX32" fmla="*/ 490309 w 621373"/>
                <a:gd name="connsiteY32" fmla="*/ 89826 h 950116"/>
                <a:gd name="connsiteX33" fmla="*/ 549612 w 621373"/>
                <a:gd name="connsiteY33" fmla="*/ 258540 h 950116"/>
                <a:gd name="connsiteX34" fmla="*/ 564782 w 621373"/>
                <a:gd name="connsiteY34"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3749 w 621373"/>
                <a:gd name="connsiteY11" fmla="*/ 750430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6130 w 621373"/>
                <a:gd name="connsiteY11" fmla="*/ 728999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1636 w 621373"/>
                <a:gd name="connsiteY21" fmla="*/ 378064 h 950116"/>
                <a:gd name="connsiteX22" fmla="*/ 30138 w 621373"/>
                <a:gd name="connsiteY22" fmla="*/ 323819 h 950116"/>
                <a:gd name="connsiteX23" fmla="*/ 56802 w 621373"/>
                <a:gd name="connsiteY23" fmla="*/ 363813 h 950116"/>
                <a:gd name="connsiteX24" fmla="*/ 54043 w 621373"/>
                <a:gd name="connsiteY24" fmla="*/ 150967 h 950116"/>
                <a:gd name="connsiteX25" fmla="*/ 139550 w 621373"/>
                <a:gd name="connsiteY25" fmla="*/ 82470 h 950116"/>
                <a:gd name="connsiteX26" fmla="*/ 266430 w 621373"/>
                <a:gd name="connsiteY26" fmla="*/ 52130 h 950116"/>
                <a:gd name="connsiteX27" fmla="*/ 360670 w 621373"/>
                <a:gd name="connsiteY27" fmla="*/ 4320 h 950116"/>
                <a:gd name="connsiteX28" fmla="*/ 440201 w 621373"/>
                <a:gd name="connsiteY28" fmla="*/ 21329 h 950116"/>
                <a:gd name="connsiteX29" fmla="*/ 490309 w 621373"/>
                <a:gd name="connsiteY29" fmla="*/ 89826 h 950116"/>
                <a:gd name="connsiteX30" fmla="*/ 549612 w 621373"/>
                <a:gd name="connsiteY30" fmla="*/ 258540 h 950116"/>
                <a:gd name="connsiteX31" fmla="*/ 564782 w 621373"/>
                <a:gd name="connsiteY31"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21373" h="950116">
                  <a:moveTo>
                    <a:pt x="564782" y="229578"/>
                  </a:moveTo>
                  <a:cubicBezTo>
                    <a:pt x="572137" y="222682"/>
                    <a:pt x="578573" y="212109"/>
                    <a:pt x="590526" y="217166"/>
                  </a:cubicBezTo>
                  <a:cubicBezTo>
                    <a:pt x="602018" y="222222"/>
                    <a:pt x="606616" y="232796"/>
                    <a:pt x="610294" y="246127"/>
                  </a:cubicBezTo>
                  <a:cubicBezTo>
                    <a:pt x="617189" y="271412"/>
                    <a:pt x="620867" y="297155"/>
                    <a:pt x="621326" y="321980"/>
                  </a:cubicBezTo>
                  <a:cubicBezTo>
                    <a:pt x="621786" y="357377"/>
                    <a:pt x="619028" y="393695"/>
                    <a:pt x="608914" y="428173"/>
                  </a:cubicBezTo>
                  <a:cubicBezTo>
                    <a:pt x="605696" y="438746"/>
                    <a:pt x="592058" y="438057"/>
                    <a:pt x="586388" y="448400"/>
                  </a:cubicBezTo>
                  <a:cubicBezTo>
                    <a:pt x="580718" y="458743"/>
                    <a:pt x="579187" y="466099"/>
                    <a:pt x="574896" y="490234"/>
                  </a:cubicBezTo>
                  <a:cubicBezTo>
                    <a:pt x="575355" y="525172"/>
                    <a:pt x="580908" y="549665"/>
                    <a:pt x="560645" y="593209"/>
                  </a:cubicBezTo>
                  <a:cubicBezTo>
                    <a:pt x="558806" y="602863"/>
                    <a:pt x="548233" y="608839"/>
                    <a:pt x="545015" y="618953"/>
                  </a:cubicBezTo>
                  <a:cubicBezTo>
                    <a:pt x="532357" y="658254"/>
                    <a:pt x="554445" y="697432"/>
                    <a:pt x="556130" y="728999"/>
                  </a:cubicBezTo>
                  <a:cubicBezTo>
                    <a:pt x="568083" y="747847"/>
                    <a:pt x="563863" y="790425"/>
                    <a:pt x="555128" y="808354"/>
                  </a:cubicBezTo>
                  <a:cubicBezTo>
                    <a:pt x="530763" y="859382"/>
                    <a:pt x="519094" y="899670"/>
                    <a:pt x="465603" y="935693"/>
                  </a:cubicBezTo>
                  <a:cubicBezTo>
                    <a:pt x="444533" y="958755"/>
                    <a:pt x="412781" y="947416"/>
                    <a:pt x="402514" y="946727"/>
                  </a:cubicBezTo>
                  <a:cubicBezTo>
                    <a:pt x="369798" y="933778"/>
                    <a:pt x="293554" y="889799"/>
                    <a:pt x="252638" y="858002"/>
                  </a:cubicBezTo>
                  <a:cubicBezTo>
                    <a:pt x="211722" y="826205"/>
                    <a:pt x="176403" y="788969"/>
                    <a:pt x="157019" y="755947"/>
                  </a:cubicBezTo>
                  <a:cubicBezTo>
                    <a:pt x="145526" y="725146"/>
                    <a:pt x="156559" y="688829"/>
                    <a:pt x="136332" y="659867"/>
                  </a:cubicBezTo>
                  <a:cubicBezTo>
                    <a:pt x="113346" y="626768"/>
                    <a:pt x="103232" y="589531"/>
                    <a:pt x="94958" y="550916"/>
                  </a:cubicBezTo>
                  <a:cubicBezTo>
                    <a:pt x="93119" y="542181"/>
                    <a:pt x="87602" y="536665"/>
                    <a:pt x="78408" y="537124"/>
                  </a:cubicBezTo>
                  <a:cubicBezTo>
                    <a:pt x="65996" y="537584"/>
                    <a:pt x="60939" y="529769"/>
                    <a:pt x="53124" y="521494"/>
                  </a:cubicBezTo>
                  <a:cubicBezTo>
                    <a:pt x="27840" y="496210"/>
                    <a:pt x="25541" y="460812"/>
                    <a:pt x="8992" y="431391"/>
                  </a:cubicBezTo>
                  <a:cubicBezTo>
                    <a:pt x="411" y="407486"/>
                    <a:pt x="-1888" y="395993"/>
                    <a:pt x="1636" y="378064"/>
                  </a:cubicBezTo>
                  <a:cubicBezTo>
                    <a:pt x="-5719" y="362434"/>
                    <a:pt x="13129" y="329335"/>
                    <a:pt x="30138" y="323819"/>
                  </a:cubicBezTo>
                  <a:cubicBezTo>
                    <a:pt x="52205" y="330254"/>
                    <a:pt x="50825" y="351401"/>
                    <a:pt x="56802" y="363813"/>
                  </a:cubicBezTo>
                  <a:cubicBezTo>
                    <a:pt x="54963" y="295316"/>
                    <a:pt x="42551" y="223602"/>
                    <a:pt x="54043" y="150967"/>
                  </a:cubicBezTo>
                  <a:cubicBezTo>
                    <a:pt x="63238" y="93963"/>
                    <a:pt x="82545" y="75575"/>
                    <a:pt x="139550" y="82470"/>
                  </a:cubicBezTo>
                  <a:cubicBezTo>
                    <a:pt x="185980" y="88447"/>
                    <a:pt x="226895" y="75575"/>
                    <a:pt x="266430" y="52130"/>
                  </a:cubicBezTo>
                  <a:cubicBezTo>
                    <a:pt x="296771" y="34201"/>
                    <a:pt x="326652" y="15353"/>
                    <a:pt x="360670" y="4320"/>
                  </a:cubicBezTo>
                  <a:cubicBezTo>
                    <a:pt x="391011" y="-5334"/>
                    <a:pt x="416755" y="1561"/>
                    <a:pt x="440201" y="21329"/>
                  </a:cubicBezTo>
                  <a:cubicBezTo>
                    <a:pt x="462267" y="40177"/>
                    <a:pt x="477897" y="64082"/>
                    <a:pt x="490309" y="89826"/>
                  </a:cubicBezTo>
                  <a:cubicBezTo>
                    <a:pt x="516053" y="144072"/>
                    <a:pt x="536280" y="200156"/>
                    <a:pt x="549612" y="258540"/>
                  </a:cubicBezTo>
                  <a:cubicBezTo>
                    <a:pt x="553289" y="250265"/>
                    <a:pt x="551450" y="236014"/>
                    <a:pt x="564782" y="229578"/>
                  </a:cubicBezTo>
                  <a:close/>
                </a:path>
              </a:pathLst>
            </a:custGeom>
            <a:solidFill>
              <a:srgbClr val="FDD3A2"/>
            </a:solidFill>
            <a:ln w="4594" cap="flat">
              <a:noFill/>
              <a:prstDash val="solid"/>
              <a:miter/>
            </a:ln>
          </p:spPr>
          <p:txBody>
            <a:bodyPr rtlCol="0" anchor="ctr"/>
            <a:lstStyle/>
            <a:p>
              <a:pPr algn="r"/>
              <a:endParaRPr lang="en-US">
                <a:cs typeface="B Nazanin" pitchFamily="2" charset="-78"/>
              </a:endParaRPr>
            </a:p>
          </p:txBody>
        </p:sp>
        <p:sp>
          <p:nvSpPr>
            <p:cNvPr id="19" name="Freeform: Shape 18">
              <a:extLst>
                <a:ext uri="{FF2B5EF4-FFF2-40B4-BE49-F238E27FC236}">
                  <a16:creationId xmlns:a16="http://schemas.microsoft.com/office/drawing/2014/main" id="{8267349B-FC71-4BC9-89EC-43655684ED50}"/>
                </a:ext>
              </a:extLst>
            </p:cNvPr>
            <p:cNvSpPr/>
            <p:nvPr/>
          </p:nvSpPr>
          <p:spPr>
            <a:xfrm>
              <a:off x="7602888" y="5488731"/>
              <a:ext cx="707619" cy="322803"/>
            </a:xfrm>
            <a:custGeom>
              <a:avLst/>
              <a:gdLst>
                <a:gd name="connsiteX0" fmla="*/ 633141 w 709453"/>
                <a:gd name="connsiteY0" fmla="*/ 62528 h 322803"/>
                <a:gd name="connsiteX1" fmla="*/ 672676 w 709453"/>
                <a:gd name="connsiteY1" fmla="*/ 155849 h 322803"/>
                <a:gd name="connsiteX2" fmla="*/ 707614 w 709453"/>
                <a:gd name="connsiteY2" fmla="*/ 245493 h 322803"/>
                <a:gd name="connsiteX3" fmla="*/ 709453 w 709453"/>
                <a:gd name="connsiteY3" fmla="*/ 253768 h 322803"/>
                <a:gd name="connsiteX4" fmla="*/ 694283 w 709453"/>
                <a:gd name="connsiteY4" fmla="*/ 261123 h 322803"/>
                <a:gd name="connsiteX5" fmla="*/ 629464 w 709453"/>
                <a:gd name="connsiteY5" fmla="*/ 261583 h 322803"/>
                <a:gd name="connsiteX6" fmla="*/ 550393 w 709453"/>
                <a:gd name="connsiteY6" fmla="*/ 285947 h 322803"/>
                <a:gd name="connsiteX7" fmla="*/ 430409 w 709453"/>
                <a:gd name="connsiteY7" fmla="*/ 317208 h 322803"/>
                <a:gd name="connsiteX8" fmla="*/ 296173 w 709453"/>
                <a:gd name="connsiteY8" fmla="*/ 322724 h 322803"/>
                <a:gd name="connsiteX9" fmla="*/ 210207 w 709453"/>
                <a:gd name="connsiteY9" fmla="*/ 313990 h 322803"/>
                <a:gd name="connsiteX10" fmla="*/ 63560 w 709453"/>
                <a:gd name="connsiteY10" fmla="*/ 280431 h 322803"/>
                <a:gd name="connsiteX11" fmla="*/ 7935 w 709453"/>
                <a:gd name="connsiteY11" fmla="*/ 248711 h 322803"/>
                <a:gd name="connsiteX12" fmla="*/ 1499 w 709453"/>
                <a:gd name="connsiteY12" fmla="*/ 222507 h 322803"/>
                <a:gd name="connsiteX13" fmla="*/ 18508 w 709453"/>
                <a:gd name="connsiteY13" fmla="*/ 212853 h 322803"/>
                <a:gd name="connsiteX14" fmla="*/ 178028 w 709453"/>
                <a:gd name="connsiteY14" fmla="*/ 191707 h 322803"/>
                <a:gd name="connsiteX15" fmla="*/ 276865 w 709453"/>
                <a:gd name="connsiteY15" fmla="*/ 152171 h 322803"/>
                <a:gd name="connsiteX16" fmla="*/ 374784 w 709453"/>
                <a:gd name="connsiteY16" fmla="*/ 95627 h 322803"/>
                <a:gd name="connsiteX17" fmla="*/ 383518 w 709453"/>
                <a:gd name="connsiteY17" fmla="*/ 82755 h 322803"/>
                <a:gd name="connsiteX18" fmla="*/ 348580 w 709453"/>
                <a:gd name="connsiteY18" fmla="*/ 82296 h 322803"/>
                <a:gd name="connsiteX19" fmla="*/ 256638 w 709453"/>
                <a:gd name="connsiteY19" fmla="*/ 62988 h 322803"/>
                <a:gd name="connsiteX20" fmla="*/ 231354 w 709453"/>
                <a:gd name="connsiteY20" fmla="*/ 43680 h 322803"/>
                <a:gd name="connsiteX21" fmla="*/ 246065 w 709453"/>
                <a:gd name="connsiteY21" fmla="*/ 2306 h 322803"/>
                <a:gd name="connsiteX22" fmla="*/ 310424 w 709453"/>
                <a:gd name="connsiteY22" fmla="*/ 5983 h 322803"/>
                <a:gd name="connsiteX23" fmla="*/ 320538 w 709453"/>
                <a:gd name="connsiteY23" fmla="*/ 7822 h 322803"/>
                <a:gd name="connsiteX24" fmla="*/ 483735 w 709453"/>
                <a:gd name="connsiteY24" fmla="*/ 14258 h 322803"/>
                <a:gd name="connsiteX25" fmla="*/ 587170 w 709453"/>
                <a:gd name="connsiteY25" fmla="*/ 48736 h 322803"/>
                <a:gd name="connsiteX26" fmla="*/ 633141 w 709453"/>
                <a:gd name="connsiteY26" fmla="*/ 62528 h 322803"/>
                <a:gd name="connsiteX0" fmla="*/ 633141 w 708887"/>
                <a:gd name="connsiteY0" fmla="*/ 62528 h 322803"/>
                <a:gd name="connsiteX1" fmla="*/ 672676 w 708887"/>
                <a:gd name="connsiteY1" fmla="*/ 155849 h 322803"/>
                <a:gd name="connsiteX2" fmla="*/ 707614 w 708887"/>
                <a:gd name="connsiteY2" fmla="*/ 245493 h 322803"/>
                <a:gd name="connsiteX3" fmla="*/ 694283 w 708887"/>
                <a:gd name="connsiteY3" fmla="*/ 261123 h 322803"/>
                <a:gd name="connsiteX4" fmla="*/ 629464 w 708887"/>
                <a:gd name="connsiteY4" fmla="*/ 261583 h 322803"/>
                <a:gd name="connsiteX5" fmla="*/ 550393 w 708887"/>
                <a:gd name="connsiteY5" fmla="*/ 285947 h 322803"/>
                <a:gd name="connsiteX6" fmla="*/ 430409 w 708887"/>
                <a:gd name="connsiteY6" fmla="*/ 317208 h 322803"/>
                <a:gd name="connsiteX7" fmla="*/ 296173 w 708887"/>
                <a:gd name="connsiteY7" fmla="*/ 322724 h 322803"/>
                <a:gd name="connsiteX8" fmla="*/ 210207 w 708887"/>
                <a:gd name="connsiteY8" fmla="*/ 313990 h 322803"/>
                <a:gd name="connsiteX9" fmla="*/ 63560 w 708887"/>
                <a:gd name="connsiteY9" fmla="*/ 280431 h 322803"/>
                <a:gd name="connsiteX10" fmla="*/ 7935 w 708887"/>
                <a:gd name="connsiteY10" fmla="*/ 248711 h 322803"/>
                <a:gd name="connsiteX11" fmla="*/ 1499 w 708887"/>
                <a:gd name="connsiteY11" fmla="*/ 222507 h 322803"/>
                <a:gd name="connsiteX12" fmla="*/ 18508 w 708887"/>
                <a:gd name="connsiteY12" fmla="*/ 212853 h 322803"/>
                <a:gd name="connsiteX13" fmla="*/ 178028 w 708887"/>
                <a:gd name="connsiteY13" fmla="*/ 191707 h 322803"/>
                <a:gd name="connsiteX14" fmla="*/ 276865 w 708887"/>
                <a:gd name="connsiteY14" fmla="*/ 152171 h 322803"/>
                <a:gd name="connsiteX15" fmla="*/ 374784 w 708887"/>
                <a:gd name="connsiteY15" fmla="*/ 95627 h 322803"/>
                <a:gd name="connsiteX16" fmla="*/ 383518 w 708887"/>
                <a:gd name="connsiteY16" fmla="*/ 82755 h 322803"/>
                <a:gd name="connsiteX17" fmla="*/ 348580 w 708887"/>
                <a:gd name="connsiteY17" fmla="*/ 82296 h 322803"/>
                <a:gd name="connsiteX18" fmla="*/ 256638 w 708887"/>
                <a:gd name="connsiteY18" fmla="*/ 62988 h 322803"/>
                <a:gd name="connsiteX19" fmla="*/ 231354 w 708887"/>
                <a:gd name="connsiteY19" fmla="*/ 43680 h 322803"/>
                <a:gd name="connsiteX20" fmla="*/ 246065 w 708887"/>
                <a:gd name="connsiteY20" fmla="*/ 2306 h 322803"/>
                <a:gd name="connsiteX21" fmla="*/ 310424 w 708887"/>
                <a:gd name="connsiteY21" fmla="*/ 5983 h 322803"/>
                <a:gd name="connsiteX22" fmla="*/ 320538 w 708887"/>
                <a:gd name="connsiteY22" fmla="*/ 7822 h 322803"/>
                <a:gd name="connsiteX23" fmla="*/ 483735 w 708887"/>
                <a:gd name="connsiteY23" fmla="*/ 14258 h 322803"/>
                <a:gd name="connsiteX24" fmla="*/ 587170 w 708887"/>
                <a:gd name="connsiteY24" fmla="*/ 48736 h 322803"/>
                <a:gd name="connsiteX25" fmla="*/ 633141 w 708887"/>
                <a:gd name="connsiteY25" fmla="*/ 62528 h 322803"/>
                <a:gd name="connsiteX0" fmla="*/ 633141 w 707614"/>
                <a:gd name="connsiteY0" fmla="*/ 62528 h 322803"/>
                <a:gd name="connsiteX1" fmla="*/ 672676 w 707614"/>
                <a:gd name="connsiteY1" fmla="*/ 155849 h 322803"/>
                <a:gd name="connsiteX2" fmla="*/ 707614 w 707614"/>
                <a:gd name="connsiteY2" fmla="*/ 245493 h 322803"/>
                <a:gd name="connsiteX3" fmla="*/ 629464 w 707614"/>
                <a:gd name="connsiteY3" fmla="*/ 261583 h 322803"/>
                <a:gd name="connsiteX4" fmla="*/ 550393 w 707614"/>
                <a:gd name="connsiteY4" fmla="*/ 285947 h 322803"/>
                <a:gd name="connsiteX5" fmla="*/ 430409 w 707614"/>
                <a:gd name="connsiteY5" fmla="*/ 317208 h 322803"/>
                <a:gd name="connsiteX6" fmla="*/ 296173 w 707614"/>
                <a:gd name="connsiteY6" fmla="*/ 322724 h 322803"/>
                <a:gd name="connsiteX7" fmla="*/ 210207 w 707614"/>
                <a:gd name="connsiteY7" fmla="*/ 313990 h 322803"/>
                <a:gd name="connsiteX8" fmla="*/ 63560 w 707614"/>
                <a:gd name="connsiteY8" fmla="*/ 280431 h 322803"/>
                <a:gd name="connsiteX9" fmla="*/ 7935 w 707614"/>
                <a:gd name="connsiteY9" fmla="*/ 248711 h 322803"/>
                <a:gd name="connsiteX10" fmla="*/ 1499 w 707614"/>
                <a:gd name="connsiteY10" fmla="*/ 222507 h 322803"/>
                <a:gd name="connsiteX11" fmla="*/ 18508 w 707614"/>
                <a:gd name="connsiteY11" fmla="*/ 212853 h 322803"/>
                <a:gd name="connsiteX12" fmla="*/ 178028 w 707614"/>
                <a:gd name="connsiteY12" fmla="*/ 191707 h 322803"/>
                <a:gd name="connsiteX13" fmla="*/ 276865 w 707614"/>
                <a:gd name="connsiteY13" fmla="*/ 152171 h 322803"/>
                <a:gd name="connsiteX14" fmla="*/ 374784 w 707614"/>
                <a:gd name="connsiteY14" fmla="*/ 95627 h 322803"/>
                <a:gd name="connsiteX15" fmla="*/ 383518 w 707614"/>
                <a:gd name="connsiteY15" fmla="*/ 82755 h 322803"/>
                <a:gd name="connsiteX16" fmla="*/ 348580 w 707614"/>
                <a:gd name="connsiteY16" fmla="*/ 82296 h 322803"/>
                <a:gd name="connsiteX17" fmla="*/ 256638 w 707614"/>
                <a:gd name="connsiteY17" fmla="*/ 62988 h 322803"/>
                <a:gd name="connsiteX18" fmla="*/ 231354 w 707614"/>
                <a:gd name="connsiteY18" fmla="*/ 43680 h 322803"/>
                <a:gd name="connsiteX19" fmla="*/ 246065 w 707614"/>
                <a:gd name="connsiteY19" fmla="*/ 2306 h 322803"/>
                <a:gd name="connsiteX20" fmla="*/ 310424 w 707614"/>
                <a:gd name="connsiteY20" fmla="*/ 5983 h 322803"/>
                <a:gd name="connsiteX21" fmla="*/ 320538 w 707614"/>
                <a:gd name="connsiteY21" fmla="*/ 7822 h 322803"/>
                <a:gd name="connsiteX22" fmla="*/ 483735 w 707614"/>
                <a:gd name="connsiteY22" fmla="*/ 14258 h 322803"/>
                <a:gd name="connsiteX23" fmla="*/ 587170 w 707614"/>
                <a:gd name="connsiteY23" fmla="*/ 48736 h 322803"/>
                <a:gd name="connsiteX24" fmla="*/ 633141 w 707614"/>
                <a:gd name="connsiteY24" fmla="*/ 62528 h 322803"/>
                <a:gd name="connsiteX0" fmla="*/ 633141 w 707619"/>
                <a:gd name="connsiteY0" fmla="*/ 62528 h 322803"/>
                <a:gd name="connsiteX1" fmla="*/ 707614 w 707619"/>
                <a:gd name="connsiteY1" fmla="*/ 245493 h 322803"/>
                <a:gd name="connsiteX2" fmla="*/ 629464 w 707619"/>
                <a:gd name="connsiteY2" fmla="*/ 261583 h 322803"/>
                <a:gd name="connsiteX3" fmla="*/ 550393 w 707619"/>
                <a:gd name="connsiteY3" fmla="*/ 285947 h 322803"/>
                <a:gd name="connsiteX4" fmla="*/ 430409 w 707619"/>
                <a:gd name="connsiteY4" fmla="*/ 317208 h 322803"/>
                <a:gd name="connsiteX5" fmla="*/ 296173 w 707619"/>
                <a:gd name="connsiteY5" fmla="*/ 322724 h 322803"/>
                <a:gd name="connsiteX6" fmla="*/ 210207 w 707619"/>
                <a:gd name="connsiteY6" fmla="*/ 313990 h 322803"/>
                <a:gd name="connsiteX7" fmla="*/ 63560 w 707619"/>
                <a:gd name="connsiteY7" fmla="*/ 280431 h 322803"/>
                <a:gd name="connsiteX8" fmla="*/ 7935 w 707619"/>
                <a:gd name="connsiteY8" fmla="*/ 248711 h 322803"/>
                <a:gd name="connsiteX9" fmla="*/ 1499 w 707619"/>
                <a:gd name="connsiteY9" fmla="*/ 222507 h 322803"/>
                <a:gd name="connsiteX10" fmla="*/ 18508 w 707619"/>
                <a:gd name="connsiteY10" fmla="*/ 212853 h 322803"/>
                <a:gd name="connsiteX11" fmla="*/ 178028 w 707619"/>
                <a:gd name="connsiteY11" fmla="*/ 191707 h 322803"/>
                <a:gd name="connsiteX12" fmla="*/ 276865 w 707619"/>
                <a:gd name="connsiteY12" fmla="*/ 152171 h 322803"/>
                <a:gd name="connsiteX13" fmla="*/ 374784 w 707619"/>
                <a:gd name="connsiteY13" fmla="*/ 95627 h 322803"/>
                <a:gd name="connsiteX14" fmla="*/ 383518 w 707619"/>
                <a:gd name="connsiteY14" fmla="*/ 82755 h 322803"/>
                <a:gd name="connsiteX15" fmla="*/ 348580 w 707619"/>
                <a:gd name="connsiteY15" fmla="*/ 82296 h 322803"/>
                <a:gd name="connsiteX16" fmla="*/ 256638 w 707619"/>
                <a:gd name="connsiteY16" fmla="*/ 62988 h 322803"/>
                <a:gd name="connsiteX17" fmla="*/ 231354 w 707619"/>
                <a:gd name="connsiteY17" fmla="*/ 43680 h 322803"/>
                <a:gd name="connsiteX18" fmla="*/ 246065 w 707619"/>
                <a:gd name="connsiteY18" fmla="*/ 2306 h 322803"/>
                <a:gd name="connsiteX19" fmla="*/ 310424 w 707619"/>
                <a:gd name="connsiteY19" fmla="*/ 5983 h 322803"/>
                <a:gd name="connsiteX20" fmla="*/ 320538 w 707619"/>
                <a:gd name="connsiteY20" fmla="*/ 7822 h 322803"/>
                <a:gd name="connsiteX21" fmla="*/ 483735 w 707619"/>
                <a:gd name="connsiteY21" fmla="*/ 14258 h 322803"/>
                <a:gd name="connsiteX22" fmla="*/ 587170 w 707619"/>
                <a:gd name="connsiteY22" fmla="*/ 48736 h 322803"/>
                <a:gd name="connsiteX23" fmla="*/ 633141 w 707619"/>
                <a:gd name="connsiteY23" fmla="*/ 62528 h 322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7619" h="322803">
                  <a:moveTo>
                    <a:pt x="633141" y="62528"/>
                  </a:moveTo>
                  <a:cubicBezTo>
                    <a:pt x="653215" y="95321"/>
                    <a:pt x="708227" y="212317"/>
                    <a:pt x="707614" y="245493"/>
                  </a:cubicBezTo>
                  <a:cubicBezTo>
                    <a:pt x="700412" y="263115"/>
                    <a:pt x="655668" y="254841"/>
                    <a:pt x="629464" y="261583"/>
                  </a:cubicBezTo>
                  <a:cubicBezTo>
                    <a:pt x="598203" y="253768"/>
                    <a:pt x="576137" y="275834"/>
                    <a:pt x="550393" y="285947"/>
                  </a:cubicBezTo>
                  <a:cubicBezTo>
                    <a:pt x="511778" y="301118"/>
                    <a:pt x="472242" y="311231"/>
                    <a:pt x="430409" y="317208"/>
                  </a:cubicBezTo>
                  <a:cubicBezTo>
                    <a:pt x="385357" y="323644"/>
                    <a:pt x="340765" y="321345"/>
                    <a:pt x="296173" y="322724"/>
                  </a:cubicBezTo>
                  <a:cubicBezTo>
                    <a:pt x="267212" y="323644"/>
                    <a:pt x="239169" y="316288"/>
                    <a:pt x="210207" y="313990"/>
                  </a:cubicBezTo>
                  <a:cubicBezTo>
                    <a:pt x="160099" y="309852"/>
                    <a:pt x="111370" y="295601"/>
                    <a:pt x="63560" y="280431"/>
                  </a:cubicBezTo>
                  <a:cubicBezTo>
                    <a:pt x="43792" y="273995"/>
                    <a:pt x="25863" y="260203"/>
                    <a:pt x="7935" y="248711"/>
                  </a:cubicBezTo>
                  <a:cubicBezTo>
                    <a:pt x="-800" y="242734"/>
                    <a:pt x="-1260" y="233081"/>
                    <a:pt x="1499" y="222507"/>
                  </a:cubicBezTo>
                  <a:cubicBezTo>
                    <a:pt x="4257" y="211934"/>
                    <a:pt x="12072" y="214692"/>
                    <a:pt x="18508" y="212853"/>
                  </a:cubicBezTo>
                  <a:cubicBezTo>
                    <a:pt x="70915" y="199522"/>
                    <a:pt x="125621" y="201820"/>
                    <a:pt x="178028" y="191707"/>
                  </a:cubicBezTo>
                  <a:cubicBezTo>
                    <a:pt x="212966" y="184811"/>
                    <a:pt x="245605" y="170100"/>
                    <a:pt x="276865" y="152171"/>
                  </a:cubicBezTo>
                  <a:lnTo>
                    <a:pt x="374784" y="95627"/>
                  </a:lnTo>
                  <a:cubicBezTo>
                    <a:pt x="378462" y="93328"/>
                    <a:pt x="381220" y="89651"/>
                    <a:pt x="383518" y="82755"/>
                  </a:cubicBezTo>
                  <a:cubicBezTo>
                    <a:pt x="372026" y="82755"/>
                    <a:pt x="360073" y="84134"/>
                    <a:pt x="348580" y="82296"/>
                  </a:cubicBezTo>
                  <a:cubicBezTo>
                    <a:pt x="317780" y="77239"/>
                    <a:pt x="286060" y="74021"/>
                    <a:pt x="256638" y="62988"/>
                  </a:cubicBezTo>
                  <a:cubicBezTo>
                    <a:pt x="246065" y="58850"/>
                    <a:pt x="238250" y="51495"/>
                    <a:pt x="231354" y="43680"/>
                  </a:cubicBezTo>
                  <a:cubicBezTo>
                    <a:pt x="214804" y="24372"/>
                    <a:pt x="220781" y="5064"/>
                    <a:pt x="246065" y="2306"/>
                  </a:cubicBezTo>
                  <a:cubicBezTo>
                    <a:pt x="267212" y="7"/>
                    <a:pt x="289278" y="-2751"/>
                    <a:pt x="310424" y="5983"/>
                  </a:cubicBezTo>
                  <a:cubicBezTo>
                    <a:pt x="313642" y="7363"/>
                    <a:pt x="316860" y="7363"/>
                    <a:pt x="320538" y="7822"/>
                  </a:cubicBezTo>
                  <a:cubicBezTo>
                    <a:pt x="374784" y="17017"/>
                    <a:pt x="429489" y="16557"/>
                    <a:pt x="483735" y="14258"/>
                  </a:cubicBezTo>
                  <a:cubicBezTo>
                    <a:pt x="523730" y="12420"/>
                    <a:pt x="556370" y="27590"/>
                    <a:pt x="587170" y="48736"/>
                  </a:cubicBezTo>
                  <a:cubicBezTo>
                    <a:pt x="601881" y="57931"/>
                    <a:pt x="616132" y="63907"/>
                    <a:pt x="633141" y="62528"/>
                  </a:cubicBezTo>
                  <a:close/>
                </a:path>
              </a:pathLst>
            </a:custGeom>
            <a:solidFill>
              <a:srgbClr val="FDD3A2"/>
            </a:solidFill>
            <a:ln w="4594" cap="flat">
              <a:noFill/>
              <a:prstDash val="solid"/>
              <a:miter/>
            </a:ln>
          </p:spPr>
          <p:txBody>
            <a:bodyPr rtlCol="0" anchor="ctr"/>
            <a:lstStyle/>
            <a:p>
              <a:pPr algn="r"/>
              <a:endParaRPr lang="en-US">
                <a:cs typeface="B Nazanin" pitchFamily="2" charset="-78"/>
              </a:endParaRPr>
            </a:p>
          </p:txBody>
        </p:sp>
        <p:sp>
          <p:nvSpPr>
            <p:cNvPr id="20" name="Freeform: Shape 19">
              <a:extLst>
                <a:ext uri="{FF2B5EF4-FFF2-40B4-BE49-F238E27FC236}">
                  <a16:creationId xmlns:a16="http://schemas.microsoft.com/office/drawing/2014/main" id="{71BC76A5-7C30-434F-91B8-262B68466C99}"/>
                </a:ext>
              </a:extLst>
            </p:cNvPr>
            <p:cNvSpPr/>
            <p:nvPr/>
          </p:nvSpPr>
          <p:spPr>
            <a:xfrm>
              <a:off x="9767372" y="3079795"/>
              <a:ext cx="562182" cy="563665"/>
            </a:xfrm>
            <a:custGeom>
              <a:avLst/>
              <a:gdLst>
                <a:gd name="connsiteX0" fmla="*/ 563992 w 563991"/>
                <a:gd name="connsiteY0" fmla="*/ 401387 h 563664"/>
                <a:gd name="connsiteX1" fmla="*/ 551579 w 563991"/>
                <a:gd name="connsiteY1" fmla="*/ 454713 h 563664"/>
                <a:gd name="connsiteX2" fmla="*/ 536868 w 563991"/>
                <a:gd name="connsiteY2" fmla="*/ 409662 h 563664"/>
                <a:gd name="connsiteX3" fmla="*/ 461936 w 563991"/>
                <a:gd name="connsiteY3" fmla="*/ 229455 h 563664"/>
                <a:gd name="connsiteX4" fmla="*/ 327240 w 563991"/>
                <a:gd name="connsiteY4" fmla="*/ 197735 h 563664"/>
                <a:gd name="connsiteX5" fmla="*/ 259203 w 563991"/>
                <a:gd name="connsiteY5" fmla="*/ 236810 h 563664"/>
                <a:gd name="connsiteX6" fmla="*/ 144735 w 563991"/>
                <a:gd name="connsiteY6" fmla="*/ 262554 h 563664"/>
                <a:gd name="connsiteX7" fmla="*/ 110717 w 563991"/>
                <a:gd name="connsiteY7" fmla="*/ 260256 h 563664"/>
                <a:gd name="connsiteX8" fmla="*/ 67044 w 563991"/>
                <a:gd name="connsiteY8" fmla="*/ 291516 h 563664"/>
                <a:gd name="connsiteX9" fmla="*/ 55551 w 563991"/>
                <a:gd name="connsiteY9" fmla="*/ 373804 h 563664"/>
                <a:gd name="connsiteX10" fmla="*/ 62907 w 563991"/>
                <a:gd name="connsiteY10" fmla="*/ 551253 h 563664"/>
                <a:gd name="connsiteX11" fmla="*/ 61068 w 563991"/>
                <a:gd name="connsiteY11" fmla="*/ 563665 h 563664"/>
                <a:gd name="connsiteX12" fmla="*/ 29348 w 563991"/>
                <a:gd name="connsiteY12" fmla="*/ 497926 h 563664"/>
                <a:gd name="connsiteX13" fmla="*/ 2225 w 563991"/>
                <a:gd name="connsiteY13" fmla="*/ 371965 h 563664"/>
                <a:gd name="connsiteX14" fmla="*/ 16936 w 563991"/>
                <a:gd name="connsiteY14" fmla="*/ 292435 h 563664"/>
                <a:gd name="connsiteX15" fmla="*/ 17395 w 563991"/>
                <a:gd name="connsiteY15" fmla="*/ 279563 h 563664"/>
                <a:gd name="connsiteX16" fmla="*/ 10500 w 563991"/>
                <a:gd name="connsiteY16" fmla="*/ 202332 h 563664"/>
                <a:gd name="connsiteX17" fmla="*/ 44978 w 563991"/>
                <a:gd name="connsiteY17" fmla="*/ 142570 h 563664"/>
                <a:gd name="connsiteX18" fmla="*/ 168640 w 563991"/>
                <a:gd name="connsiteY18" fmla="*/ 34538 h 563664"/>
                <a:gd name="connsiteX19" fmla="*/ 369534 w 563991"/>
                <a:gd name="connsiteY19" fmla="*/ 35457 h 563664"/>
                <a:gd name="connsiteX20" fmla="*/ 413206 w 563991"/>
                <a:gd name="connsiteY20" fmla="*/ 104873 h 563664"/>
                <a:gd name="connsiteX21" fmla="*/ 422860 w 563991"/>
                <a:gd name="connsiteY21" fmla="*/ 115447 h 563664"/>
                <a:gd name="connsiteX22" fmla="*/ 528134 w 563991"/>
                <a:gd name="connsiteY22" fmla="*/ 200953 h 563664"/>
                <a:gd name="connsiteX23" fmla="*/ 559854 w 563991"/>
                <a:gd name="connsiteY23" fmla="*/ 382079 h 563664"/>
                <a:gd name="connsiteX24" fmla="*/ 563992 w 563991"/>
                <a:gd name="connsiteY24" fmla="*/ 401387 h 563664"/>
                <a:gd name="connsiteX0" fmla="*/ 562182 w 562182"/>
                <a:gd name="connsiteY0" fmla="*/ 401387 h 563665"/>
                <a:gd name="connsiteX1" fmla="*/ 549769 w 562182"/>
                <a:gd name="connsiteY1" fmla="*/ 454713 h 563665"/>
                <a:gd name="connsiteX2" fmla="*/ 535058 w 562182"/>
                <a:gd name="connsiteY2" fmla="*/ 409662 h 563665"/>
                <a:gd name="connsiteX3" fmla="*/ 460126 w 562182"/>
                <a:gd name="connsiteY3" fmla="*/ 229455 h 563665"/>
                <a:gd name="connsiteX4" fmla="*/ 325430 w 562182"/>
                <a:gd name="connsiteY4" fmla="*/ 197735 h 563665"/>
                <a:gd name="connsiteX5" fmla="*/ 257393 w 562182"/>
                <a:gd name="connsiteY5" fmla="*/ 236810 h 563665"/>
                <a:gd name="connsiteX6" fmla="*/ 142925 w 562182"/>
                <a:gd name="connsiteY6" fmla="*/ 262554 h 563665"/>
                <a:gd name="connsiteX7" fmla="*/ 108907 w 562182"/>
                <a:gd name="connsiteY7" fmla="*/ 260256 h 563665"/>
                <a:gd name="connsiteX8" fmla="*/ 65234 w 562182"/>
                <a:gd name="connsiteY8" fmla="*/ 291516 h 563665"/>
                <a:gd name="connsiteX9" fmla="*/ 53741 w 562182"/>
                <a:gd name="connsiteY9" fmla="*/ 373804 h 563665"/>
                <a:gd name="connsiteX10" fmla="*/ 61097 w 562182"/>
                <a:gd name="connsiteY10" fmla="*/ 551253 h 563665"/>
                <a:gd name="connsiteX11" fmla="*/ 59258 w 562182"/>
                <a:gd name="connsiteY11" fmla="*/ 563665 h 563665"/>
                <a:gd name="connsiteX12" fmla="*/ 27538 w 562182"/>
                <a:gd name="connsiteY12" fmla="*/ 497926 h 563665"/>
                <a:gd name="connsiteX13" fmla="*/ 415 w 562182"/>
                <a:gd name="connsiteY13" fmla="*/ 371965 h 563665"/>
                <a:gd name="connsiteX14" fmla="*/ 15126 w 562182"/>
                <a:gd name="connsiteY14" fmla="*/ 292435 h 563665"/>
                <a:gd name="connsiteX15" fmla="*/ 8690 w 562182"/>
                <a:gd name="connsiteY15" fmla="*/ 202332 h 563665"/>
                <a:gd name="connsiteX16" fmla="*/ 43168 w 562182"/>
                <a:gd name="connsiteY16" fmla="*/ 142570 h 563665"/>
                <a:gd name="connsiteX17" fmla="*/ 166830 w 562182"/>
                <a:gd name="connsiteY17" fmla="*/ 34538 h 563665"/>
                <a:gd name="connsiteX18" fmla="*/ 367724 w 562182"/>
                <a:gd name="connsiteY18" fmla="*/ 35457 h 563665"/>
                <a:gd name="connsiteX19" fmla="*/ 411396 w 562182"/>
                <a:gd name="connsiteY19" fmla="*/ 104873 h 563665"/>
                <a:gd name="connsiteX20" fmla="*/ 421050 w 562182"/>
                <a:gd name="connsiteY20" fmla="*/ 115447 h 563665"/>
                <a:gd name="connsiteX21" fmla="*/ 526324 w 562182"/>
                <a:gd name="connsiteY21" fmla="*/ 200953 h 563665"/>
                <a:gd name="connsiteX22" fmla="*/ 558044 w 562182"/>
                <a:gd name="connsiteY22" fmla="*/ 382079 h 563665"/>
                <a:gd name="connsiteX23" fmla="*/ 562182 w 562182"/>
                <a:gd name="connsiteY23" fmla="*/ 401387 h 5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2182" h="563665">
                  <a:moveTo>
                    <a:pt x="562182" y="401387"/>
                  </a:moveTo>
                  <a:cubicBezTo>
                    <a:pt x="555745" y="418396"/>
                    <a:pt x="549769" y="435865"/>
                    <a:pt x="549769" y="454713"/>
                  </a:cubicBezTo>
                  <a:cubicBezTo>
                    <a:pt x="541035" y="440922"/>
                    <a:pt x="539656" y="424832"/>
                    <a:pt x="535058" y="409662"/>
                  </a:cubicBezTo>
                  <a:cubicBezTo>
                    <a:pt x="516210" y="346681"/>
                    <a:pt x="496903" y="284620"/>
                    <a:pt x="460126" y="229455"/>
                  </a:cubicBezTo>
                  <a:cubicBezTo>
                    <a:pt x="423349" y="175209"/>
                    <a:pt x="383354" y="165555"/>
                    <a:pt x="325430" y="197735"/>
                  </a:cubicBezTo>
                  <a:cubicBezTo>
                    <a:pt x="302445" y="210607"/>
                    <a:pt x="279459" y="223019"/>
                    <a:pt x="257393" y="236810"/>
                  </a:cubicBezTo>
                  <a:cubicBezTo>
                    <a:pt x="221996" y="258417"/>
                    <a:pt x="183840" y="265772"/>
                    <a:pt x="142925" y="262554"/>
                  </a:cubicBezTo>
                  <a:cubicBezTo>
                    <a:pt x="131433" y="261635"/>
                    <a:pt x="120399" y="260256"/>
                    <a:pt x="108907" y="260256"/>
                  </a:cubicBezTo>
                  <a:cubicBezTo>
                    <a:pt x="87300" y="260256"/>
                    <a:pt x="72130" y="270829"/>
                    <a:pt x="65234" y="291516"/>
                  </a:cubicBezTo>
                  <a:cubicBezTo>
                    <a:pt x="56040" y="318179"/>
                    <a:pt x="54201" y="346222"/>
                    <a:pt x="53741" y="373804"/>
                  </a:cubicBezTo>
                  <a:cubicBezTo>
                    <a:pt x="52362" y="433107"/>
                    <a:pt x="55121" y="492410"/>
                    <a:pt x="61097" y="551253"/>
                  </a:cubicBezTo>
                  <a:cubicBezTo>
                    <a:pt x="61557" y="554930"/>
                    <a:pt x="62936" y="558608"/>
                    <a:pt x="59258" y="563665"/>
                  </a:cubicBezTo>
                  <a:cubicBezTo>
                    <a:pt x="49604" y="540679"/>
                    <a:pt x="43628" y="516774"/>
                    <a:pt x="27538" y="497926"/>
                  </a:cubicBezTo>
                  <a:cubicBezTo>
                    <a:pt x="19263" y="455633"/>
                    <a:pt x="5472" y="414718"/>
                    <a:pt x="415" y="371965"/>
                  </a:cubicBezTo>
                  <a:cubicBezTo>
                    <a:pt x="-2803" y="343923"/>
                    <a:pt x="13747" y="320707"/>
                    <a:pt x="15126" y="292435"/>
                  </a:cubicBezTo>
                  <a:cubicBezTo>
                    <a:pt x="16505" y="264163"/>
                    <a:pt x="4016" y="227309"/>
                    <a:pt x="8690" y="202332"/>
                  </a:cubicBezTo>
                  <a:cubicBezTo>
                    <a:pt x="12827" y="178427"/>
                    <a:pt x="25699" y="158660"/>
                    <a:pt x="43168" y="142570"/>
                  </a:cubicBezTo>
                  <a:cubicBezTo>
                    <a:pt x="83623" y="105793"/>
                    <a:pt x="123158" y="67637"/>
                    <a:pt x="166830" y="34538"/>
                  </a:cubicBezTo>
                  <a:cubicBezTo>
                    <a:pt x="227972" y="-11893"/>
                    <a:pt x="307502" y="-11433"/>
                    <a:pt x="367724" y="35457"/>
                  </a:cubicBezTo>
                  <a:cubicBezTo>
                    <a:pt x="390709" y="53386"/>
                    <a:pt x="404501" y="76831"/>
                    <a:pt x="411396" y="104873"/>
                  </a:cubicBezTo>
                  <a:cubicBezTo>
                    <a:pt x="412776" y="110850"/>
                    <a:pt x="412776" y="116366"/>
                    <a:pt x="421050" y="115447"/>
                  </a:cubicBezTo>
                  <a:cubicBezTo>
                    <a:pt x="489547" y="108091"/>
                    <a:pt x="509774" y="145328"/>
                    <a:pt x="526324" y="200953"/>
                  </a:cubicBezTo>
                  <a:cubicBezTo>
                    <a:pt x="543793" y="259796"/>
                    <a:pt x="551148" y="320937"/>
                    <a:pt x="558044" y="382079"/>
                  </a:cubicBezTo>
                  <a:cubicBezTo>
                    <a:pt x="558963" y="388515"/>
                    <a:pt x="557584" y="395870"/>
                    <a:pt x="562182" y="401387"/>
                  </a:cubicBezTo>
                  <a:close/>
                </a:path>
              </a:pathLst>
            </a:custGeom>
            <a:solidFill>
              <a:schemeClr val="bg1">
                <a:lumMod val="50000"/>
              </a:schemeClr>
            </a:solidFill>
            <a:ln w="4594" cap="flat">
              <a:noFill/>
              <a:prstDash val="solid"/>
              <a:miter/>
            </a:ln>
          </p:spPr>
          <p:txBody>
            <a:bodyPr rtlCol="0" anchor="ctr"/>
            <a:lstStyle/>
            <a:p>
              <a:pPr algn="r"/>
              <a:endParaRPr lang="en-US">
                <a:cs typeface="B Nazanin" pitchFamily="2" charset="-78"/>
              </a:endParaRPr>
            </a:p>
          </p:txBody>
        </p:sp>
        <p:sp>
          <p:nvSpPr>
            <p:cNvPr id="21" name="Freeform: Shape 20">
              <a:extLst>
                <a:ext uri="{FF2B5EF4-FFF2-40B4-BE49-F238E27FC236}">
                  <a16:creationId xmlns:a16="http://schemas.microsoft.com/office/drawing/2014/main" id="{E2FF903B-25D9-4B7F-A8FB-77825530A510}"/>
                </a:ext>
              </a:extLst>
            </p:cNvPr>
            <p:cNvSpPr/>
            <p:nvPr/>
          </p:nvSpPr>
          <p:spPr>
            <a:xfrm rot="266163">
              <a:off x="10007485" y="4087818"/>
              <a:ext cx="378659" cy="282321"/>
            </a:xfrm>
            <a:custGeom>
              <a:avLst/>
              <a:gdLst>
                <a:gd name="connsiteX0" fmla="*/ 193682 w 378659"/>
                <a:gd name="connsiteY0" fmla="*/ 101932 h 282321"/>
                <a:gd name="connsiteX1" fmla="*/ 249307 w 378659"/>
                <a:gd name="connsiteY1" fmla="*/ 72051 h 282321"/>
                <a:gd name="connsiteX2" fmla="*/ 308609 w 378659"/>
                <a:gd name="connsiteY2" fmla="*/ 10909 h 282321"/>
                <a:gd name="connsiteX3" fmla="*/ 363775 w 378659"/>
                <a:gd name="connsiteY3" fmla="*/ 27918 h 282321"/>
                <a:gd name="connsiteX4" fmla="*/ 377566 w 378659"/>
                <a:gd name="connsiteY4" fmla="*/ 145604 h 282321"/>
                <a:gd name="connsiteX5" fmla="*/ 368831 w 378659"/>
                <a:gd name="connsiteY5" fmla="*/ 195713 h 282321"/>
                <a:gd name="connsiteX6" fmla="*/ 317344 w 378659"/>
                <a:gd name="connsiteY6" fmla="*/ 221456 h 282321"/>
                <a:gd name="connsiteX7" fmla="*/ 248387 w 378659"/>
                <a:gd name="connsiteY7" fmla="*/ 181462 h 282321"/>
                <a:gd name="connsiteX8" fmla="*/ 215748 w 378659"/>
                <a:gd name="connsiteY8" fmla="*/ 173187 h 282321"/>
                <a:gd name="connsiteX9" fmla="*/ 185407 w 378659"/>
                <a:gd name="connsiteY9" fmla="*/ 177784 h 282321"/>
                <a:gd name="connsiteX10" fmla="*/ 171156 w 378659"/>
                <a:gd name="connsiteY10" fmla="*/ 188357 h 282321"/>
                <a:gd name="connsiteX11" fmla="*/ 104498 w 378659"/>
                <a:gd name="connsiteY11" fmla="*/ 265589 h 282321"/>
                <a:gd name="connsiteX12" fmla="*/ 26347 w 378659"/>
                <a:gd name="connsiteY12" fmla="*/ 248580 h 282321"/>
                <a:gd name="connsiteX13" fmla="*/ 1523 w 378659"/>
                <a:gd name="connsiteY13" fmla="*/ 102851 h 282321"/>
                <a:gd name="connsiteX14" fmla="*/ 54389 w 378659"/>
                <a:gd name="connsiteY14" fmla="*/ 68373 h 282321"/>
                <a:gd name="connsiteX15" fmla="*/ 133460 w 378659"/>
                <a:gd name="connsiteY15" fmla="*/ 103311 h 282321"/>
                <a:gd name="connsiteX16" fmla="*/ 182649 w 378659"/>
                <a:gd name="connsiteY16" fmla="*/ 105150 h 282321"/>
                <a:gd name="connsiteX17" fmla="*/ 193682 w 378659"/>
                <a:gd name="connsiteY17" fmla="*/ 101932 h 28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8659" h="282321">
                  <a:moveTo>
                    <a:pt x="193682" y="101932"/>
                  </a:moveTo>
                  <a:cubicBezTo>
                    <a:pt x="216208" y="99633"/>
                    <a:pt x="235056" y="92278"/>
                    <a:pt x="249307" y="72051"/>
                  </a:cubicBezTo>
                  <a:cubicBezTo>
                    <a:pt x="265396" y="48605"/>
                    <a:pt x="285164" y="27918"/>
                    <a:pt x="308609" y="10909"/>
                  </a:cubicBezTo>
                  <a:cubicBezTo>
                    <a:pt x="334813" y="-7939"/>
                    <a:pt x="353201" y="-2423"/>
                    <a:pt x="363775" y="27918"/>
                  </a:cubicBezTo>
                  <a:cubicBezTo>
                    <a:pt x="377106" y="66074"/>
                    <a:pt x="380784" y="105609"/>
                    <a:pt x="377566" y="145604"/>
                  </a:cubicBezTo>
                  <a:cubicBezTo>
                    <a:pt x="376187" y="162614"/>
                    <a:pt x="374808" y="179623"/>
                    <a:pt x="368831" y="195713"/>
                  </a:cubicBezTo>
                  <a:cubicBezTo>
                    <a:pt x="358718" y="222836"/>
                    <a:pt x="344927" y="230191"/>
                    <a:pt x="317344" y="221456"/>
                  </a:cubicBezTo>
                  <a:cubicBezTo>
                    <a:pt x="291140" y="213641"/>
                    <a:pt x="269994" y="197092"/>
                    <a:pt x="248387" y="181462"/>
                  </a:cubicBezTo>
                  <a:cubicBezTo>
                    <a:pt x="237814" y="173647"/>
                    <a:pt x="228160" y="169969"/>
                    <a:pt x="215748" y="173187"/>
                  </a:cubicBezTo>
                  <a:cubicBezTo>
                    <a:pt x="205634" y="175485"/>
                    <a:pt x="195521" y="176405"/>
                    <a:pt x="185407" y="177784"/>
                  </a:cubicBezTo>
                  <a:cubicBezTo>
                    <a:pt x="178511" y="178703"/>
                    <a:pt x="174834" y="182381"/>
                    <a:pt x="171156" y="188357"/>
                  </a:cubicBezTo>
                  <a:cubicBezTo>
                    <a:pt x="153227" y="217779"/>
                    <a:pt x="131161" y="243982"/>
                    <a:pt x="104498" y="265589"/>
                  </a:cubicBezTo>
                  <a:cubicBezTo>
                    <a:pt x="71399" y="292712"/>
                    <a:pt x="45195" y="286735"/>
                    <a:pt x="26347" y="248580"/>
                  </a:cubicBezTo>
                  <a:cubicBezTo>
                    <a:pt x="3821" y="202608"/>
                    <a:pt x="-3534" y="153419"/>
                    <a:pt x="1523" y="102851"/>
                  </a:cubicBezTo>
                  <a:cubicBezTo>
                    <a:pt x="4281" y="74349"/>
                    <a:pt x="25428" y="61017"/>
                    <a:pt x="54389" y="68373"/>
                  </a:cubicBezTo>
                  <a:cubicBezTo>
                    <a:pt x="82892" y="75728"/>
                    <a:pt x="109095" y="88140"/>
                    <a:pt x="133460" y="103311"/>
                  </a:cubicBezTo>
                  <a:cubicBezTo>
                    <a:pt x="150469" y="113884"/>
                    <a:pt x="165639" y="114344"/>
                    <a:pt x="182649" y="105150"/>
                  </a:cubicBezTo>
                  <a:cubicBezTo>
                    <a:pt x="186786" y="106069"/>
                    <a:pt x="190464" y="105150"/>
                    <a:pt x="193682" y="101932"/>
                  </a:cubicBezTo>
                  <a:close/>
                </a:path>
              </a:pathLst>
            </a:custGeom>
            <a:solidFill>
              <a:schemeClr val="accent1"/>
            </a:solidFill>
            <a:ln w="4594" cap="flat">
              <a:noFill/>
              <a:prstDash val="solid"/>
              <a:miter/>
            </a:ln>
          </p:spPr>
          <p:txBody>
            <a:bodyPr rtlCol="0" anchor="ctr"/>
            <a:lstStyle/>
            <a:p>
              <a:pPr algn="r"/>
              <a:endParaRPr lang="en-US">
                <a:cs typeface="B Nazanin" pitchFamily="2" charset="-78"/>
              </a:endParaRPr>
            </a:p>
          </p:txBody>
        </p:sp>
      </p:grpSp>
      <p:sp>
        <p:nvSpPr>
          <p:cNvPr id="23" name="Text Placeholder 10">
            <a:extLst>
              <a:ext uri="{FF2B5EF4-FFF2-40B4-BE49-F238E27FC236}">
                <a16:creationId xmlns:a16="http://schemas.microsoft.com/office/drawing/2014/main" id="{516986E5-01B7-4A2C-9BCD-2EB6C75B7081}"/>
              </a:ext>
            </a:extLst>
          </p:cNvPr>
          <p:cNvSpPr txBox="1">
            <a:spLocks/>
          </p:cNvSpPr>
          <p:nvPr/>
        </p:nvSpPr>
        <p:spPr>
          <a:xfrm>
            <a:off x="3754216" y="3696880"/>
            <a:ext cx="4076411"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24" name="TextBox 23">
            <a:extLst>
              <a:ext uri="{FF2B5EF4-FFF2-40B4-BE49-F238E27FC236}">
                <a16:creationId xmlns:a16="http://schemas.microsoft.com/office/drawing/2014/main" id="{A65075D2-528A-4FC7-8D38-37E82523778C}"/>
              </a:ext>
            </a:extLst>
          </p:cNvPr>
          <p:cNvSpPr txBox="1"/>
          <p:nvPr/>
        </p:nvSpPr>
        <p:spPr>
          <a:xfrm>
            <a:off x="3754216" y="4170037"/>
            <a:ext cx="4076411" cy="467436"/>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en-US" altLang="ko-KR" sz="1200" dirty="0">
              <a:solidFill>
                <a:schemeClr val="bg1"/>
              </a:solidFill>
              <a:cs typeface="B Nazanin" pitchFamily="2" charset="-78"/>
            </a:endParaRPr>
          </a:p>
        </p:txBody>
      </p:sp>
    </p:spTree>
    <p:extLst>
      <p:ext uri="{BB962C8B-B14F-4D97-AF65-F5344CB8AC3E}">
        <p14:creationId xmlns:p14="http://schemas.microsoft.com/office/powerpoint/2010/main" val="277452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5CE7BA48-7008-42ED-B99E-DE43ABD376FA}"/>
              </a:ext>
            </a:extLst>
          </p:cNvPr>
          <p:cNvGrpSpPr/>
          <p:nvPr/>
        </p:nvGrpSpPr>
        <p:grpSpPr>
          <a:xfrm>
            <a:off x="6009789" y="1666906"/>
            <a:ext cx="5158677" cy="3027467"/>
            <a:chOff x="2687161" y="3731096"/>
            <a:chExt cx="5158677" cy="3027467"/>
          </a:xfrm>
        </p:grpSpPr>
        <p:sp>
          <p:nvSpPr>
            <p:cNvPr id="4" name="Freeform: Shape 3">
              <a:extLst>
                <a:ext uri="{FF2B5EF4-FFF2-40B4-BE49-F238E27FC236}">
                  <a16:creationId xmlns:a16="http://schemas.microsoft.com/office/drawing/2014/main" id="{1A232E14-98C3-4DC1-97D8-801AB8400126}"/>
                </a:ext>
              </a:extLst>
            </p:cNvPr>
            <p:cNvSpPr/>
            <p:nvPr/>
          </p:nvSpPr>
          <p:spPr>
            <a:xfrm>
              <a:off x="2725967" y="4290519"/>
              <a:ext cx="1906137" cy="2468044"/>
            </a:xfrm>
            <a:custGeom>
              <a:avLst/>
              <a:gdLst>
                <a:gd name="connsiteX0" fmla="*/ 1901480 w 1906136"/>
                <a:gd name="connsiteY0" fmla="*/ 1594450 h 2468044"/>
                <a:gd name="connsiteX1" fmla="*/ 1898376 w 1906136"/>
                <a:gd name="connsiteY1" fmla="*/ 1588241 h 2468044"/>
                <a:gd name="connsiteX2" fmla="*/ 1892167 w 1906136"/>
                <a:gd name="connsiteY2" fmla="*/ 1582963 h 2468044"/>
                <a:gd name="connsiteX3" fmla="*/ 1886889 w 1906136"/>
                <a:gd name="connsiteY3" fmla="*/ 1575513 h 2468044"/>
                <a:gd name="connsiteX4" fmla="*/ 1879749 w 1906136"/>
                <a:gd name="connsiteY4" fmla="*/ 1577686 h 2468044"/>
                <a:gd name="connsiteX5" fmla="*/ 1870436 w 1906136"/>
                <a:gd name="connsiteY5" fmla="*/ 1577686 h 2468044"/>
                <a:gd name="connsiteX6" fmla="*/ 1862054 w 1906136"/>
                <a:gd name="connsiteY6" fmla="*/ 1575513 h 2468044"/>
                <a:gd name="connsiteX7" fmla="*/ 1855845 w 1906136"/>
                <a:gd name="connsiteY7" fmla="*/ 1568062 h 2468044"/>
                <a:gd name="connsiteX8" fmla="*/ 1854913 w 1906136"/>
                <a:gd name="connsiteY8" fmla="*/ 1558748 h 2468044"/>
                <a:gd name="connsiteX9" fmla="*/ 1850878 w 1906136"/>
                <a:gd name="connsiteY9" fmla="*/ 1548193 h 2468044"/>
                <a:gd name="connsiteX10" fmla="*/ 1845600 w 1906136"/>
                <a:gd name="connsiteY10" fmla="*/ 1542916 h 2468044"/>
                <a:gd name="connsiteX11" fmla="*/ 1789410 w 1906136"/>
                <a:gd name="connsiteY11" fmla="*/ 1538569 h 2468044"/>
                <a:gd name="connsiteX12" fmla="*/ 1785374 w 1906136"/>
                <a:gd name="connsiteY12" fmla="*/ 1537638 h 2468044"/>
                <a:gd name="connsiteX13" fmla="*/ 1782269 w 1906136"/>
                <a:gd name="connsiteY13" fmla="*/ 1535465 h 2468044"/>
                <a:gd name="connsiteX14" fmla="*/ 1778233 w 1906136"/>
                <a:gd name="connsiteY14" fmla="*/ 1533292 h 2468044"/>
                <a:gd name="connsiteX15" fmla="*/ 1777302 w 1906136"/>
                <a:gd name="connsiteY15" fmla="*/ 1533292 h 2468044"/>
                <a:gd name="connsiteX16" fmla="*/ 1771093 w 1906136"/>
                <a:gd name="connsiteY16" fmla="*/ 1531119 h 2468044"/>
                <a:gd name="connsiteX17" fmla="*/ 1767989 w 1906136"/>
                <a:gd name="connsiteY17" fmla="*/ 1533292 h 2468044"/>
                <a:gd name="connsiteX18" fmla="*/ 1762711 w 1906136"/>
                <a:gd name="connsiteY18" fmla="*/ 1535465 h 2468044"/>
                <a:gd name="connsiteX19" fmla="*/ 1758675 w 1906136"/>
                <a:gd name="connsiteY19" fmla="*/ 1522737 h 2468044"/>
                <a:gd name="connsiteX20" fmla="*/ 1736944 w 1906136"/>
                <a:gd name="connsiteY20" fmla="*/ 1515286 h 2468044"/>
                <a:gd name="connsiteX21" fmla="*/ 1713971 w 1906136"/>
                <a:gd name="connsiteY21" fmla="*/ 1515286 h 2468044"/>
                <a:gd name="connsiteX22" fmla="*/ 1717075 w 1906136"/>
                <a:gd name="connsiteY22" fmla="*/ 1509077 h 2468044"/>
                <a:gd name="connsiteX23" fmla="*/ 1721111 w 1906136"/>
                <a:gd name="connsiteY23" fmla="*/ 1505973 h 2468044"/>
                <a:gd name="connsiteX24" fmla="*/ 1724216 w 1906136"/>
                <a:gd name="connsiteY24" fmla="*/ 1500695 h 2468044"/>
                <a:gd name="connsiteX25" fmla="*/ 1728252 w 1906136"/>
                <a:gd name="connsiteY25" fmla="*/ 1496349 h 2468044"/>
                <a:gd name="connsiteX26" fmla="*/ 1729183 w 1906136"/>
                <a:gd name="connsiteY26" fmla="*/ 1488898 h 2468044"/>
                <a:gd name="connsiteX27" fmla="*/ 1704037 w 1906136"/>
                <a:gd name="connsiteY27" fmla="*/ 1476170 h 2468044"/>
                <a:gd name="connsiteX28" fmla="*/ 1682306 w 1906136"/>
                <a:gd name="connsiteY28" fmla="*/ 1459406 h 2468044"/>
                <a:gd name="connsiteX29" fmla="*/ 1662437 w 1906136"/>
                <a:gd name="connsiteY29" fmla="*/ 1439537 h 2468044"/>
                <a:gd name="connsiteX30" fmla="*/ 1645673 w 1906136"/>
                <a:gd name="connsiteY30" fmla="*/ 1417496 h 2468044"/>
                <a:gd name="connsiteX31" fmla="*/ 1621769 w 1906136"/>
                <a:gd name="connsiteY31" fmla="*/ 1415322 h 2468044"/>
                <a:gd name="connsiteX32" fmla="*/ 1604073 w 1906136"/>
                <a:gd name="connsiteY32" fmla="*/ 1414391 h 2468044"/>
                <a:gd name="connsiteX33" fmla="*/ 1582342 w 1906136"/>
                <a:gd name="connsiteY33" fmla="*/ 1412218 h 2468044"/>
                <a:gd name="connsiteX34" fmla="*/ 1578306 w 1906136"/>
                <a:gd name="connsiteY34" fmla="*/ 1400732 h 2468044"/>
                <a:gd name="connsiteX35" fmla="*/ 1571166 w 1906136"/>
                <a:gd name="connsiteY35" fmla="*/ 1393281 h 2468044"/>
                <a:gd name="connsiteX36" fmla="*/ 1562784 w 1906136"/>
                <a:gd name="connsiteY36" fmla="*/ 1392350 h 2468044"/>
                <a:gd name="connsiteX37" fmla="*/ 1549124 w 1906136"/>
                <a:gd name="connsiteY37" fmla="*/ 1388003 h 2468044"/>
                <a:gd name="connsiteX38" fmla="*/ 1549124 w 1906136"/>
                <a:gd name="connsiteY38" fmla="*/ 1377448 h 2468044"/>
                <a:gd name="connsiteX39" fmla="*/ 1536707 w 1906136"/>
                <a:gd name="connsiteY39" fmla="*/ 1371239 h 2468044"/>
                <a:gd name="connsiteX40" fmla="*/ 1529566 w 1906136"/>
                <a:gd name="connsiteY40" fmla="*/ 1365962 h 2468044"/>
                <a:gd name="connsiteX41" fmla="*/ 1522426 w 1906136"/>
                <a:gd name="connsiteY41" fmla="*/ 1360684 h 2468044"/>
                <a:gd name="connsiteX42" fmla="*/ 1510008 w 1906136"/>
                <a:gd name="connsiteY42" fmla="*/ 1356338 h 2468044"/>
                <a:gd name="connsiteX43" fmla="*/ 1512181 w 1906136"/>
                <a:gd name="connsiteY43" fmla="*/ 1353233 h 2468044"/>
                <a:gd name="connsiteX44" fmla="*/ 1512181 w 1906136"/>
                <a:gd name="connsiteY44" fmla="*/ 1351060 h 2468044"/>
                <a:gd name="connsiteX45" fmla="*/ 1514354 w 1906136"/>
                <a:gd name="connsiteY45" fmla="*/ 1350129 h 2468044"/>
                <a:gd name="connsiteX46" fmla="*/ 1514354 w 1906136"/>
                <a:gd name="connsiteY46" fmla="*/ 1347956 h 2468044"/>
                <a:gd name="connsiteX47" fmla="*/ 1514354 w 1906136"/>
                <a:gd name="connsiteY47" fmla="*/ 1343609 h 2468044"/>
                <a:gd name="connsiteX48" fmla="*/ 1488277 w 1906136"/>
                <a:gd name="connsiteY48" fmla="*/ 1345783 h 2468044"/>
                <a:gd name="connsiteX49" fmla="*/ 1463131 w 1906136"/>
                <a:gd name="connsiteY49" fmla="*/ 1347956 h 2468044"/>
                <a:gd name="connsiteX50" fmla="*/ 1441400 w 1906136"/>
                <a:gd name="connsiteY50" fmla="*/ 1345783 h 2468044"/>
                <a:gd name="connsiteX51" fmla="*/ 1419668 w 1906136"/>
                <a:gd name="connsiteY51" fmla="*/ 1338332 h 2468044"/>
                <a:gd name="connsiteX52" fmla="*/ 1402904 w 1906136"/>
                <a:gd name="connsiteY52" fmla="*/ 1323741 h 2468044"/>
                <a:gd name="connsiteX53" fmla="*/ 1399800 w 1906136"/>
                <a:gd name="connsiteY53" fmla="*/ 1325914 h 2468044"/>
                <a:gd name="connsiteX54" fmla="*/ 1395764 w 1906136"/>
                <a:gd name="connsiteY54" fmla="*/ 1328087 h 2468044"/>
                <a:gd name="connsiteX55" fmla="*/ 1393591 w 1906136"/>
                <a:gd name="connsiteY55" fmla="*/ 1329019 h 2468044"/>
                <a:gd name="connsiteX56" fmla="*/ 1392660 w 1906136"/>
                <a:gd name="connsiteY56" fmla="*/ 1331192 h 2468044"/>
                <a:gd name="connsiteX57" fmla="*/ 1390487 w 1906136"/>
                <a:gd name="connsiteY57" fmla="*/ 1333365 h 2468044"/>
                <a:gd name="connsiteX58" fmla="*/ 1386451 w 1906136"/>
                <a:gd name="connsiteY58" fmla="*/ 1336469 h 2468044"/>
                <a:gd name="connsiteX59" fmla="*/ 1386451 w 1906136"/>
                <a:gd name="connsiteY59" fmla="*/ 1340815 h 2468044"/>
                <a:gd name="connsiteX60" fmla="*/ 1383346 w 1906136"/>
                <a:gd name="connsiteY60" fmla="*/ 1338642 h 2468044"/>
                <a:gd name="connsiteX61" fmla="*/ 1381173 w 1906136"/>
                <a:gd name="connsiteY61" fmla="*/ 1336469 h 2468044"/>
                <a:gd name="connsiteX62" fmla="*/ 1379000 w 1906136"/>
                <a:gd name="connsiteY62" fmla="*/ 1336469 h 2468044"/>
                <a:gd name="connsiteX63" fmla="*/ 1379000 w 1906136"/>
                <a:gd name="connsiteY63" fmla="*/ 1335538 h 2468044"/>
                <a:gd name="connsiteX64" fmla="*/ 1381173 w 1906136"/>
                <a:gd name="connsiteY64" fmla="*/ 1335538 h 2468044"/>
                <a:gd name="connsiteX65" fmla="*/ 1381173 w 1906136"/>
                <a:gd name="connsiteY65" fmla="*/ 1331192 h 2468044"/>
                <a:gd name="connsiteX66" fmla="*/ 1383346 w 1906136"/>
                <a:gd name="connsiteY66" fmla="*/ 1328087 h 2468044"/>
                <a:gd name="connsiteX67" fmla="*/ 1378069 w 1906136"/>
                <a:gd name="connsiteY67" fmla="*/ 1328087 h 2468044"/>
                <a:gd name="connsiteX68" fmla="*/ 1374033 w 1906136"/>
                <a:gd name="connsiteY68" fmla="*/ 1325914 h 2468044"/>
                <a:gd name="connsiteX69" fmla="*/ 1371860 w 1906136"/>
                <a:gd name="connsiteY69" fmla="*/ 1325914 h 2468044"/>
                <a:gd name="connsiteX70" fmla="*/ 1368755 w 1906136"/>
                <a:gd name="connsiteY70" fmla="*/ 1325914 h 2468044"/>
                <a:gd name="connsiteX71" fmla="*/ 1366582 w 1906136"/>
                <a:gd name="connsiteY71" fmla="*/ 1325914 h 2468044"/>
                <a:gd name="connsiteX72" fmla="*/ 1363478 w 1906136"/>
                <a:gd name="connsiteY72" fmla="*/ 1328087 h 2468044"/>
                <a:gd name="connsiteX73" fmla="*/ 1343609 w 1906136"/>
                <a:gd name="connsiteY73" fmla="*/ 1331192 h 2468044"/>
                <a:gd name="connsiteX74" fmla="*/ 1329950 w 1906136"/>
                <a:gd name="connsiteY74" fmla="*/ 1338642 h 2468044"/>
                <a:gd name="connsiteX75" fmla="*/ 1319395 w 1906136"/>
                <a:gd name="connsiteY75" fmla="*/ 1347956 h 2468044"/>
                <a:gd name="connsiteX76" fmla="*/ 1310081 w 1906136"/>
                <a:gd name="connsiteY76" fmla="*/ 1358511 h 2468044"/>
                <a:gd name="connsiteX77" fmla="*/ 1302941 w 1906136"/>
                <a:gd name="connsiteY77" fmla="*/ 1373102 h 2468044"/>
                <a:gd name="connsiteX78" fmla="*/ 1296111 w 1906136"/>
                <a:gd name="connsiteY78" fmla="*/ 1371550 h 2468044"/>
                <a:gd name="connsiteX79" fmla="*/ 1290833 w 1906136"/>
                <a:gd name="connsiteY79" fmla="*/ 1370618 h 2468044"/>
                <a:gd name="connsiteX80" fmla="*/ 1288660 w 1906136"/>
                <a:gd name="connsiteY80" fmla="*/ 1370618 h 2468044"/>
                <a:gd name="connsiteX81" fmla="*/ 1286798 w 1906136"/>
                <a:gd name="connsiteY81" fmla="*/ 1368445 h 2468044"/>
                <a:gd name="connsiteX82" fmla="*/ 1283693 w 1906136"/>
                <a:gd name="connsiteY82" fmla="*/ 1364099 h 2468044"/>
                <a:gd name="connsiteX83" fmla="*/ 1281520 w 1906136"/>
                <a:gd name="connsiteY83" fmla="*/ 1360994 h 2468044"/>
                <a:gd name="connsiteX84" fmla="*/ 1264756 w 1906136"/>
                <a:gd name="connsiteY84" fmla="*/ 1360994 h 2468044"/>
                <a:gd name="connsiteX85" fmla="*/ 1255443 w 1906136"/>
                <a:gd name="connsiteY85" fmla="*/ 1364099 h 2468044"/>
                <a:gd name="connsiteX86" fmla="*/ 1248302 w 1906136"/>
                <a:gd name="connsiteY86" fmla="*/ 1373412 h 2468044"/>
                <a:gd name="connsiteX87" fmla="*/ 1234643 w 1906136"/>
                <a:gd name="connsiteY87" fmla="*/ 1370308 h 2468044"/>
                <a:gd name="connsiteX88" fmla="*/ 1223156 w 1906136"/>
                <a:gd name="connsiteY88" fmla="*/ 1364099 h 2468044"/>
                <a:gd name="connsiteX89" fmla="*/ 1216016 w 1906136"/>
                <a:gd name="connsiteY89" fmla="*/ 1356648 h 2468044"/>
                <a:gd name="connsiteX90" fmla="*/ 1210739 w 1906136"/>
                <a:gd name="connsiteY90" fmla="*/ 1350439 h 2468044"/>
                <a:gd name="connsiteX91" fmla="*/ 1201425 w 1906136"/>
                <a:gd name="connsiteY91" fmla="*/ 1341126 h 2468044"/>
                <a:gd name="connsiteX92" fmla="*/ 1201425 w 1906136"/>
                <a:gd name="connsiteY92" fmla="*/ 1326535 h 2468044"/>
                <a:gd name="connsiteX93" fmla="*/ 1205461 w 1906136"/>
                <a:gd name="connsiteY93" fmla="*/ 1311944 h 2468044"/>
                <a:gd name="connsiteX94" fmla="*/ 1208565 w 1906136"/>
                <a:gd name="connsiteY94" fmla="*/ 1300457 h 2468044"/>
                <a:gd name="connsiteX95" fmla="*/ 1206392 w 1906136"/>
                <a:gd name="connsiteY95" fmla="*/ 1284625 h 2468044"/>
                <a:gd name="connsiteX96" fmla="*/ 1199252 w 1906136"/>
                <a:gd name="connsiteY96" fmla="*/ 1273138 h 2468044"/>
                <a:gd name="connsiteX97" fmla="*/ 1190870 w 1906136"/>
                <a:gd name="connsiteY97" fmla="*/ 1267861 h 2468044"/>
                <a:gd name="connsiteX98" fmla="*/ 1177210 w 1906136"/>
                <a:gd name="connsiteY98" fmla="*/ 1265688 h 2468044"/>
                <a:gd name="connsiteX99" fmla="*/ 1162619 w 1906136"/>
                <a:gd name="connsiteY99" fmla="*/ 1265688 h 2468044"/>
                <a:gd name="connsiteX100" fmla="*/ 1147097 w 1906136"/>
                <a:gd name="connsiteY100" fmla="*/ 1267861 h 2468044"/>
                <a:gd name="connsiteX101" fmla="*/ 1128470 w 1906136"/>
                <a:gd name="connsiteY101" fmla="*/ 1267861 h 2468044"/>
                <a:gd name="connsiteX102" fmla="*/ 1134679 w 1906136"/>
                <a:gd name="connsiteY102" fmla="*/ 1255132 h 2468044"/>
                <a:gd name="connsiteX103" fmla="*/ 1139957 w 1906136"/>
                <a:gd name="connsiteY103" fmla="*/ 1238368 h 2468044"/>
                <a:gd name="connsiteX104" fmla="*/ 1145234 w 1906136"/>
                <a:gd name="connsiteY104" fmla="*/ 1220362 h 2468044"/>
                <a:gd name="connsiteX105" fmla="*/ 1150512 w 1906136"/>
                <a:gd name="connsiteY105" fmla="*/ 1206703 h 2468044"/>
                <a:gd name="connsiteX106" fmla="*/ 1157652 w 1906136"/>
                <a:gd name="connsiteY106" fmla="*/ 1199252 h 2468044"/>
                <a:gd name="connsiteX107" fmla="*/ 1157652 w 1906136"/>
                <a:gd name="connsiteY107" fmla="*/ 1183420 h 2468044"/>
                <a:gd name="connsiteX108" fmla="*/ 1152375 w 1906136"/>
                <a:gd name="connsiteY108" fmla="*/ 1184351 h 2468044"/>
                <a:gd name="connsiteX109" fmla="*/ 1148339 w 1906136"/>
                <a:gd name="connsiteY109" fmla="*/ 1184351 h 2468044"/>
                <a:gd name="connsiteX110" fmla="*/ 1147097 w 1906136"/>
                <a:gd name="connsiteY110" fmla="*/ 1184351 h 2468044"/>
                <a:gd name="connsiteX111" fmla="*/ 1147097 w 1906136"/>
                <a:gd name="connsiteY111" fmla="*/ 1186524 h 2468044"/>
                <a:gd name="connsiteX112" fmla="*/ 1144924 w 1906136"/>
                <a:gd name="connsiteY112" fmla="*/ 1186524 h 2468044"/>
                <a:gd name="connsiteX113" fmla="*/ 1144924 w 1906136"/>
                <a:gd name="connsiteY113" fmla="*/ 1184351 h 2468044"/>
                <a:gd name="connsiteX114" fmla="*/ 1142751 w 1906136"/>
                <a:gd name="connsiteY114" fmla="*/ 1183420 h 2468044"/>
                <a:gd name="connsiteX115" fmla="*/ 1141820 w 1906136"/>
                <a:gd name="connsiteY115" fmla="*/ 1179073 h 2468044"/>
                <a:gd name="connsiteX116" fmla="*/ 1125055 w 1906136"/>
                <a:gd name="connsiteY116" fmla="*/ 1181246 h 2468044"/>
                <a:gd name="connsiteX117" fmla="*/ 1113569 w 1906136"/>
                <a:gd name="connsiteY117" fmla="*/ 1186524 h 2468044"/>
                <a:gd name="connsiteX118" fmla="*/ 1105187 w 1906136"/>
                <a:gd name="connsiteY118" fmla="*/ 1195837 h 2468044"/>
                <a:gd name="connsiteX119" fmla="*/ 1103014 w 1906136"/>
                <a:gd name="connsiteY119" fmla="*/ 1198942 h 2468044"/>
                <a:gd name="connsiteX120" fmla="*/ 1100841 w 1906136"/>
                <a:gd name="connsiteY120" fmla="*/ 1205151 h 2468044"/>
                <a:gd name="connsiteX121" fmla="*/ 1098668 w 1906136"/>
                <a:gd name="connsiteY121" fmla="*/ 1210428 h 2468044"/>
                <a:gd name="connsiteX122" fmla="*/ 1097736 w 1906136"/>
                <a:gd name="connsiteY122" fmla="*/ 1215706 h 2468044"/>
                <a:gd name="connsiteX123" fmla="*/ 1093700 w 1906136"/>
                <a:gd name="connsiteY123" fmla="*/ 1220052 h 2468044"/>
                <a:gd name="connsiteX124" fmla="*/ 1093700 w 1906136"/>
                <a:gd name="connsiteY124" fmla="*/ 1220983 h 2468044"/>
                <a:gd name="connsiteX125" fmla="*/ 1091527 w 1906136"/>
                <a:gd name="connsiteY125" fmla="*/ 1220983 h 2468044"/>
                <a:gd name="connsiteX126" fmla="*/ 1090596 w 1906136"/>
                <a:gd name="connsiteY126" fmla="*/ 1220983 h 2468044"/>
                <a:gd name="connsiteX127" fmla="*/ 1086560 w 1906136"/>
                <a:gd name="connsiteY127" fmla="*/ 1220983 h 2468044"/>
                <a:gd name="connsiteX128" fmla="*/ 1084387 w 1906136"/>
                <a:gd name="connsiteY128" fmla="*/ 1220983 h 2468044"/>
                <a:gd name="connsiteX129" fmla="*/ 1081283 w 1906136"/>
                <a:gd name="connsiteY129" fmla="*/ 1223157 h 2468044"/>
                <a:gd name="connsiteX130" fmla="*/ 1066692 w 1906136"/>
                <a:gd name="connsiteY130" fmla="*/ 1230607 h 2468044"/>
                <a:gd name="connsiteX131" fmla="*/ 1057378 w 1906136"/>
                <a:gd name="connsiteY131" fmla="*/ 1234953 h 2468044"/>
                <a:gd name="connsiteX132" fmla="*/ 1052101 w 1906136"/>
                <a:gd name="connsiteY132" fmla="*/ 1232780 h 2468044"/>
                <a:gd name="connsiteX133" fmla="*/ 1048065 w 1906136"/>
                <a:gd name="connsiteY133" fmla="*/ 1230607 h 2468044"/>
                <a:gd name="connsiteX134" fmla="*/ 1044960 w 1906136"/>
                <a:gd name="connsiteY134" fmla="*/ 1227503 h 2468044"/>
                <a:gd name="connsiteX135" fmla="*/ 1037820 w 1906136"/>
                <a:gd name="connsiteY135" fmla="*/ 1225330 h 2468044"/>
                <a:gd name="connsiteX136" fmla="*/ 1025402 w 1906136"/>
                <a:gd name="connsiteY136" fmla="*/ 1223157 h 2468044"/>
                <a:gd name="connsiteX137" fmla="*/ 1013916 w 1906136"/>
                <a:gd name="connsiteY137" fmla="*/ 1201115 h 2468044"/>
                <a:gd name="connsiteX138" fmla="*/ 1006776 w 1906136"/>
                <a:gd name="connsiteY138" fmla="*/ 1183109 h 2468044"/>
                <a:gd name="connsiteX139" fmla="*/ 1005844 w 1906136"/>
                <a:gd name="connsiteY139" fmla="*/ 1164172 h 2468044"/>
                <a:gd name="connsiteX140" fmla="*/ 1005844 w 1906136"/>
                <a:gd name="connsiteY140" fmla="*/ 1146166 h 2468044"/>
                <a:gd name="connsiteX141" fmla="*/ 1012985 w 1906136"/>
                <a:gd name="connsiteY141" fmla="*/ 1121951 h 2468044"/>
                <a:gd name="connsiteX142" fmla="*/ 1016089 w 1906136"/>
                <a:gd name="connsiteY142" fmla="*/ 1111396 h 2468044"/>
                <a:gd name="connsiteX143" fmla="*/ 1016089 w 1906136"/>
                <a:gd name="connsiteY143" fmla="*/ 1102083 h 2468044"/>
                <a:gd name="connsiteX144" fmla="*/ 1013916 w 1906136"/>
                <a:gd name="connsiteY144" fmla="*/ 1094632 h 2468044"/>
                <a:gd name="connsiteX145" fmla="*/ 1017952 w 1906136"/>
                <a:gd name="connsiteY145" fmla="*/ 1085319 h 2468044"/>
                <a:gd name="connsiteX146" fmla="*/ 1025092 w 1906136"/>
                <a:gd name="connsiteY146" fmla="*/ 1074764 h 2468044"/>
                <a:gd name="connsiteX147" fmla="*/ 1035647 w 1906136"/>
                <a:gd name="connsiteY147" fmla="*/ 1067313 h 2468044"/>
                <a:gd name="connsiteX148" fmla="*/ 1048065 w 1906136"/>
                <a:gd name="connsiteY148" fmla="*/ 1061104 h 2468044"/>
                <a:gd name="connsiteX149" fmla="*/ 1059551 w 1906136"/>
                <a:gd name="connsiteY149" fmla="*/ 1057999 h 2468044"/>
                <a:gd name="connsiteX150" fmla="*/ 1076316 w 1906136"/>
                <a:gd name="connsiteY150" fmla="*/ 1055826 h 2468044"/>
                <a:gd name="connsiteX151" fmla="*/ 1091838 w 1906136"/>
                <a:gd name="connsiteY151" fmla="*/ 1055826 h 2468044"/>
                <a:gd name="connsiteX152" fmla="*/ 1108602 w 1906136"/>
                <a:gd name="connsiteY152" fmla="*/ 1060173 h 2468044"/>
                <a:gd name="connsiteX153" fmla="*/ 1121020 w 1906136"/>
                <a:gd name="connsiteY153" fmla="*/ 1065450 h 2468044"/>
                <a:gd name="connsiteX154" fmla="*/ 1137784 w 1906136"/>
                <a:gd name="connsiteY154" fmla="*/ 1065450 h 2468044"/>
                <a:gd name="connsiteX155" fmla="*/ 1134679 w 1906136"/>
                <a:gd name="connsiteY155" fmla="*/ 1060173 h 2468044"/>
                <a:gd name="connsiteX156" fmla="*/ 1132506 w 1906136"/>
                <a:gd name="connsiteY156" fmla="*/ 1055826 h 2468044"/>
                <a:gd name="connsiteX157" fmla="*/ 1130333 w 1906136"/>
                <a:gd name="connsiteY157" fmla="*/ 1052722 h 2468044"/>
                <a:gd name="connsiteX158" fmla="*/ 1127229 w 1906136"/>
                <a:gd name="connsiteY158" fmla="*/ 1047444 h 2468044"/>
                <a:gd name="connsiteX159" fmla="*/ 1125055 w 1906136"/>
                <a:gd name="connsiteY159" fmla="*/ 1041235 h 2468044"/>
                <a:gd name="connsiteX160" fmla="*/ 1128160 w 1906136"/>
                <a:gd name="connsiteY160" fmla="*/ 1041235 h 2468044"/>
                <a:gd name="connsiteX161" fmla="*/ 1128160 w 1906136"/>
                <a:gd name="connsiteY161" fmla="*/ 1038131 h 2468044"/>
                <a:gd name="connsiteX162" fmla="*/ 1149891 w 1906136"/>
                <a:gd name="connsiteY162" fmla="*/ 1041235 h 2468044"/>
                <a:gd name="connsiteX163" fmla="*/ 1168518 w 1906136"/>
                <a:gd name="connsiteY163" fmla="*/ 1048686 h 2468044"/>
                <a:gd name="connsiteX164" fmla="*/ 1184040 w 1906136"/>
                <a:gd name="connsiteY164" fmla="*/ 1056137 h 2468044"/>
                <a:gd name="connsiteX165" fmla="*/ 1197700 w 1906136"/>
                <a:gd name="connsiteY165" fmla="*/ 1058310 h 2468044"/>
                <a:gd name="connsiteX166" fmla="*/ 1208255 w 1906136"/>
                <a:gd name="connsiteY166" fmla="*/ 1067623 h 2468044"/>
                <a:gd name="connsiteX167" fmla="*/ 1219741 w 1906136"/>
                <a:gd name="connsiteY167" fmla="*/ 1083456 h 2468044"/>
                <a:gd name="connsiteX168" fmla="*/ 1230297 w 1906136"/>
                <a:gd name="connsiteY168" fmla="*/ 1105498 h 2468044"/>
                <a:gd name="connsiteX169" fmla="*/ 1239610 w 1906136"/>
                <a:gd name="connsiteY169" fmla="*/ 1126608 h 2468044"/>
                <a:gd name="connsiteX170" fmla="*/ 1244888 w 1906136"/>
                <a:gd name="connsiteY170" fmla="*/ 1142441 h 2468044"/>
                <a:gd name="connsiteX171" fmla="*/ 1257305 w 1906136"/>
                <a:gd name="connsiteY171" fmla="*/ 1146787 h 2468044"/>
                <a:gd name="connsiteX172" fmla="*/ 1257305 w 1906136"/>
                <a:gd name="connsiteY172" fmla="*/ 1142441 h 2468044"/>
                <a:gd name="connsiteX173" fmla="*/ 1261341 w 1906136"/>
                <a:gd name="connsiteY173" fmla="*/ 1142441 h 2468044"/>
                <a:gd name="connsiteX174" fmla="*/ 1257305 w 1906136"/>
                <a:gd name="connsiteY174" fmla="*/ 1124435 h 2468044"/>
                <a:gd name="connsiteX175" fmla="*/ 1250165 w 1906136"/>
                <a:gd name="connsiteY175" fmla="*/ 1104566 h 2468044"/>
                <a:gd name="connsiteX176" fmla="*/ 1243025 w 1906136"/>
                <a:gd name="connsiteY176" fmla="*/ 1083456 h 2468044"/>
                <a:gd name="connsiteX177" fmla="*/ 1237747 w 1906136"/>
                <a:gd name="connsiteY177" fmla="*/ 1063587 h 2468044"/>
                <a:gd name="connsiteX178" fmla="*/ 1235574 w 1906136"/>
                <a:gd name="connsiteY178" fmla="*/ 1045581 h 2468044"/>
                <a:gd name="connsiteX179" fmla="*/ 1241783 w 1906136"/>
                <a:gd name="connsiteY179" fmla="*/ 1030991 h 2468044"/>
                <a:gd name="connsiteX180" fmla="*/ 1247061 w 1906136"/>
                <a:gd name="connsiteY180" fmla="*/ 1012053 h 2468044"/>
                <a:gd name="connsiteX181" fmla="*/ 1257616 w 1906136"/>
                <a:gd name="connsiteY181" fmla="*/ 997462 h 2468044"/>
                <a:gd name="connsiteX182" fmla="*/ 1274380 w 1906136"/>
                <a:gd name="connsiteY182" fmla="*/ 986907 h 2468044"/>
                <a:gd name="connsiteX183" fmla="*/ 1291144 w 1906136"/>
                <a:gd name="connsiteY183" fmla="*/ 975421 h 2468044"/>
                <a:gd name="connsiteX184" fmla="*/ 1306666 w 1906136"/>
                <a:gd name="connsiteY184" fmla="*/ 967039 h 2468044"/>
                <a:gd name="connsiteX185" fmla="*/ 1321257 w 1906136"/>
                <a:gd name="connsiteY185" fmla="*/ 957725 h 2468044"/>
                <a:gd name="connsiteX186" fmla="*/ 1321257 w 1906136"/>
                <a:gd name="connsiteY186" fmla="*/ 952448 h 2468044"/>
                <a:gd name="connsiteX187" fmla="*/ 1318153 w 1906136"/>
                <a:gd name="connsiteY187" fmla="*/ 940961 h 2468044"/>
                <a:gd name="connsiteX188" fmla="*/ 1314117 w 1906136"/>
                <a:gd name="connsiteY188" fmla="*/ 928233 h 2468044"/>
                <a:gd name="connsiteX189" fmla="*/ 1311012 w 1906136"/>
                <a:gd name="connsiteY189" fmla="*/ 917678 h 2468044"/>
                <a:gd name="connsiteX190" fmla="*/ 1308839 w 1906136"/>
                <a:gd name="connsiteY190" fmla="*/ 913332 h 2468044"/>
                <a:gd name="connsiteX191" fmla="*/ 1308839 w 1906136"/>
                <a:gd name="connsiteY191" fmla="*/ 904018 h 2468044"/>
                <a:gd name="connsiteX192" fmla="*/ 1314117 w 1906136"/>
                <a:gd name="connsiteY192" fmla="*/ 908364 h 2468044"/>
                <a:gd name="connsiteX193" fmla="*/ 1316290 w 1906136"/>
                <a:gd name="connsiteY193" fmla="*/ 910538 h 2468044"/>
                <a:gd name="connsiteX194" fmla="*/ 1320326 w 1906136"/>
                <a:gd name="connsiteY194" fmla="*/ 911469 h 2468044"/>
                <a:gd name="connsiteX195" fmla="*/ 1321257 w 1906136"/>
                <a:gd name="connsiteY195" fmla="*/ 913642 h 2468044"/>
                <a:gd name="connsiteX196" fmla="*/ 1325293 w 1906136"/>
                <a:gd name="connsiteY196" fmla="*/ 917988 h 2468044"/>
                <a:gd name="connsiteX197" fmla="*/ 1337711 w 1906136"/>
                <a:gd name="connsiteY197" fmla="*/ 886633 h 2468044"/>
                <a:gd name="connsiteX198" fmla="*/ 1348266 w 1906136"/>
                <a:gd name="connsiteY198" fmla="*/ 857141 h 2468044"/>
                <a:gd name="connsiteX199" fmla="*/ 1362857 w 1906136"/>
                <a:gd name="connsiteY199" fmla="*/ 854968 h 2468044"/>
                <a:gd name="connsiteX200" fmla="*/ 1376517 w 1906136"/>
                <a:gd name="connsiteY200" fmla="*/ 852795 h 2468044"/>
                <a:gd name="connsiteX201" fmla="*/ 1391108 w 1906136"/>
                <a:gd name="connsiteY201" fmla="*/ 849690 h 2468044"/>
                <a:gd name="connsiteX202" fmla="*/ 1401663 w 1906136"/>
                <a:gd name="connsiteY202" fmla="*/ 840377 h 2468044"/>
                <a:gd name="connsiteX203" fmla="*/ 1408803 w 1906136"/>
                <a:gd name="connsiteY203" fmla="*/ 840377 h 2468044"/>
                <a:gd name="connsiteX204" fmla="*/ 1405698 w 1906136"/>
                <a:gd name="connsiteY204" fmla="*/ 837272 h 2468044"/>
                <a:gd name="connsiteX205" fmla="*/ 1398558 w 1906136"/>
                <a:gd name="connsiteY205" fmla="*/ 835099 h 2468044"/>
                <a:gd name="connsiteX206" fmla="*/ 1392349 w 1906136"/>
                <a:gd name="connsiteY206" fmla="*/ 832926 h 2468044"/>
                <a:gd name="connsiteX207" fmla="*/ 1398558 w 1906136"/>
                <a:gd name="connsiteY207" fmla="*/ 814920 h 2468044"/>
                <a:gd name="connsiteX208" fmla="*/ 1406940 w 1906136"/>
                <a:gd name="connsiteY208" fmla="*/ 802192 h 2468044"/>
                <a:gd name="connsiteX209" fmla="*/ 1420600 w 1906136"/>
                <a:gd name="connsiteY209" fmla="*/ 792879 h 2468044"/>
                <a:gd name="connsiteX210" fmla="*/ 1435191 w 1906136"/>
                <a:gd name="connsiteY210" fmla="*/ 785428 h 2468044"/>
                <a:gd name="connsiteX211" fmla="*/ 1448850 w 1906136"/>
                <a:gd name="connsiteY211" fmla="*/ 780150 h 2468044"/>
                <a:gd name="connsiteX212" fmla="*/ 1465615 w 1906136"/>
                <a:gd name="connsiteY212" fmla="*/ 772700 h 2468044"/>
                <a:gd name="connsiteX213" fmla="*/ 1478032 w 1906136"/>
                <a:gd name="connsiteY213" fmla="*/ 763386 h 2468044"/>
                <a:gd name="connsiteX214" fmla="*/ 1478032 w 1906136"/>
                <a:gd name="connsiteY214" fmla="*/ 761213 h 2468044"/>
                <a:gd name="connsiteX215" fmla="*/ 1478032 w 1906136"/>
                <a:gd name="connsiteY215" fmla="*/ 759040 h 2468044"/>
                <a:gd name="connsiteX216" fmla="*/ 1480205 w 1906136"/>
                <a:gd name="connsiteY216" fmla="*/ 759040 h 2468044"/>
                <a:gd name="connsiteX217" fmla="*/ 1482379 w 1906136"/>
                <a:gd name="connsiteY217" fmla="*/ 759040 h 2468044"/>
                <a:gd name="connsiteX218" fmla="*/ 1482379 w 1906136"/>
                <a:gd name="connsiteY218" fmla="*/ 763386 h 2468044"/>
                <a:gd name="connsiteX219" fmla="*/ 1489519 w 1906136"/>
                <a:gd name="connsiteY219" fmla="*/ 766491 h 2468044"/>
                <a:gd name="connsiteX220" fmla="*/ 1482379 w 1906136"/>
                <a:gd name="connsiteY220" fmla="*/ 775804 h 2468044"/>
                <a:gd name="connsiteX221" fmla="*/ 1475238 w 1906136"/>
                <a:gd name="connsiteY221" fmla="*/ 781082 h 2468044"/>
                <a:gd name="connsiteX222" fmla="*/ 1465925 w 1906136"/>
                <a:gd name="connsiteY222" fmla="*/ 787291 h 2468044"/>
                <a:gd name="connsiteX223" fmla="*/ 1465925 w 1906136"/>
                <a:gd name="connsiteY223" fmla="*/ 803123 h 2468044"/>
                <a:gd name="connsiteX224" fmla="*/ 1484552 w 1906136"/>
                <a:gd name="connsiteY224" fmla="*/ 795673 h 2468044"/>
                <a:gd name="connsiteX225" fmla="*/ 1499143 w 1906136"/>
                <a:gd name="connsiteY225" fmla="*/ 785117 h 2468044"/>
                <a:gd name="connsiteX226" fmla="*/ 1509698 w 1906136"/>
                <a:gd name="connsiteY226" fmla="*/ 772389 h 2468044"/>
                <a:gd name="connsiteX227" fmla="*/ 1511871 w 1906136"/>
                <a:gd name="connsiteY227" fmla="*/ 770216 h 2468044"/>
                <a:gd name="connsiteX228" fmla="*/ 1511871 w 1906136"/>
                <a:gd name="connsiteY228" fmla="*/ 768043 h 2468044"/>
                <a:gd name="connsiteX229" fmla="*/ 1514044 w 1906136"/>
                <a:gd name="connsiteY229" fmla="*/ 768043 h 2468044"/>
                <a:gd name="connsiteX230" fmla="*/ 1514044 w 1906136"/>
                <a:gd name="connsiteY230" fmla="*/ 765870 h 2468044"/>
                <a:gd name="connsiteX231" fmla="*/ 1514044 w 1906136"/>
                <a:gd name="connsiteY231" fmla="*/ 762765 h 2468044"/>
                <a:gd name="connsiteX232" fmla="*/ 1504731 w 1906136"/>
                <a:gd name="connsiteY232" fmla="*/ 751279 h 2468044"/>
                <a:gd name="connsiteX233" fmla="*/ 1497590 w 1906136"/>
                <a:gd name="connsiteY233" fmla="*/ 740724 h 2468044"/>
                <a:gd name="connsiteX234" fmla="*/ 1488277 w 1906136"/>
                <a:gd name="connsiteY234" fmla="*/ 730169 h 2468044"/>
                <a:gd name="connsiteX235" fmla="*/ 1473686 w 1906136"/>
                <a:gd name="connsiteY235" fmla="*/ 722718 h 2468044"/>
                <a:gd name="connsiteX236" fmla="*/ 1475859 w 1906136"/>
                <a:gd name="connsiteY236" fmla="*/ 711231 h 2468044"/>
                <a:gd name="connsiteX237" fmla="*/ 1478032 w 1906136"/>
                <a:gd name="connsiteY237" fmla="*/ 703781 h 2468044"/>
                <a:gd name="connsiteX238" fmla="*/ 1481137 w 1906136"/>
                <a:gd name="connsiteY238" fmla="*/ 696330 h 2468044"/>
                <a:gd name="connsiteX239" fmla="*/ 1486414 w 1906136"/>
                <a:gd name="connsiteY239" fmla="*/ 687017 h 2468044"/>
                <a:gd name="connsiteX240" fmla="*/ 1483310 w 1906136"/>
                <a:gd name="connsiteY240" fmla="*/ 683912 h 2468044"/>
                <a:gd name="connsiteX241" fmla="*/ 1479274 w 1906136"/>
                <a:gd name="connsiteY241" fmla="*/ 681739 h 2468044"/>
                <a:gd name="connsiteX242" fmla="*/ 1476170 w 1906136"/>
                <a:gd name="connsiteY242" fmla="*/ 679566 h 2468044"/>
                <a:gd name="connsiteX243" fmla="*/ 1473996 w 1906136"/>
                <a:gd name="connsiteY243" fmla="*/ 678635 h 2468044"/>
                <a:gd name="connsiteX244" fmla="*/ 1471823 w 1906136"/>
                <a:gd name="connsiteY244" fmla="*/ 674288 h 2468044"/>
                <a:gd name="connsiteX245" fmla="*/ 1470892 w 1906136"/>
                <a:gd name="connsiteY245" fmla="*/ 671184 h 2468044"/>
                <a:gd name="connsiteX246" fmla="*/ 1446988 w 1906136"/>
                <a:gd name="connsiteY246" fmla="*/ 676461 h 2468044"/>
                <a:gd name="connsiteX247" fmla="*/ 1425257 w 1906136"/>
                <a:gd name="connsiteY247" fmla="*/ 685775 h 2468044"/>
                <a:gd name="connsiteX248" fmla="*/ 1407561 w 1906136"/>
                <a:gd name="connsiteY248" fmla="*/ 698503 h 2468044"/>
                <a:gd name="connsiteX249" fmla="*/ 1403525 w 1906136"/>
                <a:gd name="connsiteY249" fmla="*/ 698503 h 2468044"/>
                <a:gd name="connsiteX250" fmla="*/ 1418116 w 1906136"/>
                <a:gd name="connsiteY250" fmla="*/ 681739 h 2468044"/>
                <a:gd name="connsiteX251" fmla="*/ 1437985 w 1906136"/>
                <a:gd name="connsiteY251" fmla="*/ 672426 h 2468044"/>
                <a:gd name="connsiteX252" fmla="*/ 1459716 w 1906136"/>
                <a:gd name="connsiteY252" fmla="*/ 664975 h 2468044"/>
                <a:gd name="connsiteX253" fmla="*/ 1485793 w 1906136"/>
                <a:gd name="connsiteY253" fmla="*/ 661870 h 2468044"/>
                <a:gd name="connsiteX254" fmla="*/ 1510940 w 1906136"/>
                <a:gd name="connsiteY254" fmla="*/ 657524 h 2468044"/>
                <a:gd name="connsiteX255" fmla="*/ 1537017 w 1906136"/>
                <a:gd name="connsiteY255" fmla="*/ 654420 h 2468044"/>
                <a:gd name="connsiteX256" fmla="*/ 1562163 w 1906136"/>
                <a:gd name="connsiteY256" fmla="*/ 649142 h 2468044"/>
                <a:gd name="connsiteX257" fmla="*/ 1583894 w 1906136"/>
                <a:gd name="connsiteY257" fmla="*/ 639829 h 2468044"/>
                <a:gd name="connsiteX258" fmla="*/ 1603763 w 1906136"/>
                <a:gd name="connsiteY258" fmla="*/ 625238 h 2468044"/>
                <a:gd name="connsiteX259" fmla="*/ 1603763 w 1906136"/>
                <a:gd name="connsiteY259" fmla="*/ 622133 h 2468044"/>
                <a:gd name="connsiteX260" fmla="*/ 1603763 w 1906136"/>
                <a:gd name="connsiteY260" fmla="*/ 619960 h 2468044"/>
                <a:gd name="connsiteX261" fmla="*/ 1603763 w 1906136"/>
                <a:gd name="connsiteY261" fmla="*/ 615614 h 2468044"/>
                <a:gd name="connsiteX262" fmla="*/ 1601590 w 1906136"/>
                <a:gd name="connsiteY262" fmla="*/ 614683 h 2468044"/>
                <a:gd name="connsiteX263" fmla="*/ 1601590 w 1906136"/>
                <a:gd name="connsiteY263" fmla="*/ 610336 h 2468044"/>
                <a:gd name="connsiteX264" fmla="*/ 1601590 w 1906136"/>
                <a:gd name="connsiteY264" fmla="*/ 607232 h 2468044"/>
                <a:gd name="connsiteX265" fmla="*/ 1603763 w 1906136"/>
                <a:gd name="connsiteY265" fmla="*/ 601023 h 2468044"/>
                <a:gd name="connsiteX266" fmla="*/ 1601590 w 1906136"/>
                <a:gd name="connsiteY266" fmla="*/ 595746 h 2468044"/>
                <a:gd name="connsiteX267" fmla="*/ 1601590 w 1906136"/>
                <a:gd name="connsiteY267" fmla="*/ 590468 h 2468044"/>
                <a:gd name="connsiteX268" fmla="*/ 1600658 w 1906136"/>
                <a:gd name="connsiteY268" fmla="*/ 586122 h 2468044"/>
                <a:gd name="connsiteX269" fmla="*/ 1600658 w 1906136"/>
                <a:gd name="connsiteY269" fmla="*/ 580844 h 2468044"/>
                <a:gd name="connsiteX270" fmla="*/ 1581721 w 1906136"/>
                <a:gd name="connsiteY270" fmla="*/ 580844 h 2468044"/>
                <a:gd name="connsiteX271" fmla="*/ 1579548 w 1906136"/>
                <a:gd name="connsiteY271" fmla="*/ 566253 h 2468044"/>
                <a:gd name="connsiteX272" fmla="*/ 1572408 w 1906136"/>
                <a:gd name="connsiteY272" fmla="*/ 556940 h 2468044"/>
                <a:gd name="connsiteX273" fmla="*/ 1565268 w 1906136"/>
                <a:gd name="connsiteY273" fmla="*/ 549489 h 2468044"/>
                <a:gd name="connsiteX274" fmla="*/ 1552850 w 1906136"/>
                <a:gd name="connsiteY274" fmla="*/ 546385 h 2468044"/>
                <a:gd name="connsiteX275" fmla="*/ 1543536 w 1906136"/>
                <a:gd name="connsiteY275" fmla="*/ 556940 h 2468044"/>
                <a:gd name="connsiteX276" fmla="*/ 1532981 w 1906136"/>
                <a:gd name="connsiteY276" fmla="*/ 566253 h 2468044"/>
                <a:gd name="connsiteX277" fmla="*/ 1521495 w 1906136"/>
                <a:gd name="connsiteY277" fmla="*/ 577740 h 2468044"/>
                <a:gd name="connsiteX278" fmla="*/ 1518390 w 1906136"/>
                <a:gd name="connsiteY278" fmla="*/ 577740 h 2468044"/>
                <a:gd name="connsiteX279" fmla="*/ 1530808 w 1906136"/>
                <a:gd name="connsiteY279" fmla="*/ 558803 h 2468044"/>
                <a:gd name="connsiteX280" fmla="*/ 1542295 w 1906136"/>
                <a:gd name="connsiteY280" fmla="*/ 536761 h 2468044"/>
                <a:gd name="connsiteX281" fmla="*/ 1528635 w 1906136"/>
                <a:gd name="connsiteY281" fmla="*/ 526206 h 2468044"/>
                <a:gd name="connsiteX282" fmla="*/ 1525531 w 1906136"/>
                <a:gd name="connsiteY282" fmla="*/ 516892 h 2468044"/>
                <a:gd name="connsiteX283" fmla="*/ 1527704 w 1906136"/>
                <a:gd name="connsiteY283" fmla="*/ 506337 h 2468044"/>
                <a:gd name="connsiteX284" fmla="*/ 1527704 w 1906136"/>
                <a:gd name="connsiteY284" fmla="*/ 494851 h 2468044"/>
                <a:gd name="connsiteX285" fmla="*/ 1521495 w 1906136"/>
                <a:gd name="connsiteY285" fmla="*/ 480260 h 2468044"/>
                <a:gd name="connsiteX286" fmla="*/ 1520563 w 1906136"/>
                <a:gd name="connsiteY286" fmla="*/ 478087 h 2468044"/>
                <a:gd name="connsiteX287" fmla="*/ 1516528 w 1906136"/>
                <a:gd name="connsiteY287" fmla="*/ 478087 h 2468044"/>
                <a:gd name="connsiteX288" fmla="*/ 1514354 w 1906136"/>
                <a:gd name="connsiteY288" fmla="*/ 478087 h 2468044"/>
                <a:gd name="connsiteX289" fmla="*/ 1511250 w 1906136"/>
                <a:gd name="connsiteY289" fmla="*/ 478087 h 2468044"/>
                <a:gd name="connsiteX290" fmla="*/ 1507214 w 1906136"/>
                <a:gd name="connsiteY290" fmla="*/ 478087 h 2468044"/>
                <a:gd name="connsiteX291" fmla="*/ 1506283 w 1906136"/>
                <a:gd name="connsiteY291" fmla="*/ 477155 h 2468044"/>
                <a:gd name="connsiteX292" fmla="*/ 1504110 w 1906136"/>
                <a:gd name="connsiteY292" fmla="*/ 472809 h 2468044"/>
                <a:gd name="connsiteX293" fmla="*/ 1501937 w 1906136"/>
                <a:gd name="connsiteY293" fmla="*/ 469705 h 2468044"/>
                <a:gd name="connsiteX294" fmla="*/ 1504110 w 1906136"/>
                <a:gd name="connsiteY294" fmla="*/ 465358 h 2468044"/>
                <a:gd name="connsiteX295" fmla="*/ 1504110 w 1906136"/>
                <a:gd name="connsiteY295" fmla="*/ 462254 h 2468044"/>
                <a:gd name="connsiteX296" fmla="*/ 1506283 w 1906136"/>
                <a:gd name="connsiteY296" fmla="*/ 460081 h 2468044"/>
                <a:gd name="connsiteX297" fmla="*/ 1506283 w 1906136"/>
                <a:gd name="connsiteY297" fmla="*/ 455734 h 2468044"/>
                <a:gd name="connsiteX298" fmla="*/ 1506283 w 1906136"/>
                <a:gd name="connsiteY298" fmla="*/ 452630 h 2468044"/>
                <a:gd name="connsiteX299" fmla="*/ 1500074 w 1906136"/>
                <a:gd name="connsiteY299" fmla="*/ 443317 h 2468044"/>
                <a:gd name="connsiteX300" fmla="*/ 1492934 w 1906136"/>
                <a:gd name="connsiteY300" fmla="*/ 435866 h 2468044"/>
                <a:gd name="connsiteX301" fmla="*/ 1485793 w 1906136"/>
                <a:gd name="connsiteY301" fmla="*/ 428415 h 2468044"/>
                <a:gd name="connsiteX302" fmla="*/ 1480516 w 1906136"/>
                <a:gd name="connsiteY302" fmla="*/ 420964 h 2468044"/>
                <a:gd name="connsiteX303" fmla="*/ 1478343 w 1906136"/>
                <a:gd name="connsiteY303" fmla="*/ 408236 h 2468044"/>
                <a:gd name="connsiteX304" fmla="*/ 1463752 w 1906136"/>
                <a:gd name="connsiteY304" fmla="*/ 419723 h 2468044"/>
                <a:gd name="connsiteX305" fmla="*/ 1455370 w 1906136"/>
                <a:gd name="connsiteY305" fmla="*/ 434314 h 2468044"/>
                <a:gd name="connsiteX306" fmla="*/ 1443883 w 1906136"/>
                <a:gd name="connsiteY306" fmla="*/ 447973 h 2468044"/>
                <a:gd name="connsiteX307" fmla="*/ 1429292 w 1906136"/>
                <a:gd name="connsiteY307" fmla="*/ 459460 h 2468044"/>
                <a:gd name="connsiteX308" fmla="*/ 1428361 w 1906136"/>
                <a:gd name="connsiteY308" fmla="*/ 455114 h 2468044"/>
                <a:gd name="connsiteX309" fmla="*/ 1422152 w 1906136"/>
                <a:gd name="connsiteY309" fmla="*/ 454182 h 2468044"/>
                <a:gd name="connsiteX310" fmla="*/ 1419048 w 1906136"/>
                <a:gd name="connsiteY310" fmla="*/ 449836 h 2468044"/>
                <a:gd name="connsiteX311" fmla="*/ 1415012 w 1906136"/>
                <a:gd name="connsiteY311" fmla="*/ 447663 h 2468044"/>
                <a:gd name="connsiteX312" fmla="*/ 1411907 w 1906136"/>
                <a:gd name="connsiteY312" fmla="*/ 444558 h 2468044"/>
                <a:gd name="connsiteX313" fmla="*/ 1409734 w 1906136"/>
                <a:gd name="connsiteY313" fmla="*/ 442385 h 2468044"/>
                <a:gd name="connsiteX314" fmla="*/ 1406630 w 1906136"/>
                <a:gd name="connsiteY314" fmla="*/ 431830 h 2468044"/>
                <a:gd name="connsiteX315" fmla="*/ 1404457 w 1906136"/>
                <a:gd name="connsiteY315" fmla="*/ 417239 h 2468044"/>
                <a:gd name="connsiteX316" fmla="*/ 1400421 w 1906136"/>
                <a:gd name="connsiteY316" fmla="*/ 400475 h 2468044"/>
                <a:gd name="connsiteX317" fmla="*/ 1399490 w 1906136"/>
                <a:gd name="connsiteY317" fmla="*/ 391162 h 2468044"/>
                <a:gd name="connsiteX318" fmla="*/ 1395454 w 1906136"/>
                <a:gd name="connsiteY318" fmla="*/ 388057 h 2468044"/>
                <a:gd name="connsiteX319" fmla="*/ 1390176 w 1906136"/>
                <a:gd name="connsiteY319" fmla="*/ 385884 h 2468044"/>
                <a:gd name="connsiteX320" fmla="*/ 1384899 w 1906136"/>
                <a:gd name="connsiteY320" fmla="*/ 383711 h 2468044"/>
                <a:gd name="connsiteX321" fmla="*/ 1378690 w 1906136"/>
                <a:gd name="connsiteY321" fmla="*/ 383711 h 2468044"/>
                <a:gd name="connsiteX322" fmla="*/ 1375585 w 1906136"/>
                <a:gd name="connsiteY322" fmla="*/ 382780 h 2468044"/>
                <a:gd name="connsiteX323" fmla="*/ 1370308 w 1906136"/>
                <a:gd name="connsiteY323" fmla="*/ 378433 h 2468044"/>
                <a:gd name="connsiteX324" fmla="*/ 1364099 w 1906136"/>
                <a:gd name="connsiteY324" fmla="*/ 369120 h 2468044"/>
                <a:gd name="connsiteX325" fmla="*/ 1358821 w 1906136"/>
                <a:gd name="connsiteY325" fmla="*/ 356392 h 2468044"/>
                <a:gd name="connsiteX326" fmla="*/ 1353544 w 1906136"/>
                <a:gd name="connsiteY326" fmla="*/ 347078 h 2468044"/>
                <a:gd name="connsiteX327" fmla="*/ 1329639 w 1906136"/>
                <a:gd name="connsiteY327" fmla="*/ 351425 h 2468044"/>
                <a:gd name="connsiteX328" fmla="*/ 1307908 w 1906136"/>
                <a:gd name="connsiteY328" fmla="*/ 351425 h 2468044"/>
                <a:gd name="connsiteX329" fmla="*/ 1282762 w 1906136"/>
                <a:gd name="connsiteY329" fmla="*/ 347078 h 2468044"/>
                <a:gd name="connsiteX330" fmla="*/ 1282762 w 1906136"/>
                <a:gd name="connsiteY330" fmla="*/ 351425 h 2468044"/>
                <a:gd name="connsiteX331" fmla="*/ 1278726 w 1906136"/>
                <a:gd name="connsiteY331" fmla="*/ 351425 h 2468044"/>
                <a:gd name="connsiteX332" fmla="*/ 1280899 w 1906136"/>
                <a:gd name="connsiteY332" fmla="*/ 369431 h 2468044"/>
                <a:gd name="connsiteX333" fmla="*/ 1286177 w 1906136"/>
                <a:gd name="connsiteY333" fmla="*/ 388368 h 2468044"/>
                <a:gd name="connsiteX334" fmla="*/ 1290213 w 1906136"/>
                <a:gd name="connsiteY334" fmla="*/ 405132 h 2468044"/>
                <a:gd name="connsiteX335" fmla="*/ 1293317 w 1906136"/>
                <a:gd name="connsiteY335" fmla="*/ 420964 h 2468044"/>
                <a:gd name="connsiteX336" fmla="*/ 1290213 w 1906136"/>
                <a:gd name="connsiteY336" fmla="*/ 435555 h 2468044"/>
                <a:gd name="connsiteX337" fmla="*/ 1283072 w 1906136"/>
                <a:gd name="connsiteY337" fmla="*/ 448284 h 2468044"/>
                <a:gd name="connsiteX338" fmla="*/ 1285246 w 1906136"/>
                <a:gd name="connsiteY338" fmla="*/ 454493 h 2468044"/>
                <a:gd name="connsiteX339" fmla="*/ 1288350 w 1906136"/>
                <a:gd name="connsiteY339" fmla="*/ 457597 h 2468044"/>
                <a:gd name="connsiteX340" fmla="*/ 1292386 w 1906136"/>
                <a:gd name="connsiteY340" fmla="*/ 459770 h 2468044"/>
                <a:gd name="connsiteX341" fmla="*/ 1295490 w 1906136"/>
                <a:gd name="connsiteY341" fmla="*/ 461943 h 2468044"/>
                <a:gd name="connsiteX342" fmla="*/ 1302630 w 1906136"/>
                <a:gd name="connsiteY342" fmla="*/ 465048 h 2468044"/>
                <a:gd name="connsiteX343" fmla="*/ 1302630 w 1906136"/>
                <a:gd name="connsiteY343" fmla="*/ 481812 h 2468044"/>
                <a:gd name="connsiteX344" fmla="*/ 1304804 w 1906136"/>
                <a:gd name="connsiteY344" fmla="*/ 498576 h 2468044"/>
                <a:gd name="connsiteX345" fmla="*/ 1302630 w 1906136"/>
                <a:gd name="connsiteY345" fmla="*/ 509131 h 2468044"/>
                <a:gd name="connsiteX346" fmla="*/ 1297353 w 1906136"/>
                <a:gd name="connsiteY346" fmla="*/ 528068 h 2468044"/>
                <a:gd name="connsiteX347" fmla="*/ 1288040 w 1906136"/>
                <a:gd name="connsiteY347" fmla="*/ 542659 h 2468044"/>
                <a:gd name="connsiteX348" fmla="*/ 1273449 w 1906136"/>
                <a:gd name="connsiteY348" fmla="*/ 553214 h 2468044"/>
                <a:gd name="connsiteX349" fmla="*/ 1258858 w 1906136"/>
                <a:gd name="connsiteY349" fmla="*/ 560665 h 2468044"/>
                <a:gd name="connsiteX350" fmla="*/ 1264135 w 1906136"/>
                <a:gd name="connsiteY350" fmla="*/ 577429 h 2468044"/>
                <a:gd name="connsiteX351" fmla="*/ 1268171 w 1906136"/>
                <a:gd name="connsiteY351" fmla="*/ 595435 h 2468044"/>
                <a:gd name="connsiteX352" fmla="*/ 1270344 w 1906136"/>
                <a:gd name="connsiteY352" fmla="*/ 610026 h 2468044"/>
                <a:gd name="connsiteX353" fmla="*/ 1270344 w 1906136"/>
                <a:gd name="connsiteY353" fmla="*/ 621513 h 2468044"/>
                <a:gd name="connsiteX354" fmla="*/ 1268171 w 1906136"/>
                <a:gd name="connsiteY354" fmla="*/ 624617 h 2468044"/>
                <a:gd name="connsiteX355" fmla="*/ 1268171 w 1906136"/>
                <a:gd name="connsiteY355" fmla="*/ 626790 h 2468044"/>
                <a:gd name="connsiteX356" fmla="*/ 1268171 w 1906136"/>
                <a:gd name="connsiteY356" fmla="*/ 628963 h 2468044"/>
                <a:gd name="connsiteX357" fmla="*/ 1265998 w 1906136"/>
                <a:gd name="connsiteY357" fmla="*/ 628963 h 2468044"/>
                <a:gd name="connsiteX358" fmla="*/ 1262893 w 1906136"/>
                <a:gd name="connsiteY358" fmla="*/ 629895 h 2468044"/>
                <a:gd name="connsiteX359" fmla="*/ 1260720 w 1906136"/>
                <a:gd name="connsiteY359" fmla="*/ 629895 h 2468044"/>
                <a:gd name="connsiteX360" fmla="*/ 1258547 w 1906136"/>
                <a:gd name="connsiteY360" fmla="*/ 632068 h 2468044"/>
                <a:gd name="connsiteX361" fmla="*/ 1256374 w 1906136"/>
                <a:gd name="connsiteY361" fmla="*/ 632068 h 2468044"/>
                <a:gd name="connsiteX362" fmla="*/ 1253270 w 1906136"/>
                <a:gd name="connsiteY362" fmla="*/ 634241 h 2468044"/>
                <a:gd name="connsiteX363" fmla="*/ 1242714 w 1906136"/>
                <a:gd name="connsiteY363" fmla="*/ 617477 h 2468044"/>
                <a:gd name="connsiteX364" fmla="*/ 1233401 w 1906136"/>
                <a:gd name="connsiteY364" fmla="*/ 604748 h 2468044"/>
                <a:gd name="connsiteX365" fmla="*/ 1229365 w 1906136"/>
                <a:gd name="connsiteY365" fmla="*/ 593262 h 2468044"/>
                <a:gd name="connsiteX366" fmla="*/ 1228434 w 1906136"/>
                <a:gd name="connsiteY366" fmla="*/ 582707 h 2468044"/>
                <a:gd name="connsiteX367" fmla="*/ 1226261 w 1906136"/>
                <a:gd name="connsiteY367" fmla="*/ 571220 h 2468044"/>
                <a:gd name="connsiteX368" fmla="*/ 1222225 w 1906136"/>
                <a:gd name="connsiteY368" fmla="*/ 556629 h 2468044"/>
                <a:gd name="connsiteX369" fmla="*/ 1219121 w 1906136"/>
                <a:gd name="connsiteY369" fmla="*/ 536761 h 2468044"/>
                <a:gd name="connsiteX370" fmla="*/ 1189939 w 1906136"/>
                <a:gd name="connsiteY370" fmla="*/ 529310 h 2468044"/>
                <a:gd name="connsiteX371" fmla="*/ 1185903 w 1906136"/>
                <a:gd name="connsiteY371" fmla="*/ 529310 h 2468044"/>
                <a:gd name="connsiteX372" fmla="*/ 1184972 w 1906136"/>
                <a:gd name="connsiteY372" fmla="*/ 531483 h 2468044"/>
                <a:gd name="connsiteX373" fmla="*/ 1180936 w 1906136"/>
                <a:gd name="connsiteY373" fmla="*/ 533656 h 2468044"/>
                <a:gd name="connsiteX374" fmla="*/ 1178763 w 1906136"/>
                <a:gd name="connsiteY374" fmla="*/ 535829 h 2468044"/>
                <a:gd name="connsiteX375" fmla="*/ 1175658 w 1906136"/>
                <a:gd name="connsiteY375" fmla="*/ 535829 h 2468044"/>
                <a:gd name="connsiteX376" fmla="*/ 1171622 w 1906136"/>
                <a:gd name="connsiteY376" fmla="*/ 536761 h 2468044"/>
                <a:gd name="connsiteX377" fmla="*/ 1168518 w 1906136"/>
                <a:gd name="connsiteY377" fmla="*/ 535829 h 2468044"/>
                <a:gd name="connsiteX378" fmla="*/ 1163240 w 1906136"/>
                <a:gd name="connsiteY378" fmla="*/ 533656 h 2468044"/>
                <a:gd name="connsiteX379" fmla="*/ 1150202 w 1906136"/>
                <a:gd name="connsiteY379" fmla="*/ 527137 h 2468044"/>
                <a:gd name="connsiteX380" fmla="*/ 1139646 w 1906136"/>
                <a:gd name="connsiteY380" fmla="*/ 515650 h 2468044"/>
                <a:gd name="connsiteX381" fmla="*/ 1127229 w 1906136"/>
                <a:gd name="connsiteY381" fmla="*/ 502922 h 2468044"/>
                <a:gd name="connsiteX382" fmla="*/ 1113569 w 1906136"/>
                <a:gd name="connsiteY382" fmla="*/ 493609 h 2468044"/>
                <a:gd name="connsiteX383" fmla="*/ 1101151 w 1906136"/>
                <a:gd name="connsiteY383" fmla="*/ 488331 h 2468044"/>
                <a:gd name="connsiteX384" fmla="*/ 1088733 w 1906136"/>
                <a:gd name="connsiteY384" fmla="*/ 490504 h 2468044"/>
                <a:gd name="connsiteX385" fmla="*/ 1083456 w 1906136"/>
                <a:gd name="connsiteY385" fmla="*/ 488331 h 2468044"/>
                <a:gd name="connsiteX386" fmla="*/ 1077247 w 1906136"/>
                <a:gd name="connsiteY386" fmla="*/ 488331 h 2468044"/>
                <a:gd name="connsiteX387" fmla="*/ 1076316 w 1906136"/>
                <a:gd name="connsiteY387" fmla="*/ 486158 h 2468044"/>
                <a:gd name="connsiteX388" fmla="*/ 1076316 w 1906136"/>
                <a:gd name="connsiteY388" fmla="*/ 485227 h 2468044"/>
                <a:gd name="connsiteX389" fmla="*/ 1076316 w 1906136"/>
                <a:gd name="connsiteY389" fmla="*/ 483054 h 2468044"/>
                <a:gd name="connsiteX390" fmla="*/ 1076316 w 1906136"/>
                <a:gd name="connsiteY390" fmla="*/ 480881 h 2468044"/>
                <a:gd name="connsiteX391" fmla="*/ 1076316 w 1906136"/>
                <a:gd name="connsiteY391" fmla="*/ 477776 h 2468044"/>
                <a:gd name="connsiteX392" fmla="*/ 1076316 w 1906136"/>
                <a:gd name="connsiteY392" fmla="*/ 473430 h 2468044"/>
                <a:gd name="connsiteX393" fmla="*/ 1072280 w 1906136"/>
                <a:gd name="connsiteY393" fmla="*/ 470325 h 2468044"/>
                <a:gd name="connsiteX394" fmla="*/ 1072280 w 1906136"/>
                <a:gd name="connsiteY394" fmla="*/ 461012 h 2468044"/>
                <a:gd name="connsiteX395" fmla="*/ 1052411 w 1906136"/>
                <a:gd name="connsiteY395" fmla="*/ 461012 h 2468044"/>
                <a:gd name="connsiteX396" fmla="*/ 1052411 w 1906136"/>
                <a:gd name="connsiteY396" fmla="*/ 441143 h 2468044"/>
                <a:gd name="connsiteX397" fmla="*/ 1048375 w 1906136"/>
                <a:gd name="connsiteY397" fmla="*/ 421275 h 2468044"/>
                <a:gd name="connsiteX398" fmla="*/ 1042166 w 1906136"/>
                <a:gd name="connsiteY398" fmla="*/ 406684 h 2468044"/>
                <a:gd name="connsiteX399" fmla="*/ 1042166 w 1906136"/>
                <a:gd name="connsiteY399" fmla="*/ 382469 h 2468044"/>
                <a:gd name="connsiteX400" fmla="*/ 1048375 w 1906136"/>
                <a:gd name="connsiteY400" fmla="*/ 365705 h 2468044"/>
                <a:gd name="connsiteX401" fmla="*/ 1057689 w 1906136"/>
                <a:gd name="connsiteY401" fmla="*/ 355150 h 2468044"/>
                <a:gd name="connsiteX402" fmla="*/ 1072280 w 1906136"/>
                <a:gd name="connsiteY402" fmla="*/ 345837 h 2468044"/>
                <a:gd name="connsiteX403" fmla="*/ 1089044 w 1906136"/>
                <a:gd name="connsiteY403" fmla="*/ 340559 h 2468044"/>
                <a:gd name="connsiteX404" fmla="*/ 1089044 w 1906136"/>
                <a:gd name="connsiteY404" fmla="*/ 335282 h 2468044"/>
                <a:gd name="connsiteX405" fmla="*/ 1086871 w 1906136"/>
                <a:gd name="connsiteY405" fmla="*/ 329073 h 2468044"/>
                <a:gd name="connsiteX406" fmla="*/ 1086871 w 1906136"/>
                <a:gd name="connsiteY406" fmla="*/ 325968 h 2468044"/>
                <a:gd name="connsiteX407" fmla="*/ 1084698 w 1906136"/>
                <a:gd name="connsiteY407" fmla="*/ 323795 h 2468044"/>
                <a:gd name="connsiteX408" fmla="*/ 1083766 w 1906136"/>
                <a:gd name="connsiteY408" fmla="*/ 320691 h 2468044"/>
                <a:gd name="connsiteX409" fmla="*/ 1081593 w 1906136"/>
                <a:gd name="connsiteY409" fmla="*/ 316344 h 2468044"/>
                <a:gd name="connsiteX410" fmla="*/ 1072280 w 1906136"/>
                <a:gd name="connsiteY410" fmla="*/ 316344 h 2468044"/>
                <a:gd name="connsiteX411" fmla="*/ 1072280 w 1906136"/>
                <a:gd name="connsiteY411" fmla="*/ 313240 h 2468044"/>
                <a:gd name="connsiteX412" fmla="*/ 1079420 w 1906136"/>
                <a:gd name="connsiteY412" fmla="*/ 314171 h 2468044"/>
                <a:gd name="connsiteX413" fmla="*/ 1083456 w 1906136"/>
                <a:gd name="connsiteY413" fmla="*/ 316344 h 2468044"/>
                <a:gd name="connsiteX414" fmla="*/ 1088733 w 1906136"/>
                <a:gd name="connsiteY414" fmla="*/ 318517 h 2468044"/>
                <a:gd name="connsiteX415" fmla="*/ 1094011 w 1906136"/>
                <a:gd name="connsiteY415" fmla="*/ 320691 h 2468044"/>
                <a:gd name="connsiteX416" fmla="*/ 1101151 w 1906136"/>
                <a:gd name="connsiteY416" fmla="*/ 320691 h 2468044"/>
                <a:gd name="connsiteX417" fmla="*/ 1105187 w 1906136"/>
                <a:gd name="connsiteY417" fmla="*/ 307031 h 2468044"/>
                <a:gd name="connsiteX418" fmla="*/ 1108291 w 1906136"/>
                <a:gd name="connsiteY418" fmla="*/ 298649 h 2468044"/>
                <a:gd name="connsiteX419" fmla="*/ 1115432 w 1906136"/>
                <a:gd name="connsiteY419" fmla="*/ 291198 h 2468044"/>
                <a:gd name="connsiteX420" fmla="*/ 1124745 w 1906136"/>
                <a:gd name="connsiteY420" fmla="*/ 283748 h 2468044"/>
                <a:gd name="connsiteX421" fmla="*/ 1126918 w 1906136"/>
                <a:gd name="connsiteY421" fmla="*/ 279401 h 2468044"/>
                <a:gd name="connsiteX422" fmla="*/ 1130023 w 1906136"/>
                <a:gd name="connsiteY422" fmla="*/ 276297 h 2468044"/>
                <a:gd name="connsiteX423" fmla="*/ 1132196 w 1906136"/>
                <a:gd name="connsiteY423" fmla="*/ 271951 h 2468044"/>
                <a:gd name="connsiteX424" fmla="*/ 1132196 w 1906136"/>
                <a:gd name="connsiteY424" fmla="*/ 266673 h 2468044"/>
                <a:gd name="connsiteX425" fmla="*/ 1130023 w 1906136"/>
                <a:gd name="connsiteY425" fmla="*/ 261395 h 2468044"/>
                <a:gd name="connsiteX426" fmla="*/ 1127849 w 1906136"/>
                <a:gd name="connsiteY426" fmla="*/ 259222 h 2468044"/>
                <a:gd name="connsiteX427" fmla="*/ 1126918 w 1906136"/>
                <a:gd name="connsiteY427" fmla="*/ 257049 h 2468044"/>
                <a:gd name="connsiteX428" fmla="*/ 1124745 w 1906136"/>
                <a:gd name="connsiteY428" fmla="*/ 254876 h 2468044"/>
                <a:gd name="connsiteX429" fmla="*/ 1120709 w 1906136"/>
                <a:gd name="connsiteY429" fmla="*/ 251772 h 2468044"/>
                <a:gd name="connsiteX430" fmla="*/ 1117605 w 1906136"/>
                <a:gd name="connsiteY430" fmla="*/ 251772 h 2468044"/>
                <a:gd name="connsiteX431" fmla="*/ 1117605 w 1906136"/>
                <a:gd name="connsiteY431" fmla="*/ 247736 h 2468044"/>
                <a:gd name="connsiteX432" fmla="*/ 1135300 w 1906136"/>
                <a:gd name="connsiteY432" fmla="*/ 252082 h 2468044"/>
                <a:gd name="connsiteX433" fmla="*/ 1147718 w 1906136"/>
                <a:gd name="connsiteY433" fmla="*/ 259533 h 2468044"/>
                <a:gd name="connsiteX434" fmla="*/ 1157031 w 1906136"/>
                <a:gd name="connsiteY434" fmla="*/ 259533 h 2468044"/>
                <a:gd name="connsiteX435" fmla="*/ 1159205 w 1906136"/>
                <a:gd name="connsiteY435" fmla="*/ 241527 h 2468044"/>
                <a:gd name="connsiteX436" fmla="*/ 1161378 w 1906136"/>
                <a:gd name="connsiteY436" fmla="*/ 230040 h 2468044"/>
                <a:gd name="connsiteX437" fmla="*/ 1157342 w 1906136"/>
                <a:gd name="connsiteY437" fmla="*/ 219485 h 2468044"/>
                <a:gd name="connsiteX438" fmla="*/ 1157342 w 1906136"/>
                <a:gd name="connsiteY438" fmla="*/ 215139 h 2468044"/>
                <a:gd name="connsiteX439" fmla="*/ 1208255 w 1906136"/>
                <a:gd name="connsiteY439" fmla="*/ 212034 h 2468044"/>
                <a:gd name="connsiteX440" fmla="*/ 1208255 w 1906136"/>
                <a:gd name="connsiteY440" fmla="*/ 205826 h 2468044"/>
                <a:gd name="connsiteX441" fmla="*/ 1206082 w 1906136"/>
                <a:gd name="connsiteY441" fmla="*/ 202721 h 2468044"/>
                <a:gd name="connsiteX442" fmla="*/ 1206082 w 1906136"/>
                <a:gd name="connsiteY442" fmla="*/ 200548 h 2468044"/>
                <a:gd name="connsiteX443" fmla="*/ 1205151 w 1906136"/>
                <a:gd name="connsiteY443" fmla="*/ 198375 h 2468044"/>
                <a:gd name="connsiteX444" fmla="*/ 1202977 w 1906136"/>
                <a:gd name="connsiteY444" fmla="*/ 197444 h 2468044"/>
                <a:gd name="connsiteX445" fmla="*/ 1200804 w 1906136"/>
                <a:gd name="connsiteY445" fmla="*/ 195270 h 2468044"/>
                <a:gd name="connsiteX446" fmla="*/ 1200804 w 1906136"/>
                <a:gd name="connsiteY446" fmla="*/ 190924 h 2468044"/>
                <a:gd name="connsiteX447" fmla="*/ 1206082 w 1906136"/>
                <a:gd name="connsiteY447" fmla="*/ 193097 h 2468044"/>
                <a:gd name="connsiteX448" fmla="*/ 1210118 w 1906136"/>
                <a:gd name="connsiteY448" fmla="*/ 195270 h 2468044"/>
                <a:gd name="connsiteX449" fmla="*/ 1213222 w 1906136"/>
                <a:gd name="connsiteY449" fmla="*/ 197444 h 2468044"/>
                <a:gd name="connsiteX450" fmla="*/ 1217258 w 1906136"/>
                <a:gd name="connsiteY450" fmla="*/ 198375 h 2468044"/>
                <a:gd name="connsiteX451" fmla="*/ 1224398 w 1906136"/>
                <a:gd name="connsiteY451" fmla="*/ 198375 h 2468044"/>
                <a:gd name="connsiteX452" fmla="*/ 1226571 w 1906136"/>
                <a:gd name="connsiteY452" fmla="*/ 187820 h 2468044"/>
                <a:gd name="connsiteX453" fmla="*/ 1229676 w 1906136"/>
                <a:gd name="connsiteY453" fmla="*/ 173229 h 2468044"/>
                <a:gd name="connsiteX454" fmla="*/ 1233711 w 1906136"/>
                <a:gd name="connsiteY454" fmla="*/ 154292 h 2468044"/>
                <a:gd name="connsiteX455" fmla="*/ 1234643 w 1906136"/>
                <a:gd name="connsiteY455" fmla="*/ 138459 h 2468044"/>
                <a:gd name="connsiteX456" fmla="*/ 1236816 w 1906136"/>
                <a:gd name="connsiteY456" fmla="*/ 125731 h 2468044"/>
                <a:gd name="connsiteX457" fmla="*/ 1236816 w 1906136"/>
                <a:gd name="connsiteY457" fmla="*/ 118280 h 2468044"/>
                <a:gd name="connsiteX458" fmla="*/ 1236816 w 1906136"/>
                <a:gd name="connsiteY458" fmla="*/ 103689 h 2468044"/>
                <a:gd name="connsiteX459" fmla="*/ 1229676 w 1906136"/>
                <a:gd name="connsiteY459" fmla="*/ 97480 h 2468044"/>
                <a:gd name="connsiteX460" fmla="*/ 1220362 w 1906136"/>
                <a:gd name="connsiteY460" fmla="*/ 99653 h 2468044"/>
                <a:gd name="connsiteX461" fmla="*/ 1211980 w 1906136"/>
                <a:gd name="connsiteY461" fmla="*/ 103999 h 2468044"/>
                <a:gd name="connsiteX462" fmla="*/ 1204840 w 1906136"/>
                <a:gd name="connsiteY462" fmla="*/ 103999 h 2468044"/>
                <a:gd name="connsiteX463" fmla="*/ 1202667 w 1906136"/>
                <a:gd name="connsiteY463" fmla="*/ 99653 h 2468044"/>
                <a:gd name="connsiteX464" fmla="*/ 1198631 w 1906136"/>
                <a:gd name="connsiteY464" fmla="*/ 97480 h 2468044"/>
                <a:gd name="connsiteX465" fmla="*/ 1197700 w 1906136"/>
                <a:gd name="connsiteY465" fmla="*/ 94376 h 2468044"/>
                <a:gd name="connsiteX466" fmla="*/ 1193664 w 1906136"/>
                <a:gd name="connsiteY466" fmla="*/ 90029 h 2468044"/>
                <a:gd name="connsiteX467" fmla="*/ 1191491 w 1906136"/>
                <a:gd name="connsiteY467" fmla="*/ 86925 h 2468044"/>
                <a:gd name="connsiteX468" fmla="*/ 1188386 w 1906136"/>
                <a:gd name="connsiteY468" fmla="*/ 84752 h 2468044"/>
                <a:gd name="connsiteX469" fmla="*/ 1184351 w 1906136"/>
                <a:gd name="connsiteY469" fmla="*/ 82579 h 2468044"/>
                <a:gd name="connsiteX470" fmla="*/ 1181246 w 1906136"/>
                <a:gd name="connsiteY470" fmla="*/ 82579 h 2468044"/>
                <a:gd name="connsiteX471" fmla="*/ 1177210 w 1906136"/>
                <a:gd name="connsiteY471" fmla="*/ 86925 h 2468044"/>
                <a:gd name="connsiteX472" fmla="*/ 1166655 w 1906136"/>
                <a:gd name="connsiteY472" fmla="*/ 96238 h 2468044"/>
                <a:gd name="connsiteX473" fmla="*/ 1162619 w 1906136"/>
                <a:gd name="connsiteY473" fmla="*/ 108966 h 2468044"/>
                <a:gd name="connsiteX474" fmla="*/ 1162619 w 1906136"/>
                <a:gd name="connsiteY474" fmla="*/ 121695 h 2468044"/>
                <a:gd name="connsiteX475" fmla="*/ 1164793 w 1906136"/>
                <a:gd name="connsiteY475" fmla="*/ 134423 h 2468044"/>
                <a:gd name="connsiteX476" fmla="*/ 1164793 w 1906136"/>
                <a:gd name="connsiteY476" fmla="*/ 147151 h 2468044"/>
                <a:gd name="connsiteX477" fmla="*/ 1157652 w 1906136"/>
                <a:gd name="connsiteY477" fmla="*/ 163915 h 2468044"/>
                <a:gd name="connsiteX478" fmla="*/ 1148339 w 1906136"/>
                <a:gd name="connsiteY478" fmla="*/ 178506 h 2468044"/>
                <a:gd name="connsiteX479" fmla="*/ 1143061 w 1906136"/>
                <a:gd name="connsiteY479" fmla="*/ 176333 h 2468044"/>
                <a:gd name="connsiteX480" fmla="*/ 1139957 w 1906136"/>
                <a:gd name="connsiteY480" fmla="*/ 175402 h 2468044"/>
                <a:gd name="connsiteX481" fmla="*/ 1137784 w 1906136"/>
                <a:gd name="connsiteY481" fmla="*/ 173229 h 2468044"/>
                <a:gd name="connsiteX482" fmla="*/ 1135611 w 1906136"/>
                <a:gd name="connsiteY482" fmla="*/ 171056 h 2468044"/>
                <a:gd name="connsiteX483" fmla="*/ 1132506 w 1906136"/>
                <a:gd name="connsiteY483" fmla="*/ 167951 h 2468044"/>
                <a:gd name="connsiteX484" fmla="*/ 1134679 w 1906136"/>
                <a:gd name="connsiteY484" fmla="*/ 161742 h 2468044"/>
                <a:gd name="connsiteX485" fmla="*/ 1134679 w 1906136"/>
                <a:gd name="connsiteY485" fmla="*/ 153360 h 2468044"/>
                <a:gd name="connsiteX486" fmla="*/ 1135611 w 1906136"/>
                <a:gd name="connsiteY486" fmla="*/ 140632 h 2468044"/>
                <a:gd name="connsiteX487" fmla="*/ 1137784 w 1906136"/>
                <a:gd name="connsiteY487" fmla="*/ 126041 h 2468044"/>
                <a:gd name="connsiteX488" fmla="*/ 1137784 w 1906136"/>
                <a:gd name="connsiteY488" fmla="*/ 114244 h 2468044"/>
                <a:gd name="connsiteX489" fmla="*/ 1128470 w 1906136"/>
                <a:gd name="connsiteY489" fmla="*/ 118590 h 2468044"/>
                <a:gd name="connsiteX490" fmla="*/ 1123193 w 1906136"/>
                <a:gd name="connsiteY490" fmla="*/ 123868 h 2468044"/>
                <a:gd name="connsiteX491" fmla="*/ 1117915 w 1906136"/>
                <a:gd name="connsiteY491" fmla="*/ 129145 h 2468044"/>
                <a:gd name="connsiteX492" fmla="*/ 1112638 w 1906136"/>
                <a:gd name="connsiteY492" fmla="*/ 134423 h 2468044"/>
                <a:gd name="connsiteX493" fmla="*/ 1101151 w 1906136"/>
                <a:gd name="connsiteY493" fmla="*/ 134423 h 2468044"/>
                <a:gd name="connsiteX494" fmla="*/ 1098047 w 1906136"/>
                <a:gd name="connsiteY494" fmla="*/ 119832 h 2468044"/>
                <a:gd name="connsiteX495" fmla="*/ 1098047 w 1906136"/>
                <a:gd name="connsiteY495" fmla="*/ 103999 h 2468044"/>
                <a:gd name="connsiteX496" fmla="*/ 1071969 w 1906136"/>
                <a:gd name="connsiteY496" fmla="*/ 103999 h 2468044"/>
                <a:gd name="connsiteX497" fmla="*/ 1076005 w 1906136"/>
                <a:gd name="connsiteY497" fmla="*/ 96549 h 2468044"/>
                <a:gd name="connsiteX498" fmla="*/ 1076936 w 1906136"/>
                <a:gd name="connsiteY498" fmla="*/ 90340 h 2468044"/>
                <a:gd name="connsiteX499" fmla="*/ 1079110 w 1906136"/>
                <a:gd name="connsiteY499" fmla="*/ 85062 h 2468044"/>
                <a:gd name="connsiteX500" fmla="*/ 1083145 w 1906136"/>
                <a:gd name="connsiteY500" fmla="*/ 81958 h 2468044"/>
                <a:gd name="connsiteX501" fmla="*/ 1088423 w 1906136"/>
                <a:gd name="connsiteY501" fmla="*/ 77611 h 2468044"/>
                <a:gd name="connsiteX502" fmla="*/ 1088423 w 1906136"/>
                <a:gd name="connsiteY502" fmla="*/ 70161 h 2468044"/>
                <a:gd name="connsiteX503" fmla="*/ 1088423 w 1906136"/>
                <a:gd name="connsiteY503" fmla="*/ 62710 h 2468044"/>
                <a:gd name="connsiteX504" fmla="*/ 1086250 w 1906136"/>
                <a:gd name="connsiteY504" fmla="*/ 59606 h 2468044"/>
                <a:gd name="connsiteX505" fmla="*/ 1083145 w 1906136"/>
                <a:gd name="connsiteY505" fmla="*/ 55259 h 2468044"/>
                <a:gd name="connsiteX506" fmla="*/ 1079110 w 1906136"/>
                <a:gd name="connsiteY506" fmla="*/ 52155 h 2468044"/>
                <a:gd name="connsiteX507" fmla="*/ 1071969 w 1906136"/>
                <a:gd name="connsiteY507" fmla="*/ 49982 h 2468044"/>
                <a:gd name="connsiteX508" fmla="*/ 1074142 w 1906136"/>
                <a:gd name="connsiteY508" fmla="*/ 42531 h 2468044"/>
                <a:gd name="connsiteX509" fmla="*/ 1076316 w 1906136"/>
                <a:gd name="connsiteY509" fmla="*/ 39427 h 2468044"/>
                <a:gd name="connsiteX510" fmla="*/ 1077247 w 1906136"/>
                <a:gd name="connsiteY510" fmla="*/ 35080 h 2468044"/>
                <a:gd name="connsiteX511" fmla="*/ 1079420 w 1906136"/>
                <a:gd name="connsiteY511" fmla="*/ 29803 h 2468044"/>
                <a:gd name="connsiteX512" fmla="*/ 1081593 w 1906136"/>
                <a:gd name="connsiteY512" fmla="*/ 25457 h 2468044"/>
                <a:gd name="connsiteX513" fmla="*/ 1079420 w 1906136"/>
                <a:gd name="connsiteY513" fmla="*/ 22352 h 2468044"/>
                <a:gd name="connsiteX514" fmla="*/ 1076316 w 1906136"/>
                <a:gd name="connsiteY514" fmla="*/ 18006 h 2468044"/>
                <a:gd name="connsiteX515" fmla="*/ 1074142 w 1906136"/>
                <a:gd name="connsiteY515" fmla="*/ 17075 h 2468044"/>
                <a:gd name="connsiteX516" fmla="*/ 1071969 w 1906136"/>
                <a:gd name="connsiteY516" fmla="*/ 14901 h 2468044"/>
                <a:gd name="connsiteX517" fmla="*/ 1069796 w 1906136"/>
                <a:gd name="connsiteY517" fmla="*/ 12728 h 2468044"/>
                <a:gd name="connsiteX518" fmla="*/ 1069796 w 1906136"/>
                <a:gd name="connsiteY518" fmla="*/ 7451 h 2468044"/>
                <a:gd name="connsiteX519" fmla="*/ 1068865 w 1906136"/>
                <a:gd name="connsiteY519" fmla="*/ 0 h 2468044"/>
                <a:gd name="connsiteX520" fmla="*/ 1057378 w 1906136"/>
                <a:gd name="connsiteY520" fmla="*/ 2173 h 2468044"/>
                <a:gd name="connsiteX521" fmla="*/ 1046823 w 1906136"/>
                <a:gd name="connsiteY521" fmla="*/ 5278 h 2468044"/>
                <a:gd name="connsiteX522" fmla="*/ 1037510 w 1906136"/>
                <a:gd name="connsiteY522" fmla="*/ 9624 h 2468044"/>
                <a:gd name="connsiteX523" fmla="*/ 1025092 w 1906136"/>
                <a:gd name="connsiteY523" fmla="*/ 29492 h 2468044"/>
                <a:gd name="connsiteX524" fmla="*/ 1021056 w 1906136"/>
                <a:gd name="connsiteY524" fmla="*/ 47498 h 2468044"/>
                <a:gd name="connsiteX525" fmla="*/ 1023229 w 1906136"/>
                <a:gd name="connsiteY525" fmla="*/ 66435 h 2468044"/>
                <a:gd name="connsiteX526" fmla="*/ 1032543 w 1906136"/>
                <a:gd name="connsiteY526" fmla="*/ 82268 h 2468044"/>
                <a:gd name="connsiteX527" fmla="*/ 1044960 w 1906136"/>
                <a:gd name="connsiteY527" fmla="*/ 96859 h 2468044"/>
                <a:gd name="connsiteX528" fmla="*/ 1047134 w 1906136"/>
                <a:gd name="connsiteY528" fmla="*/ 104310 h 2468044"/>
                <a:gd name="connsiteX529" fmla="*/ 1044960 w 1906136"/>
                <a:gd name="connsiteY529" fmla="*/ 118901 h 2468044"/>
                <a:gd name="connsiteX530" fmla="*/ 1044960 w 1906136"/>
                <a:gd name="connsiteY530" fmla="*/ 135665 h 2468044"/>
                <a:gd name="connsiteX531" fmla="*/ 1044960 w 1906136"/>
                <a:gd name="connsiteY531" fmla="*/ 150256 h 2468044"/>
                <a:gd name="connsiteX532" fmla="*/ 1032543 w 1906136"/>
                <a:gd name="connsiteY532" fmla="*/ 150256 h 2468044"/>
                <a:gd name="connsiteX533" fmla="*/ 1032543 w 1906136"/>
                <a:gd name="connsiteY533" fmla="*/ 153360 h 2468044"/>
                <a:gd name="connsiteX534" fmla="*/ 1030369 w 1906136"/>
                <a:gd name="connsiteY534" fmla="*/ 159569 h 2468044"/>
                <a:gd name="connsiteX535" fmla="*/ 1030369 w 1906136"/>
                <a:gd name="connsiteY535" fmla="*/ 162674 h 2468044"/>
                <a:gd name="connsiteX536" fmla="*/ 1028196 w 1906136"/>
                <a:gd name="connsiteY536" fmla="*/ 170124 h 2468044"/>
                <a:gd name="connsiteX537" fmla="*/ 1019814 w 1906136"/>
                <a:gd name="connsiteY537" fmla="*/ 153360 h 2468044"/>
                <a:gd name="connsiteX538" fmla="*/ 1012674 w 1906136"/>
                <a:gd name="connsiteY538" fmla="*/ 137528 h 2468044"/>
                <a:gd name="connsiteX539" fmla="*/ 988770 w 1906136"/>
                <a:gd name="connsiteY539" fmla="*/ 137528 h 2468044"/>
                <a:gd name="connsiteX540" fmla="*/ 988770 w 1906136"/>
                <a:gd name="connsiteY540" fmla="*/ 150256 h 2468044"/>
                <a:gd name="connsiteX541" fmla="*/ 986597 w 1906136"/>
                <a:gd name="connsiteY541" fmla="*/ 152429 h 2468044"/>
                <a:gd name="connsiteX542" fmla="*/ 984424 w 1906136"/>
                <a:gd name="connsiteY542" fmla="*/ 153360 h 2468044"/>
                <a:gd name="connsiteX543" fmla="*/ 983492 w 1906136"/>
                <a:gd name="connsiteY543" fmla="*/ 155533 h 2468044"/>
                <a:gd name="connsiteX544" fmla="*/ 981319 w 1906136"/>
                <a:gd name="connsiteY544" fmla="*/ 157706 h 2468044"/>
                <a:gd name="connsiteX545" fmla="*/ 962692 w 1906136"/>
                <a:gd name="connsiteY545" fmla="*/ 157706 h 2468044"/>
                <a:gd name="connsiteX546" fmla="*/ 950275 w 1906136"/>
                <a:gd name="connsiteY546" fmla="*/ 155533 h 2468044"/>
                <a:gd name="connsiteX547" fmla="*/ 937857 w 1906136"/>
                <a:gd name="connsiteY547" fmla="*/ 153360 h 2468044"/>
                <a:gd name="connsiteX548" fmla="*/ 925439 w 1906136"/>
                <a:gd name="connsiteY548" fmla="*/ 150256 h 2468044"/>
                <a:gd name="connsiteX549" fmla="*/ 905570 w 1906136"/>
                <a:gd name="connsiteY549" fmla="*/ 150256 h 2468044"/>
                <a:gd name="connsiteX550" fmla="*/ 901535 w 1906136"/>
                <a:gd name="connsiteY550" fmla="*/ 142805 h 2468044"/>
                <a:gd name="connsiteX551" fmla="*/ 898430 w 1906136"/>
                <a:gd name="connsiteY551" fmla="*/ 139701 h 2468044"/>
                <a:gd name="connsiteX552" fmla="*/ 894394 w 1906136"/>
                <a:gd name="connsiteY552" fmla="*/ 133492 h 2468044"/>
                <a:gd name="connsiteX553" fmla="*/ 889117 w 1906136"/>
                <a:gd name="connsiteY553" fmla="*/ 130387 h 2468044"/>
                <a:gd name="connsiteX554" fmla="*/ 889117 w 1906136"/>
                <a:gd name="connsiteY554" fmla="*/ 117659 h 2468044"/>
                <a:gd name="connsiteX555" fmla="*/ 842239 w 1906136"/>
                <a:gd name="connsiteY555" fmla="*/ 122937 h 2468044"/>
                <a:gd name="connsiteX556" fmla="*/ 842239 w 1906136"/>
                <a:gd name="connsiteY556" fmla="*/ 126041 h 2468044"/>
                <a:gd name="connsiteX557" fmla="*/ 838204 w 1906136"/>
                <a:gd name="connsiteY557" fmla="*/ 126041 h 2468044"/>
                <a:gd name="connsiteX558" fmla="*/ 838204 w 1906136"/>
                <a:gd name="connsiteY558" fmla="*/ 132250 h 2468044"/>
                <a:gd name="connsiteX559" fmla="*/ 840377 w 1906136"/>
                <a:gd name="connsiteY559" fmla="*/ 135354 h 2468044"/>
                <a:gd name="connsiteX560" fmla="*/ 842550 w 1906136"/>
                <a:gd name="connsiteY560" fmla="*/ 139701 h 2468044"/>
                <a:gd name="connsiteX561" fmla="*/ 843481 w 1906136"/>
                <a:gd name="connsiteY561" fmla="*/ 140632 h 2468044"/>
                <a:gd name="connsiteX562" fmla="*/ 845654 w 1906136"/>
                <a:gd name="connsiteY562" fmla="*/ 145910 h 2468044"/>
                <a:gd name="connsiteX563" fmla="*/ 877941 w 1906136"/>
                <a:gd name="connsiteY563" fmla="*/ 145910 h 2468044"/>
                <a:gd name="connsiteX564" fmla="*/ 877941 w 1906136"/>
                <a:gd name="connsiteY564" fmla="*/ 150256 h 2468044"/>
                <a:gd name="connsiteX565" fmla="*/ 870800 w 1906136"/>
                <a:gd name="connsiteY565" fmla="*/ 152429 h 2468044"/>
                <a:gd name="connsiteX566" fmla="*/ 865523 w 1906136"/>
                <a:gd name="connsiteY566" fmla="*/ 153360 h 2468044"/>
                <a:gd name="connsiteX567" fmla="*/ 858383 w 1906136"/>
                <a:gd name="connsiteY567" fmla="*/ 153360 h 2468044"/>
                <a:gd name="connsiteX568" fmla="*/ 849069 w 1906136"/>
                <a:gd name="connsiteY568" fmla="*/ 153360 h 2468044"/>
                <a:gd name="connsiteX569" fmla="*/ 849069 w 1906136"/>
                <a:gd name="connsiteY569" fmla="*/ 189993 h 2468044"/>
                <a:gd name="connsiteX570" fmla="*/ 840687 w 1906136"/>
                <a:gd name="connsiteY570" fmla="*/ 179438 h 2468044"/>
                <a:gd name="connsiteX571" fmla="*/ 831374 w 1906136"/>
                <a:gd name="connsiteY571" fmla="*/ 167951 h 2468044"/>
                <a:gd name="connsiteX572" fmla="*/ 822060 w 1906136"/>
                <a:gd name="connsiteY572" fmla="*/ 157396 h 2468044"/>
                <a:gd name="connsiteX573" fmla="*/ 813678 w 1906136"/>
                <a:gd name="connsiteY573" fmla="*/ 155223 h 2468044"/>
                <a:gd name="connsiteX574" fmla="*/ 799087 w 1906136"/>
                <a:gd name="connsiteY574" fmla="*/ 155223 h 2468044"/>
                <a:gd name="connsiteX575" fmla="*/ 782323 w 1906136"/>
                <a:gd name="connsiteY575" fmla="*/ 155223 h 2468044"/>
                <a:gd name="connsiteX576" fmla="*/ 765559 w 1906136"/>
                <a:gd name="connsiteY576" fmla="*/ 153050 h 2468044"/>
                <a:gd name="connsiteX577" fmla="*/ 753141 w 1906136"/>
                <a:gd name="connsiteY577" fmla="*/ 153050 h 2468044"/>
                <a:gd name="connsiteX578" fmla="*/ 755315 w 1906136"/>
                <a:gd name="connsiteY578" fmla="*/ 149945 h 2468044"/>
                <a:gd name="connsiteX579" fmla="*/ 756246 w 1906136"/>
                <a:gd name="connsiteY579" fmla="*/ 147772 h 2468044"/>
                <a:gd name="connsiteX580" fmla="*/ 756246 w 1906136"/>
                <a:gd name="connsiteY580" fmla="*/ 145599 h 2468044"/>
                <a:gd name="connsiteX581" fmla="*/ 758419 w 1906136"/>
                <a:gd name="connsiteY581" fmla="*/ 144668 h 2468044"/>
                <a:gd name="connsiteX582" fmla="*/ 762455 w 1906136"/>
                <a:gd name="connsiteY582" fmla="*/ 142495 h 2468044"/>
                <a:gd name="connsiteX583" fmla="*/ 765559 w 1906136"/>
                <a:gd name="connsiteY583" fmla="*/ 140321 h 2468044"/>
                <a:gd name="connsiteX584" fmla="*/ 763386 w 1906136"/>
                <a:gd name="connsiteY584" fmla="*/ 137217 h 2468044"/>
                <a:gd name="connsiteX585" fmla="*/ 760282 w 1906136"/>
                <a:gd name="connsiteY585" fmla="*/ 129766 h 2468044"/>
                <a:gd name="connsiteX586" fmla="*/ 756246 w 1906136"/>
                <a:gd name="connsiteY586" fmla="*/ 124489 h 2468044"/>
                <a:gd name="connsiteX587" fmla="*/ 753141 w 1906136"/>
                <a:gd name="connsiteY587" fmla="*/ 120143 h 2468044"/>
                <a:gd name="connsiteX588" fmla="*/ 749106 w 1906136"/>
                <a:gd name="connsiteY588" fmla="*/ 117038 h 2468044"/>
                <a:gd name="connsiteX589" fmla="*/ 746001 w 1906136"/>
                <a:gd name="connsiteY589" fmla="*/ 117038 h 2468044"/>
                <a:gd name="connsiteX590" fmla="*/ 742897 w 1906136"/>
                <a:gd name="connsiteY590" fmla="*/ 117969 h 2468044"/>
                <a:gd name="connsiteX591" fmla="*/ 736688 w 1906136"/>
                <a:gd name="connsiteY591" fmla="*/ 120143 h 2468044"/>
                <a:gd name="connsiteX592" fmla="*/ 733583 w 1906136"/>
                <a:gd name="connsiteY592" fmla="*/ 122316 h 2468044"/>
                <a:gd name="connsiteX593" fmla="*/ 728306 w 1906136"/>
                <a:gd name="connsiteY593" fmla="*/ 122316 h 2468044"/>
                <a:gd name="connsiteX594" fmla="*/ 722097 w 1906136"/>
                <a:gd name="connsiteY594" fmla="*/ 122316 h 2468044"/>
                <a:gd name="connsiteX595" fmla="*/ 706575 w 1906136"/>
                <a:gd name="connsiteY595" fmla="*/ 110829 h 2468044"/>
                <a:gd name="connsiteX596" fmla="*/ 689811 w 1906136"/>
                <a:gd name="connsiteY596" fmla="*/ 98101 h 2468044"/>
                <a:gd name="connsiteX597" fmla="*/ 673046 w 1906136"/>
                <a:gd name="connsiteY597" fmla="*/ 85373 h 2468044"/>
                <a:gd name="connsiteX598" fmla="*/ 653178 w 1906136"/>
                <a:gd name="connsiteY598" fmla="*/ 80095 h 2468044"/>
                <a:gd name="connsiteX599" fmla="*/ 649142 w 1906136"/>
                <a:gd name="connsiteY599" fmla="*/ 81026 h 2468044"/>
                <a:gd name="connsiteX600" fmla="*/ 643865 w 1906136"/>
                <a:gd name="connsiteY600" fmla="*/ 83199 h 2468044"/>
                <a:gd name="connsiteX601" fmla="*/ 640760 w 1906136"/>
                <a:gd name="connsiteY601" fmla="*/ 87546 h 2468044"/>
                <a:gd name="connsiteX602" fmla="*/ 635482 w 1906136"/>
                <a:gd name="connsiteY602" fmla="*/ 90650 h 2468044"/>
                <a:gd name="connsiteX603" fmla="*/ 629274 w 1906136"/>
                <a:gd name="connsiteY603" fmla="*/ 92823 h 2468044"/>
                <a:gd name="connsiteX604" fmla="*/ 628342 w 1906136"/>
                <a:gd name="connsiteY604" fmla="*/ 88477 h 2468044"/>
                <a:gd name="connsiteX605" fmla="*/ 626169 w 1906136"/>
                <a:gd name="connsiteY605" fmla="*/ 85373 h 2468044"/>
                <a:gd name="connsiteX606" fmla="*/ 622133 w 1906136"/>
                <a:gd name="connsiteY606" fmla="*/ 80095 h 2468044"/>
                <a:gd name="connsiteX607" fmla="*/ 621202 w 1906136"/>
                <a:gd name="connsiteY607" fmla="*/ 80095 h 2468044"/>
                <a:gd name="connsiteX608" fmla="*/ 617166 w 1906136"/>
                <a:gd name="connsiteY608" fmla="*/ 80095 h 2468044"/>
                <a:gd name="connsiteX609" fmla="*/ 614993 w 1906136"/>
                <a:gd name="connsiteY609" fmla="*/ 81026 h 2468044"/>
                <a:gd name="connsiteX610" fmla="*/ 611889 w 1906136"/>
                <a:gd name="connsiteY610" fmla="*/ 83199 h 2468044"/>
                <a:gd name="connsiteX611" fmla="*/ 609715 w 1906136"/>
                <a:gd name="connsiteY611" fmla="*/ 85373 h 2468044"/>
                <a:gd name="connsiteX612" fmla="*/ 606611 w 1906136"/>
                <a:gd name="connsiteY612" fmla="*/ 88477 h 2468044"/>
                <a:gd name="connsiteX613" fmla="*/ 592951 w 1906136"/>
                <a:gd name="connsiteY613" fmla="*/ 85373 h 2468044"/>
                <a:gd name="connsiteX614" fmla="*/ 584569 w 1906136"/>
                <a:gd name="connsiteY614" fmla="*/ 77922 h 2468044"/>
                <a:gd name="connsiteX615" fmla="*/ 578360 w 1906136"/>
                <a:gd name="connsiteY615" fmla="*/ 68609 h 2468044"/>
                <a:gd name="connsiteX616" fmla="*/ 573083 w 1906136"/>
                <a:gd name="connsiteY616" fmla="*/ 55880 h 2468044"/>
                <a:gd name="connsiteX617" fmla="*/ 569978 w 1906136"/>
                <a:gd name="connsiteY617" fmla="*/ 58985 h 2468044"/>
                <a:gd name="connsiteX618" fmla="*/ 565943 w 1906136"/>
                <a:gd name="connsiteY618" fmla="*/ 65194 h 2468044"/>
                <a:gd name="connsiteX619" fmla="*/ 563770 w 1906136"/>
                <a:gd name="connsiteY619" fmla="*/ 70471 h 2468044"/>
                <a:gd name="connsiteX620" fmla="*/ 562838 w 1906136"/>
                <a:gd name="connsiteY620" fmla="*/ 75749 h 2468044"/>
                <a:gd name="connsiteX621" fmla="*/ 546074 w 1906136"/>
                <a:gd name="connsiteY621" fmla="*/ 77922 h 2468044"/>
                <a:gd name="connsiteX622" fmla="*/ 533656 w 1906136"/>
                <a:gd name="connsiteY622" fmla="*/ 77922 h 2468044"/>
                <a:gd name="connsiteX623" fmla="*/ 521238 w 1906136"/>
                <a:gd name="connsiteY623" fmla="*/ 80095 h 2468044"/>
                <a:gd name="connsiteX624" fmla="*/ 511925 w 1906136"/>
                <a:gd name="connsiteY624" fmla="*/ 85373 h 2468044"/>
                <a:gd name="connsiteX625" fmla="*/ 502612 w 1906136"/>
                <a:gd name="connsiteY625" fmla="*/ 95928 h 2468044"/>
                <a:gd name="connsiteX626" fmla="*/ 482743 w 1906136"/>
                <a:gd name="connsiteY626" fmla="*/ 92823 h 2468044"/>
                <a:gd name="connsiteX627" fmla="*/ 482743 w 1906136"/>
                <a:gd name="connsiteY627" fmla="*/ 85373 h 2468044"/>
                <a:gd name="connsiteX628" fmla="*/ 504474 w 1906136"/>
                <a:gd name="connsiteY628" fmla="*/ 76059 h 2468044"/>
                <a:gd name="connsiteX629" fmla="*/ 524343 w 1906136"/>
                <a:gd name="connsiteY629" fmla="*/ 63331 h 2468044"/>
                <a:gd name="connsiteX630" fmla="*/ 542970 w 1906136"/>
                <a:gd name="connsiteY630" fmla="*/ 48740 h 2468044"/>
                <a:gd name="connsiteX631" fmla="*/ 549179 w 1906136"/>
                <a:gd name="connsiteY631" fmla="*/ 48740 h 2468044"/>
                <a:gd name="connsiteX632" fmla="*/ 546074 w 1906136"/>
                <a:gd name="connsiteY632" fmla="*/ 46567 h 2468044"/>
                <a:gd name="connsiteX633" fmla="*/ 542970 w 1906136"/>
                <a:gd name="connsiteY633" fmla="*/ 44394 h 2468044"/>
                <a:gd name="connsiteX634" fmla="*/ 536761 w 1906136"/>
                <a:gd name="connsiteY634" fmla="*/ 43462 h 2468044"/>
                <a:gd name="connsiteX635" fmla="*/ 533656 w 1906136"/>
                <a:gd name="connsiteY635" fmla="*/ 41289 h 2468044"/>
                <a:gd name="connsiteX636" fmla="*/ 516892 w 1906136"/>
                <a:gd name="connsiteY636" fmla="*/ 44394 h 2468044"/>
                <a:gd name="connsiteX637" fmla="*/ 504474 w 1906136"/>
                <a:gd name="connsiteY637" fmla="*/ 50603 h 2468044"/>
                <a:gd name="connsiteX638" fmla="*/ 492988 w 1906136"/>
                <a:gd name="connsiteY638" fmla="*/ 58985 h 2468044"/>
                <a:gd name="connsiteX639" fmla="*/ 482433 w 1906136"/>
                <a:gd name="connsiteY639" fmla="*/ 66435 h 2468044"/>
                <a:gd name="connsiteX640" fmla="*/ 470015 w 1906136"/>
                <a:gd name="connsiteY640" fmla="*/ 73886 h 2468044"/>
                <a:gd name="connsiteX641" fmla="*/ 455424 w 1906136"/>
                <a:gd name="connsiteY641" fmla="*/ 78232 h 2468044"/>
                <a:gd name="connsiteX642" fmla="*/ 433693 w 1906136"/>
                <a:gd name="connsiteY642" fmla="*/ 80405 h 2468044"/>
                <a:gd name="connsiteX643" fmla="*/ 436797 w 1906136"/>
                <a:gd name="connsiteY643" fmla="*/ 88788 h 2468044"/>
                <a:gd name="connsiteX644" fmla="*/ 443006 w 1906136"/>
                <a:gd name="connsiteY644" fmla="*/ 96238 h 2468044"/>
                <a:gd name="connsiteX645" fmla="*/ 448284 w 1906136"/>
                <a:gd name="connsiteY645" fmla="*/ 103689 h 2468044"/>
                <a:gd name="connsiteX646" fmla="*/ 453561 w 1906136"/>
                <a:gd name="connsiteY646" fmla="*/ 109898 h 2468044"/>
                <a:gd name="connsiteX647" fmla="*/ 453561 w 1906136"/>
                <a:gd name="connsiteY647" fmla="*/ 117349 h 2468044"/>
                <a:gd name="connsiteX648" fmla="*/ 429657 w 1906136"/>
                <a:gd name="connsiteY648" fmla="*/ 113002 h 2468044"/>
                <a:gd name="connsiteX649" fmla="*/ 409788 w 1906136"/>
                <a:gd name="connsiteY649" fmla="*/ 102447 h 2468044"/>
                <a:gd name="connsiteX650" fmla="*/ 392093 w 1906136"/>
                <a:gd name="connsiteY650" fmla="*/ 90961 h 2468044"/>
                <a:gd name="connsiteX651" fmla="*/ 373466 w 1906136"/>
                <a:gd name="connsiteY651" fmla="*/ 78232 h 2468044"/>
                <a:gd name="connsiteX652" fmla="*/ 353598 w 1906136"/>
                <a:gd name="connsiteY652" fmla="*/ 68919 h 2468044"/>
                <a:gd name="connsiteX653" fmla="*/ 322243 w 1906136"/>
                <a:gd name="connsiteY653" fmla="*/ 73265 h 2468044"/>
                <a:gd name="connsiteX654" fmla="*/ 307652 w 1906136"/>
                <a:gd name="connsiteY654" fmla="*/ 68919 h 2468044"/>
                <a:gd name="connsiteX655" fmla="*/ 293061 w 1906136"/>
                <a:gd name="connsiteY655" fmla="*/ 61468 h 2468044"/>
                <a:gd name="connsiteX656" fmla="*/ 277539 w 1906136"/>
                <a:gd name="connsiteY656" fmla="*/ 56191 h 2468044"/>
                <a:gd name="connsiteX657" fmla="*/ 266052 w 1906136"/>
                <a:gd name="connsiteY657" fmla="*/ 51844 h 2468044"/>
                <a:gd name="connsiteX658" fmla="*/ 262948 w 1906136"/>
                <a:gd name="connsiteY658" fmla="*/ 51844 h 2468044"/>
                <a:gd name="connsiteX659" fmla="*/ 256739 w 1906136"/>
                <a:gd name="connsiteY659" fmla="*/ 54018 h 2468044"/>
                <a:gd name="connsiteX660" fmla="*/ 253634 w 1906136"/>
                <a:gd name="connsiteY660" fmla="*/ 56191 h 2468044"/>
                <a:gd name="connsiteX661" fmla="*/ 249598 w 1906136"/>
                <a:gd name="connsiteY661" fmla="*/ 56191 h 2468044"/>
                <a:gd name="connsiteX662" fmla="*/ 244321 w 1906136"/>
                <a:gd name="connsiteY662" fmla="*/ 58364 h 2468044"/>
                <a:gd name="connsiteX663" fmla="*/ 239043 w 1906136"/>
                <a:gd name="connsiteY663" fmla="*/ 56191 h 2468044"/>
                <a:gd name="connsiteX664" fmla="*/ 233766 w 1906136"/>
                <a:gd name="connsiteY664" fmla="*/ 54018 h 2468044"/>
                <a:gd name="connsiteX665" fmla="*/ 229730 w 1906136"/>
                <a:gd name="connsiteY665" fmla="*/ 50913 h 2468044"/>
                <a:gd name="connsiteX666" fmla="*/ 226625 w 1906136"/>
                <a:gd name="connsiteY666" fmla="*/ 46567 h 2468044"/>
                <a:gd name="connsiteX667" fmla="*/ 221348 w 1906136"/>
                <a:gd name="connsiteY667" fmla="*/ 41289 h 2468044"/>
                <a:gd name="connsiteX668" fmla="*/ 217312 w 1906136"/>
                <a:gd name="connsiteY668" fmla="*/ 38185 h 2468044"/>
                <a:gd name="connsiteX669" fmla="*/ 214208 w 1906136"/>
                <a:gd name="connsiteY669" fmla="*/ 36012 h 2468044"/>
                <a:gd name="connsiteX670" fmla="*/ 210172 w 1906136"/>
                <a:gd name="connsiteY670" fmla="*/ 36012 h 2468044"/>
                <a:gd name="connsiteX671" fmla="*/ 207067 w 1906136"/>
                <a:gd name="connsiteY671" fmla="*/ 36012 h 2468044"/>
                <a:gd name="connsiteX672" fmla="*/ 203032 w 1906136"/>
                <a:gd name="connsiteY672" fmla="*/ 38185 h 2468044"/>
                <a:gd name="connsiteX673" fmla="*/ 199927 w 1906136"/>
                <a:gd name="connsiteY673" fmla="*/ 39116 h 2468044"/>
                <a:gd name="connsiteX674" fmla="*/ 195891 w 1906136"/>
                <a:gd name="connsiteY674" fmla="*/ 39116 h 2468044"/>
                <a:gd name="connsiteX675" fmla="*/ 190614 w 1906136"/>
                <a:gd name="connsiteY675" fmla="*/ 39116 h 2468044"/>
                <a:gd name="connsiteX676" fmla="*/ 186578 w 1906136"/>
                <a:gd name="connsiteY676" fmla="*/ 36012 h 2468044"/>
                <a:gd name="connsiteX677" fmla="*/ 183473 w 1906136"/>
                <a:gd name="connsiteY677" fmla="*/ 31665 h 2468044"/>
                <a:gd name="connsiteX678" fmla="*/ 181300 w 1906136"/>
                <a:gd name="connsiteY678" fmla="*/ 30734 h 2468044"/>
                <a:gd name="connsiteX679" fmla="*/ 181300 w 1906136"/>
                <a:gd name="connsiteY679" fmla="*/ 26388 h 2468044"/>
                <a:gd name="connsiteX680" fmla="*/ 179127 w 1906136"/>
                <a:gd name="connsiteY680" fmla="*/ 24215 h 2468044"/>
                <a:gd name="connsiteX681" fmla="*/ 179127 w 1906136"/>
                <a:gd name="connsiteY681" fmla="*/ 21110 h 2468044"/>
                <a:gd name="connsiteX682" fmla="*/ 176023 w 1906136"/>
                <a:gd name="connsiteY682" fmla="*/ 18937 h 2468044"/>
                <a:gd name="connsiteX683" fmla="*/ 170745 w 1906136"/>
                <a:gd name="connsiteY683" fmla="*/ 15833 h 2468044"/>
                <a:gd name="connsiteX684" fmla="*/ 153981 w 1906136"/>
                <a:gd name="connsiteY684" fmla="*/ 26388 h 2468044"/>
                <a:gd name="connsiteX685" fmla="*/ 137217 w 1906136"/>
                <a:gd name="connsiteY685" fmla="*/ 33839 h 2468044"/>
                <a:gd name="connsiteX686" fmla="*/ 117348 w 1906136"/>
                <a:gd name="connsiteY686" fmla="*/ 39116 h 2468044"/>
                <a:gd name="connsiteX687" fmla="*/ 99653 w 1906136"/>
                <a:gd name="connsiteY687" fmla="*/ 48430 h 2468044"/>
                <a:gd name="connsiteX688" fmla="*/ 85993 w 1906136"/>
                <a:gd name="connsiteY688" fmla="*/ 58985 h 2468044"/>
                <a:gd name="connsiteX689" fmla="*/ 82889 w 1906136"/>
                <a:gd name="connsiteY689" fmla="*/ 70471 h 2468044"/>
                <a:gd name="connsiteX690" fmla="*/ 78853 w 1906136"/>
                <a:gd name="connsiteY690" fmla="*/ 83199 h 2468044"/>
                <a:gd name="connsiteX691" fmla="*/ 73576 w 1906136"/>
                <a:gd name="connsiteY691" fmla="*/ 95928 h 2468044"/>
                <a:gd name="connsiteX692" fmla="*/ 56812 w 1906136"/>
                <a:gd name="connsiteY692" fmla="*/ 105241 h 2468044"/>
                <a:gd name="connsiteX693" fmla="*/ 36012 w 1906136"/>
                <a:gd name="connsiteY693" fmla="*/ 107414 h 2468044"/>
                <a:gd name="connsiteX694" fmla="*/ 14281 w 1906136"/>
                <a:gd name="connsiteY694" fmla="*/ 105241 h 2468044"/>
                <a:gd name="connsiteX695" fmla="*/ 12107 w 1906136"/>
                <a:gd name="connsiteY695" fmla="*/ 110519 h 2468044"/>
                <a:gd name="connsiteX696" fmla="*/ 9934 w 1906136"/>
                <a:gd name="connsiteY696" fmla="*/ 116728 h 2468044"/>
                <a:gd name="connsiteX697" fmla="*/ 6830 w 1906136"/>
                <a:gd name="connsiteY697" fmla="*/ 122005 h 2468044"/>
                <a:gd name="connsiteX698" fmla="*/ 15212 w 1906136"/>
                <a:gd name="connsiteY698" fmla="*/ 138769 h 2468044"/>
                <a:gd name="connsiteX699" fmla="*/ 29803 w 1906136"/>
                <a:gd name="connsiteY699" fmla="*/ 149324 h 2468044"/>
                <a:gd name="connsiteX700" fmla="*/ 46567 w 1906136"/>
                <a:gd name="connsiteY700" fmla="*/ 159880 h 2468044"/>
                <a:gd name="connsiteX701" fmla="*/ 61158 w 1906136"/>
                <a:gd name="connsiteY701" fmla="*/ 171366 h 2468044"/>
                <a:gd name="connsiteX702" fmla="*/ 73576 w 1906136"/>
                <a:gd name="connsiteY702" fmla="*/ 185957 h 2468044"/>
                <a:gd name="connsiteX703" fmla="*/ 77611 w 1906136"/>
                <a:gd name="connsiteY703" fmla="*/ 191235 h 2468044"/>
                <a:gd name="connsiteX704" fmla="*/ 78543 w 1906136"/>
                <a:gd name="connsiteY704" fmla="*/ 196512 h 2468044"/>
                <a:gd name="connsiteX705" fmla="*/ 80716 w 1906136"/>
                <a:gd name="connsiteY705" fmla="*/ 202721 h 2468044"/>
                <a:gd name="connsiteX706" fmla="*/ 82889 w 1906136"/>
                <a:gd name="connsiteY706" fmla="*/ 207999 h 2468044"/>
                <a:gd name="connsiteX707" fmla="*/ 85993 w 1906136"/>
                <a:gd name="connsiteY707" fmla="*/ 213276 h 2468044"/>
                <a:gd name="connsiteX708" fmla="*/ 85993 w 1906136"/>
                <a:gd name="connsiteY708" fmla="*/ 220727 h 2468044"/>
                <a:gd name="connsiteX709" fmla="*/ 73576 w 1906136"/>
                <a:gd name="connsiteY709" fmla="*/ 226005 h 2468044"/>
                <a:gd name="connsiteX710" fmla="*/ 70471 w 1906136"/>
                <a:gd name="connsiteY710" fmla="*/ 220727 h 2468044"/>
                <a:gd name="connsiteX711" fmla="*/ 64262 w 1906136"/>
                <a:gd name="connsiteY711" fmla="*/ 215449 h 2468044"/>
                <a:gd name="connsiteX712" fmla="*/ 58985 w 1906136"/>
                <a:gd name="connsiteY712" fmla="*/ 211103 h 2468044"/>
                <a:gd name="connsiteX713" fmla="*/ 53707 w 1906136"/>
                <a:gd name="connsiteY713" fmla="*/ 205826 h 2468044"/>
                <a:gd name="connsiteX714" fmla="*/ 49671 w 1906136"/>
                <a:gd name="connsiteY714" fmla="*/ 205826 h 2468044"/>
                <a:gd name="connsiteX715" fmla="*/ 48740 w 1906136"/>
                <a:gd name="connsiteY715" fmla="*/ 205826 h 2468044"/>
                <a:gd name="connsiteX716" fmla="*/ 46567 w 1906136"/>
                <a:gd name="connsiteY716" fmla="*/ 207999 h 2468044"/>
                <a:gd name="connsiteX717" fmla="*/ 44394 w 1906136"/>
                <a:gd name="connsiteY717" fmla="*/ 207999 h 2468044"/>
                <a:gd name="connsiteX718" fmla="*/ 43462 w 1906136"/>
                <a:gd name="connsiteY718" fmla="*/ 210172 h 2468044"/>
                <a:gd name="connsiteX719" fmla="*/ 26698 w 1906136"/>
                <a:gd name="connsiteY719" fmla="*/ 210172 h 2468044"/>
                <a:gd name="connsiteX720" fmla="*/ 28871 w 1906136"/>
                <a:gd name="connsiteY720" fmla="*/ 213276 h 2468044"/>
                <a:gd name="connsiteX721" fmla="*/ 28871 w 1906136"/>
                <a:gd name="connsiteY721" fmla="*/ 215449 h 2468044"/>
                <a:gd name="connsiteX722" fmla="*/ 29803 w 1906136"/>
                <a:gd name="connsiteY722" fmla="*/ 217623 h 2468044"/>
                <a:gd name="connsiteX723" fmla="*/ 26698 w 1906136"/>
                <a:gd name="connsiteY723" fmla="*/ 220727 h 2468044"/>
                <a:gd name="connsiteX724" fmla="*/ 22663 w 1906136"/>
                <a:gd name="connsiteY724" fmla="*/ 225073 h 2468044"/>
                <a:gd name="connsiteX725" fmla="*/ 19558 w 1906136"/>
                <a:gd name="connsiteY725" fmla="*/ 225073 h 2468044"/>
                <a:gd name="connsiteX726" fmla="*/ 15522 w 1906136"/>
                <a:gd name="connsiteY726" fmla="*/ 226005 h 2468044"/>
                <a:gd name="connsiteX727" fmla="*/ 10245 w 1906136"/>
                <a:gd name="connsiteY727" fmla="*/ 228178 h 2468044"/>
                <a:gd name="connsiteX728" fmla="*/ 7140 w 1906136"/>
                <a:gd name="connsiteY728" fmla="*/ 230351 h 2468044"/>
                <a:gd name="connsiteX729" fmla="*/ 0 w 1906136"/>
                <a:gd name="connsiteY729" fmla="*/ 230351 h 2468044"/>
                <a:gd name="connsiteX730" fmla="*/ 3104 w 1906136"/>
                <a:gd name="connsiteY730" fmla="*/ 257670 h 2468044"/>
                <a:gd name="connsiteX731" fmla="*/ 17695 w 1906136"/>
                <a:gd name="connsiteY731" fmla="*/ 265121 h 2468044"/>
                <a:gd name="connsiteX732" fmla="*/ 36322 w 1906136"/>
                <a:gd name="connsiteY732" fmla="*/ 268225 h 2468044"/>
                <a:gd name="connsiteX733" fmla="*/ 51844 w 1906136"/>
                <a:gd name="connsiteY733" fmla="*/ 274434 h 2468044"/>
                <a:gd name="connsiteX734" fmla="*/ 63331 w 1906136"/>
                <a:gd name="connsiteY734" fmla="*/ 277539 h 2468044"/>
                <a:gd name="connsiteX735" fmla="*/ 68609 w 1906136"/>
                <a:gd name="connsiteY735" fmla="*/ 277539 h 2468044"/>
                <a:gd name="connsiteX736" fmla="*/ 71713 w 1906136"/>
                <a:gd name="connsiteY736" fmla="*/ 275365 h 2468044"/>
                <a:gd name="connsiteX737" fmla="*/ 75749 w 1906136"/>
                <a:gd name="connsiteY737" fmla="*/ 274434 h 2468044"/>
                <a:gd name="connsiteX738" fmla="*/ 77922 w 1906136"/>
                <a:gd name="connsiteY738" fmla="*/ 272261 h 2468044"/>
                <a:gd name="connsiteX739" fmla="*/ 78853 w 1906136"/>
                <a:gd name="connsiteY739" fmla="*/ 270088 h 2468044"/>
                <a:gd name="connsiteX740" fmla="*/ 82889 w 1906136"/>
                <a:gd name="connsiteY740" fmla="*/ 266983 h 2468044"/>
                <a:gd name="connsiteX741" fmla="*/ 97790 w 1906136"/>
                <a:gd name="connsiteY741" fmla="*/ 266983 h 2468044"/>
                <a:gd name="connsiteX742" fmla="*/ 95617 w 1906136"/>
                <a:gd name="connsiteY742" fmla="*/ 267915 h 2468044"/>
                <a:gd name="connsiteX743" fmla="*/ 95617 w 1906136"/>
                <a:gd name="connsiteY743" fmla="*/ 270088 h 2468044"/>
                <a:gd name="connsiteX744" fmla="*/ 95617 w 1906136"/>
                <a:gd name="connsiteY744" fmla="*/ 272261 h 2468044"/>
                <a:gd name="connsiteX745" fmla="*/ 93444 w 1906136"/>
                <a:gd name="connsiteY745" fmla="*/ 272261 h 2468044"/>
                <a:gd name="connsiteX746" fmla="*/ 91271 w 1906136"/>
                <a:gd name="connsiteY746" fmla="*/ 274434 h 2468044"/>
                <a:gd name="connsiteX747" fmla="*/ 91271 w 1906136"/>
                <a:gd name="connsiteY747" fmla="*/ 292440 h 2468044"/>
                <a:gd name="connsiteX748" fmla="*/ 85993 w 1906136"/>
                <a:gd name="connsiteY748" fmla="*/ 303926 h 2468044"/>
                <a:gd name="connsiteX749" fmla="*/ 78853 w 1906136"/>
                <a:gd name="connsiteY749" fmla="*/ 311377 h 2468044"/>
                <a:gd name="connsiteX750" fmla="*/ 68298 w 1906136"/>
                <a:gd name="connsiteY750" fmla="*/ 316655 h 2468044"/>
                <a:gd name="connsiteX751" fmla="*/ 56812 w 1906136"/>
                <a:gd name="connsiteY751" fmla="*/ 319759 h 2468044"/>
                <a:gd name="connsiteX752" fmla="*/ 44394 w 1906136"/>
                <a:gd name="connsiteY752" fmla="*/ 327210 h 2468044"/>
                <a:gd name="connsiteX753" fmla="*/ 37253 w 1906136"/>
                <a:gd name="connsiteY753" fmla="*/ 336523 h 2468044"/>
                <a:gd name="connsiteX754" fmla="*/ 31976 w 1906136"/>
                <a:gd name="connsiteY754" fmla="*/ 347078 h 2468044"/>
                <a:gd name="connsiteX755" fmla="*/ 26698 w 1906136"/>
                <a:gd name="connsiteY755" fmla="*/ 360738 h 2468044"/>
                <a:gd name="connsiteX756" fmla="*/ 20489 w 1906136"/>
                <a:gd name="connsiteY756" fmla="*/ 371293 h 2468044"/>
                <a:gd name="connsiteX757" fmla="*/ 31976 w 1906136"/>
                <a:gd name="connsiteY757" fmla="*/ 391162 h 2468044"/>
                <a:gd name="connsiteX758" fmla="*/ 46567 w 1906136"/>
                <a:gd name="connsiteY758" fmla="*/ 410099 h 2468044"/>
                <a:gd name="connsiteX759" fmla="*/ 64262 w 1906136"/>
                <a:gd name="connsiteY759" fmla="*/ 422827 h 2468044"/>
                <a:gd name="connsiteX760" fmla="*/ 66435 w 1906136"/>
                <a:gd name="connsiteY760" fmla="*/ 425000 h 2468044"/>
                <a:gd name="connsiteX761" fmla="*/ 69540 w 1906136"/>
                <a:gd name="connsiteY761" fmla="*/ 425000 h 2468044"/>
                <a:gd name="connsiteX762" fmla="*/ 71713 w 1906136"/>
                <a:gd name="connsiteY762" fmla="*/ 425000 h 2468044"/>
                <a:gd name="connsiteX763" fmla="*/ 73886 w 1906136"/>
                <a:gd name="connsiteY763" fmla="*/ 422827 h 2468044"/>
                <a:gd name="connsiteX764" fmla="*/ 76991 w 1906136"/>
                <a:gd name="connsiteY764" fmla="*/ 419723 h 2468044"/>
                <a:gd name="connsiteX765" fmla="*/ 81026 w 1906136"/>
                <a:gd name="connsiteY765" fmla="*/ 430278 h 2468044"/>
                <a:gd name="connsiteX766" fmla="*/ 86304 w 1906136"/>
                <a:gd name="connsiteY766" fmla="*/ 444869 h 2468044"/>
                <a:gd name="connsiteX767" fmla="*/ 88477 w 1906136"/>
                <a:gd name="connsiteY767" fmla="*/ 455424 h 2468044"/>
                <a:gd name="connsiteX768" fmla="*/ 93755 w 1906136"/>
                <a:gd name="connsiteY768" fmla="*/ 455424 h 2468044"/>
                <a:gd name="connsiteX769" fmla="*/ 97790 w 1906136"/>
                <a:gd name="connsiteY769" fmla="*/ 455734 h 2468044"/>
                <a:gd name="connsiteX770" fmla="*/ 98722 w 1906136"/>
                <a:gd name="connsiteY770" fmla="*/ 455734 h 2468044"/>
                <a:gd name="connsiteX771" fmla="*/ 100895 w 1906136"/>
                <a:gd name="connsiteY771" fmla="*/ 453561 h 2468044"/>
                <a:gd name="connsiteX772" fmla="*/ 103068 w 1906136"/>
                <a:gd name="connsiteY772" fmla="*/ 451388 h 2468044"/>
                <a:gd name="connsiteX773" fmla="*/ 105241 w 1906136"/>
                <a:gd name="connsiteY773" fmla="*/ 449215 h 2468044"/>
                <a:gd name="connsiteX774" fmla="*/ 108346 w 1906136"/>
                <a:gd name="connsiteY774" fmla="*/ 451388 h 2468044"/>
                <a:gd name="connsiteX775" fmla="*/ 110208 w 1906136"/>
                <a:gd name="connsiteY775" fmla="*/ 451388 h 2468044"/>
                <a:gd name="connsiteX776" fmla="*/ 112381 w 1906136"/>
                <a:gd name="connsiteY776" fmla="*/ 453561 h 2468044"/>
                <a:gd name="connsiteX777" fmla="*/ 112381 w 1906136"/>
                <a:gd name="connsiteY777" fmla="*/ 456666 h 2468044"/>
                <a:gd name="connsiteX778" fmla="*/ 112381 w 1906136"/>
                <a:gd name="connsiteY778" fmla="*/ 461012 h 2468044"/>
                <a:gd name="connsiteX779" fmla="*/ 124799 w 1906136"/>
                <a:gd name="connsiteY779" fmla="*/ 456666 h 2468044"/>
                <a:gd name="connsiteX780" fmla="*/ 134113 w 1906136"/>
                <a:gd name="connsiteY780" fmla="*/ 453561 h 2468044"/>
                <a:gd name="connsiteX781" fmla="*/ 147772 w 1906136"/>
                <a:gd name="connsiteY781" fmla="*/ 449215 h 2468044"/>
                <a:gd name="connsiteX782" fmla="*/ 144668 w 1906136"/>
                <a:gd name="connsiteY782" fmla="*/ 471257 h 2468044"/>
                <a:gd name="connsiteX783" fmla="*/ 135354 w 1906136"/>
                <a:gd name="connsiteY783" fmla="*/ 488021 h 2468044"/>
                <a:gd name="connsiteX784" fmla="*/ 122937 w 1906136"/>
                <a:gd name="connsiteY784" fmla="*/ 502612 h 2468044"/>
                <a:gd name="connsiteX785" fmla="*/ 106172 w 1906136"/>
                <a:gd name="connsiteY785" fmla="*/ 515340 h 2468044"/>
                <a:gd name="connsiteX786" fmla="*/ 88477 w 1906136"/>
                <a:gd name="connsiteY786" fmla="*/ 527137 h 2468044"/>
                <a:gd name="connsiteX787" fmla="*/ 69850 w 1906136"/>
                <a:gd name="connsiteY787" fmla="*/ 537692 h 2468044"/>
                <a:gd name="connsiteX788" fmla="*/ 54328 w 1906136"/>
                <a:gd name="connsiteY788" fmla="*/ 549179 h 2468044"/>
                <a:gd name="connsiteX789" fmla="*/ 41910 w 1906136"/>
                <a:gd name="connsiteY789" fmla="*/ 561907 h 2468044"/>
                <a:gd name="connsiteX790" fmla="*/ 37874 w 1906136"/>
                <a:gd name="connsiteY790" fmla="*/ 561907 h 2468044"/>
                <a:gd name="connsiteX791" fmla="*/ 37874 w 1906136"/>
                <a:gd name="connsiteY791" fmla="*/ 565011 h 2468044"/>
                <a:gd name="connsiteX792" fmla="*/ 48430 w 1906136"/>
                <a:gd name="connsiteY792" fmla="*/ 561907 h 2468044"/>
                <a:gd name="connsiteX793" fmla="*/ 65194 w 1906136"/>
                <a:gd name="connsiteY793" fmla="*/ 554456 h 2468044"/>
                <a:gd name="connsiteX794" fmla="*/ 86925 w 1906136"/>
                <a:gd name="connsiteY794" fmla="*/ 543901 h 2468044"/>
                <a:gd name="connsiteX795" fmla="*/ 108656 w 1906136"/>
                <a:gd name="connsiteY795" fmla="*/ 530241 h 2468044"/>
                <a:gd name="connsiteX796" fmla="*/ 130387 w 1906136"/>
                <a:gd name="connsiteY796" fmla="*/ 515650 h 2468044"/>
                <a:gd name="connsiteX797" fmla="*/ 152118 w 1906136"/>
                <a:gd name="connsiteY797" fmla="*/ 502922 h 2468044"/>
                <a:gd name="connsiteX798" fmla="*/ 169814 w 1906136"/>
                <a:gd name="connsiteY798" fmla="*/ 492367 h 2468044"/>
                <a:gd name="connsiteX799" fmla="*/ 184405 w 1906136"/>
                <a:gd name="connsiteY799" fmla="*/ 480881 h 2468044"/>
                <a:gd name="connsiteX800" fmla="*/ 191545 w 1906136"/>
                <a:gd name="connsiteY800" fmla="*/ 473430 h 2468044"/>
                <a:gd name="connsiteX801" fmla="*/ 203032 w 1906136"/>
                <a:gd name="connsiteY801" fmla="*/ 456666 h 2468044"/>
                <a:gd name="connsiteX802" fmla="*/ 210172 w 1906136"/>
                <a:gd name="connsiteY802" fmla="*/ 438660 h 2468044"/>
                <a:gd name="connsiteX803" fmla="*/ 215449 w 1906136"/>
                <a:gd name="connsiteY803" fmla="*/ 421896 h 2468044"/>
                <a:gd name="connsiteX804" fmla="*/ 222590 w 1906136"/>
                <a:gd name="connsiteY804" fmla="*/ 406063 h 2468044"/>
                <a:gd name="connsiteX805" fmla="*/ 234076 w 1906136"/>
                <a:gd name="connsiteY805" fmla="*/ 391472 h 2468044"/>
                <a:gd name="connsiteX806" fmla="*/ 247736 w 1906136"/>
                <a:gd name="connsiteY806" fmla="*/ 379986 h 2468044"/>
                <a:gd name="connsiteX807" fmla="*/ 247736 w 1906136"/>
                <a:gd name="connsiteY807" fmla="*/ 376881 h 2468044"/>
                <a:gd name="connsiteX808" fmla="*/ 257049 w 1906136"/>
                <a:gd name="connsiteY808" fmla="*/ 376881 h 2468044"/>
                <a:gd name="connsiteX809" fmla="*/ 247736 w 1906136"/>
                <a:gd name="connsiteY809" fmla="*/ 392714 h 2468044"/>
                <a:gd name="connsiteX810" fmla="*/ 237181 w 1906136"/>
                <a:gd name="connsiteY810" fmla="*/ 407305 h 2468044"/>
                <a:gd name="connsiteX811" fmla="*/ 230040 w 1906136"/>
                <a:gd name="connsiteY811" fmla="*/ 424069 h 2468044"/>
                <a:gd name="connsiteX812" fmla="*/ 224763 w 1906136"/>
                <a:gd name="connsiteY812" fmla="*/ 440833 h 2468044"/>
                <a:gd name="connsiteX813" fmla="*/ 246494 w 1906136"/>
                <a:gd name="connsiteY813" fmla="*/ 435555 h 2468044"/>
                <a:gd name="connsiteX814" fmla="*/ 262016 w 1906136"/>
                <a:gd name="connsiteY814" fmla="*/ 426242 h 2468044"/>
                <a:gd name="connsiteX815" fmla="*/ 280643 w 1906136"/>
                <a:gd name="connsiteY815" fmla="*/ 416929 h 2468044"/>
                <a:gd name="connsiteX816" fmla="*/ 280643 w 1906136"/>
                <a:gd name="connsiteY816" fmla="*/ 392714 h 2468044"/>
                <a:gd name="connsiteX817" fmla="*/ 297407 w 1906136"/>
                <a:gd name="connsiteY817" fmla="*/ 394887 h 2468044"/>
                <a:gd name="connsiteX818" fmla="*/ 307962 w 1906136"/>
                <a:gd name="connsiteY818" fmla="*/ 400165 h 2468044"/>
                <a:gd name="connsiteX819" fmla="*/ 317276 w 1906136"/>
                <a:gd name="connsiteY819" fmla="*/ 407615 h 2468044"/>
                <a:gd name="connsiteX820" fmla="*/ 327831 w 1906136"/>
                <a:gd name="connsiteY820" fmla="*/ 413824 h 2468044"/>
                <a:gd name="connsiteX821" fmla="*/ 361048 w 1906136"/>
                <a:gd name="connsiteY821" fmla="*/ 413824 h 2468044"/>
                <a:gd name="connsiteX822" fmla="*/ 376571 w 1906136"/>
                <a:gd name="connsiteY822" fmla="*/ 422206 h 2468044"/>
                <a:gd name="connsiteX823" fmla="*/ 393335 w 1906136"/>
                <a:gd name="connsiteY823" fmla="*/ 436797 h 2468044"/>
                <a:gd name="connsiteX824" fmla="*/ 407926 w 1906136"/>
                <a:gd name="connsiteY824" fmla="*/ 449526 h 2468044"/>
                <a:gd name="connsiteX825" fmla="*/ 427794 w 1906136"/>
                <a:gd name="connsiteY825" fmla="*/ 458839 h 2468044"/>
                <a:gd name="connsiteX826" fmla="*/ 451699 w 1906136"/>
                <a:gd name="connsiteY826" fmla="*/ 464117 h 2468044"/>
                <a:gd name="connsiteX827" fmla="*/ 471567 w 1906136"/>
                <a:gd name="connsiteY827" fmla="*/ 473430 h 2468044"/>
                <a:gd name="connsiteX828" fmla="*/ 486158 w 1906136"/>
                <a:gd name="connsiteY828" fmla="*/ 486158 h 2468044"/>
                <a:gd name="connsiteX829" fmla="*/ 498576 w 1906136"/>
                <a:gd name="connsiteY829" fmla="*/ 502922 h 2468044"/>
                <a:gd name="connsiteX830" fmla="*/ 507889 w 1906136"/>
                <a:gd name="connsiteY830" fmla="*/ 519686 h 2468044"/>
                <a:gd name="connsiteX831" fmla="*/ 519376 w 1906136"/>
                <a:gd name="connsiteY831" fmla="*/ 536450 h 2468044"/>
                <a:gd name="connsiteX832" fmla="*/ 531794 w 1906136"/>
                <a:gd name="connsiteY832" fmla="*/ 550110 h 2468044"/>
                <a:gd name="connsiteX833" fmla="*/ 527758 w 1906136"/>
                <a:gd name="connsiteY833" fmla="*/ 574325 h 2468044"/>
                <a:gd name="connsiteX834" fmla="*/ 539244 w 1906136"/>
                <a:gd name="connsiteY834" fmla="*/ 579602 h 2468044"/>
                <a:gd name="connsiteX835" fmla="*/ 546385 w 1906136"/>
                <a:gd name="connsiteY835" fmla="*/ 588916 h 2468044"/>
                <a:gd name="connsiteX836" fmla="*/ 551662 w 1906136"/>
                <a:gd name="connsiteY836" fmla="*/ 600402 h 2468044"/>
                <a:gd name="connsiteX837" fmla="*/ 554767 w 1906136"/>
                <a:gd name="connsiteY837" fmla="*/ 613131 h 2468044"/>
                <a:gd name="connsiteX838" fmla="*/ 560976 w 1906136"/>
                <a:gd name="connsiteY838" fmla="*/ 625859 h 2468044"/>
                <a:gd name="connsiteX839" fmla="*/ 568116 w 1906136"/>
                <a:gd name="connsiteY839" fmla="*/ 637345 h 2468044"/>
                <a:gd name="connsiteX840" fmla="*/ 576498 w 1906136"/>
                <a:gd name="connsiteY840" fmla="*/ 645727 h 2468044"/>
                <a:gd name="connsiteX841" fmla="*/ 591089 w 1906136"/>
                <a:gd name="connsiteY841" fmla="*/ 651005 h 2468044"/>
                <a:gd name="connsiteX842" fmla="*/ 587984 w 1906136"/>
                <a:gd name="connsiteY842" fmla="*/ 653178 h 2468044"/>
                <a:gd name="connsiteX843" fmla="*/ 583949 w 1906136"/>
                <a:gd name="connsiteY843" fmla="*/ 653178 h 2468044"/>
                <a:gd name="connsiteX844" fmla="*/ 580844 w 1906136"/>
                <a:gd name="connsiteY844" fmla="*/ 653178 h 2468044"/>
                <a:gd name="connsiteX845" fmla="*/ 576808 w 1906136"/>
                <a:gd name="connsiteY845" fmla="*/ 651005 h 2468044"/>
                <a:gd name="connsiteX846" fmla="*/ 568426 w 1906136"/>
                <a:gd name="connsiteY846" fmla="*/ 651005 h 2468044"/>
                <a:gd name="connsiteX847" fmla="*/ 576808 w 1906136"/>
                <a:gd name="connsiteY847" fmla="*/ 669942 h 2468044"/>
                <a:gd name="connsiteX848" fmla="*/ 588295 w 1906136"/>
                <a:gd name="connsiteY848" fmla="*/ 686706 h 2468044"/>
                <a:gd name="connsiteX849" fmla="*/ 600713 w 1906136"/>
                <a:gd name="connsiteY849" fmla="*/ 702539 h 2468044"/>
                <a:gd name="connsiteX850" fmla="*/ 604748 w 1906136"/>
                <a:gd name="connsiteY850" fmla="*/ 704712 h 2468044"/>
                <a:gd name="connsiteX851" fmla="*/ 605680 w 1906136"/>
                <a:gd name="connsiteY851" fmla="*/ 704712 h 2468044"/>
                <a:gd name="connsiteX852" fmla="*/ 605680 w 1906136"/>
                <a:gd name="connsiteY852" fmla="*/ 706885 h 2468044"/>
                <a:gd name="connsiteX853" fmla="*/ 607853 w 1906136"/>
                <a:gd name="connsiteY853" fmla="*/ 706885 h 2468044"/>
                <a:gd name="connsiteX854" fmla="*/ 613130 w 1906136"/>
                <a:gd name="connsiteY854" fmla="*/ 706885 h 2468044"/>
                <a:gd name="connsiteX855" fmla="*/ 619339 w 1906136"/>
                <a:gd name="connsiteY855" fmla="*/ 706885 h 2468044"/>
                <a:gd name="connsiteX856" fmla="*/ 620271 w 1906136"/>
                <a:gd name="connsiteY856" fmla="*/ 704712 h 2468044"/>
                <a:gd name="connsiteX857" fmla="*/ 624306 w 1906136"/>
                <a:gd name="connsiteY857" fmla="*/ 702539 h 2468044"/>
                <a:gd name="connsiteX858" fmla="*/ 626480 w 1906136"/>
                <a:gd name="connsiteY858" fmla="*/ 701608 h 2468044"/>
                <a:gd name="connsiteX859" fmla="*/ 626480 w 1906136"/>
                <a:gd name="connsiteY859" fmla="*/ 699434 h 2468044"/>
                <a:gd name="connsiteX860" fmla="*/ 627411 w 1906136"/>
                <a:gd name="connsiteY860" fmla="*/ 699434 h 2468044"/>
                <a:gd name="connsiteX861" fmla="*/ 627411 w 1906136"/>
                <a:gd name="connsiteY861" fmla="*/ 695088 h 2468044"/>
                <a:gd name="connsiteX862" fmla="*/ 622133 w 1906136"/>
                <a:gd name="connsiteY862" fmla="*/ 687638 h 2468044"/>
                <a:gd name="connsiteX863" fmla="*/ 614993 w 1906136"/>
                <a:gd name="connsiteY863" fmla="*/ 682360 h 2468044"/>
                <a:gd name="connsiteX864" fmla="*/ 607853 w 1906136"/>
                <a:gd name="connsiteY864" fmla="*/ 677082 h 2468044"/>
                <a:gd name="connsiteX865" fmla="*/ 600713 w 1906136"/>
                <a:gd name="connsiteY865" fmla="*/ 671805 h 2468044"/>
                <a:gd name="connsiteX866" fmla="*/ 600713 w 1906136"/>
                <a:gd name="connsiteY866" fmla="*/ 662491 h 2468044"/>
                <a:gd name="connsiteX867" fmla="*/ 617477 w 1906136"/>
                <a:gd name="connsiteY867" fmla="*/ 673047 h 2468044"/>
                <a:gd name="connsiteX868" fmla="*/ 632068 w 1906136"/>
                <a:gd name="connsiteY868" fmla="*/ 687638 h 2468044"/>
                <a:gd name="connsiteX869" fmla="*/ 644485 w 1906136"/>
                <a:gd name="connsiteY869" fmla="*/ 702228 h 2468044"/>
                <a:gd name="connsiteX870" fmla="*/ 644485 w 1906136"/>
                <a:gd name="connsiteY870" fmla="*/ 723339 h 2468044"/>
                <a:gd name="connsiteX871" fmla="*/ 642312 w 1906136"/>
                <a:gd name="connsiteY871" fmla="*/ 718992 h 2468044"/>
                <a:gd name="connsiteX872" fmla="*/ 639208 w 1906136"/>
                <a:gd name="connsiteY872" fmla="*/ 715888 h 2468044"/>
                <a:gd name="connsiteX873" fmla="*/ 637035 w 1906136"/>
                <a:gd name="connsiteY873" fmla="*/ 711542 h 2468044"/>
                <a:gd name="connsiteX874" fmla="*/ 633930 w 1906136"/>
                <a:gd name="connsiteY874" fmla="*/ 709369 h 2468044"/>
                <a:gd name="connsiteX875" fmla="*/ 629894 w 1906136"/>
                <a:gd name="connsiteY875" fmla="*/ 709369 h 2468044"/>
                <a:gd name="connsiteX876" fmla="*/ 626790 w 1906136"/>
                <a:gd name="connsiteY876" fmla="*/ 709369 h 2468044"/>
                <a:gd name="connsiteX877" fmla="*/ 622754 w 1906136"/>
                <a:gd name="connsiteY877" fmla="*/ 709369 h 2468044"/>
                <a:gd name="connsiteX878" fmla="*/ 617477 w 1906136"/>
                <a:gd name="connsiteY878" fmla="*/ 711542 h 2468044"/>
                <a:gd name="connsiteX879" fmla="*/ 615304 w 1906136"/>
                <a:gd name="connsiteY879" fmla="*/ 723028 h 2468044"/>
                <a:gd name="connsiteX880" fmla="*/ 613130 w 1906136"/>
                <a:gd name="connsiteY880" fmla="*/ 741034 h 2468044"/>
                <a:gd name="connsiteX881" fmla="*/ 613130 w 1906136"/>
                <a:gd name="connsiteY881" fmla="*/ 763076 h 2468044"/>
                <a:gd name="connsiteX882" fmla="*/ 613130 w 1906136"/>
                <a:gd name="connsiteY882" fmla="*/ 787291 h 2468044"/>
                <a:gd name="connsiteX883" fmla="*/ 613130 w 1906136"/>
                <a:gd name="connsiteY883" fmla="*/ 807159 h 2468044"/>
                <a:gd name="connsiteX884" fmla="*/ 612199 w 1906136"/>
                <a:gd name="connsiteY884" fmla="*/ 821750 h 2468044"/>
                <a:gd name="connsiteX885" fmla="*/ 612199 w 1906136"/>
                <a:gd name="connsiteY885" fmla="*/ 829201 h 2468044"/>
                <a:gd name="connsiteX886" fmla="*/ 613130 w 1906136"/>
                <a:gd name="connsiteY886" fmla="*/ 859624 h 2468044"/>
                <a:gd name="connsiteX887" fmla="*/ 617166 w 1906136"/>
                <a:gd name="connsiteY887" fmla="*/ 881666 h 2468044"/>
                <a:gd name="connsiteX888" fmla="*/ 622444 w 1906136"/>
                <a:gd name="connsiteY888" fmla="*/ 898430 h 2468044"/>
                <a:gd name="connsiteX889" fmla="*/ 629584 w 1906136"/>
                <a:gd name="connsiteY889" fmla="*/ 911158 h 2468044"/>
                <a:gd name="connsiteX890" fmla="*/ 641071 w 1906136"/>
                <a:gd name="connsiteY890" fmla="*/ 922645 h 2468044"/>
                <a:gd name="connsiteX891" fmla="*/ 651626 w 1906136"/>
                <a:gd name="connsiteY891" fmla="*/ 935373 h 2468044"/>
                <a:gd name="connsiteX892" fmla="*/ 664043 w 1906136"/>
                <a:gd name="connsiteY892" fmla="*/ 953379 h 2468044"/>
                <a:gd name="connsiteX893" fmla="*/ 669321 w 1906136"/>
                <a:gd name="connsiteY893" fmla="*/ 964866 h 2468044"/>
                <a:gd name="connsiteX894" fmla="*/ 673357 w 1906136"/>
                <a:gd name="connsiteY894" fmla="*/ 975421 h 2468044"/>
                <a:gd name="connsiteX895" fmla="*/ 680497 w 1906136"/>
                <a:gd name="connsiteY895" fmla="*/ 984734 h 2468044"/>
                <a:gd name="connsiteX896" fmla="*/ 691052 w 1906136"/>
                <a:gd name="connsiteY896" fmla="*/ 992185 h 2468044"/>
                <a:gd name="connsiteX897" fmla="*/ 704712 w 1906136"/>
                <a:gd name="connsiteY897" fmla="*/ 997462 h 2468044"/>
                <a:gd name="connsiteX898" fmla="*/ 715267 w 1906136"/>
                <a:gd name="connsiteY898" fmla="*/ 1003671 h 2468044"/>
                <a:gd name="connsiteX899" fmla="*/ 724580 w 1906136"/>
                <a:gd name="connsiteY899" fmla="*/ 1014226 h 2468044"/>
                <a:gd name="connsiteX900" fmla="*/ 731721 w 1906136"/>
                <a:gd name="connsiteY900" fmla="*/ 1026955 h 2468044"/>
                <a:gd name="connsiteX901" fmla="*/ 734825 w 1906136"/>
                <a:gd name="connsiteY901" fmla="*/ 1041546 h 2468044"/>
                <a:gd name="connsiteX902" fmla="*/ 741034 w 1906136"/>
                <a:gd name="connsiteY902" fmla="*/ 1054274 h 2468044"/>
                <a:gd name="connsiteX903" fmla="*/ 747243 w 1906136"/>
                <a:gd name="connsiteY903" fmla="*/ 1065761 h 2468044"/>
                <a:gd name="connsiteX904" fmla="*/ 760903 w 1906136"/>
                <a:gd name="connsiteY904" fmla="*/ 1075074 h 2468044"/>
                <a:gd name="connsiteX905" fmla="*/ 758729 w 1906136"/>
                <a:gd name="connsiteY905" fmla="*/ 1076005 h 2468044"/>
                <a:gd name="connsiteX906" fmla="*/ 758729 w 1906136"/>
                <a:gd name="connsiteY906" fmla="*/ 1078178 h 2468044"/>
                <a:gd name="connsiteX907" fmla="*/ 758729 w 1906136"/>
                <a:gd name="connsiteY907" fmla="*/ 1080351 h 2468044"/>
                <a:gd name="connsiteX908" fmla="*/ 756556 w 1906136"/>
                <a:gd name="connsiteY908" fmla="*/ 1080351 h 2468044"/>
                <a:gd name="connsiteX909" fmla="*/ 754383 w 1906136"/>
                <a:gd name="connsiteY909" fmla="*/ 1080351 h 2468044"/>
                <a:gd name="connsiteX910" fmla="*/ 751279 w 1906136"/>
                <a:gd name="connsiteY910" fmla="*/ 1082525 h 2468044"/>
                <a:gd name="connsiteX911" fmla="*/ 760592 w 1906136"/>
                <a:gd name="connsiteY911" fmla="*/ 1095253 h 2468044"/>
                <a:gd name="connsiteX912" fmla="*/ 771147 w 1906136"/>
                <a:gd name="connsiteY912" fmla="*/ 1102704 h 2468044"/>
                <a:gd name="connsiteX913" fmla="*/ 782634 w 1906136"/>
                <a:gd name="connsiteY913" fmla="*/ 1110154 h 2468044"/>
                <a:gd name="connsiteX914" fmla="*/ 791016 w 1906136"/>
                <a:gd name="connsiteY914" fmla="*/ 1119468 h 2468044"/>
                <a:gd name="connsiteX915" fmla="*/ 797225 w 1906136"/>
                <a:gd name="connsiteY915" fmla="*/ 1130023 h 2468044"/>
                <a:gd name="connsiteX916" fmla="*/ 800329 w 1906136"/>
                <a:gd name="connsiteY916" fmla="*/ 1142751 h 2468044"/>
                <a:gd name="connsiteX917" fmla="*/ 804365 w 1906136"/>
                <a:gd name="connsiteY917" fmla="*/ 1155479 h 2468044"/>
                <a:gd name="connsiteX918" fmla="*/ 809643 w 1906136"/>
                <a:gd name="connsiteY918" fmla="*/ 1155479 h 2468044"/>
                <a:gd name="connsiteX919" fmla="*/ 811816 w 1906136"/>
                <a:gd name="connsiteY919" fmla="*/ 1155479 h 2468044"/>
                <a:gd name="connsiteX920" fmla="*/ 812747 w 1906136"/>
                <a:gd name="connsiteY920" fmla="*/ 1155479 h 2468044"/>
                <a:gd name="connsiteX921" fmla="*/ 814920 w 1906136"/>
                <a:gd name="connsiteY921" fmla="*/ 1155479 h 2468044"/>
                <a:gd name="connsiteX922" fmla="*/ 817093 w 1906136"/>
                <a:gd name="connsiteY922" fmla="*/ 1155479 h 2468044"/>
                <a:gd name="connsiteX923" fmla="*/ 820198 w 1906136"/>
                <a:gd name="connsiteY923" fmla="*/ 1155479 h 2468044"/>
                <a:gd name="connsiteX924" fmla="*/ 822371 w 1906136"/>
                <a:gd name="connsiteY924" fmla="*/ 1159826 h 2468044"/>
                <a:gd name="connsiteX925" fmla="*/ 822371 w 1906136"/>
                <a:gd name="connsiteY925" fmla="*/ 1162930 h 2468044"/>
                <a:gd name="connsiteX926" fmla="*/ 824544 w 1906136"/>
                <a:gd name="connsiteY926" fmla="*/ 1169139 h 2468044"/>
                <a:gd name="connsiteX927" fmla="*/ 824544 w 1906136"/>
                <a:gd name="connsiteY927" fmla="*/ 1176590 h 2468044"/>
                <a:gd name="connsiteX928" fmla="*/ 827648 w 1906136"/>
                <a:gd name="connsiteY928" fmla="*/ 1174417 h 2468044"/>
                <a:gd name="connsiteX929" fmla="*/ 827648 w 1906136"/>
                <a:gd name="connsiteY929" fmla="*/ 1172243 h 2468044"/>
                <a:gd name="connsiteX930" fmla="*/ 829822 w 1906136"/>
                <a:gd name="connsiteY930" fmla="*/ 1170070 h 2468044"/>
                <a:gd name="connsiteX931" fmla="*/ 831995 w 1906136"/>
                <a:gd name="connsiteY931" fmla="*/ 1166966 h 2468044"/>
                <a:gd name="connsiteX932" fmla="*/ 831995 w 1906136"/>
                <a:gd name="connsiteY932" fmla="*/ 1159515 h 2468044"/>
                <a:gd name="connsiteX933" fmla="*/ 827959 w 1906136"/>
                <a:gd name="connsiteY933" fmla="*/ 1148960 h 2468044"/>
                <a:gd name="connsiteX934" fmla="*/ 819577 w 1906136"/>
                <a:gd name="connsiteY934" fmla="*/ 1132196 h 2468044"/>
                <a:gd name="connsiteX935" fmla="*/ 808090 w 1906136"/>
                <a:gd name="connsiteY935" fmla="*/ 1113259 h 2468044"/>
                <a:gd name="connsiteX936" fmla="*/ 797535 w 1906136"/>
                <a:gd name="connsiteY936" fmla="*/ 1095253 h 2468044"/>
                <a:gd name="connsiteX937" fmla="*/ 783876 w 1906136"/>
                <a:gd name="connsiteY937" fmla="*/ 1076316 h 2468044"/>
                <a:gd name="connsiteX938" fmla="*/ 773320 w 1906136"/>
                <a:gd name="connsiteY938" fmla="*/ 1061725 h 2468044"/>
                <a:gd name="connsiteX939" fmla="*/ 761834 w 1906136"/>
                <a:gd name="connsiteY939" fmla="*/ 1048996 h 2468044"/>
                <a:gd name="connsiteX940" fmla="*/ 756556 w 1906136"/>
                <a:gd name="connsiteY940" fmla="*/ 1041546 h 2468044"/>
                <a:gd name="connsiteX941" fmla="*/ 756556 w 1906136"/>
                <a:gd name="connsiteY941" fmla="*/ 1021677 h 2468044"/>
                <a:gd name="connsiteX942" fmla="*/ 760592 w 1906136"/>
                <a:gd name="connsiteY942" fmla="*/ 1023850 h 2468044"/>
                <a:gd name="connsiteX943" fmla="*/ 763697 w 1906136"/>
                <a:gd name="connsiteY943" fmla="*/ 1026955 h 2468044"/>
                <a:gd name="connsiteX944" fmla="*/ 767732 w 1906136"/>
                <a:gd name="connsiteY944" fmla="*/ 1031301 h 2468044"/>
                <a:gd name="connsiteX945" fmla="*/ 776114 w 1906136"/>
                <a:gd name="connsiteY945" fmla="*/ 1036578 h 2468044"/>
                <a:gd name="connsiteX946" fmla="*/ 782323 w 1906136"/>
                <a:gd name="connsiteY946" fmla="*/ 1048065 h 2468044"/>
                <a:gd name="connsiteX947" fmla="*/ 785428 w 1906136"/>
                <a:gd name="connsiteY947" fmla="*/ 1058620 h 2468044"/>
                <a:gd name="connsiteX948" fmla="*/ 789464 w 1906136"/>
                <a:gd name="connsiteY948" fmla="*/ 1069175 h 2468044"/>
                <a:gd name="connsiteX949" fmla="*/ 796604 w 1906136"/>
                <a:gd name="connsiteY949" fmla="*/ 1078489 h 2468044"/>
                <a:gd name="connsiteX950" fmla="*/ 797535 w 1906136"/>
                <a:gd name="connsiteY950" fmla="*/ 1080662 h 2468044"/>
                <a:gd name="connsiteX951" fmla="*/ 803744 w 1906136"/>
                <a:gd name="connsiteY951" fmla="*/ 1082835 h 2468044"/>
                <a:gd name="connsiteX952" fmla="*/ 806849 w 1906136"/>
                <a:gd name="connsiteY952" fmla="*/ 1082835 h 2468044"/>
                <a:gd name="connsiteX953" fmla="*/ 812126 w 1906136"/>
                <a:gd name="connsiteY953" fmla="*/ 1083766 h 2468044"/>
                <a:gd name="connsiteX954" fmla="*/ 816162 w 1906136"/>
                <a:gd name="connsiteY954" fmla="*/ 1085939 h 2468044"/>
                <a:gd name="connsiteX955" fmla="*/ 833857 w 1906136"/>
                <a:gd name="connsiteY955" fmla="*/ 1112327 h 2468044"/>
                <a:gd name="connsiteX956" fmla="*/ 852484 w 1906136"/>
                <a:gd name="connsiteY956" fmla="*/ 1137473 h 2468044"/>
                <a:gd name="connsiteX957" fmla="*/ 870179 w 1906136"/>
                <a:gd name="connsiteY957" fmla="*/ 1161688 h 2468044"/>
                <a:gd name="connsiteX958" fmla="*/ 890048 w 1906136"/>
                <a:gd name="connsiteY958" fmla="*/ 1183730 h 2468044"/>
                <a:gd name="connsiteX959" fmla="*/ 882908 w 1906136"/>
                <a:gd name="connsiteY959" fmla="*/ 1206703 h 2468044"/>
                <a:gd name="connsiteX960" fmla="*/ 886944 w 1906136"/>
                <a:gd name="connsiteY960" fmla="*/ 1211049 h 2468044"/>
                <a:gd name="connsiteX961" fmla="*/ 894084 w 1906136"/>
                <a:gd name="connsiteY961" fmla="*/ 1218500 h 2468044"/>
                <a:gd name="connsiteX962" fmla="*/ 901224 w 1906136"/>
                <a:gd name="connsiteY962" fmla="*/ 1227813 h 2468044"/>
                <a:gd name="connsiteX963" fmla="*/ 910537 w 1906136"/>
                <a:gd name="connsiteY963" fmla="*/ 1235264 h 2468044"/>
                <a:gd name="connsiteX964" fmla="*/ 915815 w 1906136"/>
                <a:gd name="connsiteY964" fmla="*/ 1242715 h 2468044"/>
                <a:gd name="connsiteX965" fmla="*/ 918919 w 1906136"/>
                <a:gd name="connsiteY965" fmla="*/ 1243646 h 2468044"/>
                <a:gd name="connsiteX966" fmla="*/ 939719 w 1906136"/>
                <a:gd name="connsiteY966" fmla="*/ 1240541 h 2468044"/>
                <a:gd name="connsiteX967" fmla="*/ 940651 w 1906136"/>
                <a:gd name="connsiteY967" fmla="*/ 1242715 h 2468044"/>
                <a:gd name="connsiteX968" fmla="*/ 944686 w 1906136"/>
                <a:gd name="connsiteY968" fmla="*/ 1245819 h 2468044"/>
                <a:gd name="connsiteX969" fmla="*/ 947791 w 1906136"/>
                <a:gd name="connsiteY969" fmla="*/ 1250165 h 2468044"/>
                <a:gd name="connsiteX970" fmla="*/ 951827 w 1906136"/>
                <a:gd name="connsiteY970" fmla="*/ 1253270 h 2468044"/>
                <a:gd name="connsiteX971" fmla="*/ 954931 w 1906136"/>
                <a:gd name="connsiteY971" fmla="*/ 1256374 h 2468044"/>
                <a:gd name="connsiteX972" fmla="*/ 978835 w 1906136"/>
                <a:gd name="connsiteY972" fmla="*/ 1260720 h 2468044"/>
                <a:gd name="connsiteX973" fmla="*/ 981940 w 1906136"/>
                <a:gd name="connsiteY973" fmla="*/ 1262894 h 2468044"/>
                <a:gd name="connsiteX974" fmla="*/ 985976 w 1906136"/>
                <a:gd name="connsiteY974" fmla="*/ 1265998 h 2468044"/>
                <a:gd name="connsiteX975" fmla="*/ 991253 w 1906136"/>
                <a:gd name="connsiteY975" fmla="*/ 1271276 h 2468044"/>
                <a:gd name="connsiteX976" fmla="*/ 995289 w 1906136"/>
                <a:gd name="connsiteY976" fmla="*/ 1275622 h 2468044"/>
                <a:gd name="connsiteX977" fmla="*/ 998394 w 1906136"/>
                <a:gd name="connsiteY977" fmla="*/ 1278726 h 2468044"/>
                <a:gd name="connsiteX978" fmla="*/ 1002429 w 1906136"/>
                <a:gd name="connsiteY978" fmla="*/ 1280899 h 2468044"/>
                <a:gd name="connsiteX979" fmla="*/ 1010811 w 1906136"/>
                <a:gd name="connsiteY979" fmla="*/ 1283073 h 2468044"/>
                <a:gd name="connsiteX980" fmla="*/ 1017952 w 1906136"/>
                <a:gd name="connsiteY980" fmla="*/ 1278726 h 2468044"/>
                <a:gd name="connsiteX981" fmla="*/ 1024161 w 1906136"/>
                <a:gd name="connsiteY981" fmla="*/ 1275622 h 2468044"/>
                <a:gd name="connsiteX982" fmla="*/ 1031301 w 1906136"/>
                <a:gd name="connsiteY982" fmla="*/ 1271276 h 2468044"/>
                <a:gd name="connsiteX983" fmla="*/ 1041856 w 1906136"/>
                <a:gd name="connsiteY983" fmla="*/ 1271276 h 2468044"/>
                <a:gd name="connsiteX984" fmla="*/ 1058620 w 1906136"/>
                <a:gd name="connsiteY984" fmla="*/ 1278726 h 2468044"/>
                <a:gd name="connsiteX985" fmla="*/ 1069175 w 1906136"/>
                <a:gd name="connsiteY985" fmla="*/ 1288040 h 2468044"/>
                <a:gd name="connsiteX986" fmla="*/ 1081593 w 1906136"/>
                <a:gd name="connsiteY986" fmla="*/ 1297353 h 2468044"/>
                <a:gd name="connsiteX987" fmla="*/ 1102393 w 1906136"/>
                <a:gd name="connsiteY987" fmla="*/ 1304804 h 2468044"/>
                <a:gd name="connsiteX988" fmla="*/ 1117915 w 1906136"/>
                <a:gd name="connsiteY988" fmla="*/ 1310081 h 2468044"/>
                <a:gd name="connsiteX989" fmla="*/ 1132506 w 1906136"/>
                <a:gd name="connsiteY989" fmla="*/ 1314428 h 2468044"/>
                <a:gd name="connsiteX990" fmla="*/ 1141820 w 1906136"/>
                <a:gd name="connsiteY990" fmla="*/ 1317532 h 2468044"/>
                <a:gd name="connsiteX991" fmla="*/ 1151133 w 1906136"/>
                <a:gd name="connsiteY991" fmla="*/ 1326845 h 2468044"/>
                <a:gd name="connsiteX992" fmla="*/ 1159515 w 1906136"/>
                <a:gd name="connsiteY992" fmla="*/ 1339574 h 2468044"/>
                <a:gd name="connsiteX993" fmla="*/ 1168828 w 1906136"/>
                <a:gd name="connsiteY993" fmla="*/ 1361615 h 2468044"/>
                <a:gd name="connsiteX994" fmla="*/ 1180315 w 1906136"/>
                <a:gd name="connsiteY994" fmla="*/ 1364720 h 2468044"/>
                <a:gd name="connsiteX995" fmla="*/ 1195837 w 1906136"/>
                <a:gd name="connsiteY995" fmla="*/ 1372171 h 2468044"/>
                <a:gd name="connsiteX996" fmla="*/ 1212601 w 1906136"/>
                <a:gd name="connsiteY996" fmla="*/ 1381484 h 2468044"/>
                <a:gd name="connsiteX997" fmla="*/ 1229365 w 1906136"/>
                <a:gd name="connsiteY997" fmla="*/ 1390797 h 2468044"/>
                <a:gd name="connsiteX998" fmla="*/ 1238679 w 1906136"/>
                <a:gd name="connsiteY998" fmla="*/ 1398248 h 2468044"/>
                <a:gd name="connsiteX999" fmla="*/ 1241783 w 1906136"/>
                <a:gd name="connsiteY999" fmla="*/ 1396075 h 2468044"/>
                <a:gd name="connsiteX1000" fmla="*/ 1243956 w 1906136"/>
                <a:gd name="connsiteY1000" fmla="*/ 1396075 h 2468044"/>
                <a:gd name="connsiteX1001" fmla="*/ 1244888 w 1906136"/>
                <a:gd name="connsiteY1001" fmla="*/ 1396075 h 2468044"/>
                <a:gd name="connsiteX1002" fmla="*/ 1247061 w 1906136"/>
                <a:gd name="connsiteY1002" fmla="*/ 1393902 h 2468044"/>
                <a:gd name="connsiteX1003" fmla="*/ 1249234 w 1906136"/>
                <a:gd name="connsiteY1003" fmla="*/ 1393902 h 2468044"/>
                <a:gd name="connsiteX1004" fmla="*/ 1251407 w 1906136"/>
                <a:gd name="connsiteY1004" fmla="*/ 1390797 h 2468044"/>
                <a:gd name="connsiteX1005" fmla="*/ 1251407 w 1906136"/>
                <a:gd name="connsiteY1005" fmla="*/ 1388624 h 2468044"/>
                <a:gd name="connsiteX1006" fmla="*/ 1251407 w 1906136"/>
                <a:gd name="connsiteY1006" fmla="*/ 1385520 h 2468044"/>
                <a:gd name="connsiteX1007" fmla="*/ 1249234 w 1906136"/>
                <a:gd name="connsiteY1007" fmla="*/ 1381173 h 2468044"/>
                <a:gd name="connsiteX1008" fmla="*/ 1252338 w 1906136"/>
                <a:gd name="connsiteY1008" fmla="*/ 1379000 h 2468044"/>
                <a:gd name="connsiteX1009" fmla="*/ 1254511 w 1906136"/>
                <a:gd name="connsiteY1009" fmla="*/ 1378069 h 2468044"/>
                <a:gd name="connsiteX1010" fmla="*/ 1256684 w 1906136"/>
                <a:gd name="connsiteY1010" fmla="*/ 1375896 h 2468044"/>
                <a:gd name="connsiteX1011" fmla="*/ 1258858 w 1906136"/>
                <a:gd name="connsiteY1011" fmla="*/ 1373723 h 2468044"/>
                <a:gd name="connsiteX1012" fmla="*/ 1265998 w 1906136"/>
                <a:gd name="connsiteY1012" fmla="*/ 1373723 h 2468044"/>
                <a:gd name="connsiteX1013" fmla="*/ 1273138 w 1906136"/>
                <a:gd name="connsiteY1013" fmla="*/ 1385209 h 2468044"/>
                <a:gd name="connsiteX1014" fmla="*/ 1280278 w 1906136"/>
                <a:gd name="connsiteY1014" fmla="*/ 1395764 h 2468044"/>
                <a:gd name="connsiteX1015" fmla="*/ 1285556 w 1906136"/>
                <a:gd name="connsiteY1015" fmla="*/ 1405078 h 2468044"/>
                <a:gd name="connsiteX1016" fmla="*/ 1287729 w 1906136"/>
                <a:gd name="connsiteY1016" fmla="*/ 1419669 h 2468044"/>
                <a:gd name="connsiteX1017" fmla="*/ 1287729 w 1906136"/>
                <a:gd name="connsiteY1017" fmla="*/ 1434260 h 2468044"/>
                <a:gd name="connsiteX1018" fmla="*/ 1288660 w 1906136"/>
                <a:gd name="connsiteY1018" fmla="*/ 1444815 h 2468044"/>
                <a:gd name="connsiteX1019" fmla="*/ 1276243 w 1906136"/>
                <a:gd name="connsiteY1019" fmla="*/ 1459406 h 2468044"/>
                <a:gd name="connsiteX1020" fmla="*/ 1261652 w 1906136"/>
                <a:gd name="connsiteY1020" fmla="*/ 1472134 h 2468044"/>
                <a:gd name="connsiteX1021" fmla="*/ 1249234 w 1906136"/>
                <a:gd name="connsiteY1021" fmla="*/ 1485794 h 2468044"/>
                <a:gd name="connsiteX1022" fmla="*/ 1242094 w 1906136"/>
                <a:gd name="connsiteY1022" fmla="*/ 1501626 h 2468044"/>
                <a:gd name="connsiteX1023" fmla="*/ 1236816 w 1906136"/>
                <a:gd name="connsiteY1023" fmla="*/ 1518390 h 2468044"/>
                <a:gd name="connsiteX1024" fmla="*/ 1229676 w 1906136"/>
                <a:gd name="connsiteY1024" fmla="*/ 1535155 h 2468044"/>
                <a:gd name="connsiteX1025" fmla="*/ 1234953 w 1906136"/>
                <a:gd name="connsiteY1025" fmla="*/ 1537328 h 2468044"/>
                <a:gd name="connsiteX1026" fmla="*/ 1240231 w 1906136"/>
                <a:gd name="connsiteY1026" fmla="*/ 1537328 h 2468044"/>
                <a:gd name="connsiteX1027" fmla="*/ 1245508 w 1906136"/>
                <a:gd name="connsiteY1027" fmla="*/ 1538259 h 2468044"/>
                <a:gd name="connsiteX1028" fmla="*/ 1254822 w 1906136"/>
                <a:gd name="connsiteY1028" fmla="*/ 1538259 h 2468044"/>
                <a:gd name="connsiteX1029" fmla="*/ 1254822 w 1906136"/>
                <a:gd name="connsiteY1029" fmla="*/ 1542605 h 2468044"/>
                <a:gd name="connsiteX1030" fmla="*/ 1245508 w 1906136"/>
                <a:gd name="connsiteY1030" fmla="*/ 1547883 h 2468044"/>
                <a:gd name="connsiteX1031" fmla="*/ 1239300 w 1906136"/>
                <a:gd name="connsiteY1031" fmla="*/ 1553160 h 2468044"/>
                <a:gd name="connsiteX1032" fmla="*/ 1229986 w 1906136"/>
                <a:gd name="connsiteY1032" fmla="*/ 1558438 h 2468044"/>
                <a:gd name="connsiteX1033" fmla="*/ 1229986 w 1906136"/>
                <a:gd name="connsiteY1033" fmla="*/ 1565889 h 2468044"/>
                <a:gd name="connsiteX1034" fmla="*/ 1229986 w 1906136"/>
                <a:gd name="connsiteY1034" fmla="*/ 1573339 h 2468044"/>
                <a:gd name="connsiteX1035" fmla="*/ 1229986 w 1906136"/>
                <a:gd name="connsiteY1035" fmla="*/ 1579548 h 2468044"/>
                <a:gd name="connsiteX1036" fmla="*/ 1225950 w 1906136"/>
                <a:gd name="connsiteY1036" fmla="*/ 1586999 h 2468044"/>
                <a:gd name="connsiteX1037" fmla="*/ 1229986 w 1906136"/>
                <a:gd name="connsiteY1037" fmla="*/ 1590104 h 2468044"/>
                <a:gd name="connsiteX1038" fmla="*/ 1233091 w 1906136"/>
                <a:gd name="connsiteY1038" fmla="*/ 1594450 h 2468044"/>
                <a:gd name="connsiteX1039" fmla="*/ 1237126 w 1906136"/>
                <a:gd name="connsiteY1039" fmla="*/ 1595381 h 2468044"/>
                <a:gd name="connsiteX1040" fmla="*/ 1242404 w 1906136"/>
                <a:gd name="connsiteY1040" fmla="*/ 1595381 h 2468044"/>
                <a:gd name="connsiteX1041" fmla="*/ 1245508 w 1906136"/>
                <a:gd name="connsiteY1041" fmla="*/ 1599727 h 2468044"/>
                <a:gd name="connsiteX1042" fmla="*/ 1256995 w 1906136"/>
                <a:gd name="connsiteY1042" fmla="*/ 1610283 h 2468044"/>
                <a:gd name="connsiteX1043" fmla="*/ 1264135 w 1906136"/>
                <a:gd name="connsiteY1043" fmla="*/ 1624873 h 2468044"/>
                <a:gd name="connsiteX1044" fmla="*/ 1269413 w 1906136"/>
                <a:gd name="connsiteY1044" fmla="*/ 1643811 h 2468044"/>
                <a:gd name="connsiteX1045" fmla="*/ 1274690 w 1906136"/>
                <a:gd name="connsiteY1045" fmla="*/ 1659643 h 2468044"/>
                <a:gd name="connsiteX1046" fmla="*/ 1281831 w 1906136"/>
                <a:gd name="connsiteY1046" fmla="*/ 1676407 h 2468044"/>
                <a:gd name="connsiteX1047" fmla="*/ 1302630 w 1906136"/>
                <a:gd name="connsiteY1047" fmla="*/ 1705900 h 2468044"/>
                <a:gd name="connsiteX1048" fmla="*/ 1327777 w 1906136"/>
                <a:gd name="connsiteY1048" fmla="*/ 1733219 h 2468044"/>
                <a:gd name="connsiteX1049" fmla="*/ 1359132 w 1906136"/>
                <a:gd name="connsiteY1049" fmla="*/ 1754329 h 2468044"/>
                <a:gd name="connsiteX1050" fmla="*/ 1395454 w 1906136"/>
                <a:gd name="connsiteY1050" fmla="*/ 1767989 h 2468044"/>
                <a:gd name="connsiteX1051" fmla="*/ 1391418 w 1906136"/>
                <a:gd name="connsiteY1051" fmla="*/ 1797481 h 2468044"/>
                <a:gd name="connsiteX1052" fmla="*/ 1389245 w 1906136"/>
                <a:gd name="connsiteY1052" fmla="*/ 1829147 h 2468044"/>
                <a:gd name="connsiteX1053" fmla="*/ 1388314 w 1906136"/>
                <a:gd name="connsiteY1053" fmla="*/ 1861744 h 2468044"/>
                <a:gd name="connsiteX1054" fmla="*/ 1382105 w 1906136"/>
                <a:gd name="connsiteY1054" fmla="*/ 1893409 h 2468044"/>
                <a:gd name="connsiteX1055" fmla="*/ 1371549 w 1906136"/>
                <a:gd name="connsiteY1055" fmla="*/ 1941839 h 2468044"/>
                <a:gd name="connsiteX1056" fmla="*/ 1362236 w 1906136"/>
                <a:gd name="connsiteY1056" fmla="*/ 1991199 h 2468044"/>
                <a:gd name="connsiteX1057" fmla="*/ 1351681 w 1906136"/>
                <a:gd name="connsiteY1057" fmla="*/ 2036214 h 2468044"/>
                <a:gd name="connsiteX1058" fmla="*/ 1339263 w 1906136"/>
                <a:gd name="connsiteY1058" fmla="*/ 2080297 h 2468044"/>
                <a:gd name="connsiteX1059" fmla="*/ 1337090 w 1906136"/>
                <a:gd name="connsiteY1059" fmla="*/ 2091784 h 2468044"/>
                <a:gd name="connsiteX1060" fmla="*/ 1340194 w 1906136"/>
                <a:gd name="connsiteY1060" fmla="*/ 2104512 h 2468044"/>
                <a:gd name="connsiteX1061" fmla="*/ 1342368 w 1906136"/>
                <a:gd name="connsiteY1061" fmla="*/ 2111963 h 2468044"/>
                <a:gd name="connsiteX1062" fmla="*/ 1329950 w 1906136"/>
                <a:gd name="connsiteY1062" fmla="*/ 2188643 h 2468044"/>
                <a:gd name="connsiteX1063" fmla="*/ 1329950 w 1906136"/>
                <a:gd name="connsiteY1063" fmla="*/ 2192989 h 2468044"/>
                <a:gd name="connsiteX1064" fmla="*/ 1337090 w 1906136"/>
                <a:gd name="connsiteY1064" fmla="*/ 2190816 h 2468044"/>
                <a:gd name="connsiteX1065" fmla="*/ 1340194 w 1906136"/>
                <a:gd name="connsiteY1065" fmla="*/ 2186470 h 2468044"/>
                <a:gd name="connsiteX1066" fmla="*/ 1342368 w 1906136"/>
                <a:gd name="connsiteY1066" fmla="*/ 2183365 h 2468044"/>
                <a:gd name="connsiteX1067" fmla="*/ 1345472 w 1906136"/>
                <a:gd name="connsiteY1067" fmla="*/ 2179019 h 2468044"/>
                <a:gd name="connsiteX1068" fmla="*/ 1349508 w 1906136"/>
                <a:gd name="connsiteY1068" fmla="*/ 2175915 h 2468044"/>
                <a:gd name="connsiteX1069" fmla="*/ 1349508 w 1906136"/>
                <a:gd name="connsiteY1069" fmla="*/ 2179019 h 2468044"/>
                <a:gd name="connsiteX1070" fmla="*/ 1354785 w 1906136"/>
                <a:gd name="connsiteY1070" fmla="*/ 2179019 h 2468044"/>
                <a:gd name="connsiteX1071" fmla="*/ 1345472 w 1906136"/>
                <a:gd name="connsiteY1071" fmla="*/ 2215652 h 2468044"/>
                <a:gd name="connsiteX1072" fmla="*/ 1334917 w 1906136"/>
                <a:gd name="connsiteY1072" fmla="*/ 2215652 h 2468044"/>
                <a:gd name="connsiteX1073" fmla="*/ 1327777 w 1906136"/>
                <a:gd name="connsiteY1073" fmla="*/ 2234589 h 2468044"/>
                <a:gd name="connsiteX1074" fmla="*/ 1320636 w 1906136"/>
                <a:gd name="connsiteY1074" fmla="*/ 2256631 h 2468044"/>
                <a:gd name="connsiteX1075" fmla="*/ 1315359 w 1906136"/>
                <a:gd name="connsiteY1075" fmla="*/ 2279604 h 2468044"/>
                <a:gd name="connsiteX1076" fmla="*/ 1313186 w 1906136"/>
                <a:gd name="connsiteY1076" fmla="*/ 2305992 h 2468044"/>
                <a:gd name="connsiteX1077" fmla="*/ 1311012 w 1906136"/>
                <a:gd name="connsiteY1077" fmla="*/ 2333311 h 2468044"/>
                <a:gd name="connsiteX1078" fmla="*/ 1315048 w 1906136"/>
                <a:gd name="connsiteY1078" fmla="*/ 2357525 h 2468044"/>
                <a:gd name="connsiteX1079" fmla="*/ 1322189 w 1906136"/>
                <a:gd name="connsiteY1079" fmla="*/ 2380499 h 2468044"/>
                <a:gd name="connsiteX1080" fmla="*/ 1332744 w 1906136"/>
                <a:gd name="connsiteY1080" fmla="*/ 2401609 h 2468044"/>
                <a:gd name="connsiteX1081" fmla="*/ 1349508 w 1906136"/>
                <a:gd name="connsiteY1081" fmla="*/ 2416200 h 2468044"/>
                <a:gd name="connsiteX1082" fmla="*/ 1369376 w 1906136"/>
                <a:gd name="connsiteY1082" fmla="*/ 2426755 h 2468044"/>
                <a:gd name="connsiteX1083" fmla="*/ 1369376 w 1906136"/>
                <a:gd name="connsiteY1083" fmla="*/ 2434206 h 2468044"/>
                <a:gd name="connsiteX1084" fmla="*/ 1354785 w 1906136"/>
                <a:gd name="connsiteY1084" fmla="*/ 2424892 h 2468044"/>
                <a:gd name="connsiteX1085" fmla="*/ 1342368 w 1906136"/>
                <a:gd name="connsiteY1085" fmla="*/ 2414337 h 2468044"/>
                <a:gd name="connsiteX1086" fmla="*/ 1329950 w 1906136"/>
                <a:gd name="connsiteY1086" fmla="*/ 2401609 h 2468044"/>
                <a:gd name="connsiteX1087" fmla="*/ 1325914 w 1906136"/>
                <a:gd name="connsiteY1087" fmla="*/ 2401609 h 2468044"/>
                <a:gd name="connsiteX1088" fmla="*/ 1332123 w 1906136"/>
                <a:gd name="connsiteY1088" fmla="*/ 2416200 h 2468044"/>
                <a:gd name="connsiteX1089" fmla="*/ 1342678 w 1906136"/>
                <a:gd name="connsiteY1089" fmla="*/ 2430791 h 2468044"/>
                <a:gd name="connsiteX1090" fmla="*/ 1357269 w 1906136"/>
                <a:gd name="connsiteY1090" fmla="*/ 2445382 h 2468044"/>
                <a:gd name="connsiteX1091" fmla="*/ 1374033 w 1906136"/>
                <a:gd name="connsiteY1091" fmla="*/ 2458110 h 2468044"/>
                <a:gd name="connsiteX1092" fmla="*/ 1389555 w 1906136"/>
                <a:gd name="connsiteY1092" fmla="*/ 2466492 h 2468044"/>
                <a:gd name="connsiteX1093" fmla="*/ 1406319 w 1906136"/>
                <a:gd name="connsiteY1093" fmla="*/ 2470838 h 2468044"/>
                <a:gd name="connsiteX1094" fmla="*/ 1423083 w 1906136"/>
                <a:gd name="connsiteY1094" fmla="*/ 2466492 h 2468044"/>
                <a:gd name="connsiteX1095" fmla="*/ 1426188 w 1906136"/>
                <a:gd name="connsiteY1095" fmla="*/ 2465561 h 2468044"/>
                <a:gd name="connsiteX1096" fmla="*/ 1428361 w 1906136"/>
                <a:gd name="connsiteY1096" fmla="*/ 2463388 h 2468044"/>
                <a:gd name="connsiteX1097" fmla="*/ 1430534 w 1906136"/>
                <a:gd name="connsiteY1097" fmla="*/ 2463388 h 2468044"/>
                <a:gd name="connsiteX1098" fmla="*/ 1430534 w 1906136"/>
                <a:gd name="connsiteY1098" fmla="*/ 2461214 h 2468044"/>
                <a:gd name="connsiteX1099" fmla="*/ 1432707 w 1906136"/>
                <a:gd name="connsiteY1099" fmla="*/ 2460283 h 2468044"/>
                <a:gd name="connsiteX1100" fmla="*/ 1435812 w 1906136"/>
                <a:gd name="connsiteY1100" fmla="*/ 2458110 h 2468044"/>
                <a:gd name="connsiteX1101" fmla="*/ 1432707 w 1906136"/>
                <a:gd name="connsiteY1101" fmla="*/ 2453764 h 2468044"/>
                <a:gd name="connsiteX1102" fmla="*/ 1432707 w 1906136"/>
                <a:gd name="connsiteY1102" fmla="*/ 2452832 h 2468044"/>
                <a:gd name="connsiteX1103" fmla="*/ 1432707 w 1906136"/>
                <a:gd name="connsiteY1103" fmla="*/ 2452832 h 2468044"/>
                <a:gd name="connsiteX1104" fmla="*/ 1432707 w 1906136"/>
                <a:gd name="connsiteY1104" fmla="*/ 2450659 h 2468044"/>
                <a:gd name="connsiteX1105" fmla="*/ 1428671 w 1906136"/>
                <a:gd name="connsiteY1105" fmla="*/ 2450659 h 2468044"/>
                <a:gd name="connsiteX1106" fmla="*/ 1427740 w 1906136"/>
                <a:gd name="connsiteY1106" fmla="*/ 2450659 h 2468044"/>
                <a:gd name="connsiteX1107" fmla="*/ 1421531 w 1906136"/>
                <a:gd name="connsiteY1107" fmla="*/ 2450659 h 2468044"/>
                <a:gd name="connsiteX1108" fmla="*/ 1420600 w 1906136"/>
                <a:gd name="connsiteY1108" fmla="*/ 2439173 h 2468044"/>
                <a:gd name="connsiteX1109" fmla="*/ 1418427 w 1906136"/>
                <a:gd name="connsiteY1109" fmla="*/ 2426444 h 2468044"/>
                <a:gd name="connsiteX1110" fmla="*/ 1416254 w 1906136"/>
                <a:gd name="connsiteY1110" fmla="*/ 2415889 h 2468044"/>
                <a:gd name="connsiteX1111" fmla="*/ 1413149 w 1906136"/>
                <a:gd name="connsiteY1111" fmla="*/ 2406576 h 2468044"/>
                <a:gd name="connsiteX1112" fmla="*/ 1410976 w 1906136"/>
                <a:gd name="connsiteY1112" fmla="*/ 2404403 h 2468044"/>
                <a:gd name="connsiteX1113" fmla="*/ 1410976 w 1906136"/>
                <a:gd name="connsiteY1113" fmla="*/ 2402230 h 2468044"/>
                <a:gd name="connsiteX1114" fmla="*/ 1408803 w 1906136"/>
                <a:gd name="connsiteY1114" fmla="*/ 2402230 h 2468044"/>
                <a:gd name="connsiteX1115" fmla="*/ 1405698 w 1906136"/>
                <a:gd name="connsiteY1115" fmla="*/ 2401298 h 2468044"/>
                <a:gd name="connsiteX1116" fmla="*/ 1396385 w 1906136"/>
                <a:gd name="connsiteY1116" fmla="*/ 2414027 h 2468044"/>
                <a:gd name="connsiteX1117" fmla="*/ 1384899 w 1906136"/>
                <a:gd name="connsiteY1117" fmla="*/ 2426755 h 2468044"/>
                <a:gd name="connsiteX1118" fmla="*/ 1384899 w 1906136"/>
                <a:gd name="connsiteY1118" fmla="*/ 2431101 h 2468044"/>
                <a:gd name="connsiteX1119" fmla="*/ 1381794 w 1906136"/>
                <a:gd name="connsiteY1119" fmla="*/ 2431101 h 2468044"/>
                <a:gd name="connsiteX1120" fmla="*/ 1381794 w 1906136"/>
                <a:gd name="connsiteY1120" fmla="*/ 2424892 h 2468044"/>
                <a:gd name="connsiteX1121" fmla="*/ 1381794 w 1906136"/>
                <a:gd name="connsiteY1121" fmla="*/ 2421788 h 2468044"/>
                <a:gd name="connsiteX1122" fmla="*/ 1383967 w 1906136"/>
                <a:gd name="connsiteY1122" fmla="*/ 2417442 h 2468044"/>
                <a:gd name="connsiteX1123" fmla="*/ 1384899 w 1906136"/>
                <a:gd name="connsiteY1123" fmla="*/ 2414337 h 2468044"/>
                <a:gd name="connsiteX1124" fmla="*/ 1394212 w 1906136"/>
                <a:gd name="connsiteY1124" fmla="*/ 2402851 h 2468044"/>
                <a:gd name="connsiteX1125" fmla="*/ 1406630 w 1906136"/>
                <a:gd name="connsiteY1125" fmla="*/ 2392295 h 2468044"/>
                <a:gd name="connsiteX1126" fmla="*/ 1420289 w 1906136"/>
                <a:gd name="connsiteY1126" fmla="*/ 2384845 h 2468044"/>
                <a:gd name="connsiteX1127" fmla="*/ 1428671 w 1906136"/>
                <a:gd name="connsiteY1127" fmla="*/ 2382672 h 2468044"/>
                <a:gd name="connsiteX1128" fmla="*/ 1427740 w 1906136"/>
                <a:gd name="connsiteY1128" fmla="*/ 2373358 h 2468044"/>
                <a:gd name="connsiteX1129" fmla="*/ 1423704 w 1906136"/>
                <a:gd name="connsiteY1129" fmla="*/ 2368081 h 2468044"/>
                <a:gd name="connsiteX1130" fmla="*/ 1418427 w 1906136"/>
                <a:gd name="connsiteY1130" fmla="*/ 2362803 h 2468044"/>
                <a:gd name="connsiteX1131" fmla="*/ 1413149 w 1906136"/>
                <a:gd name="connsiteY1131" fmla="*/ 2357525 h 2468044"/>
                <a:gd name="connsiteX1132" fmla="*/ 1418427 w 1906136"/>
                <a:gd name="connsiteY1132" fmla="*/ 2340761 h 2468044"/>
                <a:gd name="connsiteX1133" fmla="*/ 1427740 w 1906136"/>
                <a:gd name="connsiteY1133" fmla="*/ 2322756 h 2468044"/>
                <a:gd name="connsiteX1134" fmla="*/ 1440158 w 1906136"/>
                <a:gd name="connsiteY1134" fmla="*/ 2303818 h 2468044"/>
                <a:gd name="connsiteX1135" fmla="*/ 1454749 w 1906136"/>
                <a:gd name="connsiteY1135" fmla="*/ 2289227 h 2468044"/>
                <a:gd name="connsiteX1136" fmla="*/ 1469340 w 1906136"/>
                <a:gd name="connsiteY1136" fmla="*/ 2281777 h 2468044"/>
                <a:gd name="connsiteX1137" fmla="*/ 1472444 w 1906136"/>
                <a:gd name="connsiteY1137" fmla="*/ 2269048 h 2468044"/>
                <a:gd name="connsiteX1138" fmla="*/ 1467167 w 1906136"/>
                <a:gd name="connsiteY1138" fmla="*/ 2264702 h 2468044"/>
                <a:gd name="connsiteX1139" fmla="*/ 1461889 w 1906136"/>
                <a:gd name="connsiteY1139" fmla="*/ 2261598 h 2468044"/>
                <a:gd name="connsiteX1140" fmla="*/ 1455680 w 1906136"/>
                <a:gd name="connsiteY1140" fmla="*/ 2258493 h 2468044"/>
                <a:gd name="connsiteX1141" fmla="*/ 1452576 w 1906136"/>
                <a:gd name="connsiteY1141" fmla="*/ 2252284 h 2468044"/>
                <a:gd name="connsiteX1142" fmla="*/ 1448540 w 1906136"/>
                <a:gd name="connsiteY1142" fmla="*/ 2244834 h 2468044"/>
                <a:gd name="connsiteX1143" fmla="*/ 1448540 w 1906136"/>
                <a:gd name="connsiteY1143" fmla="*/ 2243902 h 2468044"/>
                <a:gd name="connsiteX1144" fmla="*/ 1447609 w 1906136"/>
                <a:gd name="connsiteY1144" fmla="*/ 2241729 h 2468044"/>
                <a:gd name="connsiteX1145" fmla="*/ 1448540 w 1906136"/>
                <a:gd name="connsiteY1145" fmla="*/ 2239556 h 2468044"/>
                <a:gd name="connsiteX1146" fmla="*/ 1448540 w 1906136"/>
                <a:gd name="connsiteY1146" fmla="*/ 2237383 h 2468044"/>
                <a:gd name="connsiteX1147" fmla="*/ 1448540 w 1906136"/>
                <a:gd name="connsiteY1147" fmla="*/ 2234279 h 2468044"/>
                <a:gd name="connsiteX1148" fmla="*/ 1448540 w 1906136"/>
                <a:gd name="connsiteY1148" fmla="*/ 2229001 h 2468044"/>
                <a:gd name="connsiteX1149" fmla="*/ 1454749 w 1906136"/>
                <a:gd name="connsiteY1149" fmla="*/ 2229001 h 2468044"/>
                <a:gd name="connsiteX1150" fmla="*/ 1460026 w 1906136"/>
                <a:gd name="connsiteY1150" fmla="*/ 2226828 h 2468044"/>
                <a:gd name="connsiteX1151" fmla="*/ 1462200 w 1906136"/>
                <a:gd name="connsiteY1151" fmla="*/ 2226828 h 2468044"/>
                <a:gd name="connsiteX1152" fmla="*/ 1465304 w 1906136"/>
                <a:gd name="connsiteY1152" fmla="*/ 2224655 h 2468044"/>
                <a:gd name="connsiteX1153" fmla="*/ 1469340 w 1906136"/>
                <a:gd name="connsiteY1153" fmla="*/ 2214100 h 2468044"/>
                <a:gd name="connsiteX1154" fmla="*/ 1472444 w 1906136"/>
                <a:gd name="connsiteY1154" fmla="*/ 2202613 h 2468044"/>
                <a:gd name="connsiteX1155" fmla="*/ 1477722 w 1906136"/>
                <a:gd name="connsiteY1155" fmla="*/ 2192058 h 2468044"/>
                <a:gd name="connsiteX1156" fmla="*/ 1479895 w 1906136"/>
                <a:gd name="connsiteY1156" fmla="*/ 2185849 h 2468044"/>
                <a:gd name="connsiteX1157" fmla="*/ 1483931 w 1906136"/>
                <a:gd name="connsiteY1157" fmla="*/ 2184918 h 2468044"/>
                <a:gd name="connsiteX1158" fmla="*/ 1489208 w 1906136"/>
                <a:gd name="connsiteY1158" fmla="*/ 2182745 h 2468044"/>
                <a:gd name="connsiteX1159" fmla="*/ 1494486 w 1906136"/>
                <a:gd name="connsiteY1159" fmla="*/ 2180571 h 2468044"/>
                <a:gd name="connsiteX1160" fmla="*/ 1501626 w 1906136"/>
                <a:gd name="connsiteY1160" fmla="*/ 2178398 h 2468044"/>
                <a:gd name="connsiteX1161" fmla="*/ 1498522 w 1906136"/>
                <a:gd name="connsiteY1161" fmla="*/ 2173121 h 2468044"/>
                <a:gd name="connsiteX1162" fmla="*/ 1496349 w 1906136"/>
                <a:gd name="connsiteY1162" fmla="*/ 2170016 h 2468044"/>
                <a:gd name="connsiteX1163" fmla="*/ 1492313 w 1906136"/>
                <a:gd name="connsiteY1163" fmla="*/ 2165670 h 2468044"/>
                <a:gd name="connsiteX1164" fmla="*/ 1489208 w 1906136"/>
                <a:gd name="connsiteY1164" fmla="*/ 2163497 h 2468044"/>
                <a:gd name="connsiteX1165" fmla="*/ 1485173 w 1906136"/>
                <a:gd name="connsiteY1165" fmla="*/ 2162566 h 2468044"/>
                <a:gd name="connsiteX1166" fmla="*/ 1479895 w 1906136"/>
                <a:gd name="connsiteY1166" fmla="*/ 2158219 h 2468044"/>
                <a:gd name="connsiteX1167" fmla="*/ 1472755 w 1906136"/>
                <a:gd name="connsiteY1167" fmla="*/ 2155115 h 2468044"/>
                <a:gd name="connsiteX1168" fmla="*/ 1472755 w 1906136"/>
                <a:gd name="connsiteY1168" fmla="*/ 2147664 h 2468044"/>
                <a:gd name="connsiteX1169" fmla="*/ 1487346 w 1906136"/>
                <a:gd name="connsiteY1169" fmla="*/ 2145491 h 2468044"/>
                <a:gd name="connsiteX1170" fmla="*/ 1501937 w 1906136"/>
                <a:gd name="connsiteY1170" fmla="*/ 2145491 h 2468044"/>
                <a:gd name="connsiteX1171" fmla="*/ 1513423 w 1906136"/>
                <a:gd name="connsiteY1171" fmla="*/ 2143318 h 2468044"/>
                <a:gd name="connsiteX1172" fmla="*/ 1521805 w 1906136"/>
                <a:gd name="connsiteY1172" fmla="*/ 2143318 h 2468044"/>
                <a:gd name="connsiteX1173" fmla="*/ 1520874 w 1906136"/>
                <a:gd name="connsiteY1173" fmla="*/ 2135867 h 2468044"/>
                <a:gd name="connsiteX1174" fmla="*/ 1520874 w 1906136"/>
                <a:gd name="connsiteY1174" fmla="*/ 2132763 h 2468044"/>
                <a:gd name="connsiteX1175" fmla="*/ 1520874 w 1906136"/>
                <a:gd name="connsiteY1175" fmla="*/ 2129037 h 2468044"/>
                <a:gd name="connsiteX1176" fmla="*/ 1520874 w 1906136"/>
                <a:gd name="connsiteY1176" fmla="*/ 2128106 h 2468044"/>
                <a:gd name="connsiteX1177" fmla="*/ 1521805 w 1906136"/>
                <a:gd name="connsiteY1177" fmla="*/ 2123760 h 2468044"/>
                <a:gd name="connsiteX1178" fmla="*/ 1521805 w 1906136"/>
                <a:gd name="connsiteY1178" fmla="*/ 2116309 h 2468044"/>
                <a:gd name="connsiteX1179" fmla="*/ 1521805 w 1906136"/>
                <a:gd name="connsiteY1179" fmla="*/ 2108858 h 2468044"/>
                <a:gd name="connsiteX1180" fmla="*/ 1523978 w 1906136"/>
                <a:gd name="connsiteY1180" fmla="*/ 2103581 h 2468044"/>
                <a:gd name="connsiteX1181" fmla="*/ 1526151 w 1906136"/>
                <a:gd name="connsiteY1181" fmla="*/ 2099235 h 2468044"/>
                <a:gd name="connsiteX1182" fmla="*/ 1553160 w 1906136"/>
                <a:gd name="connsiteY1182" fmla="*/ 2091784 h 2468044"/>
                <a:gd name="connsiteX1183" fmla="*/ 1585447 w 1906136"/>
                <a:gd name="connsiteY1183" fmla="*/ 2090853 h 2468044"/>
                <a:gd name="connsiteX1184" fmla="*/ 1587620 w 1906136"/>
                <a:gd name="connsiteY1184" fmla="*/ 2076262 h 2468044"/>
                <a:gd name="connsiteX1185" fmla="*/ 1589793 w 1906136"/>
                <a:gd name="connsiteY1185" fmla="*/ 2062602 h 2468044"/>
                <a:gd name="connsiteX1186" fmla="*/ 1587620 w 1906136"/>
                <a:gd name="connsiteY1186" fmla="*/ 2052047 h 2468044"/>
                <a:gd name="connsiteX1187" fmla="*/ 1582342 w 1906136"/>
                <a:gd name="connsiteY1187" fmla="*/ 2041492 h 2468044"/>
                <a:gd name="connsiteX1188" fmla="*/ 1569924 w 1906136"/>
                <a:gd name="connsiteY1188" fmla="*/ 2034041 h 2468044"/>
                <a:gd name="connsiteX1189" fmla="*/ 1569924 w 1906136"/>
                <a:gd name="connsiteY1189" fmla="*/ 2026590 h 2468044"/>
                <a:gd name="connsiteX1190" fmla="*/ 1592897 w 1906136"/>
                <a:gd name="connsiteY1190" fmla="*/ 2031868 h 2468044"/>
                <a:gd name="connsiteX1191" fmla="*/ 1618975 w 1906136"/>
                <a:gd name="connsiteY1191" fmla="*/ 2037145 h 2468044"/>
                <a:gd name="connsiteX1192" fmla="*/ 1631393 w 1906136"/>
                <a:gd name="connsiteY1192" fmla="*/ 2022554 h 2468044"/>
                <a:gd name="connsiteX1193" fmla="*/ 1642879 w 1906136"/>
                <a:gd name="connsiteY1193" fmla="*/ 2009826 h 2468044"/>
                <a:gd name="connsiteX1194" fmla="*/ 1653434 w 1906136"/>
                <a:gd name="connsiteY1194" fmla="*/ 1995235 h 2468044"/>
                <a:gd name="connsiteX1195" fmla="*/ 1662747 w 1906136"/>
                <a:gd name="connsiteY1195" fmla="*/ 1973194 h 2468044"/>
                <a:gd name="connsiteX1196" fmla="*/ 1663679 w 1906136"/>
                <a:gd name="connsiteY1196" fmla="*/ 1973194 h 2468044"/>
                <a:gd name="connsiteX1197" fmla="*/ 1665852 w 1906136"/>
                <a:gd name="connsiteY1197" fmla="*/ 1971020 h 2468044"/>
                <a:gd name="connsiteX1198" fmla="*/ 1668025 w 1906136"/>
                <a:gd name="connsiteY1198" fmla="*/ 1971020 h 2468044"/>
                <a:gd name="connsiteX1199" fmla="*/ 1670198 w 1906136"/>
                <a:gd name="connsiteY1199" fmla="*/ 1968847 h 2468044"/>
                <a:gd name="connsiteX1200" fmla="*/ 1671130 w 1906136"/>
                <a:gd name="connsiteY1200" fmla="*/ 1973194 h 2468044"/>
                <a:gd name="connsiteX1201" fmla="*/ 1673303 w 1906136"/>
                <a:gd name="connsiteY1201" fmla="*/ 1978471 h 2468044"/>
                <a:gd name="connsiteX1202" fmla="*/ 1673303 w 1906136"/>
                <a:gd name="connsiteY1202" fmla="*/ 1982817 h 2468044"/>
                <a:gd name="connsiteX1203" fmla="*/ 1673303 w 1906136"/>
                <a:gd name="connsiteY1203" fmla="*/ 1990268 h 2468044"/>
                <a:gd name="connsiteX1204" fmla="*/ 1678580 w 1906136"/>
                <a:gd name="connsiteY1204" fmla="*/ 1990268 h 2468044"/>
                <a:gd name="connsiteX1205" fmla="*/ 1685721 w 1906136"/>
                <a:gd name="connsiteY1205" fmla="*/ 1969158 h 2468044"/>
                <a:gd name="connsiteX1206" fmla="*/ 1692861 w 1906136"/>
                <a:gd name="connsiteY1206" fmla="*/ 1953325 h 2468044"/>
                <a:gd name="connsiteX1207" fmla="*/ 1700001 w 1906136"/>
                <a:gd name="connsiteY1207" fmla="*/ 1936561 h 2468044"/>
                <a:gd name="connsiteX1208" fmla="*/ 1704037 w 1906136"/>
                <a:gd name="connsiteY1208" fmla="*/ 1916692 h 2468044"/>
                <a:gd name="connsiteX1209" fmla="*/ 1706210 w 1906136"/>
                <a:gd name="connsiteY1209" fmla="*/ 1892478 h 2468044"/>
                <a:gd name="connsiteX1210" fmla="*/ 1718628 w 1906136"/>
                <a:gd name="connsiteY1210" fmla="*/ 1892478 h 2468044"/>
                <a:gd name="connsiteX1211" fmla="*/ 1716455 w 1906136"/>
                <a:gd name="connsiteY1211" fmla="*/ 1887200 h 2468044"/>
                <a:gd name="connsiteX1212" fmla="*/ 1714282 w 1906136"/>
                <a:gd name="connsiteY1212" fmla="*/ 1881923 h 2468044"/>
                <a:gd name="connsiteX1213" fmla="*/ 1714282 w 1906136"/>
                <a:gd name="connsiteY1213" fmla="*/ 1877576 h 2468044"/>
                <a:gd name="connsiteX1214" fmla="*/ 1714282 w 1906136"/>
                <a:gd name="connsiteY1214" fmla="*/ 1874472 h 2468044"/>
                <a:gd name="connsiteX1215" fmla="*/ 1718317 w 1906136"/>
                <a:gd name="connsiteY1215" fmla="*/ 1868263 h 2468044"/>
                <a:gd name="connsiteX1216" fmla="*/ 1727631 w 1906136"/>
                <a:gd name="connsiteY1216" fmla="*/ 1857708 h 2468044"/>
                <a:gd name="connsiteX1217" fmla="*/ 1742222 w 1906136"/>
                <a:gd name="connsiteY1217" fmla="*/ 1852430 h 2468044"/>
                <a:gd name="connsiteX1218" fmla="*/ 1757744 w 1906136"/>
                <a:gd name="connsiteY1218" fmla="*/ 1848084 h 2468044"/>
                <a:gd name="connsiteX1219" fmla="*/ 1774508 w 1906136"/>
                <a:gd name="connsiteY1219" fmla="*/ 1847153 h 2468044"/>
                <a:gd name="connsiteX1220" fmla="*/ 1791272 w 1906136"/>
                <a:gd name="connsiteY1220" fmla="*/ 1844979 h 2468044"/>
                <a:gd name="connsiteX1221" fmla="*/ 1801827 w 1906136"/>
                <a:gd name="connsiteY1221" fmla="*/ 1840633 h 2468044"/>
                <a:gd name="connsiteX1222" fmla="*/ 1807105 w 1906136"/>
                <a:gd name="connsiteY1222" fmla="*/ 1833183 h 2468044"/>
                <a:gd name="connsiteX1223" fmla="*/ 1816418 w 1906136"/>
                <a:gd name="connsiteY1223" fmla="*/ 1820454 h 2468044"/>
                <a:gd name="connsiteX1224" fmla="*/ 1825732 w 1906136"/>
                <a:gd name="connsiteY1224" fmla="*/ 1803690 h 2468044"/>
                <a:gd name="connsiteX1225" fmla="*/ 1835045 w 1906136"/>
                <a:gd name="connsiteY1225" fmla="*/ 1787857 h 2468044"/>
                <a:gd name="connsiteX1226" fmla="*/ 1842185 w 1906136"/>
                <a:gd name="connsiteY1226" fmla="*/ 1773267 h 2468044"/>
                <a:gd name="connsiteX1227" fmla="*/ 1845290 w 1906136"/>
                <a:gd name="connsiteY1227" fmla="*/ 1763953 h 2468044"/>
                <a:gd name="connsiteX1228" fmla="*/ 1847463 w 1906136"/>
                <a:gd name="connsiteY1228" fmla="*/ 1749362 h 2468044"/>
                <a:gd name="connsiteX1229" fmla="*/ 1843427 w 1906136"/>
                <a:gd name="connsiteY1229" fmla="*/ 1732598 h 2468044"/>
                <a:gd name="connsiteX1230" fmla="*/ 1842496 w 1906136"/>
                <a:gd name="connsiteY1230" fmla="*/ 1718007 h 2468044"/>
                <a:gd name="connsiteX1231" fmla="*/ 1842496 w 1906136"/>
                <a:gd name="connsiteY1231" fmla="*/ 1707452 h 2468044"/>
                <a:gd name="connsiteX1232" fmla="*/ 1850878 w 1906136"/>
                <a:gd name="connsiteY1232" fmla="*/ 1690688 h 2468044"/>
                <a:gd name="connsiteX1233" fmla="*/ 1863296 w 1906136"/>
                <a:gd name="connsiteY1233" fmla="*/ 1668646 h 2468044"/>
                <a:gd name="connsiteX1234" fmla="*/ 1877887 w 1906136"/>
                <a:gd name="connsiteY1234" fmla="*/ 1646605 h 2468044"/>
                <a:gd name="connsiteX1235" fmla="*/ 1892477 w 1906136"/>
                <a:gd name="connsiteY1235" fmla="*/ 1626736 h 2468044"/>
                <a:gd name="connsiteX1236" fmla="*/ 1906137 w 1906136"/>
                <a:gd name="connsiteY1236" fmla="*/ 1609972 h 2468044"/>
                <a:gd name="connsiteX1237" fmla="*/ 1903964 w 1906136"/>
                <a:gd name="connsiteY1237" fmla="*/ 1601590 h 2468044"/>
                <a:gd name="connsiteX1238" fmla="*/ 1901480 w 1906136"/>
                <a:gd name="connsiteY1238" fmla="*/ 1594450 h 2468044"/>
                <a:gd name="connsiteX1239" fmla="*/ 1340815 w 1906136"/>
                <a:gd name="connsiteY1239" fmla="*/ 768043 h 2468044"/>
                <a:gd name="connsiteX1240" fmla="*/ 1342988 w 1906136"/>
                <a:gd name="connsiteY1240" fmla="*/ 765870 h 2468044"/>
                <a:gd name="connsiteX1241" fmla="*/ 1345162 w 1906136"/>
                <a:gd name="connsiteY1241" fmla="*/ 763697 h 2468044"/>
                <a:gd name="connsiteX1242" fmla="*/ 1348266 w 1906136"/>
                <a:gd name="connsiteY1242" fmla="*/ 760592 h 2468044"/>
                <a:gd name="connsiteX1243" fmla="*/ 1350439 w 1906136"/>
                <a:gd name="connsiteY1243" fmla="*/ 756246 h 2468044"/>
                <a:gd name="connsiteX1244" fmla="*/ 1353544 w 1906136"/>
                <a:gd name="connsiteY1244" fmla="*/ 756246 h 2468044"/>
                <a:gd name="connsiteX1245" fmla="*/ 1352612 w 1906136"/>
                <a:gd name="connsiteY1245" fmla="*/ 760592 h 2468044"/>
                <a:gd name="connsiteX1246" fmla="*/ 1350439 w 1906136"/>
                <a:gd name="connsiteY1246" fmla="*/ 762765 h 2468044"/>
                <a:gd name="connsiteX1247" fmla="*/ 1348266 w 1906136"/>
                <a:gd name="connsiteY1247" fmla="*/ 765870 h 2468044"/>
                <a:gd name="connsiteX1248" fmla="*/ 1348266 w 1906136"/>
                <a:gd name="connsiteY1248" fmla="*/ 768043 h 2468044"/>
                <a:gd name="connsiteX1249" fmla="*/ 1347335 w 1906136"/>
                <a:gd name="connsiteY1249" fmla="*/ 773320 h 2468044"/>
                <a:gd name="connsiteX1250" fmla="*/ 1343299 w 1906136"/>
                <a:gd name="connsiteY1250" fmla="*/ 771147 h 2468044"/>
                <a:gd name="connsiteX1251" fmla="*/ 1341126 w 1906136"/>
                <a:gd name="connsiteY1251" fmla="*/ 770216 h 2468044"/>
                <a:gd name="connsiteX1252" fmla="*/ 1341126 w 1906136"/>
                <a:gd name="connsiteY1252" fmla="*/ 768043 h 2468044"/>
                <a:gd name="connsiteX1253" fmla="*/ 1108602 w 1906136"/>
                <a:gd name="connsiteY1253" fmla="*/ 713094 h 2468044"/>
                <a:gd name="connsiteX1254" fmla="*/ 1117915 w 1906136"/>
                <a:gd name="connsiteY1254" fmla="*/ 701608 h 2468044"/>
                <a:gd name="connsiteX1255" fmla="*/ 1126297 w 1906136"/>
                <a:gd name="connsiteY1255" fmla="*/ 688879 h 2468044"/>
                <a:gd name="connsiteX1256" fmla="*/ 1144924 w 1906136"/>
                <a:gd name="connsiteY1256" fmla="*/ 691052 h 2468044"/>
                <a:gd name="connsiteX1257" fmla="*/ 1159515 w 1906136"/>
                <a:gd name="connsiteY1257" fmla="*/ 698503 h 2468044"/>
                <a:gd name="connsiteX1258" fmla="*/ 1167897 w 1906136"/>
                <a:gd name="connsiteY1258" fmla="*/ 705954 h 2468044"/>
                <a:gd name="connsiteX1259" fmla="*/ 1175037 w 1906136"/>
                <a:gd name="connsiteY1259" fmla="*/ 716509 h 2468044"/>
                <a:gd name="connsiteX1260" fmla="*/ 1181246 w 1906136"/>
                <a:gd name="connsiteY1260" fmla="*/ 727995 h 2468044"/>
                <a:gd name="connsiteX1261" fmla="*/ 1189628 w 1906136"/>
                <a:gd name="connsiteY1261" fmla="*/ 736377 h 2468044"/>
                <a:gd name="connsiteX1262" fmla="*/ 1203288 w 1906136"/>
                <a:gd name="connsiteY1262" fmla="*/ 746001 h 2468044"/>
                <a:gd name="connsiteX1263" fmla="*/ 1211670 w 1906136"/>
                <a:gd name="connsiteY1263" fmla="*/ 749106 h 2468044"/>
                <a:gd name="connsiteX1264" fmla="*/ 1218810 w 1906136"/>
                <a:gd name="connsiteY1264" fmla="*/ 749106 h 2468044"/>
                <a:gd name="connsiteX1265" fmla="*/ 1228124 w 1906136"/>
                <a:gd name="connsiteY1265" fmla="*/ 751279 h 2468044"/>
                <a:gd name="connsiteX1266" fmla="*/ 1237437 w 1906136"/>
                <a:gd name="connsiteY1266" fmla="*/ 756556 h 2468044"/>
                <a:gd name="connsiteX1267" fmla="*/ 1237437 w 1906136"/>
                <a:gd name="connsiteY1267" fmla="*/ 766180 h 2468044"/>
                <a:gd name="connsiteX1268" fmla="*/ 1235264 w 1906136"/>
                <a:gd name="connsiteY1268" fmla="*/ 771458 h 2468044"/>
                <a:gd name="connsiteX1269" fmla="*/ 1235264 w 1906136"/>
                <a:gd name="connsiteY1269" fmla="*/ 775804 h 2468044"/>
                <a:gd name="connsiteX1270" fmla="*/ 1233091 w 1906136"/>
                <a:gd name="connsiteY1270" fmla="*/ 777977 h 2468044"/>
                <a:gd name="connsiteX1271" fmla="*/ 1232159 w 1906136"/>
                <a:gd name="connsiteY1271" fmla="*/ 778909 h 2468044"/>
                <a:gd name="connsiteX1272" fmla="*/ 1229986 w 1906136"/>
                <a:gd name="connsiteY1272" fmla="*/ 778909 h 2468044"/>
                <a:gd name="connsiteX1273" fmla="*/ 1227813 w 1906136"/>
                <a:gd name="connsiteY1273" fmla="*/ 778909 h 2468044"/>
                <a:gd name="connsiteX1274" fmla="*/ 1225640 w 1906136"/>
                <a:gd name="connsiteY1274" fmla="*/ 781082 h 2468044"/>
                <a:gd name="connsiteX1275" fmla="*/ 1224709 w 1906136"/>
                <a:gd name="connsiteY1275" fmla="*/ 783255 h 2468044"/>
                <a:gd name="connsiteX1276" fmla="*/ 1222535 w 1906136"/>
                <a:gd name="connsiteY1276" fmla="*/ 785428 h 2468044"/>
                <a:gd name="connsiteX1277" fmla="*/ 1218500 w 1906136"/>
                <a:gd name="connsiteY1277" fmla="*/ 795983 h 2468044"/>
                <a:gd name="connsiteX1278" fmla="*/ 1220673 w 1906136"/>
                <a:gd name="connsiteY1278" fmla="*/ 805607 h 2468044"/>
                <a:gd name="connsiteX1279" fmla="*/ 1222846 w 1906136"/>
                <a:gd name="connsiteY1279" fmla="*/ 810884 h 2468044"/>
                <a:gd name="connsiteX1280" fmla="*/ 1222846 w 1906136"/>
                <a:gd name="connsiteY1280" fmla="*/ 818335 h 2468044"/>
                <a:gd name="connsiteX1281" fmla="*/ 1217568 w 1906136"/>
                <a:gd name="connsiteY1281" fmla="*/ 827959 h 2468044"/>
                <a:gd name="connsiteX1282" fmla="*/ 1218500 w 1906136"/>
                <a:gd name="connsiteY1282" fmla="*/ 831063 h 2468044"/>
                <a:gd name="connsiteX1283" fmla="*/ 1218500 w 1906136"/>
                <a:gd name="connsiteY1283" fmla="*/ 833237 h 2468044"/>
                <a:gd name="connsiteX1284" fmla="*/ 1218500 w 1906136"/>
                <a:gd name="connsiteY1284" fmla="*/ 835410 h 2468044"/>
                <a:gd name="connsiteX1285" fmla="*/ 1220673 w 1906136"/>
                <a:gd name="connsiteY1285" fmla="*/ 837583 h 2468044"/>
                <a:gd name="connsiteX1286" fmla="*/ 1222846 w 1906136"/>
                <a:gd name="connsiteY1286" fmla="*/ 838514 h 2468044"/>
                <a:gd name="connsiteX1287" fmla="*/ 1225950 w 1906136"/>
                <a:gd name="connsiteY1287" fmla="*/ 837583 h 2468044"/>
                <a:gd name="connsiteX1288" fmla="*/ 1237437 w 1906136"/>
                <a:gd name="connsiteY1288" fmla="*/ 833237 h 2468044"/>
                <a:gd name="connsiteX1289" fmla="*/ 1252959 w 1906136"/>
                <a:gd name="connsiteY1289" fmla="*/ 825786 h 2468044"/>
                <a:gd name="connsiteX1290" fmla="*/ 1269723 w 1906136"/>
                <a:gd name="connsiteY1290" fmla="*/ 815231 h 2468044"/>
                <a:gd name="connsiteX1291" fmla="*/ 1288350 w 1906136"/>
                <a:gd name="connsiteY1291" fmla="*/ 805607 h 2468044"/>
                <a:gd name="connsiteX1292" fmla="*/ 1302941 w 1906136"/>
                <a:gd name="connsiteY1292" fmla="*/ 794120 h 2468044"/>
                <a:gd name="connsiteX1293" fmla="*/ 1315359 w 1906136"/>
                <a:gd name="connsiteY1293" fmla="*/ 786670 h 2468044"/>
                <a:gd name="connsiteX1294" fmla="*/ 1322499 w 1906136"/>
                <a:gd name="connsiteY1294" fmla="*/ 781392 h 2468044"/>
                <a:gd name="connsiteX1295" fmla="*/ 1325603 w 1906136"/>
                <a:gd name="connsiteY1295" fmla="*/ 783565 h 2468044"/>
                <a:gd name="connsiteX1296" fmla="*/ 1327777 w 1906136"/>
                <a:gd name="connsiteY1296" fmla="*/ 783565 h 2468044"/>
                <a:gd name="connsiteX1297" fmla="*/ 1329950 w 1906136"/>
                <a:gd name="connsiteY1297" fmla="*/ 783565 h 2468044"/>
                <a:gd name="connsiteX1298" fmla="*/ 1332123 w 1906136"/>
                <a:gd name="connsiteY1298" fmla="*/ 785738 h 2468044"/>
                <a:gd name="connsiteX1299" fmla="*/ 1332123 w 1906136"/>
                <a:gd name="connsiteY1299" fmla="*/ 786670 h 2468044"/>
                <a:gd name="connsiteX1300" fmla="*/ 1333054 w 1906136"/>
                <a:gd name="connsiteY1300" fmla="*/ 791016 h 2468044"/>
                <a:gd name="connsiteX1301" fmla="*/ 1337090 w 1906136"/>
                <a:gd name="connsiteY1301" fmla="*/ 791016 h 2468044"/>
                <a:gd name="connsiteX1302" fmla="*/ 1329950 w 1906136"/>
                <a:gd name="connsiteY1302" fmla="*/ 801571 h 2468044"/>
                <a:gd name="connsiteX1303" fmla="*/ 1313186 w 1906136"/>
                <a:gd name="connsiteY1303" fmla="*/ 811195 h 2468044"/>
                <a:gd name="connsiteX1304" fmla="*/ 1295490 w 1906136"/>
                <a:gd name="connsiteY1304" fmla="*/ 818646 h 2468044"/>
                <a:gd name="connsiteX1305" fmla="*/ 1276863 w 1906136"/>
                <a:gd name="connsiteY1305" fmla="*/ 826096 h 2468044"/>
                <a:gd name="connsiteX1306" fmla="*/ 1259168 w 1906136"/>
                <a:gd name="connsiteY1306" fmla="*/ 835720 h 2468044"/>
                <a:gd name="connsiteX1307" fmla="*/ 1242404 w 1906136"/>
                <a:gd name="connsiteY1307" fmla="*/ 845344 h 2468044"/>
                <a:gd name="connsiteX1308" fmla="*/ 1233091 w 1906136"/>
                <a:gd name="connsiteY1308" fmla="*/ 859004 h 2468044"/>
                <a:gd name="connsiteX1309" fmla="*/ 1210118 w 1906136"/>
                <a:gd name="connsiteY1309" fmla="*/ 855899 h 2468044"/>
                <a:gd name="connsiteX1310" fmla="*/ 1207945 w 1906136"/>
                <a:gd name="connsiteY1310" fmla="*/ 831684 h 2468044"/>
                <a:gd name="connsiteX1311" fmla="*/ 1207945 w 1906136"/>
                <a:gd name="connsiteY1311" fmla="*/ 809332 h 2468044"/>
                <a:gd name="connsiteX1312" fmla="*/ 1207945 w 1906136"/>
                <a:gd name="connsiteY1312" fmla="*/ 791326 h 2468044"/>
                <a:gd name="connsiteX1313" fmla="*/ 1205771 w 1906136"/>
                <a:gd name="connsiteY1313" fmla="*/ 771147 h 2468044"/>
                <a:gd name="connsiteX1314" fmla="*/ 1193354 w 1906136"/>
                <a:gd name="connsiteY1314" fmla="*/ 771147 h 2468044"/>
                <a:gd name="connsiteX1315" fmla="*/ 1191180 w 1906136"/>
                <a:gd name="connsiteY1315" fmla="*/ 778598 h 2468044"/>
                <a:gd name="connsiteX1316" fmla="*/ 1185903 w 1906136"/>
                <a:gd name="connsiteY1316" fmla="*/ 789153 h 2468044"/>
                <a:gd name="connsiteX1317" fmla="*/ 1180625 w 1906136"/>
                <a:gd name="connsiteY1317" fmla="*/ 801882 h 2468044"/>
                <a:gd name="connsiteX1318" fmla="*/ 1174416 w 1906136"/>
                <a:gd name="connsiteY1318" fmla="*/ 816783 h 2468044"/>
                <a:gd name="connsiteX1319" fmla="*/ 1169139 w 1906136"/>
                <a:gd name="connsiteY1319" fmla="*/ 828269 h 2468044"/>
                <a:gd name="connsiteX1320" fmla="*/ 1166034 w 1906136"/>
                <a:gd name="connsiteY1320" fmla="*/ 835720 h 2468044"/>
                <a:gd name="connsiteX1321" fmla="*/ 1166034 w 1906136"/>
                <a:gd name="connsiteY1321" fmla="*/ 838825 h 2468044"/>
                <a:gd name="connsiteX1322" fmla="*/ 1159825 w 1906136"/>
                <a:gd name="connsiteY1322" fmla="*/ 837893 h 2468044"/>
                <a:gd name="connsiteX1323" fmla="*/ 1158894 w 1906136"/>
                <a:gd name="connsiteY1323" fmla="*/ 835720 h 2468044"/>
                <a:gd name="connsiteX1324" fmla="*/ 1156721 w 1906136"/>
                <a:gd name="connsiteY1324" fmla="*/ 833547 h 2468044"/>
                <a:gd name="connsiteX1325" fmla="*/ 1154548 w 1906136"/>
                <a:gd name="connsiteY1325" fmla="*/ 831374 h 2468044"/>
                <a:gd name="connsiteX1326" fmla="*/ 1154548 w 1906136"/>
                <a:gd name="connsiteY1326" fmla="*/ 828269 h 2468044"/>
                <a:gd name="connsiteX1327" fmla="*/ 1153306 w 1906136"/>
                <a:gd name="connsiteY1327" fmla="*/ 822061 h 2468044"/>
                <a:gd name="connsiteX1328" fmla="*/ 1153306 w 1906136"/>
                <a:gd name="connsiteY1328" fmla="*/ 812747 h 2468044"/>
                <a:gd name="connsiteX1329" fmla="*/ 1159515 w 1906136"/>
                <a:gd name="connsiteY1329" fmla="*/ 797846 h 2468044"/>
                <a:gd name="connsiteX1330" fmla="*/ 1166655 w 1906136"/>
                <a:gd name="connsiteY1330" fmla="*/ 780771 h 2468044"/>
                <a:gd name="connsiteX1331" fmla="*/ 1175037 w 1906136"/>
                <a:gd name="connsiteY1331" fmla="*/ 768043 h 2468044"/>
                <a:gd name="connsiteX1332" fmla="*/ 1182177 w 1906136"/>
                <a:gd name="connsiteY1332" fmla="*/ 756556 h 2468044"/>
                <a:gd name="connsiteX1333" fmla="*/ 1175037 w 1906136"/>
                <a:gd name="connsiteY1333" fmla="*/ 748174 h 2468044"/>
                <a:gd name="connsiteX1334" fmla="*/ 1167897 w 1906136"/>
                <a:gd name="connsiteY1334" fmla="*/ 743828 h 2468044"/>
                <a:gd name="connsiteX1335" fmla="*/ 1160757 w 1906136"/>
                <a:gd name="connsiteY1335" fmla="*/ 740724 h 2468044"/>
                <a:gd name="connsiteX1336" fmla="*/ 1152375 w 1906136"/>
                <a:gd name="connsiteY1336" fmla="*/ 736377 h 2468044"/>
                <a:gd name="connsiteX1337" fmla="*/ 1147097 w 1906136"/>
                <a:gd name="connsiteY1337" fmla="*/ 723649 h 2468044"/>
                <a:gd name="connsiteX1338" fmla="*/ 1137784 w 1906136"/>
                <a:gd name="connsiteY1338" fmla="*/ 723649 h 2468044"/>
                <a:gd name="connsiteX1339" fmla="*/ 1137784 w 1906136"/>
                <a:gd name="connsiteY1339" fmla="*/ 728927 h 2468044"/>
                <a:gd name="connsiteX1340" fmla="*/ 1135611 w 1906136"/>
                <a:gd name="connsiteY1340" fmla="*/ 733273 h 2468044"/>
                <a:gd name="connsiteX1341" fmla="*/ 1135611 w 1906136"/>
                <a:gd name="connsiteY1341" fmla="*/ 738551 h 2468044"/>
                <a:gd name="connsiteX1342" fmla="*/ 1133438 w 1906136"/>
                <a:gd name="connsiteY1342" fmla="*/ 746001 h 2468044"/>
                <a:gd name="connsiteX1343" fmla="*/ 1126297 w 1906136"/>
                <a:gd name="connsiteY1343" fmla="*/ 736377 h 2468044"/>
                <a:gd name="connsiteX1344" fmla="*/ 1121020 w 1906136"/>
                <a:gd name="connsiteY1344" fmla="*/ 731100 h 2468044"/>
                <a:gd name="connsiteX1345" fmla="*/ 1113879 w 1906136"/>
                <a:gd name="connsiteY1345" fmla="*/ 727995 h 2468044"/>
                <a:gd name="connsiteX1346" fmla="*/ 1103324 w 1906136"/>
                <a:gd name="connsiteY1346" fmla="*/ 728927 h 2468044"/>
                <a:gd name="connsiteX1347" fmla="*/ 1108602 w 1906136"/>
                <a:gd name="connsiteY1347" fmla="*/ 713094 h 246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Lst>
              <a:rect l="l" t="t" r="r" b="b"/>
              <a:pathLst>
                <a:path w="1906136" h="2468044">
                  <a:moveTo>
                    <a:pt x="1901480" y="1594450"/>
                  </a:moveTo>
                  <a:lnTo>
                    <a:pt x="1898376" y="1588241"/>
                  </a:lnTo>
                  <a:lnTo>
                    <a:pt x="1892167" y="1582963"/>
                  </a:lnTo>
                  <a:lnTo>
                    <a:pt x="1886889" y="1575513"/>
                  </a:lnTo>
                  <a:lnTo>
                    <a:pt x="1879749" y="1577686"/>
                  </a:lnTo>
                  <a:lnTo>
                    <a:pt x="1870436" y="1577686"/>
                  </a:lnTo>
                  <a:lnTo>
                    <a:pt x="1862054" y="1575513"/>
                  </a:lnTo>
                  <a:lnTo>
                    <a:pt x="1855845" y="1568062"/>
                  </a:lnTo>
                  <a:lnTo>
                    <a:pt x="1854913" y="1558748"/>
                  </a:lnTo>
                  <a:lnTo>
                    <a:pt x="1850878" y="1548193"/>
                  </a:lnTo>
                  <a:lnTo>
                    <a:pt x="1845600" y="1542916"/>
                  </a:lnTo>
                  <a:lnTo>
                    <a:pt x="1789410" y="1538569"/>
                  </a:lnTo>
                  <a:lnTo>
                    <a:pt x="1785374" y="1537638"/>
                  </a:lnTo>
                  <a:lnTo>
                    <a:pt x="1782269" y="1535465"/>
                  </a:lnTo>
                  <a:lnTo>
                    <a:pt x="1778233" y="1533292"/>
                  </a:lnTo>
                  <a:lnTo>
                    <a:pt x="1777302" y="1533292"/>
                  </a:lnTo>
                  <a:lnTo>
                    <a:pt x="1771093" y="1531119"/>
                  </a:lnTo>
                  <a:lnTo>
                    <a:pt x="1767989" y="1533292"/>
                  </a:lnTo>
                  <a:lnTo>
                    <a:pt x="1762711" y="1535465"/>
                  </a:lnTo>
                  <a:lnTo>
                    <a:pt x="1758675" y="1522737"/>
                  </a:lnTo>
                  <a:lnTo>
                    <a:pt x="1736944" y="1515286"/>
                  </a:lnTo>
                  <a:lnTo>
                    <a:pt x="1713971" y="1515286"/>
                  </a:lnTo>
                  <a:lnTo>
                    <a:pt x="1717075" y="1509077"/>
                  </a:lnTo>
                  <a:lnTo>
                    <a:pt x="1721111" y="1505973"/>
                  </a:lnTo>
                  <a:lnTo>
                    <a:pt x="1724216" y="1500695"/>
                  </a:lnTo>
                  <a:lnTo>
                    <a:pt x="1728252" y="1496349"/>
                  </a:lnTo>
                  <a:lnTo>
                    <a:pt x="1729183" y="1488898"/>
                  </a:lnTo>
                  <a:lnTo>
                    <a:pt x="1704037" y="1476170"/>
                  </a:lnTo>
                  <a:lnTo>
                    <a:pt x="1682306" y="1459406"/>
                  </a:lnTo>
                  <a:lnTo>
                    <a:pt x="1662437" y="1439537"/>
                  </a:lnTo>
                  <a:lnTo>
                    <a:pt x="1645673" y="1417496"/>
                  </a:lnTo>
                  <a:lnTo>
                    <a:pt x="1621769" y="1415322"/>
                  </a:lnTo>
                  <a:lnTo>
                    <a:pt x="1604073" y="1414391"/>
                  </a:lnTo>
                  <a:lnTo>
                    <a:pt x="1582342" y="1412218"/>
                  </a:lnTo>
                  <a:lnTo>
                    <a:pt x="1578306" y="1400732"/>
                  </a:lnTo>
                  <a:lnTo>
                    <a:pt x="1571166" y="1393281"/>
                  </a:lnTo>
                  <a:lnTo>
                    <a:pt x="1562784" y="1392350"/>
                  </a:lnTo>
                  <a:lnTo>
                    <a:pt x="1549124" y="1388003"/>
                  </a:lnTo>
                  <a:lnTo>
                    <a:pt x="1549124" y="1377448"/>
                  </a:lnTo>
                  <a:lnTo>
                    <a:pt x="1536707" y="1371239"/>
                  </a:lnTo>
                  <a:lnTo>
                    <a:pt x="1529566" y="1365962"/>
                  </a:lnTo>
                  <a:lnTo>
                    <a:pt x="1522426" y="1360684"/>
                  </a:lnTo>
                  <a:lnTo>
                    <a:pt x="1510008" y="1356338"/>
                  </a:lnTo>
                  <a:lnTo>
                    <a:pt x="1512181" y="1353233"/>
                  </a:lnTo>
                  <a:lnTo>
                    <a:pt x="1512181" y="1351060"/>
                  </a:lnTo>
                  <a:lnTo>
                    <a:pt x="1514354" y="1350129"/>
                  </a:lnTo>
                  <a:lnTo>
                    <a:pt x="1514354" y="1347956"/>
                  </a:lnTo>
                  <a:lnTo>
                    <a:pt x="1514354" y="1343609"/>
                  </a:lnTo>
                  <a:lnTo>
                    <a:pt x="1488277" y="1345783"/>
                  </a:lnTo>
                  <a:lnTo>
                    <a:pt x="1463131" y="1347956"/>
                  </a:lnTo>
                  <a:lnTo>
                    <a:pt x="1441400" y="1345783"/>
                  </a:lnTo>
                  <a:lnTo>
                    <a:pt x="1419668" y="1338332"/>
                  </a:lnTo>
                  <a:lnTo>
                    <a:pt x="1402904" y="1323741"/>
                  </a:lnTo>
                  <a:lnTo>
                    <a:pt x="1399800" y="1325914"/>
                  </a:lnTo>
                  <a:lnTo>
                    <a:pt x="1395764" y="1328087"/>
                  </a:lnTo>
                  <a:lnTo>
                    <a:pt x="1393591" y="1329019"/>
                  </a:lnTo>
                  <a:lnTo>
                    <a:pt x="1392660" y="1331192"/>
                  </a:lnTo>
                  <a:lnTo>
                    <a:pt x="1390487" y="1333365"/>
                  </a:lnTo>
                  <a:lnTo>
                    <a:pt x="1386451" y="1336469"/>
                  </a:lnTo>
                  <a:lnTo>
                    <a:pt x="1386451" y="1340815"/>
                  </a:lnTo>
                  <a:lnTo>
                    <a:pt x="1383346" y="1338642"/>
                  </a:lnTo>
                  <a:lnTo>
                    <a:pt x="1381173" y="1336469"/>
                  </a:lnTo>
                  <a:lnTo>
                    <a:pt x="1379000" y="1336469"/>
                  </a:lnTo>
                  <a:lnTo>
                    <a:pt x="1379000" y="1335538"/>
                  </a:lnTo>
                  <a:lnTo>
                    <a:pt x="1381173" y="1335538"/>
                  </a:lnTo>
                  <a:lnTo>
                    <a:pt x="1381173" y="1331192"/>
                  </a:lnTo>
                  <a:lnTo>
                    <a:pt x="1383346" y="1328087"/>
                  </a:lnTo>
                  <a:lnTo>
                    <a:pt x="1378069" y="1328087"/>
                  </a:lnTo>
                  <a:lnTo>
                    <a:pt x="1374033" y="1325914"/>
                  </a:lnTo>
                  <a:lnTo>
                    <a:pt x="1371860" y="1325914"/>
                  </a:lnTo>
                  <a:lnTo>
                    <a:pt x="1368755" y="1325914"/>
                  </a:lnTo>
                  <a:lnTo>
                    <a:pt x="1366582" y="1325914"/>
                  </a:lnTo>
                  <a:lnTo>
                    <a:pt x="1363478" y="1328087"/>
                  </a:lnTo>
                  <a:lnTo>
                    <a:pt x="1343609" y="1331192"/>
                  </a:lnTo>
                  <a:lnTo>
                    <a:pt x="1329950" y="1338642"/>
                  </a:lnTo>
                  <a:lnTo>
                    <a:pt x="1319395" y="1347956"/>
                  </a:lnTo>
                  <a:lnTo>
                    <a:pt x="1310081" y="1358511"/>
                  </a:lnTo>
                  <a:lnTo>
                    <a:pt x="1302941" y="1373102"/>
                  </a:lnTo>
                  <a:lnTo>
                    <a:pt x="1296111" y="1371550"/>
                  </a:lnTo>
                  <a:lnTo>
                    <a:pt x="1290833" y="1370618"/>
                  </a:lnTo>
                  <a:lnTo>
                    <a:pt x="1288660" y="1370618"/>
                  </a:lnTo>
                  <a:lnTo>
                    <a:pt x="1286798" y="1368445"/>
                  </a:lnTo>
                  <a:lnTo>
                    <a:pt x="1283693" y="1364099"/>
                  </a:lnTo>
                  <a:lnTo>
                    <a:pt x="1281520" y="1360994"/>
                  </a:lnTo>
                  <a:lnTo>
                    <a:pt x="1264756" y="1360994"/>
                  </a:lnTo>
                  <a:lnTo>
                    <a:pt x="1255443" y="1364099"/>
                  </a:lnTo>
                  <a:lnTo>
                    <a:pt x="1248302" y="1373412"/>
                  </a:lnTo>
                  <a:lnTo>
                    <a:pt x="1234643" y="1370308"/>
                  </a:lnTo>
                  <a:lnTo>
                    <a:pt x="1223156" y="1364099"/>
                  </a:lnTo>
                  <a:lnTo>
                    <a:pt x="1216016" y="1356648"/>
                  </a:lnTo>
                  <a:lnTo>
                    <a:pt x="1210739" y="1350439"/>
                  </a:lnTo>
                  <a:lnTo>
                    <a:pt x="1201425" y="1341126"/>
                  </a:lnTo>
                  <a:lnTo>
                    <a:pt x="1201425" y="1326535"/>
                  </a:lnTo>
                  <a:lnTo>
                    <a:pt x="1205461" y="1311944"/>
                  </a:lnTo>
                  <a:lnTo>
                    <a:pt x="1208565" y="1300457"/>
                  </a:lnTo>
                  <a:lnTo>
                    <a:pt x="1206392" y="1284625"/>
                  </a:lnTo>
                  <a:lnTo>
                    <a:pt x="1199252" y="1273138"/>
                  </a:lnTo>
                  <a:lnTo>
                    <a:pt x="1190870" y="1267861"/>
                  </a:lnTo>
                  <a:lnTo>
                    <a:pt x="1177210" y="1265688"/>
                  </a:lnTo>
                  <a:lnTo>
                    <a:pt x="1162619" y="1265688"/>
                  </a:lnTo>
                  <a:lnTo>
                    <a:pt x="1147097" y="1267861"/>
                  </a:lnTo>
                  <a:lnTo>
                    <a:pt x="1128470" y="1267861"/>
                  </a:lnTo>
                  <a:lnTo>
                    <a:pt x="1134679" y="1255132"/>
                  </a:lnTo>
                  <a:lnTo>
                    <a:pt x="1139957" y="1238368"/>
                  </a:lnTo>
                  <a:lnTo>
                    <a:pt x="1145234" y="1220362"/>
                  </a:lnTo>
                  <a:lnTo>
                    <a:pt x="1150512" y="1206703"/>
                  </a:lnTo>
                  <a:lnTo>
                    <a:pt x="1157652" y="1199252"/>
                  </a:lnTo>
                  <a:lnTo>
                    <a:pt x="1157652" y="1183420"/>
                  </a:lnTo>
                  <a:lnTo>
                    <a:pt x="1152375" y="1184351"/>
                  </a:lnTo>
                  <a:lnTo>
                    <a:pt x="1148339" y="1184351"/>
                  </a:lnTo>
                  <a:lnTo>
                    <a:pt x="1147097" y="1184351"/>
                  </a:lnTo>
                  <a:lnTo>
                    <a:pt x="1147097" y="1186524"/>
                  </a:lnTo>
                  <a:lnTo>
                    <a:pt x="1144924" y="1186524"/>
                  </a:lnTo>
                  <a:lnTo>
                    <a:pt x="1144924" y="1184351"/>
                  </a:lnTo>
                  <a:lnTo>
                    <a:pt x="1142751" y="1183420"/>
                  </a:lnTo>
                  <a:lnTo>
                    <a:pt x="1141820" y="1179073"/>
                  </a:lnTo>
                  <a:lnTo>
                    <a:pt x="1125055" y="1181246"/>
                  </a:lnTo>
                  <a:lnTo>
                    <a:pt x="1113569" y="1186524"/>
                  </a:lnTo>
                  <a:lnTo>
                    <a:pt x="1105187" y="1195837"/>
                  </a:lnTo>
                  <a:lnTo>
                    <a:pt x="1103014" y="1198942"/>
                  </a:lnTo>
                  <a:lnTo>
                    <a:pt x="1100841" y="1205151"/>
                  </a:lnTo>
                  <a:lnTo>
                    <a:pt x="1098668" y="1210428"/>
                  </a:lnTo>
                  <a:lnTo>
                    <a:pt x="1097736" y="1215706"/>
                  </a:lnTo>
                  <a:lnTo>
                    <a:pt x="1093700" y="1220052"/>
                  </a:lnTo>
                  <a:lnTo>
                    <a:pt x="1093700" y="1220983"/>
                  </a:lnTo>
                  <a:lnTo>
                    <a:pt x="1091527" y="1220983"/>
                  </a:lnTo>
                  <a:lnTo>
                    <a:pt x="1090596" y="1220983"/>
                  </a:lnTo>
                  <a:lnTo>
                    <a:pt x="1086560" y="1220983"/>
                  </a:lnTo>
                  <a:lnTo>
                    <a:pt x="1084387" y="1220983"/>
                  </a:lnTo>
                  <a:lnTo>
                    <a:pt x="1081283" y="1223157"/>
                  </a:lnTo>
                  <a:lnTo>
                    <a:pt x="1066692" y="1230607"/>
                  </a:lnTo>
                  <a:lnTo>
                    <a:pt x="1057378" y="1234953"/>
                  </a:lnTo>
                  <a:lnTo>
                    <a:pt x="1052101" y="1232780"/>
                  </a:lnTo>
                  <a:lnTo>
                    <a:pt x="1048065" y="1230607"/>
                  </a:lnTo>
                  <a:lnTo>
                    <a:pt x="1044960" y="1227503"/>
                  </a:lnTo>
                  <a:lnTo>
                    <a:pt x="1037820" y="1225330"/>
                  </a:lnTo>
                  <a:lnTo>
                    <a:pt x="1025402" y="1223157"/>
                  </a:lnTo>
                  <a:lnTo>
                    <a:pt x="1013916" y="1201115"/>
                  </a:lnTo>
                  <a:lnTo>
                    <a:pt x="1006776" y="1183109"/>
                  </a:lnTo>
                  <a:lnTo>
                    <a:pt x="1005844" y="1164172"/>
                  </a:lnTo>
                  <a:lnTo>
                    <a:pt x="1005844" y="1146166"/>
                  </a:lnTo>
                  <a:lnTo>
                    <a:pt x="1012985" y="1121951"/>
                  </a:lnTo>
                  <a:lnTo>
                    <a:pt x="1016089" y="1111396"/>
                  </a:lnTo>
                  <a:lnTo>
                    <a:pt x="1016089" y="1102083"/>
                  </a:lnTo>
                  <a:lnTo>
                    <a:pt x="1013916" y="1094632"/>
                  </a:lnTo>
                  <a:lnTo>
                    <a:pt x="1017952" y="1085319"/>
                  </a:lnTo>
                  <a:lnTo>
                    <a:pt x="1025092" y="1074764"/>
                  </a:lnTo>
                  <a:lnTo>
                    <a:pt x="1035647" y="1067313"/>
                  </a:lnTo>
                  <a:lnTo>
                    <a:pt x="1048065" y="1061104"/>
                  </a:lnTo>
                  <a:lnTo>
                    <a:pt x="1059551" y="1057999"/>
                  </a:lnTo>
                  <a:lnTo>
                    <a:pt x="1076316" y="1055826"/>
                  </a:lnTo>
                  <a:lnTo>
                    <a:pt x="1091838" y="1055826"/>
                  </a:lnTo>
                  <a:lnTo>
                    <a:pt x="1108602" y="1060173"/>
                  </a:lnTo>
                  <a:lnTo>
                    <a:pt x="1121020" y="1065450"/>
                  </a:lnTo>
                  <a:lnTo>
                    <a:pt x="1137784" y="1065450"/>
                  </a:lnTo>
                  <a:lnTo>
                    <a:pt x="1134679" y="1060173"/>
                  </a:lnTo>
                  <a:lnTo>
                    <a:pt x="1132506" y="1055826"/>
                  </a:lnTo>
                  <a:lnTo>
                    <a:pt x="1130333" y="1052722"/>
                  </a:lnTo>
                  <a:lnTo>
                    <a:pt x="1127229" y="1047444"/>
                  </a:lnTo>
                  <a:lnTo>
                    <a:pt x="1125055" y="1041235"/>
                  </a:lnTo>
                  <a:lnTo>
                    <a:pt x="1128160" y="1041235"/>
                  </a:lnTo>
                  <a:lnTo>
                    <a:pt x="1128160" y="1038131"/>
                  </a:lnTo>
                  <a:lnTo>
                    <a:pt x="1149891" y="1041235"/>
                  </a:lnTo>
                  <a:lnTo>
                    <a:pt x="1168518" y="1048686"/>
                  </a:lnTo>
                  <a:lnTo>
                    <a:pt x="1184040" y="1056137"/>
                  </a:lnTo>
                  <a:lnTo>
                    <a:pt x="1197700" y="1058310"/>
                  </a:lnTo>
                  <a:lnTo>
                    <a:pt x="1208255" y="1067623"/>
                  </a:lnTo>
                  <a:lnTo>
                    <a:pt x="1219741" y="1083456"/>
                  </a:lnTo>
                  <a:lnTo>
                    <a:pt x="1230297" y="1105498"/>
                  </a:lnTo>
                  <a:lnTo>
                    <a:pt x="1239610" y="1126608"/>
                  </a:lnTo>
                  <a:lnTo>
                    <a:pt x="1244888" y="1142441"/>
                  </a:lnTo>
                  <a:lnTo>
                    <a:pt x="1257305" y="1146787"/>
                  </a:lnTo>
                  <a:lnTo>
                    <a:pt x="1257305" y="1142441"/>
                  </a:lnTo>
                  <a:lnTo>
                    <a:pt x="1261341" y="1142441"/>
                  </a:lnTo>
                  <a:lnTo>
                    <a:pt x="1257305" y="1124435"/>
                  </a:lnTo>
                  <a:lnTo>
                    <a:pt x="1250165" y="1104566"/>
                  </a:lnTo>
                  <a:lnTo>
                    <a:pt x="1243025" y="1083456"/>
                  </a:lnTo>
                  <a:lnTo>
                    <a:pt x="1237747" y="1063587"/>
                  </a:lnTo>
                  <a:lnTo>
                    <a:pt x="1235574" y="1045581"/>
                  </a:lnTo>
                  <a:lnTo>
                    <a:pt x="1241783" y="1030991"/>
                  </a:lnTo>
                  <a:lnTo>
                    <a:pt x="1247061" y="1012053"/>
                  </a:lnTo>
                  <a:lnTo>
                    <a:pt x="1257616" y="997462"/>
                  </a:lnTo>
                  <a:lnTo>
                    <a:pt x="1274380" y="986907"/>
                  </a:lnTo>
                  <a:lnTo>
                    <a:pt x="1291144" y="975421"/>
                  </a:lnTo>
                  <a:lnTo>
                    <a:pt x="1306666" y="967039"/>
                  </a:lnTo>
                  <a:lnTo>
                    <a:pt x="1321257" y="957725"/>
                  </a:lnTo>
                  <a:lnTo>
                    <a:pt x="1321257" y="952448"/>
                  </a:lnTo>
                  <a:lnTo>
                    <a:pt x="1318153" y="940961"/>
                  </a:lnTo>
                  <a:lnTo>
                    <a:pt x="1314117" y="928233"/>
                  </a:lnTo>
                  <a:lnTo>
                    <a:pt x="1311012" y="917678"/>
                  </a:lnTo>
                  <a:lnTo>
                    <a:pt x="1308839" y="913332"/>
                  </a:lnTo>
                  <a:lnTo>
                    <a:pt x="1308839" y="904018"/>
                  </a:lnTo>
                  <a:lnTo>
                    <a:pt x="1314117" y="908364"/>
                  </a:lnTo>
                  <a:lnTo>
                    <a:pt x="1316290" y="910538"/>
                  </a:lnTo>
                  <a:lnTo>
                    <a:pt x="1320326" y="911469"/>
                  </a:lnTo>
                  <a:lnTo>
                    <a:pt x="1321257" y="913642"/>
                  </a:lnTo>
                  <a:lnTo>
                    <a:pt x="1325293" y="917988"/>
                  </a:lnTo>
                  <a:lnTo>
                    <a:pt x="1337711" y="886633"/>
                  </a:lnTo>
                  <a:lnTo>
                    <a:pt x="1348266" y="857141"/>
                  </a:lnTo>
                  <a:lnTo>
                    <a:pt x="1362857" y="854968"/>
                  </a:lnTo>
                  <a:lnTo>
                    <a:pt x="1376517" y="852795"/>
                  </a:lnTo>
                  <a:lnTo>
                    <a:pt x="1391108" y="849690"/>
                  </a:lnTo>
                  <a:lnTo>
                    <a:pt x="1401663" y="840377"/>
                  </a:lnTo>
                  <a:lnTo>
                    <a:pt x="1408803" y="840377"/>
                  </a:lnTo>
                  <a:lnTo>
                    <a:pt x="1405698" y="837272"/>
                  </a:lnTo>
                  <a:lnTo>
                    <a:pt x="1398558" y="835099"/>
                  </a:lnTo>
                  <a:lnTo>
                    <a:pt x="1392349" y="832926"/>
                  </a:lnTo>
                  <a:lnTo>
                    <a:pt x="1398558" y="814920"/>
                  </a:lnTo>
                  <a:lnTo>
                    <a:pt x="1406940" y="802192"/>
                  </a:lnTo>
                  <a:lnTo>
                    <a:pt x="1420600" y="792879"/>
                  </a:lnTo>
                  <a:lnTo>
                    <a:pt x="1435191" y="785428"/>
                  </a:lnTo>
                  <a:lnTo>
                    <a:pt x="1448850" y="780150"/>
                  </a:lnTo>
                  <a:lnTo>
                    <a:pt x="1465615" y="772700"/>
                  </a:lnTo>
                  <a:lnTo>
                    <a:pt x="1478032" y="763386"/>
                  </a:lnTo>
                  <a:lnTo>
                    <a:pt x="1478032" y="761213"/>
                  </a:lnTo>
                  <a:lnTo>
                    <a:pt x="1478032" y="759040"/>
                  </a:lnTo>
                  <a:lnTo>
                    <a:pt x="1480205" y="759040"/>
                  </a:lnTo>
                  <a:lnTo>
                    <a:pt x="1482379" y="759040"/>
                  </a:lnTo>
                  <a:lnTo>
                    <a:pt x="1482379" y="763386"/>
                  </a:lnTo>
                  <a:lnTo>
                    <a:pt x="1489519" y="766491"/>
                  </a:lnTo>
                  <a:lnTo>
                    <a:pt x="1482379" y="775804"/>
                  </a:lnTo>
                  <a:lnTo>
                    <a:pt x="1475238" y="781082"/>
                  </a:lnTo>
                  <a:lnTo>
                    <a:pt x="1465925" y="787291"/>
                  </a:lnTo>
                  <a:lnTo>
                    <a:pt x="1465925" y="803123"/>
                  </a:lnTo>
                  <a:lnTo>
                    <a:pt x="1484552" y="795673"/>
                  </a:lnTo>
                  <a:lnTo>
                    <a:pt x="1499143" y="785117"/>
                  </a:lnTo>
                  <a:lnTo>
                    <a:pt x="1509698" y="772389"/>
                  </a:lnTo>
                  <a:lnTo>
                    <a:pt x="1511871" y="770216"/>
                  </a:lnTo>
                  <a:lnTo>
                    <a:pt x="1511871" y="768043"/>
                  </a:lnTo>
                  <a:lnTo>
                    <a:pt x="1514044" y="768043"/>
                  </a:lnTo>
                  <a:lnTo>
                    <a:pt x="1514044" y="765870"/>
                  </a:lnTo>
                  <a:lnTo>
                    <a:pt x="1514044" y="762765"/>
                  </a:lnTo>
                  <a:lnTo>
                    <a:pt x="1504731" y="751279"/>
                  </a:lnTo>
                  <a:lnTo>
                    <a:pt x="1497590" y="740724"/>
                  </a:lnTo>
                  <a:lnTo>
                    <a:pt x="1488277" y="730169"/>
                  </a:lnTo>
                  <a:lnTo>
                    <a:pt x="1473686" y="722718"/>
                  </a:lnTo>
                  <a:lnTo>
                    <a:pt x="1475859" y="711231"/>
                  </a:lnTo>
                  <a:lnTo>
                    <a:pt x="1478032" y="703781"/>
                  </a:lnTo>
                  <a:lnTo>
                    <a:pt x="1481137" y="696330"/>
                  </a:lnTo>
                  <a:lnTo>
                    <a:pt x="1486414" y="687017"/>
                  </a:lnTo>
                  <a:lnTo>
                    <a:pt x="1483310" y="683912"/>
                  </a:lnTo>
                  <a:lnTo>
                    <a:pt x="1479274" y="681739"/>
                  </a:lnTo>
                  <a:lnTo>
                    <a:pt x="1476170" y="679566"/>
                  </a:lnTo>
                  <a:lnTo>
                    <a:pt x="1473996" y="678635"/>
                  </a:lnTo>
                  <a:lnTo>
                    <a:pt x="1471823" y="674288"/>
                  </a:lnTo>
                  <a:lnTo>
                    <a:pt x="1470892" y="671184"/>
                  </a:lnTo>
                  <a:lnTo>
                    <a:pt x="1446988" y="676461"/>
                  </a:lnTo>
                  <a:lnTo>
                    <a:pt x="1425257" y="685775"/>
                  </a:lnTo>
                  <a:lnTo>
                    <a:pt x="1407561" y="698503"/>
                  </a:lnTo>
                  <a:lnTo>
                    <a:pt x="1403525" y="698503"/>
                  </a:lnTo>
                  <a:lnTo>
                    <a:pt x="1418116" y="681739"/>
                  </a:lnTo>
                  <a:lnTo>
                    <a:pt x="1437985" y="672426"/>
                  </a:lnTo>
                  <a:lnTo>
                    <a:pt x="1459716" y="664975"/>
                  </a:lnTo>
                  <a:lnTo>
                    <a:pt x="1485793" y="661870"/>
                  </a:lnTo>
                  <a:lnTo>
                    <a:pt x="1510940" y="657524"/>
                  </a:lnTo>
                  <a:lnTo>
                    <a:pt x="1537017" y="654420"/>
                  </a:lnTo>
                  <a:lnTo>
                    <a:pt x="1562163" y="649142"/>
                  </a:lnTo>
                  <a:lnTo>
                    <a:pt x="1583894" y="639829"/>
                  </a:lnTo>
                  <a:lnTo>
                    <a:pt x="1603763" y="625238"/>
                  </a:lnTo>
                  <a:lnTo>
                    <a:pt x="1603763" y="622133"/>
                  </a:lnTo>
                  <a:lnTo>
                    <a:pt x="1603763" y="619960"/>
                  </a:lnTo>
                  <a:lnTo>
                    <a:pt x="1603763" y="615614"/>
                  </a:lnTo>
                  <a:lnTo>
                    <a:pt x="1601590" y="614683"/>
                  </a:lnTo>
                  <a:lnTo>
                    <a:pt x="1601590" y="610336"/>
                  </a:lnTo>
                  <a:lnTo>
                    <a:pt x="1601590" y="607232"/>
                  </a:lnTo>
                  <a:lnTo>
                    <a:pt x="1603763" y="601023"/>
                  </a:lnTo>
                  <a:lnTo>
                    <a:pt x="1601590" y="595746"/>
                  </a:lnTo>
                  <a:lnTo>
                    <a:pt x="1601590" y="590468"/>
                  </a:lnTo>
                  <a:lnTo>
                    <a:pt x="1600658" y="586122"/>
                  </a:lnTo>
                  <a:lnTo>
                    <a:pt x="1600658" y="580844"/>
                  </a:lnTo>
                  <a:lnTo>
                    <a:pt x="1581721" y="580844"/>
                  </a:lnTo>
                  <a:lnTo>
                    <a:pt x="1579548" y="566253"/>
                  </a:lnTo>
                  <a:lnTo>
                    <a:pt x="1572408" y="556940"/>
                  </a:lnTo>
                  <a:lnTo>
                    <a:pt x="1565268" y="549489"/>
                  </a:lnTo>
                  <a:lnTo>
                    <a:pt x="1552850" y="546385"/>
                  </a:lnTo>
                  <a:lnTo>
                    <a:pt x="1543536" y="556940"/>
                  </a:lnTo>
                  <a:lnTo>
                    <a:pt x="1532981" y="566253"/>
                  </a:lnTo>
                  <a:lnTo>
                    <a:pt x="1521495" y="577740"/>
                  </a:lnTo>
                  <a:lnTo>
                    <a:pt x="1518390" y="577740"/>
                  </a:lnTo>
                  <a:lnTo>
                    <a:pt x="1530808" y="558803"/>
                  </a:lnTo>
                  <a:lnTo>
                    <a:pt x="1542295" y="536761"/>
                  </a:lnTo>
                  <a:lnTo>
                    <a:pt x="1528635" y="526206"/>
                  </a:lnTo>
                  <a:lnTo>
                    <a:pt x="1525531" y="516892"/>
                  </a:lnTo>
                  <a:lnTo>
                    <a:pt x="1527704" y="506337"/>
                  </a:lnTo>
                  <a:lnTo>
                    <a:pt x="1527704" y="494851"/>
                  </a:lnTo>
                  <a:lnTo>
                    <a:pt x="1521495" y="480260"/>
                  </a:lnTo>
                  <a:lnTo>
                    <a:pt x="1520563" y="478087"/>
                  </a:lnTo>
                  <a:lnTo>
                    <a:pt x="1516528" y="478087"/>
                  </a:lnTo>
                  <a:lnTo>
                    <a:pt x="1514354" y="478087"/>
                  </a:lnTo>
                  <a:lnTo>
                    <a:pt x="1511250" y="478087"/>
                  </a:lnTo>
                  <a:lnTo>
                    <a:pt x="1507214" y="478087"/>
                  </a:lnTo>
                  <a:lnTo>
                    <a:pt x="1506283" y="477155"/>
                  </a:lnTo>
                  <a:lnTo>
                    <a:pt x="1504110" y="472809"/>
                  </a:lnTo>
                  <a:lnTo>
                    <a:pt x="1501937" y="469705"/>
                  </a:lnTo>
                  <a:lnTo>
                    <a:pt x="1504110" y="465358"/>
                  </a:lnTo>
                  <a:lnTo>
                    <a:pt x="1504110" y="462254"/>
                  </a:lnTo>
                  <a:lnTo>
                    <a:pt x="1506283" y="460081"/>
                  </a:lnTo>
                  <a:lnTo>
                    <a:pt x="1506283" y="455734"/>
                  </a:lnTo>
                  <a:lnTo>
                    <a:pt x="1506283" y="452630"/>
                  </a:lnTo>
                  <a:lnTo>
                    <a:pt x="1500074" y="443317"/>
                  </a:lnTo>
                  <a:lnTo>
                    <a:pt x="1492934" y="435866"/>
                  </a:lnTo>
                  <a:lnTo>
                    <a:pt x="1485793" y="428415"/>
                  </a:lnTo>
                  <a:lnTo>
                    <a:pt x="1480516" y="420964"/>
                  </a:lnTo>
                  <a:lnTo>
                    <a:pt x="1478343" y="408236"/>
                  </a:lnTo>
                  <a:lnTo>
                    <a:pt x="1463752" y="419723"/>
                  </a:lnTo>
                  <a:lnTo>
                    <a:pt x="1455370" y="434314"/>
                  </a:lnTo>
                  <a:lnTo>
                    <a:pt x="1443883" y="447973"/>
                  </a:lnTo>
                  <a:lnTo>
                    <a:pt x="1429292" y="459460"/>
                  </a:lnTo>
                  <a:lnTo>
                    <a:pt x="1428361" y="455114"/>
                  </a:lnTo>
                  <a:lnTo>
                    <a:pt x="1422152" y="454182"/>
                  </a:lnTo>
                  <a:lnTo>
                    <a:pt x="1419048" y="449836"/>
                  </a:lnTo>
                  <a:lnTo>
                    <a:pt x="1415012" y="447663"/>
                  </a:lnTo>
                  <a:lnTo>
                    <a:pt x="1411907" y="444558"/>
                  </a:lnTo>
                  <a:lnTo>
                    <a:pt x="1409734" y="442385"/>
                  </a:lnTo>
                  <a:lnTo>
                    <a:pt x="1406630" y="431830"/>
                  </a:lnTo>
                  <a:lnTo>
                    <a:pt x="1404457" y="417239"/>
                  </a:lnTo>
                  <a:lnTo>
                    <a:pt x="1400421" y="400475"/>
                  </a:lnTo>
                  <a:lnTo>
                    <a:pt x="1399490" y="391162"/>
                  </a:lnTo>
                  <a:lnTo>
                    <a:pt x="1395454" y="388057"/>
                  </a:lnTo>
                  <a:lnTo>
                    <a:pt x="1390176" y="385884"/>
                  </a:lnTo>
                  <a:lnTo>
                    <a:pt x="1384899" y="383711"/>
                  </a:lnTo>
                  <a:lnTo>
                    <a:pt x="1378690" y="383711"/>
                  </a:lnTo>
                  <a:lnTo>
                    <a:pt x="1375585" y="382780"/>
                  </a:lnTo>
                  <a:lnTo>
                    <a:pt x="1370308" y="378433"/>
                  </a:lnTo>
                  <a:lnTo>
                    <a:pt x="1364099" y="369120"/>
                  </a:lnTo>
                  <a:lnTo>
                    <a:pt x="1358821" y="356392"/>
                  </a:lnTo>
                  <a:lnTo>
                    <a:pt x="1353544" y="347078"/>
                  </a:lnTo>
                  <a:lnTo>
                    <a:pt x="1329639" y="351425"/>
                  </a:lnTo>
                  <a:lnTo>
                    <a:pt x="1307908" y="351425"/>
                  </a:lnTo>
                  <a:lnTo>
                    <a:pt x="1282762" y="347078"/>
                  </a:lnTo>
                  <a:lnTo>
                    <a:pt x="1282762" y="351425"/>
                  </a:lnTo>
                  <a:lnTo>
                    <a:pt x="1278726" y="351425"/>
                  </a:lnTo>
                  <a:lnTo>
                    <a:pt x="1280899" y="369431"/>
                  </a:lnTo>
                  <a:lnTo>
                    <a:pt x="1286177" y="388368"/>
                  </a:lnTo>
                  <a:lnTo>
                    <a:pt x="1290213" y="405132"/>
                  </a:lnTo>
                  <a:lnTo>
                    <a:pt x="1293317" y="420964"/>
                  </a:lnTo>
                  <a:lnTo>
                    <a:pt x="1290213" y="435555"/>
                  </a:lnTo>
                  <a:lnTo>
                    <a:pt x="1283072" y="448284"/>
                  </a:lnTo>
                  <a:lnTo>
                    <a:pt x="1285246" y="454493"/>
                  </a:lnTo>
                  <a:lnTo>
                    <a:pt x="1288350" y="457597"/>
                  </a:lnTo>
                  <a:lnTo>
                    <a:pt x="1292386" y="459770"/>
                  </a:lnTo>
                  <a:lnTo>
                    <a:pt x="1295490" y="461943"/>
                  </a:lnTo>
                  <a:lnTo>
                    <a:pt x="1302630" y="465048"/>
                  </a:lnTo>
                  <a:lnTo>
                    <a:pt x="1302630" y="481812"/>
                  </a:lnTo>
                  <a:lnTo>
                    <a:pt x="1304804" y="498576"/>
                  </a:lnTo>
                  <a:lnTo>
                    <a:pt x="1302630" y="509131"/>
                  </a:lnTo>
                  <a:lnTo>
                    <a:pt x="1297353" y="528068"/>
                  </a:lnTo>
                  <a:lnTo>
                    <a:pt x="1288040" y="542659"/>
                  </a:lnTo>
                  <a:lnTo>
                    <a:pt x="1273449" y="553214"/>
                  </a:lnTo>
                  <a:lnTo>
                    <a:pt x="1258858" y="560665"/>
                  </a:lnTo>
                  <a:lnTo>
                    <a:pt x="1264135" y="577429"/>
                  </a:lnTo>
                  <a:lnTo>
                    <a:pt x="1268171" y="595435"/>
                  </a:lnTo>
                  <a:lnTo>
                    <a:pt x="1270344" y="610026"/>
                  </a:lnTo>
                  <a:lnTo>
                    <a:pt x="1270344" y="621513"/>
                  </a:lnTo>
                  <a:lnTo>
                    <a:pt x="1268171" y="624617"/>
                  </a:lnTo>
                  <a:lnTo>
                    <a:pt x="1268171" y="626790"/>
                  </a:lnTo>
                  <a:lnTo>
                    <a:pt x="1268171" y="628963"/>
                  </a:lnTo>
                  <a:lnTo>
                    <a:pt x="1265998" y="628963"/>
                  </a:lnTo>
                  <a:lnTo>
                    <a:pt x="1262893" y="629895"/>
                  </a:lnTo>
                  <a:lnTo>
                    <a:pt x="1260720" y="629895"/>
                  </a:lnTo>
                  <a:lnTo>
                    <a:pt x="1258547" y="632068"/>
                  </a:lnTo>
                  <a:lnTo>
                    <a:pt x="1256374" y="632068"/>
                  </a:lnTo>
                  <a:lnTo>
                    <a:pt x="1253270" y="634241"/>
                  </a:lnTo>
                  <a:lnTo>
                    <a:pt x="1242714" y="617477"/>
                  </a:lnTo>
                  <a:lnTo>
                    <a:pt x="1233401" y="604748"/>
                  </a:lnTo>
                  <a:lnTo>
                    <a:pt x="1229365" y="593262"/>
                  </a:lnTo>
                  <a:lnTo>
                    <a:pt x="1228434" y="582707"/>
                  </a:lnTo>
                  <a:lnTo>
                    <a:pt x="1226261" y="571220"/>
                  </a:lnTo>
                  <a:lnTo>
                    <a:pt x="1222225" y="556629"/>
                  </a:lnTo>
                  <a:lnTo>
                    <a:pt x="1219121" y="536761"/>
                  </a:lnTo>
                  <a:lnTo>
                    <a:pt x="1189939" y="529310"/>
                  </a:lnTo>
                  <a:lnTo>
                    <a:pt x="1185903" y="529310"/>
                  </a:lnTo>
                  <a:lnTo>
                    <a:pt x="1184972" y="531483"/>
                  </a:lnTo>
                  <a:lnTo>
                    <a:pt x="1180936" y="533656"/>
                  </a:lnTo>
                  <a:lnTo>
                    <a:pt x="1178763" y="535829"/>
                  </a:lnTo>
                  <a:lnTo>
                    <a:pt x="1175658" y="535829"/>
                  </a:lnTo>
                  <a:lnTo>
                    <a:pt x="1171622" y="536761"/>
                  </a:lnTo>
                  <a:lnTo>
                    <a:pt x="1168518" y="535829"/>
                  </a:lnTo>
                  <a:lnTo>
                    <a:pt x="1163240" y="533656"/>
                  </a:lnTo>
                  <a:lnTo>
                    <a:pt x="1150202" y="527137"/>
                  </a:lnTo>
                  <a:lnTo>
                    <a:pt x="1139646" y="515650"/>
                  </a:lnTo>
                  <a:lnTo>
                    <a:pt x="1127229" y="502922"/>
                  </a:lnTo>
                  <a:lnTo>
                    <a:pt x="1113569" y="493609"/>
                  </a:lnTo>
                  <a:lnTo>
                    <a:pt x="1101151" y="488331"/>
                  </a:lnTo>
                  <a:lnTo>
                    <a:pt x="1088733" y="490504"/>
                  </a:lnTo>
                  <a:lnTo>
                    <a:pt x="1083456" y="488331"/>
                  </a:lnTo>
                  <a:lnTo>
                    <a:pt x="1077247" y="488331"/>
                  </a:lnTo>
                  <a:lnTo>
                    <a:pt x="1076316" y="486158"/>
                  </a:lnTo>
                  <a:lnTo>
                    <a:pt x="1076316" y="485227"/>
                  </a:lnTo>
                  <a:lnTo>
                    <a:pt x="1076316" y="483054"/>
                  </a:lnTo>
                  <a:lnTo>
                    <a:pt x="1076316" y="480881"/>
                  </a:lnTo>
                  <a:lnTo>
                    <a:pt x="1076316" y="477776"/>
                  </a:lnTo>
                  <a:lnTo>
                    <a:pt x="1076316" y="473430"/>
                  </a:lnTo>
                  <a:lnTo>
                    <a:pt x="1072280" y="470325"/>
                  </a:lnTo>
                  <a:lnTo>
                    <a:pt x="1072280" y="461012"/>
                  </a:lnTo>
                  <a:lnTo>
                    <a:pt x="1052411" y="461012"/>
                  </a:lnTo>
                  <a:lnTo>
                    <a:pt x="1052411" y="441143"/>
                  </a:lnTo>
                  <a:lnTo>
                    <a:pt x="1048375" y="421275"/>
                  </a:lnTo>
                  <a:lnTo>
                    <a:pt x="1042166" y="406684"/>
                  </a:lnTo>
                  <a:lnTo>
                    <a:pt x="1042166" y="382469"/>
                  </a:lnTo>
                  <a:lnTo>
                    <a:pt x="1048375" y="365705"/>
                  </a:lnTo>
                  <a:lnTo>
                    <a:pt x="1057689" y="355150"/>
                  </a:lnTo>
                  <a:lnTo>
                    <a:pt x="1072280" y="345837"/>
                  </a:lnTo>
                  <a:lnTo>
                    <a:pt x="1089044" y="340559"/>
                  </a:lnTo>
                  <a:lnTo>
                    <a:pt x="1089044" y="335282"/>
                  </a:lnTo>
                  <a:lnTo>
                    <a:pt x="1086871" y="329073"/>
                  </a:lnTo>
                  <a:lnTo>
                    <a:pt x="1086871" y="325968"/>
                  </a:lnTo>
                  <a:lnTo>
                    <a:pt x="1084698" y="323795"/>
                  </a:lnTo>
                  <a:lnTo>
                    <a:pt x="1083766" y="320691"/>
                  </a:lnTo>
                  <a:lnTo>
                    <a:pt x="1081593" y="316344"/>
                  </a:lnTo>
                  <a:lnTo>
                    <a:pt x="1072280" y="316344"/>
                  </a:lnTo>
                  <a:lnTo>
                    <a:pt x="1072280" y="313240"/>
                  </a:lnTo>
                  <a:lnTo>
                    <a:pt x="1079420" y="314171"/>
                  </a:lnTo>
                  <a:lnTo>
                    <a:pt x="1083456" y="316344"/>
                  </a:lnTo>
                  <a:lnTo>
                    <a:pt x="1088733" y="318517"/>
                  </a:lnTo>
                  <a:lnTo>
                    <a:pt x="1094011" y="320691"/>
                  </a:lnTo>
                  <a:lnTo>
                    <a:pt x="1101151" y="320691"/>
                  </a:lnTo>
                  <a:lnTo>
                    <a:pt x="1105187" y="307031"/>
                  </a:lnTo>
                  <a:lnTo>
                    <a:pt x="1108291" y="298649"/>
                  </a:lnTo>
                  <a:lnTo>
                    <a:pt x="1115432" y="291198"/>
                  </a:lnTo>
                  <a:lnTo>
                    <a:pt x="1124745" y="283748"/>
                  </a:lnTo>
                  <a:lnTo>
                    <a:pt x="1126918" y="279401"/>
                  </a:lnTo>
                  <a:lnTo>
                    <a:pt x="1130023" y="276297"/>
                  </a:lnTo>
                  <a:lnTo>
                    <a:pt x="1132196" y="271951"/>
                  </a:lnTo>
                  <a:lnTo>
                    <a:pt x="1132196" y="266673"/>
                  </a:lnTo>
                  <a:lnTo>
                    <a:pt x="1130023" y="261395"/>
                  </a:lnTo>
                  <a:lnTo>
                    <a:pt x="1127849" y="259222"/>
                  </a:lnTo>
                  <a:lnTo>
                    <a:pt x="1126918" y="257049"/>
                  </a:lnTo>
                  <a:lnTo>
                    <a:pt x="1124745" y="254876"/>
                  </a:lnTo>
                  <a:lnTo>
                    <a:pt x="1120709" y="251772"/>
                  </a:lnTo>
                  <a:lnTo>
                    <a:pt x="1117605" y="251772"/>
                  </a:lnTo>
                  <a:lnTo>
                    <a:pt x="1117605" y="247736"/>
                  </a:lnTo>
                  <a:lnTo>
                    <a:pt x="1135300" y="252082"/>
                  </a:lnTo>
                  <a:lnTo>
                    <a:pt x="1147718" y="259533"/>
                  </a:lnTo>
                  <a:lnTo>
                    <a:pt x="1157031" y="259533"/>
                  </a:lnTo>
                  <a:lnTo>
                    <a:pt x="1159205" y="241527"/>
                  </a:lnTo>
                  <a:lnTo>
                    <a:pt x="1161378" y="230040"/>
                  </a:lnTo>
                  <a:lnTo>
                    <a:pt x="1157342" y="219485"/>
                  </a:lnTo>
                  <a:lnTo>
                    <a:pt x="1157342" y="215139"/>
                  </a:lnTo>
                  <a:lnTo>
                    <a:pt x="1208255" y="212034"/>
                  </a:lnTo>
                  <a:lnTo>
                    <a:pt x="1208255" y="205826"/>
                  </a:lnTo>
                  <a:lnTo>
                    <a:pt x="1206082" y="202721"/>
                  </a:lnTo>
                  <a:lnTo>
                    <a:pt x="1206082" y="200548"/>
                  </a:lnTo>
                  <a:lnTo>
                    <a:pt x="1205151" y="198375"/>
                  </a:lnTo>
                  <a:lnTo>
                    <a:pt x="1202977" y="197444"/>
                  </a:lnTo>
                  <a:lnTo>
                    <a:pt x="1200804" y="195270"/>
                  </a:lnTo>
                  <a:lnTo>
                    <a:pt x="1200804" y="190924"/>
                  </a:lnTo>
                  <a:lnTo>
                    <a:pt x="1206082" y="193097"/>
                  </a:lnTo>
                  <a:lnTo>
                    <a:pt x="1210118" y="195270"/>
                  </a:lnTo>
                  <a:lnTo>
                    <a:pt x="1213222" y="197444"/>
                  </a:lnTo>
                  <a:lnTo>
                    <a:pt x="1217258" y="198375"/>
                  </a:lnTo>
                  <a:lnTo>
                    <a:pt x="1224398" y="198375"/>
                  </a:lnTo>
                  <a:lnTo>
                    <a:pt x="1226571" y="187820"/>
                  </a:lnTo>
                  <a:lnTo>
                    <a:pt x="1229676" y="173229"/>
                  </a:lnTo>
                  <a:lnTo>
                    <a:pt x="1233711" y="154292"/>
                  </a:lnTo>
                  <a:lnTo>
                    <a:pt x="1234643" y="138459"/>
                  </a:lnTo>
                  <a:lnTo>
                    <a:pt x="1236816" y="125731"/>
                  </a:lnTo>
                  <a:lnTo>
                    <a:pt x="1236816" y="118280"/>
                  </a:lnTo>
                  <a:lnTo>
                    <a:pt x="1236816" y="103689"/>
                  </a:lnTo>
                  <a:lnTo>
                    <a:pt x="1229676" y="97480"/>
                  </a:lnTo>
                  <a:lnTo>
                    <a:pt x="1220362" y="99653"/>
                  </a:lnTo>
                  <a:lnTo>
                    <a:pt x="1211980" y="103999"/>
                  </a:lnTo>
                  <a:lnTo>
                    <a:pt x="1204840" y="103999"/>
                  </a:lnTo>
                  <a:lnTo>
                    <a:pt x="1202667" y="99653"/>
                  </a:lnTo>
                  <a:lnTo>
                    <a:pt x="1198631" y="97480"/>
                  </a:lnTo>
                  <a:lnTo>
                    <a:pt x="1197700" y="94376"/>
                  </a:lnTo>
                  <a:lnTo>
                    <a:pt x="1193664" y="90029"/>
                  </a:lnTo>
                  <a:lnTo>
                    <a:pt x="1191491" y="86925"/>
                  </a:lnTo>
                  <a:lnTo>
                    <a:pt x="1188386" y="84752"/>
                  </a:lnTo>
                  <a:lnTo>
                    <a:pt x="1184351" y="82579"/>
                  </a:lnTo>
                  <a:lnTo>
                    <a:pt x="1181246" y="82579"/>
                  </a:lnTo>
                  <a:lnTo>
                    <a:pt x="1177210" y="86925"/>
                  </a:lnTo>
                  <a:lnTo>
                    <a:pt x="1166655" y="96238"/>
                  </a:lnTo>
                  <a:lnTo>
                    <a:pt x="1162619" y="108966"/>
                  </a:lnTo>
                  <a:lnTo>
                    <a:pt x="1162619" y="121695"/>
                  </a:lnTo>
                  <a:lnTo>
                    <a:pt x="1164793" y="134423"/>
                  </a:lnTo>
                  <a:lnTo>
                    <a:pt x="1164793" y="147151"/>
                  </a:lnTo>
                  <a:lnTo>
                    <a:pt x="1157652" y="163915"/>
                  </a:lnTo>
                  <a:lnTo>
                    <a:pt x="1148339" y="178506"/>
                  </a:lnTo>
                  <a:lnTo>
                    <a:pt x="1143061" y="176333"/>
                  </a:lnTo>
                  <a:lnTo>
                    <a:pt x="1139957" y="175402"/>
                  </a:lnTo>
                  <a:lnTo>
                    <a:pt x="1137784" y="173229"/>
                  </a:lnTo>
                  <a:lnTo>
                    <a:pt x="1135611" y="171056"/>
                  </a:lnTo>
                  <a:lnTo>
                    <a:pt x="1132506" y="167951"/>
                  </a:lnTo>
                  <a:lnTo>
                    <a:pt x="1134679" y="161742"/>
                  </a:lnTo>
                  <a:lnTo>
                    <a:pt x="1134679" y="153360"/>
                  </a:lnTo>
                  <a:lnTo>
                    <a:pt x="1135611" y="140632"/>
                  </a:lnTo>
                  <a:lnTo>
                    <a:pt x="1137784" y="126041"/>
                  </a:lnTo>
                  <a:lnTo>
                    <a:pt x="1137784" y="114244"/>
                  </a:lnTo>
                  <a:lnTo>
                    <a:pt x="1128470" y="118590"/>
                  </a:lnTo>
                  <a:lnTo>
                    <a:pt x="1123193" y="123868"/>
                  </a:lnTo>
                  <a:lnTo>
                    <a:pt x="1117915" y="129145"/>
                  </a:lnTo>
                  <a:lnTo>
                    <a:pt x="1112638" y="134423"/>
                  </a:lnTo>
                  <a:lnTo>
                    <a:pt x="1101151" y="134423"/>
                  </a:lnTo>
                  <a:lnTo>
                    <a:pt x="1098047" y="119832"/>
                  </a:lnTo>
                  <a:lnTo>
                    <a:pt x="1098047" y="103999"/>
                  </a:lnTo>
                  <a:lnTo>
                    <a:pt x="1071969" y="103999"/>
                  </a:lnTo>
                  <a:lnTo>
                    <a:pt x="1076005" y="96549"/>
                  </a:lnTo>
                  <a:lnTo>
                    <a:pt x="1076936" y="90340"/>
                  </a:lnTo>
                  <a:lnTo>
                    <a:pt x="1079110" y="85062"/>
                  </a:lnTo>
                  <a:lnTo>
                    <a:pt x="1083145" y="81958"/>
                  </a:lnTo>
                  <a:lnTo>
                    <a:pt x="1088423" y="77611"/>
                  </a:lnTo>
                  <a:lnTo>
                    <a:pt x="1088423" y="70161"/>
                  </a:lnTo>
                  <a:lnTo>
                    <a:pt x="1088423" y="62710"/>
                  </a:lnTo>
                  <a:lnTo>
                    <a:pt x="1086250" y="59606"/>
                  </a:lnTo>
                  <a:lnTo>
                    <a:pt x="1083145" y="55259"/>
                  </a:lnTo>
                  <a:lnTo>
                    <a:pt x="1079110" y="52155"/>
                  </a:lnTo>
                  <a:lnTo>
                    <a:pt x="1071969" y="49982"/>
                  </a:lnTo>
                  <a:lnTo>
                    <a:pt x="1074142" y="42531"/>
                  </a:lnTo>
                  <a:lnTo>
                    <a:pt x="1076316" y="39427"/>
                  </a:lnTo>
                  <a:lnTo>
                    <a:pt x="1077247" y="35080"/>
                  </a:lnTo>
                  <a:lnTo>
                    <a:pt x="1079420" y="29803"/>
                  </a:lnTo>
                  <a:lnTo>
                    <a:pt x="1081593" y="25457"/>
                  </a:lnTo>
                  <a:lnTo>
                    <a:pt x="1079420" y="22352"/>
                  </a:lnTo>
                  <a:lnTo>
                    <a:pt x="1076316" y="18006"/>
                  </a:lnTo>
                  <a:lnTo>
                    <a:pt x="1074142" y="17075"/>
                  </a:lnTo>
                  <a:lnTo>
                    <a:pt x="1071969" y="14901"/>
                  </a:lnTo>
                  <a:lnTo>
                    <a:pt x="1069796" y="12728"/>
                  </a:lnTo>
                  <a:lnTo>
                    <a:pt x="1069796" y="7451"/>
                  </a:lnTo>
                  <a:lnTo>
                    <a:pt x="1068865" y="0"/>
                  </a:lnTo>
                  <a:lnTo>
                    <a:pt x="1057378" y="2173"/>
                  </a:lnTo>
                  <a:lnTo>
                    <a:pt x="1046823" y="5278"/>
                  </a:lnTo>
                  <a:lnTo>
                    <a:pt x="1037510" y="9624"/>
                  </a:lnTo>
                  <a:lnTo>
                    <a:pt x="1025092" y="29492"/>
                  </a:lnTo>
                  <a:lnTo>
                    <a:pt x="1021056" y="47498"/>
                  </a:lnTo>
                  <a:lnTo>
                    <a:pt x="1023229" y="66435"/>
                  </a:lnTo>
                  <a:lnTo>
                    <a:pt x="1032543" y="82268"/>
                  </a:lnTo>
                  <a:lnTo>
                    <a:pt x="1044960" y="96859"/>
                  </a:lnTo>
                  <a:lnTo>
                    <a:pt x="1047134" y="104310"/>
                  </a:lnTo>
                  <a:lnTo>
                    <a:pt x="1044960" y="118901"/>
                  </a:lnTo>
                  <a:lnTo>
                    <a:pt x="1044960" y="135665"/>
                  </a:lnTo>
                  <a:lnTo>
                    <a:pt x="1044960" y="150256"/>
                  </a:lnTo>
                  <a:lnTo>
                    <a:pt x="1032543" y="150256"/>
                  </a:lnTo>
                  <a:lnTo>
                    <a:pt x="1032543" y="153360"/>
                  </a:lnTo>
                  <a:lnTo>
                    <a:pt x="1030369" y="159569"/>
                  </a:lnTo>
                  <a:lnTo>
                    <a:pt x="1030369" y="162674"/>
                  </a:lnTo>
                  <a:lnTo>
                    <a:pt x="1028196" y="170124"/>
                  </a:lnTo>
                  <a:lnTo>
                    <a:pt x="1019814" y="153360"/>
                  </a:lnTo>
                  <a:lnTo>
                    <a:pt x="1012674" y="137528"/>
                  </a:lnTo>
                  <a:lnTo>
                    <a:pt x="988770" y="137528"/>
                  </a:lnTo>
                  <a:lnTo>
                    <a:pt x="988770" y="150256"/>
                  </a:lnTo>
                  <a:lnTo>
                    <a:pt x="986597" y="152429"/>
                  </a:lnTo>
                  <a:lnTo>
                    <a:pt x="984424" y="153360"/>
                  </a:lnTo>
                  <a:lnTo>
                    <a:pt x="983492" y="155533"/>
                  </a:lnTo>
                  <a:lnTo>
                    <a:pt x="981319" y="157706"/>
                  </a:lnTo>
                  <a:lnTo>
                    <a:pt x="962692" y="157706"/>
                  </a:lnTo>
                  <a:lnTo>
                    <a:pt x="950275" y="155533"/>
                  </a:lnTo>
                  <a:lnTo>
                    <a:pt x="937857" y="153360"/>
                  </a:lnTo>
                  <a:lnTo>
                    <a:pt x="925439" y="150256"/>
                  </a:lnTo>
                  <a:lnTo>
                    <a:pt x="905570" y="150256"/>
                  </a:lnTo>
                  <a:lnTo>
                    <a:pt x="901535" y="142805"/>
                  </a:lnTo>
                  <a:lnTo>
                    <a:pt x="898430" y="139701"/>
                  </a:lnTo>
                  <a:lnTo>
                    <a:pt x="894394" y="133492"/>
                  </a:lnTo>
                  <a:lnTo>
                    <a:pt x="889117" y="130387"/>
                  </a:lnTo>
                  <a:lnTo>
                    <a:pt x="889117" y="117659"/>
                  </a:lnTo>
                  <a:lnTo>
                    <a:pt x="842239" y="122937"/>
                  </a:lnTo>
                  <a:lnTo>
                    <a:pt x="842239" y="126041"/>
                  </a:lnTo>
                  <a:lnTo>
                    <a:pt x="838204" y="126041"/>
                  </a:lnTo>
                  <a:lnTo>
                    <a:pt x="838204" y="132250"/>
                  </a:lnTo>
                  <a:lnTo>
                    <a:pt x="840377" y="135354"/>
                  </a:lnTo>
                  <a:lnTo>
                    <a:pt x="842550" y="139701"/>
                  </a:lnTo>
                  <a:lnTo>
                    <a:pt x="843481" y="140632"/>
                  </a:lnTo>
                  <a:lnTo>
                    <a:pt x="845654" y="145910"/>
                  </a:lnTo>
                  <a:lnTo>
                    <a:pt x="877941" y="145910"/>
                  </a:lnTo>
                  <a:lnTo>
                    <a:pt x="877941" y="150256"/>
                  </a:lnTo>
                  <a:lnTo>
                    <a:pt x="870800" y="152429"/>
                  </a:lnTo>
                  <a:lnTo>
                    <a:pt x="865523" y="153360"/>
                  </a:lnTo>
                  <a:lnTo>
                    <a:pt x="858383" y="153360"/>
                  </a:lnTo>
                  <a:lnTo>
                    <a:pt x="849069" y="153360"/>
                  </a:lnTo>
                  <a:lnTo>
                    <a:pt x="849069" y="189993"/>
                  </a:lnTo>
                  <a:lnTo>
                    <a:pt x="840687" y="179438"/>
                  </a:lnTo>
                  <a:lnTo>
                    <a:pt x="831374" y="167951"/>
                  </a:lnTo>
                  <a:lnTo>
                    <a:pt x="822060" y="157396"/>
                  </a:lnTo>
                  <a:lnTo>
                    <a:pt x="813678" y="155223"/>
                  </a:lnTo>
                  <a:lnTo>
                    <a:pt x="799087" y="155223"/>
                  </a:lnTo>
                  <a:lnTo>
                    <a:pt x="782323" y="155223"/>
                  </a:lnTo>
                  <a:lnTo>
                    <a:pt x="765559" y="153050"/>
                  </a:lnTo>
                  <a:lnTo>
                    <a:pt x="753141" y="153050"/>
                  </a:lnTo>
                  <a:lnTo>
                    <a:pt x="755315" y="149945"/>
                  </a:lnTo>
                  <a:lnTo>
                    <a:pt x="756246" y="147772"/>
                  </a:lnTo>
                  <a:lnTo>
                    <a:pt x="756246" y="145599"/>
                  </a:lnTo>
                  <a:lnTo>
                    <a:pt x="758419" y="144668"/>
                  </a:lnTo>
                  <a:lnTo>
                    <a:pt x="762455" y="142495"/>
                  </a:lnTo>
                  <a:lnTo>
                    <a:pt x="765559" y="140321"/>
                  </a:lnTo>
                  <a:lnTo>
                    <a:pt x="763386" y="137217"/>
                  </a:lnTo>
                  <a:lnTo>
                    <a:pt x="760282" y="129766"/>
                  </a:lnTo>
                  <a:lnTo>
                    <a:pt x="756246" y="124489"/>
                  </a:lnTo>
                  <a:lnTo>
                    <a:pt x="753141" y="120143"/>
                  </a:lnTo>
                  <a:lnTo>
                    <a:pt x="749106" y="117038"/>
                  </a:lnTo>
                  <a:lnTo>
                    <a:pt x="746001" y="117038"/>
                  </a:lnTo>
                  <a:lnTo>
                    <a:pt x="742897" y="117969"/>
                  </a:lnTo>
                  <a:lnTo>
                    <a:pt x="736688" y="120143"/>
                  </a:lnTo>
                  <a:lnTo>
                    <a:pt x="733583" y="122316"/>
                  </a:lnTo>
                  <a:lnTo>
                    <a:pt x="728306" y="122316"/>
                  </a:lnTo>
                  <a:lnTo>
                    <a:pt x="722097" y="122316"/>
                  </a:lnTo>
                  <a:lnTo>
                    <a:pt x="706575" y="110829"/>
                  </a:lnTo>
                  <a:lnTo>
                    <a:pt x="689811" y="98101"/>
                  </a:lnTo>
                  <a:lnTo>
                    <a:pt x="673046" y="85373"/>
                  </a:lnTo>
                  <a:lnTo>
                    <a:pt x="653178" y="80095"/>
                  </a:lnTo>
                  <a:lnTo>
                    <a:pt x="649142" y="81026"/>
                  </a:lnTo>
                  <a:lnTo>
                    <a:pt x="643865" y="83199"/>
                  </a:lnTo>
                  <a:lnTo>
                    <a:pt x="640760" y="87546"/>
                  </a:lnTo>
                  <a:lnTo>
                    <a:pt x="635482" y="90650"/>
                  </a:lnTo>
                  <a:lnTo>
                    <a:pt x="629274" y="92823"/>
                  </a:lnTo>
                  <a:lnTo>
                    <a:pt x="628342" y="88477"/>
                  </a:lnTo>
                  <a:lnTo>
                    <a:pt x="626169" y="85373"/>
                  </a:lnTo>
                  <a:lnTo>
                    <a:pt x="622133" y="80095"/>
                  </a:lnTo>
                  <a:lnTo>
                    <a:pt x="621202" y="80095"/>
                  </a:lnTo>
                  <a:lnTo>
                    <a:pt x="617166" y="80095"/>
                  </a:lnTo>
                  <a:lnTo>
                    <a:pt x="614993" y="81026"/>
                  </a:lnTo>
                  <a:lnTo>
                    <a:pt x="611889" y="83199"/>
                  </a:lnTo>
                  <a:lnTo>
                    <a:pt x="609715" y="85373"/>
                  </a:lnTo>
                  <a:lnTo>
                    <a:pt x="606611" y="88477"/>
                  </a:lnTo>
                  <a:lnTo>
                    <a:pt x="592951" y="85373"/>
                  </a:lnTo>
                  <a:lnTo>
                    <a:pt x="584569" y="77922"/>
                  </a:lnTo>
                  <a:lnTo>
                    <a:pt x="578360" y="68609"/>
                  </a:lnTo>
                  <a:lnTo>
                    <a:pt x="573083" y="55880"/>
                  </a:lnTo>
                  <a:lnTo>
                    <a:pt x="569978" y="58985"/>
                  </a:lnTo>
                  <a:lnTo>
                    <a:pt x="565943" y="65194"/>
                  </a:lnTo>
                  <a:lnTo>
                    <a:pt x="563770" y="70471"/>
                  </a:lnTo>
                  <a:lnTo>
                    <a:pt x="562838" y="75749"/>
                  </a:lnTo>
                  <a:lnTo>
                    <a:pt x="546074" y="77922"/>
                  </a:lnTo>
                  <a:lnTo>
                    <a:pt x="533656" y="77922"/>
                  </a:lnTo>
                  <a:lnTo>
                    <a:pt x="521238" y="80095"/>
                  </a:lnTo>
                  <a:lnTo>
                    <a:pt x="511925" y="85373"/>
                  </a:lnTo>
                  <a:lnTo>
                    <a:pt x="502612" y="95928"/>
                  </a:lnTo>
                  <a:lnTo>
                    <a:pt x="482743" y="92823"/>
                  </a:lnTo>
                  <a:lnTo>
                    <a:pt x="482743" y="85373"/>
                  </a:lnTo>
                  <a:lnTo>
                    <a:pt x="504474" y="76059"/>
                  </a:lnTo>
                  <a:lnTo>
                    <a:pt x="524343" y="63331"/>
                  </a:lnTo>
                  <a:lnTo>
                    <a:pt x="542970" y="48740"/>
                  </a:lnTo>
                  <a:lnTo>
                    <a:pt x="549179" y="48740"/>
                  </a:lnTo>
                  <a:lnTo>
                    <a:pt x="546074" y="46567"/>
                  </a:lnTo>
                  <a:lnTo>
                    <a:pt x="542970" y="44394"/>
                  </a:lnTo>
                  <a:lnTo>
                    <a:pt x="536761" y="43462"/>
                  </a:lnTo>
                  <a:lnTo>
                    <a:pt x="533656" y="41289"/>
                  </a:lnTo>
                  <a:lnTo>
                    <a:pt x="516892" y="44394"/>
                  </a:lnTo>
                  <a:lnTo>
                    <a:pt x="504474" y="50603"/>
                  </a:lnTo>
                  <a:lnTo>
                    <a:pt x="492988" y="58985"/>
                  </a:lnTo>
                  <a:lnTo>
                    <a:pt x="482433" y="66435"/>
                  </a:lnTo>
                  <a:lnTo>
                    <a:pt x="470015" y="73886"/>
                  </a:lnTo>
                  <a:lnTo>
                    <a:pt x="455424" y="78232"/>
                  </a:lnTo>
                  <a:lnTo>
                    <a:pt x="433693" y="80405"/>
                  </a:lnTo>
                  <a:lnTo>
                    <a:pt x="436797" y="88788"/>
                  </a:lnTo>
                  <a:lnTo>
                    <a:pt x="443006" y="96238"/>
                  </a:lnTo>
                  <a:lnTo>
                    <a:pt x="448284" y="103689"/>
                  </a:lnTo>
                  <a:lnTo>
                    <a:pt x="453561" y="109898"/>
                  </a:lnTo>
                  <a:lnTo>
                    <a:pt x="453561" y="117349"/>
                  </a:lnTo>
                  <a:lnTo>
                    <a:pt x="429657" y="113002"/>
                  </a:lnTo>
                  <a:lnTo>
                    <a:pt x="409788" y="102447"/>
                  </a:lnTo>
                  <a:lnTo>
                    <a:pt x="392093" y="90961"/>
                  </a:lnTo>
                  <a:lnTo>
                    <a:pt x="373466" y="78232"/>
                  </a:lnTo>
                  <a:lnTo>
                    <a:pt x="353598" y="68919"/>
                  </a:lnTo>
                  <a:lnTo>
                    <a:pt x="322243" y="73265"/>
                  </a:lnTo>
                  <a:lnTo>
                    <a:pt x="307652" y="68919"/>
                  </a:lnTo>
                  <a:lnTo>
                    <a:pt x="293061" y="61468"/>
                  </a:lnTo>
                  <a:lnTo>
                    <a:pt x="277539" y="56191"/>
                  </a:lnTo>
                  <a:lnTo>
                    <a:pt x="266052" y="51844"/>
                  </a:lnTo>
                  <a:lnTo>
                    <a:pt x="262948" y="51844"/>
                  </a:lnTo>
                  <a:lnTo>
                    <a:pt x="256739" y="54018"/>
                  </a:lnTo>
                  <a:lnTo>
                    <a:pt x="253634" y="56191"/>
                  </a:lnTo>
                  <a:lnTo>
                    <a:pt x="249598" y="56191"/>
                  </a:lnTo>
                  <a:lnTo>
                    <a:pt x="244321" y="58364"/>
                  </a:lnTo>
                  <a:lnTo>
                    <a:pt x="239043" y="56191"/>
                  </a:lnTo>
                  <a:lnTo>
                    <a:pt x="233766" y="54018"/>
                  </a:lnTo>
                  <a:lnTo>
                    <a:pt x="229730" y="50913"/>
                  </a:lnTo>
                  <a:lnTo>
                    <a:pt x="226625" y="46567"/>
                  </a:lnTo>
                  <a:lnTo>
                    <a:pt x="221348" y="41289"/>
                  </a:lnTo>
                  <a:lnTo>
                    <a:pt x="217312" y="38185"/>
                  </a:lnTo>
                  <a:lnTo>
                    <a:pt x="214208" y="36012"/>
                  </a:lnTo>
                  <a:lnTo>
                    <a:pt x="210172" y="36012"/>
                  </a:lnTo>
                  <a:lnTo>
                    <a:pt x="207067" y="36012"/>
                  </a:lnTo>
                  <a:lnTo>
                    <a:pt x="203032" y="38185"/>
                  </a:lnTo>
                  <a:lnTo>
                    <a:pt x="199927" y="39116"/>
                  </a:lnTo>
                  <a:lnTo>
                    <a:pt x="195891" y="39116"/>
                  </a:lnTo>
                  <a:lnTo>
                    <a:pt x="190614" y="39116"/>
                  </a:lnTo>
                  <a:lnTo>
                    <a:pt x="186578" y="36012"/>
                  </a:lnTo>
                  <a:lnTo>
                    <a:pt x="183473" y="31665"/>
                  </a:lnTo>
                  <a:lnTo>
                    <a:pt x="181300" y="30734"/>
                  </a:lnTo>
                  <a:lnTo>
                    <a:pt x="181300" y="26388"/>
                  </a:lnTo>
                  <a:lnTo>
                    <a:pt x="179127" y="24215"/>
                  </a:lnTo>
                  <a:lnTo>
                    <a:pt x="179127" y="21110"/>
                  </a:lnTo>
                  <a:lnTo>
                    <a:pt x="176023" y="18937"/>
                  </a:lnTo>
                  <a:lnTo>
                    <a:pt x="170745" y="15833"/>
                  </a:lnTo>
                  <a:lnTo>
                    <a:pt x="153981" y="26388"/>
                  </a:lnTo>
                  <a:lnTo>
                    <a:pt x="137217" y="33839"/>
                  </a:lnTo>
                  <a:lnTo>
                    <a:pt x="117348" y="39116"/>
                  </a:lnTo>
                  <a:lnTo>
                    <a:pt x="99653" y="48430"/>
                  </a:lnTo>
                  <a:lnTo>
                    <a:pt x="85993" y="58985"/>
                  </a:lnTo>
                  <a:lnTo>
                    <a:pt x="82889" y="70471"/>
                  </a:lnTo>
                  <a:lnTo>
                    <a:pt x="78853" y="83199"/>
                  </a:lnTo>
                  <a:lnTo>
                    <a:pt x="73576" y="95928"/>
                  </a:lnTo>
                  <a:lnTo>
                    <a:pt x="56812" y="105241"/>
                  </a:lnTo>
                  <a:lnTo>
                    <a:pt x="36012" y="107414"/>
                  </a:lnTo>
                  <a:lnTo>
                    <a:pt x="14281" y="105241"/>
                  </a:lnTo>
                  <a:lnTo>
                    <a:pt x="12107" y="110519"/>
                  </a:lnTo>
                  <a:lnTo>
                    <a:pt x="9934" y="116728"/>
                  </a:lnTo>
                  <a:lnTo>
                    <a:pt x="6830" y="122005"/>
                  </a:lnTo>
                  <a:lnTo>
                    <a:pt x="15212" y="138769"/>
                  </a:lnTo>
                  <a:lnTo>
                    <a:pt x="29803" y="149324"/>
                  </a:lnTo>
                  <a:lnTo>
                    <a:pt x="46567" y="159880"/>
                  </a:lnTo>
                  <a:lnTo>
                    <a:pt x="61158" y="171366"/>
                  </a:lnTo>
                  <a:lnTo>
                    <a:pt x="73576" y="185957"/>
                  </a:lnTo>
                  <a:lnTo>
                    <a:pt x="77611" y="191235"/>
                  </a:lnTo>
                  <a:lnTo>
                    <a:pt x="78543" y="196512"/>
                  </a:lnTo>
                  <a:lnTo>
                    <a:pt x="80716" y="202721"/>
                  </a:lnTo>
                  <a:lnTo>
                    <a:pt x="82889" y="207999"/>
                  </a:lnTo>
                  <a:lnTo>
                    <a:pt x="85993" y="213276"/>
                  </a:lnTo>
                  <a:lnTo>
                    <a:pt x="85993" y="220727"/>
                  </a:lnTo>
                  <a:lnTo>
                    <a:pt x="73576" y="226005"/>
                  </a:lnTo>
                  <a:lnTo>
                    <a:pt x="70471" y="220727"/>
                  </a:lnTo>
                  <a:lnTo>
                    <a:pt x="64262" y="215449"/>
                  </a:lnTo>
                  <a:lnTo>
                    <a:pt x="58985" y="211103"/>
                  </a:lnTo>
                  <a:lnTo>
                    <a:pt x="53707" y="205826"/>
                  </a:lnTo>
                  <a:lnTo>
                    <a:pt x="49671" y="205826"/>
                  </a:lnTo>
                  <a:lnTo>
                    <a:pt x="48740" y="205826"/>
                  </a:lnTo>
                  <a:lnTo>
                    <a:pt x="46567" y="207999"/>
                  </a:lnTo>
                  <a:lnTo>
                    <a:pt x="44394" y="207999"/>
                  </a:lnTo>
                  <a:lnTo>
                    <a:pt x="43462" y="210172"/>
                  </a:lnTo>
                  <a:lnTo>
                    <a:pt x="26698" y="210172"/>
                  </a:lnTo>
                  <a:lnTo>
                    <a:pt x="28871" y="213276"/>
                  </a:lnTo>
                  <a:lnTo>
                    <a:pt x="28871" y="215449"/>
                  </a:lnTo>
                  <a:lnTo>
                    <a:pt x="29803" y="217623"/>
                  </a:lnTo>
                  <a:lnTo>
                    <a:pt x="26698" y="220727"/>
                  </a:lnTo>
                  <a:lnTo>
                    <a:pt x="22663" y="225073"/>
                  </a:lnTo>
                  <a:lnTo>
                    <a:pt x="19558" y="225073"/>
                  </a:lnTo>
                  <a:lnTo>
                    <a:pt x="15522" y="226005"/>
                  </a:lnTo>
                  <a:lnTo>
                    <a:pt x="10245" y="228178"/>
                  </a:lnTo>
                  <a:lnTo>
                    <a:pt x="7140" y="230351"/>
                  </a:lnTo>
                  <a:lnTo>
                    <a:pt x="0" y="230351"/>
                  </a:lnTo>
                  <a:lnTo>
                    <a:pt x="3104" y="257670"/>
                  </a:lnTo>
                  <a:lnTo>
                    <a:pt x="17695" y="265121"/>
                  </a:lnTo>
                  <a:lnTo>
                    <a:pt x="36322" y="268225"/>
                  </a:lnTo>
                  <a:lnTo>
                    <a:pt x="51844" y="274434"/>
                  </a:lnTo>
                  <a:lnTo>
                    <a:pt x="63331" y="277539"/>
                  </a:lnTo>
                  <a:lnTo>
                    <a:pt x="68609" y="277539"/>
                  </a:lnTo>
                  <a:lnTo>
                    <a:pt x="71713" y="275365"/>
                  </a:lnTo>
                  <a:lnTo>
                    <a:pt x="75749" y="274434"/>
                  </a:lnTo>
                  <a:lnTo>
                    <a:pt x="77922" y="272261"/>
                  </a:lnTo>
                  <a:lnTo>
                    <a:pt x="78853" y="270088"/>
                  </a:lnTo>
                  <a:lnTo>
                    <a:pt x="82889" y="266983"/>
                  </a:lnTo>
                  <a:lnTo>
                    <a:pt x="97790" y="266983"/>
                  </a:lnTo>
                  <a:lnTo>
                    <a:pt x="95617" y="267915"/>
                  </a:lnTo>
                  <a:lnTo>
                    <a:pt x="95617" y="270088"/>
                  </a:lnTo>
                  <a:lnTo>
                    <a:pt x="95617" y="272261"/>
                  </a:lnTo>
                  <a:lnTo>
                    <a:pt x="93444" y="272261"/>
                  </a:lnTo>
                  <a:lnTo>
                    <a:pt x="91271" y="274434"/>
                  </a:lnTo>
                  <a:lnTo>
                    <a:pt x="91271" y="292440"/>
                  </a:lnTo>
                  <a:lnTo>
                    <a:pt x="85993" y="303926"/>
                  </a:lnTo>
                  <a:lnTo>
                    <a:pt x="78853" y="311377"/>
                  </a:lnTo>
                  <a:lnTo>
                    <a:pt x="68298" y="316655"/>
                  </a:lnTo>
                  <a:lnTo>
                    <a:pt x="56812" y="319759"/>
                  </a:lnTo>
                  <a:lnTo>
                    <a:pt x="44394" y="327210"/>
                  </a:lnTo>
                  <a:lnTo>
                    <a:pt x="37253" y="336523"/>
                  </a:lnTo>
                  <a:lnTo>
                    <a:pt x="31976" y="347078"/>
                  </a:lnTo>
                  <a:lnTo>
                    <a:pt x="26698" y="360738"/>
                  </a:lnTo>
                  <a:lnTo>
                    <a:pt x="20489" y="371293"/>
                  </a:lnTo>
                  <a:lnTo>
                    <a:pt x="31976" y="391162"/>
                  </a:lnTo>
                  <a:lnTo>
                    <a:pt x="46567" y="410099"/>
                  </a:lnTo>
                  <a:lnTo>
                    <a:pt x="64262" y="422827"/>
                  </a:lnTo>
                  <a:lnTo>
                    <a:pt x="66435" y="425000"/>
                  </a:lnTo>
                  <a:lnTo>
                    <a:pt x="69540" y="425000"/>
                  </a:lnTo>
                  <a:lnTo>
                    <a:pt x="71713" y="425000"/>
                  </a:lnTo>
                  <a:lnTo>
                    <a:pt x="73886" y="422827"/>
                  </a:lnTo>
                  <a:lnTo>
                    <a:pt x="76991" y="419723"/>
                  </a:lnTo>
                  <a:lnTo>
                    <a:pt x="81026" y="430278"/>
                  </a:lnTo>
                  <a:lnTo>
                    <a:pt x="86304" y="444869"/>
                  </a:lnTo>
                  <a:lnTo>
                    <a:pt x="88477" y="455424"/>
                  </a:lnTo>
                  <a:lnTo>
                    <a:pt x="93755" y="455424"/>
                  </a:lnTo>
                  <a:lnTo>
                    <a:pt x="97790" y="455734"/>
                  </a:lnTo>
                  <a:lnTo>
                    <a:pt x="98722" y="455734"/>
                  </a:lnTo>
                  <a:lnTo>
                    <a:pt x="100895" y="453561"/>
                  </a:lnTo>
                  <a:lnTo>
                    <a:pt x="103068" y="451388"/>
                  </a:lnTo>
                  <a:lnTo>
                    <a:pt x="105241" y="449215"/>
                  </a:lnTo>
                  <a:lnTo>
                    <a:pt x="108346" y="451388"/>
                  </a:lnTo>
                  <a:lnTo>
                    <a:pt x="110208" y="451388"/>
                  </a:lnTo>
                  <a:lnTo>
                    <a:pt x="112381" y="453561"/>
                  </a:lnTo>
                  <a:lnTo>
                    <a:pt x="112381" y="456666"/>
                  </a:lnTo>
                  <a:lnTo>
                    <a:pt x="112381" y="461012"/>
                  </a:lnTo>
                  <a:lnTo>
                    <a:pt x="124799" y="456666"/>
                  </a:lnTo>
                  <a:lnTo>
                    <a:pt x="134113" y="453561"/>
                  </a:lnTo>
                  <a:lnTo>
                    <a:pt x="147772" y="449215"/>
                  </a:lnTo>
                  <a:lnTo>
                    <a:pt x="144668" y="471257"/>
                  </a:lnTo>
                  <a:lnTo>
                    <a:pt x="135354" y="488021"/>
                  </a:lnTo>
                  <a:lnTo>
                    <a:pt x="122937" y="502612"/>
                  </a:lnTo>
                  <a:lnTo>
                    <a:pt x="106172" y="515340"/>
                  </a:lnTo>
                  <a:lnTo>
                    <a:pt x="88477" y="527137"/>
                  </a:lnTo>
                  <a:lnTo>
                    <a:pt x="69850" y="537692"/>
                  </a:lnTo>
                  <a:lnTo>
                    <a:pt x="54328" y="549179"/>
                  </a:lnTo>
                  <a:lnTo>
                    <a:pt x="41910" y="561907"/>
                  </a:lnTo>
                  <a:lnTo>
                    <a:pt x="37874" y="561907"/>
                  </a:lnTo>
                  <a:lnTo>
                    <a:pt x="37874" y="565011"/>
                  </a:lnTo>
                  <a:lnTo>
                    <a:pt x="48430" y="561907"/>
                  </a:lnTo>
                  <a:lnTo>
                    <a:pt x="65194" y="554456"/>
                  </a:lnTo>
                  <a:lnTo>
                    <a:pt x="86925" y="543901"/>
                  </a:lnTo>
                  <a:lnTo>
                    <a:pt x="108656" y="530241"/>
                  </a:lnTo>
                  <a:lnTo>
                    <a:pt x="130387" y="515650"/>
                  </a:lnTo>
                  <a:lnTo>
                    <a:pt x="152118" y="502922"/>
                  </a:lnTo>
                  <a:lnTo>
                    <a:pt x="169814" y="492367"/>
                  </a:lnTo>
                  <a:lnTo>
                    <a:pt x="184405" y="480881"/>
                  </a:lnTo>
                  <a:lnTo>
                    <a:pt x="191545" y="473430"/>
                  </a:lnTo>
                  <a:lnTo>
                    <a:pt x="203032" y="456666"/>
                  </a:lnTo>
                  <a:lnTo>
                    <a:pt x="210172" y="438660"/>
                  </a:lnTo>
                  <a:lnTo>
                    <a:pt x="215449" y="421896"/>
                  </a:lnTo>
                  <a:lnTo>
                    <a:pt x="222590" y="406063"/>
                  </a:lnTo>
                  <a:lnTo>
                    <a:pt x="234076" y="391472"/>
                  </a:lnTo>
                  <a:lnTo>
                    <a:pt x="247736" y="379986"/>
                  </a:lnTo>
                  <a:lnTo>
                    <a:pt x="247736" y="376881"/>
                  </a:lnTo>
                  <a:lnTo>
                    <a:pt x="257049" y="376881"/>
                  </a:lnTo>
                  <a:lnTo>
                    <a:pt x="247736" y="392714"/>
                  </a:lnTo>
                  <a:lnTo>
                    <a:pt x="237181" y="407305"/>
                  </a:lnTo>
                  <a:lnTo>
                    <a:pt x="230040" y="424069"/>
                  </a:lnTo>
                  <a:lnTo>
                    <a:pt x="224763" y="440833"/>
                  </a:lnTo>
                  <a:lnTo>
                    <a:pt x="246494" y="435555"/>
                  </a:lnTo>
                  <a:lnTo>
                    <a:pt x="262016" y="426242"/>
                  </a:lnTo>
                  <a:lnTo>
                    <a:pt x="280643" y="416929"/>
                  </a:lnTo>
                  <a:lnTo>
                    <a:pt x="280643" y="392714"/>
                  </a:lnTo>
                  <a:lnTo>
                    <a:pt x="297407" y="394887"/>
                  </a:lnTo>
                  <a:lnTo>
                    <a:pt x="307962" y="400165"/>
                  </a:lnTo>
                  <a:lnTo>
                    <a:pt x="317276" y="407615"/>
                  </a:lnTo>
                  <a:lnTo>
                    <a:pt x="327831" y="413824"/>
                  </a:lnTo>
                  <a:lnTo>
                    <a:pt x="361048" y="413824"/>
                  </a:lnTo>
                  <a:lnTo>
                    <a:pt x="376571" y="422206"/>
                  </a:lnTo>
                  <a:lnTo>
                    <a:pt x="393335" y="436797"/>
                  </a:lnTo>
                  <a:lnTo>
                    <a:pt x="407926" y="449526"/>
                  </a:lnTo>
                  <a:lnTo>
                    <a:pt x="427794" y="458839"/>
                  </a:lnTo>
                  <a:lnTo>
                    <a:pt x="451699" y="464117"/>
                  </a:lnTo>
                  <a:lnTo>
                    <a:pt x="471567" y="473430"/>
                  </a:lnTo>
                  <a:lnTo>
                    <a:pt x="486158" y="486158"/>
                  </a:lnTo>
                  <a:lnTo>
                    <a:pt x="498576" y="502922"/>
                  </a:lnTo>
                  <a:lnTo>
                    <a:pt x="507889" y="519686"/>
                  </a:lnTo>
                  <a:lnTo>
                    <a:pt x="519376" y="536450"/>
                  </a:lnTo>
                  <a:lnTo>
                    <a:pt x="531794" y="550110"/>
                  </a:lnTo>
                  <a:lnTo>
                    <a:pt x="527758" y="574325"/>
                  </a:lnTo>
                  <a:lnTo>
                    <a:pt x="539244" y="579602"/>
                  </a:lnTo>
                  <a:lnTo>
                    <a:pt x="546385" y="588916"/>
                  </a:lnTo>
                  <a:lnTo>
                    <a:pt x="551662" y="600402"/>
                  </a:lnTo>
                  <a:lnTo>
                    <a:pt x="554767" y="613131"/>
                  </a:lnTo>
                  <a:lnTo>
                    <a:pt x="560976" y="625859"/>
                  </a:lnTo>
                  <a:lnTo>
                    <a:pt x="568116" y="637345"/>
                  </a:lnTo>
                  <a:lnTo>
                    <a:pt x="576498" y="645727"/>
                  </a:lnTo>
                  <a:lnTo>
                    <a:pt x="591089" y="651005"/>
                  </a:lnTo>
                  <a:lnTo>
                    <a:pt x="587984" y="653178"/>
                  </a:lnTo>
                  <a:lnTo>
                    <a:pt x="583949" y="653178"/>
                  </a:lnTo>
                  <a:lnTo>
                    <a:pt x="580844" y="653178"/>
                  </a:lnTo>
                  <a:lnTo>
                    <a:pt x="576808" y="651005"/>
                  </a:lnTo>
                  <a:lnTo>
                    <a:pt x="568426" y="651005"/>
                  </a:lnTo>
                  <a:lnTo>
                    <a:pt x="576808" y="669942"/>
                  </a:lnTo>
                  <a:lnTo>
                    <a:pt x="588295" y="686706"/>
                  </a:lnTo>
                  <a:lnTo>
                    <a:pt x="600713" y="702539"/>
                  </a:lnTo>
                  <a:lnTo>
                    <a:pt x="604748" y="704712"/>
                  </a:lnTo>
                  <a:lnTo>
                    <a:pt x="605680" y="704712"/>
                  </a:lnTo>
                  <a:lnTo>
                    <a:pt x="605680" y="706885"/>
                  </a:lnTo>
                  <a:lnTo>
                    <a:pt x="607853" y="706885"/>
                  </a:lnTo>
                  <a:lnTo>
                    <a:pt x="613130" y="706885"/>
                  </a:lnTo>
                  <a:lnTo>
                    <a:pt x="619339" y="706885"/>
                  </a:lnTo>
                  <a:lnTo>
                    <a:pt x="620271" y="704712"/>
                  </a:lnTo>
                  <a:lnTo>
                    <a:pt x="624306" y="702539"/>
                  </a:lnTo>
                  <a:lnTo>
                    <a:pt x="626480" y="701608"/>
                  </a:lnTo>
                  <a:lnTo>
                    <a:pt x="626480" y="699434"/>
                  </a:lnTo>
                  <a:lnTo>
                    <a:pt x="627411" y="699434"/>
                  </a:lnTo>
                  <a:lnTo>
                    <a:pt x="627411" y="695088"/>
                  </a:lnTo>
                  <a:lnTo>
                    <a:pt x="622133" y="687638"/>
                  </a:lnTo>
                  <a:lnTo>
                    <a:pt x="614993" y="682360"/>
                  </a:lnTo>
                  <a:lnTo>
                    <a:pt x="607853" y="677082"/>
                  </a:lnTo>
                  <a:lnTo>
                    <a:pt x="600713" y="671805"/>
                  </a:lnTo>
                  <a:lnTo>
                    <a:pt x="600713" y="662491"/>
                  </a:lnTo>
                  <a:lnTo>
                    <a:pt x="617477" y="673047"/>
                  </a:lnTo>
                  <a:lnTo>
                    <a:pt x="632068" y="687638"/>
                  </a:lnTo>
                  <a:lnTo>
                    <a:pt x="644485" y="702228"/>
                  </a:lnTo>
                  <a:lnTo>
                    <a:pt x="644485" y="723339"/>
                  </a:lnTo>
                  <a:lnTo>
                    <a:pt x="642312" y="718992"/>
                  </a:lnTo>
                  <a:lnTo>
                    <a:pt x="639208" y="715888"/>
                  </a:lnTo>
                  <a:lnTo>
                    <a:pt x="637035" y="711542"/>
                  </a:lnTo>
                  <a:lnTo>
                    <a:pt x="633930" y="709369"/>
                  </a:lnTo>
                  <a:lnTo>
                    <a:pt x="629894" y="709369"/>
                  </a:lnTo>
                  <a:lnTo>
                    <a:pt x="626790" y="709369"/>
                  </a:lnTo>
                  <a:lnTo>
                    <a:pt x="622754" y="709369"/>
                  </a:lnTo>
                  <a:lnTo>
                    <a:pt x="617477" y="711542"/>
                  </a:lnTo>
                  <a:lnTo>
                    <a:pt x="615304" y="723028"/>
                  </a:lnTo>
                  <a:lnTo>
                    <a:pt x="613130" y="741034"/>
                  </a:lnTo>
                  <a:lnTo>
                    <a:pt x="613130" y="763076"/>
                  </a:lnTo>
                  <a:lnTo>
                    <a:pt x="613130" y="787291"/>
                  </a:lnTo>
                  <a:lnTo>
                    <a:pt x="613130" y="807159"/>
                  </a:lnTo>
                  <a:lnTo>
                    <a:pt x="612199" y="821750"/>
                  </a:lnTo>
                  <a:lnTo>
                    <a:pt x="612199" y="829201"/>
                  </a:lnTo>
                  <a:lnTo>
                    <a:pt x="613130" y="859624"/>
                  </a:lnTo>
                  <a:lnTo>
                    <a:pt x="617166" y="881666"/>
                  </a:lnTo>
                  <a:lnTo>
                    <a:pt x="622444" y="898430"/>
                  </a:lnTo>
                  <a:lnTo>
                    <a:pt x="629584" y="911158"/>
                  </a:lnTo>
                  <a:lnTo>
                    <a:pt x="641071" y="922645"/>
                  </a:lnTo>
                  <a:lnTo>
                    <a:pt x="651626" y="935373"/>
                  </a:lnTo>
                  <a:lnTo>
                    <a:pt x="664043" y="953379"/>
                  </a:lnTo>
                  <a:lnTo>
                    <a:pt x="669321" y="964866"/>
                  </a:lnTo>
                  <a:lnTo>
                    <a:pt x="673357" y="975421"/>
                  </a:lnTo>
                  <a:lnTo>
                    <a:pt x="680497" y="984734"/>
                  </a:lnTo>
                  <a:lnTo>
                    <a:pt x="691052" y="992185"/>
                  </a:lnTo>
                  <a:lnTo>
                    <a:pt x="704712" y="997462"/>
                  </a:lnTo>
                  <a:lnTo>
                    <a:pt x="715267" y="1003671"/>
                  </a:lnTo>
                  <a:lnTo>
                    <a:pt x="724580" y="1014226"/>
                  </a:lnTo>
                  <a:lnTo>
                    <a:pt x="731721" y="1026955"/>
                  </a:lnTo>
                  <a:lnTo>
                    <a:pt x="734825" y="1041546"/>
                  </a:lnTo>
                  <a:lnTo>
                    <a:pt x="741034" y="1054274"/>
                  </a:lnTo>
                  <a:lnTo>
                    <a:pt x="747243" y="1065761"/>
                  </a:lnTo>
                  <a:lnTo>
                    <a:pt x="760903" y="1075074"/>
                  </a:lnTo>
                  <a:lnTo>
                    <a:pt x="758729" y="1076005"/>
                  </a:lnTo>
                  <a:lnTo>
                    <a:pt x="758729" y="1078178"/>
                  </a:lnTo>
                  <a:lnTo>
                    <a:pt x="758729" y="1080351"/>
                  </a:lnTo>
                  <a:lnTo>
                    <a:pt x="756556" y="1080351"/>
                  </a:lnTo>
                  <a:lnTo>
                    <a:pt x="754383" y="1080351"/>
                  </a:lnTo>
                  <a:lnTo>
                    <a:pt x="751279" y="1082525"/>
                  </a:lnTo>
                  <a:lnTo>
                    <a:pt x="760592" y="1095253"/>
                  </a:lnTo>
                  <a:lnTo>
                    <a:pt x="771147" y="1102704"/>
                  </a:lnTo>
                  <a:lnTo>
                    <a:pt x="782634" y="1110154"/>
                  </a:lnTo>
                  <a:lnTo>
                    <a:pt x="791016" y="1119468"/>
                  </a:lnTo>
                  <a:lnTo>
                    <a:pt x="797225" y="1130023"/>
                  </a:lnTo>
                  <a:lnTo>
                    <a:pt x="800329" y="1142751"/>
                  </a:lnTo>
                  <a:lnTo>
                    <a:pt x="804365" y="1155479"/>
                  </a:lnTo>
                  <a:lnTo>
                    <a:pt x="809643" y="1155479"/>
                  </a:lnTo>
                  <a:lnTo>
                    <a:pt x="811816" y="1155479"/>
                  </a:lnTo>
                  <a:lnTo>
                    <a:pt x="812747" y="1155479"/>
                  </a:lnTo>
                  <a:lnTo>
                    <a:pt x="814920" y="1155479"/>
                  </a:lnTo>
                  <a:lnTo>
                    <a:pt x="817093" y="1155479"/>
                  </a:lnTo>
                  <a:lnTo>
                    <a:pt x="820198" y="1155479"/>
                  </a:lnTo>
                  <a:lnTo>
                    <a:pt x="822371" y="1159826"/>
                  </a:lnTo>
                  <a:lnTo>
                    <a:pt x="822371" y="1162930"/>
                  </a:lnTo>
                  <a:lnTo>
                    <a:pt x="824544" y="1169139"/>
                  </a:lnTo>
                  <a:lnTo>
                    <a:pt x="824544" y="1176590"/>
                  </a:lnTo>
                  <a:lnTo>
                    <a:pt x="827648" y="1174417"/>
                  </a:lnTo>
                  <a:lnTo>
                    <a:pt x="827648" y="1172243"/>
                  </a:lnTo>
                  <a:lnTo>
                    <a:pt x="829822" y="1170070"/>
                  </a:lnTo>
                  <a:lnTo>
                    <a:pt x="831995" y="1166966"/>
                  </a:lnTo>
                  <a:lnTo>
                    <a:pt x="831995" y="1159515"/>
                  </a:lnTo>
                  <a:lnTo>
                    <a:pt x="827959" y="1148960"/>
                  </a:lnTo>
                  <a:lnTo>
                    <a:pt x="819577" y="1132196"/>
                  </a:lnTo>
                  <a:lnTo>
                    <a:pt x="808090" y="1113259"/>
                  </a:lnTo>
                  <a:lnTo>
                    <a:pt x="797535" y="1095253"/>
                  </a:lnTo>
                  <a:lnTo>
                    <a:pt x="783876" y="1076316"/>
                  </a:lnTo>
                  <a:lnTo>
                    <a:pt x="773320" y="1061725"/>
                  </a:lnTo>
                  <a:lnTo>
                    <a:pt x="761834" y="1048996"/>
                  </a:lnTo>
                  <a:lnTo>
                    <a:pt x="756556" y="1041546"/>
                  </a:lnTo>
                  <a:lnTo>
                    <a:pt x="756556" y="1021677"/>
                  </a:lnTo>
                  <a:lnTo>
                    <a:pt x="760592" y="1023850"/>
                  </a:lnTo>
                  <a:lnTo>
                    <a:pt x="763697" y="1026955"/>
                  </a:lnTo>
                  <a:lnTo>
                    <a:pt x="767732" y="1031301"/>
                  </a:lnTo>
                  <a:lnTo>
                    <a:pt x="776114" y="1036578"/>
                  </a:lnTo>
                  <a:lnTo>
                    <a:pt x="782323" y="1048065"/>
                  </a:lnTo>
                  <a:lnTo>
                    <a:pt x="785428" y="1058620"/>
                  </a:lnTo>
                  <a:lnTo>
                    <a:pt x="789464" y="1069175"/>
                  </a:lnTo>
                  <a:lnTo>
                    <a:pt x="796604" y="1078489"/>
                  </a:lnTo>
                  <a:lnTo>
                    <a:pt x="797535" y="1080662"/>
                  </a:lnTo>
                  <a:lnTo>
                    <a:pt x="803744" y="1082835"/>
                  </a:lnTo>
                  <a:lnTo>
                    <a:pt x="806849" y="1082835"/>
                  </a:lnTo>
                  <a:lnTo>
                    <a:pt x="812126" y="1083766"/>
                  </a:lnTo>
                  <a:lnTo>
                    <a:pt x="816162" y="1085939"/>
                  </a:lnTo>
                  <a:lnTo>
                    <a:pt x="833857" y="1112327"/>
                  </a:lnTo>
                  <a:lnTo>
                    <a:pt x="852484" y="1137473"/>
                  </a:lnTo>
                  <a:lnTo>
                    <a:pt x="870179" y="1161688"/>
                  </a:lnTo>
                  <a:lnTo>
                    <a:pt x="890048" y="1183730"/>
                  </a:lnTo>
                  <a:lnTo>
                    <a:pt x="882908" y="1206703"/>
                  </a:lnTo>
                  <a:lnTo>
                    <a:pt x="886944" y="1211049"/>
                  </a:lnTo>
                  <a:lnTo>
                    <a:pt x="894084" y="1218500"/>
                  </a:lnTo>
                  <a:lnTo>
                    <a:pt x="901224" y="1227813"/>
                  </a:lnTo>
                  <a:lnTo>
                    <a:pt x="910537" y="1235264"/>
                  </a:lnTo>
                  <a:lnTo>
                    <a:pt x="915815" y="1242715"/>
                  </a:lnTo>
                  <a:lnTo>
                    <a:pt x="918919" y="1243646"/>
                  </a:lnTo>
                  <a:lnTo>
                    <a:pt x="939719" y="1240541"/>
                  </a:lnTo>
                  <a:lnTo>
                    <a:pt x="940651" y="1242715"/>
                  </a:lnTo>
                  <a:lnTo>
                    <a:pt x="944686" y="1245819"/>
                  </a:lnTo>
                  <a:lnTo>
                    <a:pt x="947791" y="1250165"/>
                  </a:lnTo>
                  <a:lnTo>
                    <a:pt x="951827" y="1253270"/>
                  </a:lnTo>
                  <a:lnTo>
                    <a:pt x="954931" y="1256374"/>
                  </a:lnTo>
                  <a:lnTo>
                    <a:pt x="978835" y="1260720"/>
                  </a:lnTo>
                  <a:lnTo>
                    <a:pt x="981940" y="1262894"/>
                  </a:lnTo>
                  <a:lnTo>
                    <a:pt x="985976" y="1265998"/>
                  </a:lnTo>
                  <a:lnTo>
                    <a:pt x="991253" y="1271276"/>
                  </a:lnTo>
                  <a:lnTo>
                    <a:pt x="995289" y="1275622"/>
                  </a:lnTo>
                  <a:lnTo>
                    <a:pt x="998394" y="1278726"/>
                  </a:lnTo>
                  <a:lnTo>
                    <a:pt x="1002429" y="1280899"/>
                  </a:lnTo>
                  <a:lnTo>
                    <a:pt x="1010811" y="1283073"/>
                  </a:lnTo>
                  <a:lnTo>
                    <a:pt x="1017952" y="1278726"/>
                  </a:lnTo>
                  <a:lnTo>
                    <a:pt x="1024161" y="1275622"/>
                  </a:lnTo>
                  <a:lnTo>
                    <a:pt x="1031301" y="1271276"/>
                  </a:lnTo>
                  <a:lnTo>
                    <a:pt x="1041856" y="1271276"/>
                  </a:lnTo>
                  <a:lnTo>
                    <a:pt x="1058620" y="1278726"/>
                  </a:lnTo>
                  <a:lnTo>
                    <a:pt x="1069175" y="1288040"/>
                  </a:lnTo>
                  <a:lnTo>
                    <a:pt x="1081593" y="1297353"/>
                  </a:lnTo>
                  <a:lnTo>
                    <a:pt x="1102393" y="1304804"/>
                  </a:lnTo>
                  <a:lnTo>
                    <a:pt x="1117915" y="1310081"/>
                  </a:lnTo>
                  <a:lnTo>
                    <a:pt x="1132506" y="1314428"/>
                  </a:lnTo>
                  <a:lnTo>
                    <a:pt x="1141820" y="1317532"/>
                  </a:lnTo>
                  <a:lnTo>
                    <a:pt x="1151133" y="1326845"/>
                  </a:lnTo>
                  <a:lnTo>
                    <a:pt x="1159515" y="1339574"/>
                  </a:lnTo>
                  <a:lnTo>
                    <a:pt x="1168828" y="1361615"/>
                  </a:lnTo>
                  <a:lnTo>
                    <a:pt x="1180315" y="1364720"/>
                  </a:lnTo>
                  <a:lnTo>
                    <a:pt x="1195837" y="1372171"/>
                  </a:lnTo>
                  <a:lnTo>
                    <a:pt x="1212601" y="1381484"/>
                  </a:lnTo>
                  <a:lnTo>
                    <a:pt x="1229365" y="1390797"/>
                  </a:lnTo>
                  <a:lnTo>
                    <a:pt x="1238679" y="1398248"/>
                  </a:lnTo>
                  <a:lnTo>
                    <a:pt x="1241783" y="1396075"/>
                  </a:lnTo>
                  <a:lnTo>
                    <a:pt x="1243956" y="1396075"/>
                  </a:lnTo>
                  <a:lnTo>
                    <a:pt x="1244888" y="1396075"/>
                  </a:lnTo>
                  <a:lnTo>
                    <a:pt x="1247061" y="1393902"/>
                  </a:lnTo>
                  <a:lnTo>
                    <a:pt x="1249234" y="1393902"/>
                  </a:lnTo>
                  <a:lnTo>
                    <a:pt x="1251407" y="1390797"/>
                  </a:lnTo>
                  <a:lnTo>
                    <a:pt x="1251407" y="1388624"/>
                  </a:lnTo>
                  <a:lnTo>
                    <a:pt x="1251407" y="1385520"/>
                  </a:lnTo>
                  <a:lnTo>
                    <a:pt x="1249234" y="1381173"/>
                  </a:lnTo>
                  <a:lnTo>
                    <a:pt x="1252338" y="1379000"/>
                  </a:lnTo>
                  <a:lnTo>
                    <a:pt x="1254511" y="1378069"/>
                  </a:lnTo>
                  <a:lnTo>
                    <a:pt x="1256684" y="1375896"/>
                  </a:lnTo>
                  <a:lnTo>
                    <a:pt x="1258858" y="1373723"/>
                  </a:lnTo>
                  <a:lnTo>
                    <a:pt x="1265998" y="1373723"/>
                  </a:lnTo>
                  <a:lnTo>
                    <a:pt x="1273138" y="1385209"/>
                  </a:lnTo>
                  <a:lnTo>
                    <a:pt x="1280278" y="1395764"/>
                  </a:lnTo>
                  <a:lnTo>
                    <a:pt x="1285556" y="1405078"/>
                  </a:lnTo>
                  <a:lnTo>
                    <a:pt x="1287729" y="1419669"/>
                  </a:lnTo>
                  <a:lnTo>
                    <a:pt x="1287729" y="1434260"/>
                  </a:lnTo>
                  <a:lnTo>
                    <a:pt x="1288660" y="1444815"/>
                  </a:lnTo>
                  <a:lnTo>
                    <a:pt x="1276243" y="1459406"/>
                  </a:lnTo>
                  <a:lnTo>
                    <a:pt x="1261652" y="1472134"/>
                  </a:lnTo>
                  <a:lnTo>
                    <a:pt x="1249234" y="1485794"/>
                  </a:lnTo>
                  <a:lnTo>
                    <a:pt x="1242094" y="1501626"/>
                  </a:lnTo>
                  <a:lnTo>
                    <a:pt x="1236816" y="1518390"/>
                  </a:lnTo>
                  <a:lnTo>
                    <a:pt x="1229676" y="1535155"/>
                  </a:lnTo>
                  <a:lnTo>
                    <a:pt x="1234953" y="1537328"/>
                  </a:lnTo>
                  <a:lnTo>
                    <a:pt x="1240231" y="1537328"/>
                  </a:lnTo>
                  <a:lnTo>
                    <a:pt x="1245508" y="1538259"/>
                  </a:lnTo>
                  <a:lnTo>
                    <a:pt x="1254822" y="1538259"/>
                  </a:lnTo>
                  <a:lnTo>
                    <a:pt x="1254822" y="1542605"/>
                  </a:lnTo>
                  <a:lnTo>
                    <a:pt x="1245508" y="1547883"/>
                  </a:lnTo>
                  <a:lnTo>
                    <a:pt x="1239300" y="1553160"/>
                  </a:lnTo>
                  <a:lnTo>
                    <a:pt x="1229986" y="1558438"/>
                  </a:lnTo>
                  <a:lnTo>
                    <a:pt x="1229986" y="1565889"/>
                  </a:lnTo>
                  <a:lnTo>
                    <a:pt x="1229986" y="1573339"/>
                  </a:lnTo>
                  <a:lnTo>
                    <a:pt x="1229986" y="1579548"/>
                  </a:lnTo>
                  <a:lnTo>
                    <a:pt x="1225950" y="1586999"/>
                  </a:lnTo>
                  <a:lnTo>
                    <a:pt x="1229986" y="1590104"/>
                  </a:lnTo>
                  <a:lnTo>
                    <a:pt x="1233091" y="1594450"/>
                  </a:lnTo>
                  <a:lnTo>
                    <a:pt x="1237126" y="1595381"/>
                  </a:lnTo>
                  <a:lnTo>
                    <a:pt x="1242404" y="1595381"/>
                  </a:lnTo>
                  <a:lnTo>
                    <a:pt x="1245508" y="1599727"/>
                  </a:lnTo>
                  <a:lnTo>
                    <a:pt x="1256995" y="1610283"/>
                  </a:lnTo>
                  <a:lnTo>
                    <a:pt x="1264135" y="1624873"/>
                  </a:lnTo>
                  <a:lnTo>
                    <a:pt x="1269413" y="1643811"/>
                  </a:lnTo>
                  <a:lnTo>
                    <a:pt x="1274690" y="1659643"/>
                  </a:lnTo>
                  <a:lnTo>
                    <a:pt x="1281831" y="1676407"/>
                  </a:lnTo>
                  <a:lnTo>
                    <a:pt x="1302630" y="1705900"/>
                  </a:lnTo>
                  <a:lnTo>
                    <a:pt x="1327777" y="1733219"/>
                  </a:lnTo>
                  <a:lnTo>
                    <a:pt x="1359132" y="1754329"/>
                  </a:lnTo>
                  <a:lnTo>
                    <a:pt x="1395454" y="1767989"/>
                  </a:lnTo>
                  <a:lnTo>
                    <a:pt x="1391418" y="1797481"/>
                  </a:lnTo>
                  <a:lnTo>
                    <a:pt x="1389245" y="1829147"/>
                  </a:lnTo>
                  <a:lnTo>
                    <a:pt x="1388314" y="1861744"/>
                  </a:lnTo>
                  <a:lnTo>
                    <a:pt x="1382105" y="1893409"/>
                  </a:lnTo>
                  <a:lnTo>
                    <a:pt x="1371549" y="1941839"/>
                  </a:lnTo>
                  <a:lnTo>
                    <a:pt x="1362236" y="1991199"/>
                  </a:lnTo>
                  <a:lnTo>
                    <a:pt x="1351681" y="2036214"/>
                  </a:lnTo>
                  <a:lnTo>
                    <a:pt x="1339263" y="2080297"/>
                  </a:lnTo>
                  <a:lnTo>
                    <a:pt x="1337090" y="2091784"/>
                  </a:lnTo>
                  <a:lnTo>
                    <a:pt x="1340194" y="2104512"/>
                  </a:lnTo>
                  <a:lnTo>
                    <a:pt x="1342368" y="2111963"/>
                  </a:lnTo>
                  <a:lnTo>
                    <a:pt x="1329950" y="2188643"/>
                  </a:lnTo>
                  <a:lnTo>
                    <a:pt x="1329950" y="2192989"/>
                  </a:lnTo>
                  <a:lnTo>
                    <a:pt x="1337090" y="2190816"/>
                  </a:lnTo>
                  <a:lnTo>
                    <a:pt x="1340194" y="2186470"/>
                  </a:lnTo>
                  <a:lnTo>
                    <a:pt x="1342368" y="2183365"/>
                  </a:lnTo>
                  <a:lnTo>
                    <a:pt x="1345472" y="2179019"/>
                  </a:lnTo>
                  <a:lnTo>
                    <a:pt x="1349508" y="2175915"/>
                  </a:lnTo>
                  <a:lnTo>
                    <a:pt x="1349508" y="2179019"/>
                  </a:lnTo>
                  <a:lnTo>
                    <a:pt x="1354785" y="2179019"/>
                  </a:lnTo>
                  <a:lnTo>
                    <a:pt x="1345472" y="2215652"/>
                  </a:lnTo>
                  <a:lnTo>
                    <a:pt x="1334917" y="2215652"/>
                  </a:lnTo>
                  <a:lnTo>
                    <a:pt x="1327777" y="2234589"/>
                  </a:lnTo>
                  <a:lnTo>
                    <a:pt x="1320636" y="2256631"/>
                  </a:lnTo>
                  <a:lnTo>
                    <a:pt x="1315359" y="2279604"/>
                  </a:lnTo>
                  <a:lnTo>
                    <a:pt x="1313186" y="2305992"/>
                  </a:lnTo>
                  <a:lnTo>
                    <a:pt x="1311012" y="2333311"/>
                  </a:lnTo>
                  <a:lnTo>
                    <a:pt x="1315048" y="2357525"/>
                  </a:lnTo>
                  <a:lnTo>
                    <a:pt x="1322189" y="2380499"/>
                  </a:lnTo>
                  <a:lnTo>
                    <a:pt x="1332744" y="2401609"/>
                  </a:lnTo>
                  <a:lnTo>
                    <a:pt x="1349508" y="2416200"/>
                  </a:lnTo>
                  <a:lnTo>
                    <a:pt x="1369376" y="2426755"/>
                  </a:lnTo>
                  <a:lnTo>
                    <a:pt x="1369376" y="2434206"/>
                  </a:lnTo>
                  <a:lnTo>
                    <a:pt x="1354785" y="2424892"/>
                  </a:lnTo>
                  <a:lnTo>
                    <a:pt x="1342368" y="2414337"/>
                  </a:lnTo>
                  <a:lnTo>
                    <a:pt x="1329950" y="2401609"/>
                  </a:lnTo>
                  <a:lnTo>
                    <a:pt x="1325914" y="2401609"/>
                  </a:lnTo>
                  <a:lnTo>
                    <a:pt x="1332123" y="2416200"/>
                  </a:lnTo>
                  <a:lnTo>
                    <a:pt x="1342678" y="2430791"/>
                  </a:lnTo>
                  <a:lnTo>
                    <a:pt x="1357269" y="2445382"/>
                  </a:lnTo>
                  <a:lnTo>
                    <a:pt x="1374033" y="2458110"/>
                  </a:lnTo>
                  <a:lnTo>
                    <a:pt x="1389555" y="2466492"/>
                  </a:lnTo>
                  <a:lnTo>
                    <a:pt x="1406319" y="2470838"/>
                  </a:lnTo>
                  <a:lnTo>
                    <a:pt x="1423083" y="2466492"/>
                  </a:lnTo>
                  <a:lnTo>
                    <a:pt x="1426188" y="2465561"/>
                  </a:lnTo>
                  <a:lnTo>
                    <a:pt x="1428361" y="2463388"/>
                  </a:lnTo>
                  <a:lnTo>
                    <a:pt x="1430534" y="2463388"/>
                  </a:lnTo>
                  <a:lnTo>
                    <a:pt x="1430534" y="2461214"/>
                  </a:lnTo>
                  <a:lnTo>
                    <a:pt x="1432707" y="2460283"/>
                  </a:lnTo>
                  <a:lnTo>
                    <a:pt x="1435812" y="2458110"/>
                  </a:lnTo>
                  <a:lnTo>
                    <a:pt x="1432707" y="2453764"/>
                  </a:lnTo>
                  <a:lnTo>
                    <a:pt x="1432707" y="2452832"/>
                  </a:lnTo>
                  <a:lnTo>
                    <a:pt x="1432707" y="2452832"/>
                  </a:lnTo>
                  <a:lnTo>
                    <a:pt x="1432707" y="2450659"/>
                  </a:lnTo>
                  <a:lnTo>
                    <a:pt x="1428671" y="2450659"/>
                  </a:lnTo>
                  <a:lnTo>
                    <a:pt x="1427740" y="2450659"/>
                  </a:lnTo>
                  <a:lnTo>
                    <a:pt x="1421531" y="2450659"/>
                  </a:lnTo>
                  <a:lnTo>
                    <a:pt x="1420600" y="2439173"/>
                  </a:lnTo>
                  <a:lnTo>
                    <a:pt x="1418427" y="2426444"/>
                  </a:lnTo>
                  <a:lnTo>
                    <a:pt x="1416254" y="2415889"/>
                  </a:lnTo>
                  <a:lnTo>
                    <a:pt x="1413149" y="2406576"/>
                  </a:lnTo>
                  <a:lnTo>
                    <a:pt x="1410976" y="2404403"/>
                  </a:lnTo>
                  <a:lnTo>
                    <a:pt x="1410976" y="2402230"/>
                  </a:lnTo>
                  <a:lnTo>
                    <a:pt x="1408803" y="2402230"/>
                  </a:lnTo>
                  <a:lnTo>
                    <a:pt x="1405698" y="2401298"/>
                  </a:lnTo>
                  <a:lnTo>
                    <a:pt x="1396385" y="2414027"/>
                  </a:lnTo>
                  <a:lnTo>
                    <a:pt x="1384899" y="2426755"/>
                  </a:lnTo>
                  <a:lnTo>
                    <a:pt x="1384899" y="2431101"/>
                  </a:lnTo>
                  <a:lnTo>
                    <a:pt x="1381794" y="2431101"/>
                  </a:lnTo>
                  <a:lnTo>
                    <a:pt x="1381794" y="2424892"/>
                  </a:lnTo>
                  <a:lnTo>
                    <a:pt x="1381794" y="2421788"/>
                  </a:lnTo>
                  <a:lnTo>
                    <a:pt x="1383967" y="2417442"/>
                  </a:lnTo>
                  <a:lnTo>
                    <a:pt x="1384899" y="2414337"/>
                  </a:lnTo>
                  <a:lnTo>
                    <a:pt x="1394212" y="2402851"/>
                  </a:lnTo>
                  <a:lnTo>
                    <a:pt x="1406630" y="2392295"/>
                  </a:lnTo>
                  <a:lnTo>
                    <a:pt x="1420289" y="2384845"/>
                  </a:lnTo>
                  <a:lnTo>
                    <a:pt x="1428671" y="2382672"/>
                  </a:lnTo>
                  <a:lnTo>
                    <a:pt x="1427740" y="2373358"/>
                  </a:lnTo>
                  <a:lnTo>
                    <a:pt x="1423704" y="2368081"/>
                  </a:lnTo>
                  <a:lnTo>
                    <a:pt x="1418427" y="2362803"/>
                  </a:lnTo>
                  <a:lnTo>
                    <a:pt x="1413149" y="2357525"/>
                  </a:lnTo>
                  <a:lnTo>
                    <a:pt x="1418427" y="2340761"/>
                  </a:lnTo>
                  <a:lnTo>
                    <a:pt x="1427740" y="2322756"/>
                  </a:lnTo>
                  <a:lnTo>
                    <a:pt x="1440158" y="2303818"/>
                  </a:lnTo>
                  <a:lnTo>
                    <a:pt x="1454749" y="2289227"/>
                  </a:lnTo>
                  <a:lnTo>
                    <a:pt x="1469340" y="2281777"/>
                  </a:lnTo>
                  <a:lnTo>
                    <a:pt x="1472444" y="2269048"/>
                  </a:lnTo>
                  <a:lnTo>
                    <a:pt x="1467167" y="2264702"/>
                  </a:lnTo>
                  <a:lnTo>
                    <a:pt x="1461889" y="2261598"/>
                  </a:lnTo>
                  <a:lnTo>
                    <a:pt x="1455680" y="2258493"/>
                  </a:lnTo>
                  <a:lnTo>
                    <a:pt x="1452576" y="2252284"/>
                  </a:lnTo>
                  <a:lnTo>
                    <a:pt x="1448540" y="2244834"/>
                  </a:lnTo>
                  <a:lnTo>
                    <a:pt x="1448540" y="2243902"/>
                  </a:lnTo>
                  <a:lnTo>
                    <a:pt x="1447609" y="2241729"/>
                  </a:lnTo>
                  <a:lnTo>
                    <a:pt x="1448540" y="2239556"/>
                  </a:lnTo>
                  <a:lnTo>
                    <a:pt x="1448540" y="2237383"/>
                  </a:lnTo>
                  <a:lnTo>
                    <a:pt x="1448540" y="2234279"/>
                  </a:lnTo>
                  <a:lnTo>
                    <a:pt x="1448540" y="2229001"/>
                  </a:lnTo>
                  <a:lnTo>
                    <a:pt x="1454749" y="2229001"/>
                  </a:lnTo>
                  <a:lnTo>
                    <a:pt x="1460026" y="2226828"/>
                  </a:lnTo>
                  <a:lnTo>
                    <a:pt x="1462200" y="2226828"/>
                  </a:lnTo>
                  <a:lnTo>
                    <a:pt x="1465304" y="2224655"/>
                  </a:lnTo>
                  <a:lnTo>
                    <a:pt x="1469340" y="2214100"/>
                  </a:lnTo>
                  <a:lnTo>
                    <a:pt x="1472444" y="2202613"/>
                  </a:lnTo>
                  <a:lnTo>
                    <a:pt x="1477722" y="2192058"/>
                  </a:lnTo>
                  <a:lnTo>
                    <a:pt x="1479895" y="2185849"/>
                  </a:lnTo>
                  <a:lnTo>
                    <a:pt x="1483931" y="2184918"/>
                  </a:lnTo>
                  <a:lnTo>
                    <a:pt x="1489208" y="2182745"/>
                  </a:lnTo>
                  <a:lnTo>
                    <a:pt x="1494486" y="2180571"/>
                  </a:lnTo>
                  <a:lnTo>
                    <a:pt x="1501626" y="2178398"/>
                  </a:lnTo>
                  <a:lnTo>
                    <a:pt x="1498522" y="2173121"/>
                  </a:lnTo>
                  <a:lnTo>
                    <a:pt x="1496349" y="2170016"/>
                  </a:lnTo>
                  <a:lnTo>
                    <a:pt x="1492313" y="2165670"/>
                  </a:lnTo>
                  <a:lnTo>
                    <a:pt x="1489208" y="2163497"/>
                  </a:lnTo>
                  <a:lnTo>
                    <a:pt x="1485173" y="2162566"/>
                  </a:lnTo>
                  <a:lnTo>
                    <a:pt x="1479895" y="2158219"/>
                  </a:lnTo>
                  <a:lnTo>
                    <a:pt x="1472755" y="2155115"/>
                  </a:lnTo>
                  <a:lnTo>
                    <a:pt x="1472755" y="2147664"/>
                  </a:lnTo>
                  <a:lnTo>
                    <a:pt x="1487346" y="2145491"/>
                  </a:lnTo>
                  <a:lnTo>
                    <a:pt x="1501937" y="2145491"/>
                  </a:lnTo>
                  <a:lnTo>
                    <a:pt x="1513423" y="2143318"/>
                  </a:lnTo>
                  <a:lnTo>
                    <a:pt x="1521805" y="2143318"/>
                  </a:lnTo>
                  <a:lnTo>
                    <a:pt x="1520874" y="2135867"/>
                  </a:lnTo>
                  <a:lnTo>
                    <a:pt x="1520874" y="2132763"/>
                  </a:lnTo>
                  <a:lnTo>
                    <a:pt x="1520874" y="2129037"/>
                  </a:lnTo>
                  <a:lnTo>
                    <a:pt x="1520874" y="2128106"/>
                  </a:lnTo>
                  <a:lnTo>
                    <a:pt x="1521805" y="2123760"/>
                  </a:lnTo>
                  <a:lnTo>
                    <a:pt x="1521805" y="2116309"/>
                  </a:lnTo>
                  <a:lnTo>
                    <a:pt x="1521805" y="2108858"/>
                  </a:lnTo>
                  <a:lnTo>
                    <a:pt x="1523978" y="2103581"/>
                  </a:lnTo>
                  <a:lnTo>
                    <a:pt x="1526151" y="2099235"/>
                  </a:lnTo>
                  <a:lnTo>
                    <a:pt x="1553160" y="2091784"/>
                  </a:lnTo>
                  <a:lnTo>
                    <a:pt x="1585447" y="2090853"/>
                  </a:lnTo>
                  <a:lnTo>
                    <a:pt x="1587620" y="2076262"/>
                  </a:lnTo>
                  <a:lnTo>
                    <a:pt x="1589793" y="2062602"/>
                  </a:lnTo>
                  <a:lnTo>
                    <a:pt x="1587620" y="2052047"/>
                  </a:lnTo>
                  <a:lnTo>
                    <a:pt x="1582342" y="2041492"/>
                  </a:lnTo>
                  <a:lnTo>
                    <a:pt x="1569924" y="2034041"/>
                  </a:lnTo>
                  <a:lnTo>
                    <a:pt x="1569924" y="2026590"/>
                  </a:lnTo>
                  <a:lnTo>
                    <a:pt x="1592897" y="2031868"/>
                  </a:lnTo>
                  <a:lnTo>
                    <a:pt x="1618975" y="2037145"/>
                  </a:lnTo>
                  <a:lnTo>
                    <a:pt x="1631393" y="2022554"/>
                  </a:lnTo>
                  <a:lnTo>
                    <a:pt x="1642879" y="2009826"/>
                  </a:lnTo>
                  <a:lnTo>
                    <a:pt x="1653434" y="1995235"/>
                  </a:lnTo>
                  <a:lnTo>
                    <a:pt x="1662747" y="1973194"/>
                  </a:lnTo>
                  <a:lnTo>
                    <a:pt x="1663679" y="1973194"/>
                  </a:lnTo>
                  <a:lnTo>
                    <a:pt x="1665852" y="1971020"/>
                  </a:lnTo>
                  <a:lnTo>
                    <a:pt x="1668025" y="1971020"/>
                  </a:lnTo>
                  <a:lnTo>
                    <a:pt x="1670198" y="1968847"/>
                  </a:lnTo>
                  <a:lnTo>
                    <a:pt x="1671130" y="1973194"/>
                  </a:lnTo>
                  <a:lnTo>
                    <a:pt x="1673303" y="1978471"/>
                  </a:lnTo>
                  <a:lnTo>
                    <a:pt x="1673303" y="1982817"/>
                  </a:lnTo>
                  <a:lnTo>
                    <a:pt x="1673303" y="1990268"/>
                  </a:lnTo>
                  <a:lnTo>
                    <a:pt x="1678580" y="1990268"/>
                  </a:lnTo>
                  <a:lnTo>
                    <a:pt x="1685721" y="1969158"/>
                  </a:lnTo>
                  <a:lnTo>
                    <a:pt x="1692861" y="1953325"/>
                  </a:lnTo>
                  <a:lnTo>
                    <a:pt x="1700001" y="1936561"/>
                  </a:lnTo>
                  <a:lnTo>
                    <a:pt x="1704037" y="1916692"/>
                  </a:lnTo>
                  <a:lnTo>
                    <a:pt x="1706210" y="1892478"/>
                  </a:lnTo>
                  <a:lnTo>
                    <a:pt x="1718628" y="1892478"/>
                  </a:lnTo>
                  <a:lnTo>
                    <a:pt x="1716455" y="1887200"/>
                  </a:lnTo>
                  <a:lnTo>
                    <a:pt x="1714282" y="1881923"/>
                  </a:lnTo>
                  <a:lnTo>
                    <a:pt x="1714282" y="1877576"/>
                  </a:lnTo>
                  <a:lnTo>
                    <a:pt x="1714282" y="1874472"/>
                  </a:lnTo>
                  <a:lnTo>
                    <a:pt x="1718317" y="1868263"/>
                  </a:lnTo>
                  <a:lnTo>
                    <a:pt x="1727631" y="1857708"/>
                  </a:lnTo>
                  <a:lnTo>
                    <a:pt x="1742222" y="1852430"/>
                  </a:lnTo>
                  <a:lnTo>
                    <a:pt x="1757744" y="1848084"/>
                  </a:lnTo>
                  <a:lnTo>
                    <a:pt x="1774508" y="1847153"/>
                  </a:lnTo>
                  <a:lnTo>
                    <a:pt x="1791272" y="1844979"/>
                  </a:lnTo>
                  <a:lnTo>
                    <a:pt x="1801827" y="1840633"/>
                  </a:lnTo>
                  <a:lnTo>
                    <a:pt x="1807105" y="1833183"/>
                  </a:lnTo>
                  <a:lnTo>
                    <a:pt x="1816418" y="1820454"/>
                  </a:lnTo>
                  <a:lnTo>
                    <a:pt x="1825732" y="1803690"/>
                  </a:lnTo>
                  <a:lnTo>
                    <a:pt x="1835045" y="1787857"/>
                  </a:lnTo>
                  <a:lnTo>
                    <a:pt x="1842185" y="1773267"/>
                  </a:lnTo>
                  <a:lnTo>
                    <a:pt x="1845290" y="1763953"/>
                  </a:lnTo>
                  <a:lnTo>
                    <a:pt x="1847463" y="1749362"/>
                  </a:lnTo>
                  <a:lnTo>
                    <a:pt x="1843427" y="1732598"/>
                  </a:lnTo>
                  <a:lnTo>
                    <a:pt x="1842496" y="1718007"/>
                  </a:lnTo>
                  <a:lnTo>
                    <a:pt x="1842496" y="1707452"/>
                  </a:lnTo>
                  <a:lnTo>
                    <a:pt x="1850878" y="1690688"/>
                  </a:lnTo>
                  <a:lnTo>
                    <a:pt x="1863296" y="1668646"/>
                  </a:lnTo>
                  <a:lnTo>
                    <a:pt x="1877887" y="1646605"/>
                  </a:lnTo>
                  <a:lnTo>
                    <a:pt x="1892477" y="1626736"/>
                  </a:lnTo>
                  <a:lnTo>
                    <a:pt x="1906137" y="1609972"/>
                  </a:lnTo>
                  <a:lnTo>
                    <a:pt x="1903964" y="1601590"/>
                  </a:lnTo>
                  <a:lnTo>
                    <a:pt x="1901480" y="1594450"/>
                  </a:lnTo>
                  <a:close/>
                  <a:moveTo>
                    <a:pt x="1340815" y="768043"/>
                  </a:moveTo>
                  <a:lnTo>
                    <a:pt x="1342988" y="765870"/>
                  </a:lnTo>
                  <a:lnTo>
                    <a:pt x="1345162" y="763697"/>
                  </a:lnTo>
                  <a:lnTo>
                    <a:pt x="1348266" y="760592"/>
                  </a:lnTo>
                  <a:lnTo>
                    <a:pt x="1350439" y="756246"/>
                  </a:lnTo>
                  <a:lnTo>
                    <a:pt x="1353544" y="756246"/>
                  </a:lnTo>
                  <a:lnTo>
                    <a:pt x="1352612" y="760592"/>
                  </a:lnTo>
                  <a:lnTo>
                    <a:pt x="1350439" y="762765"/>
                  </a:lnTo>
                  <a:lnTo>
                    <a:pt x="1348266" y="765870"/>
                  </a:lnTo>
                  <a:lnTo>
                    <a:pt x="1348266" y="768043"/>
                  </a:lnTo>
                  <a:lnTo>
                    <a:pt x="1347335" y="773320"/>
                  </a:lnTo>
                  <a:lnTo>
                    <a:pt x="1343299" y="771147"/>
                  </a:lnTo>
                  <a:lnTo>
                    <a:pt x="1341126" y="770216"/>
                  </a:lnTo>
                  <a:lnTo>
                    <a:pt x="1341126" y="768043"/>
                  </a:lnTo>
                  <a:close/>
                  <a:moveTo>
                    <a:pt x="1108602" y="713094"/>
                  </a:moveTo>
                  <a:lnTo>
                    <a:pt x="1117915" y="701608"/>
                  </a:lnTo>
                  <a:lnTo>
                    <a:pt x="1126297" y="688879"/>
                  </a:lnTo>
                  <a:lnTo>
                    <a:pt x="1144924" y="691052"/>
                  </a:lnTo>
                  <a:lnTo>
                    <a:pt x="1159515" y="698503"/>
                  </a:lnTo>
                  <a:lnTo>
                    <a:pt x="1167897" y="705954"/>
                  </a:lnTo>
                  <a:lnTo>
                    <a:pt x="1175037" y="716509"/>
                  </a:lnTo>
                  <a:lnTo>
                    <a:pt x="1181246" y="727995"/>
                  </a:lnTo>
                  <a:lnTo>
                    <a:pt x="1189628" y="736377"/>
                  </a:lnTo>
                  <a:lnTo>
                    <a:pt x="1203288" y="746001"/>
                  </a:lnTo>
                  <a:lnTo>
                    <a:pt x="1211670" y="749106"/>
                  </a:lnTo>
                  <a:lnTo>
                    <a:pt x="1218810" y="749106"/>
                  </a:lnTo>
                  <a:lnTo>
                    <a:pt x="1228124" y="751279"/>
                  </a:lnTo>
                  <a:lnTo>
                    <a:pt x="1237437" y="756556"/>
                  </a:lnTo>
                  <a:lnTo>
                    <a:pt x="1237437" y="766180"/>
                  </a:lnTo>
                  <a:lnTo>
                    <a:pt x="1235264" y="771458"/>
                  </a:lnTo>
                  <a:lnTo>
                    <a:pt x="1235264" y="775804"/>
                  </a:lnTo>
                  <a:lnTo>
                    <a:pt x="1233091" y="777977"/>
                  </a:lnTo>
                  <a:lnTo>
                    <a:pt x="1232159" y="778909"/>
                  </a:lnTo>
                  <a:lnTo>
                    <a:pt x="1229986" y="778909"/>
                  </a:lnTo>
                  <a:lnTo>
                    <a:pt x="1227813" y="778909"/>
                  </a:lnTo>
                  <a:lnTo>
                    <a:pt x="1225640" y="781082"/>
                  </a:lnTo>
                  <a:lnTo>
                    <a:pt x="1224709" y="783255"/>
                  </a:lnTo>
                  <a:lnTo>
                    <a:pt x="1222535" y="785428"/>
                  </a:lnTo>
                  <a:lnTo>
                    <a:pt x="1218500" y="795983"/>
                  </a:lnTo>
                  <a:lnTo>
                    <a:pt x="1220673" y="805607"/>
                  </a:lnTo>
                  <a:lnTo>
                    <a:pt x="1222846" y="810884"/>
                  </a:lnTo>
                  <a:lnTo>
                    <a:pt x="1222846" y="818335"/>
                  </a:lnTo>
                  <a:lnTo>
                    <a:pt x="1217568" y="827959"/>
                  </a:lnTo>
                  <a:lnTo>
                    <a:pt x="1218500" y="831063"/>
                  </a:lnTo>
                  <a:lnTo>
                    <a:pt x="1218500" y="833237"/>
                  </a:lnTo>
                  <a:lnTo>
                    <a:pt x="1218500" y="835410"/>
                  </a:lnTo>
                  <a:lnTo>
                    <a:pt x="1220673" y="837583"/>
                  </a:lnTo>
                  <a:lnTo>
                    <a:pt x="1222846" y="838514"/>
                  </a:lnTo>
                  <a:lnTo>
                    <a:pt x="1225950" y="837583"/>
                  </a:lnTo>
                  <a:lnTo>
                    <a:pt x="1237437" y="833237"/>
                  </a:lnTo>
                  <a:lnTo>
                    <a:pt x="1252959" y="825786"/>
                  </a:lnTo>
                  <a:lnTo>
                    <a:pt x="1269723" y="815231"/>
                  </a:lnTo>
                  <a:lnTo>
                    <a:pt x="1288350" y="805607"/>
                  </a:lnTo>
                  <a:lnTo>
                    <a:pt x="1302941" y="794120"/>
                  </a:lnTo>
                  <a:lnTo>
                    <a:pt x="1315359" y="786670"/>
                  </a:lnTo>
                  <a:lnTo>
                    <a:pt x="1322499" y="781392"/>
                  </a:lnTo>
                  <a:lnTo>
                    <a:pt x="1325603" y="783565"/>
                  </a:lnTo>
                  <a:lnTo>
                    <a:pt x="1327777" y="783565"/>
                  </a:lnTo>
                  <a:lnTo>
                    <a:pt x="1329950" y="783565"/>
                  </a:lnTo>
                  <a:lnTo>
                    <a:pt x="1332123" y="785738"/>
                  </a:lnTo>
                  <a:lnTo>
                    <a:pt x="1332123" y="786670"/>
                  </a:lnTo>
                  <a:lnTo>
                    <a:pt x="1333054" y="791016"/>
                  </a:lnTo>
                  <a:lnTo>
                    <a:pt x="1337090" y="791016"/>
                  </a:lnTo>
                  <a:lnTo>
                    <a:pt x="1329950" y="801571"/>
                  </a:lnTo>
                  <a:lnTo>
                    <a:pt x="1313186" y="811195"/>
                  </a:lnTo>
                  <a:lnTo>
                    <a:pt x="1295490" y="818646"/>
                  </a:lnTo>
                  <a:lnTo>
                    <a:pt x="1276863" y="826096"/>
                  </a:lnTo>
                  <a:lnTo>
                    <a:pt x="1259168" y="835720"/>
                  </a:lnTo>
                  <a:lnTo>
                    <a:pt x="1242404" y="845344"/>
                  </a:lnTo>
                  <a:lnTo>
                    <a:pt x="1233091" y="859004"/>
                  </a:lnTo>
                  <a:lnTo>
                    <a:pt x="1210118" y="855899"/>
                  </a:lnTo>
                  <a:lnTo>
                    <a:pt x="1207945" y="831684"/>
                  </a:lnTo>
                  <a:lnTo>
                    <a:pt x="1207945" y="809332"/>
                  </a:lnTo>
                  <a:lnTo>
                    <a:pt x="1207945" y="791326"/>
                  </a:lnTo>
                  <a:lnTo>
                    <a:pt x="1205771" y="771147"/>
                  </a:lnTo>
                  <a:lnTo>
                    <a:pt x="1193354" y="771147"/>
                  </a:lnTo>
                  <a:lnTo>
                    <a:pt x="1191180" y="778598"/>
                  </a:lnTo>
                  <a:lnTo>
                    <a:pt x="1185903" y="789153"/>
                  </a:lnTo>
                  <a:lnTo>
                    <a:pt x="1180625" y="801882"/>
                  </a:lnTo>
                  <a:lnTo>
                    <a:pt x="1174416" y="816783"/>
                  </a:lnTo>
                  <a:lnTo>
                    <a:pt x="1169139" y="828269"/>
                  </a:lnTo>
                  <a:lnTo>
                    <a:pt x="1166034" y="835720"/>
                  </a:lnTo>
                  <a:lnTo>
                    <a:pt x="1166034" y="838825"/>
                  </a:lnTo>
                  <a:lnTo>
                    <a:pt x="1159825" y="837893"/>
                  </a:lnTo>
                  <a:lnTo>
                    <a:pt x="1158894" y="835720"/>
                  </a:lnTo>
                  <a:lnTo>
                    <a:pt x="1156721" y="833547"/>
                  </a:lnTo>
                  <a:lnTo>
                    <a:pt x="1154548" y="831374"/>
                  </a:lnTo>
                  <a:lnTo>
                    <a:pt x="1154548" y="828269"/>
                  </a:lnTo>
                  <a:lnTo>
                    <a:pt x="1153306" y="822061"/>
                  </a:lnTo>
                  <a:lnTo>
                    <a:pt x="1153306" y="812747"/>
                  </a:lnTo>
                  <a:lnTo>
                    <a:pt x="1159515" y="797846"/>
                  </a:lnTo>
                  <a:lnTo>
                    <a:pt x="1166655" y="780771"/>
                  </a:lnTo>
                  <a:lnTo>
                    <a:pt x="1175037" y="768043"/>
                  </a:lnTo>
                  <a:lnTo>
                    <a:pt x="1182177" y="756556"/>
                  </a:lnTo>
                  <a:lnTo>
                    <a:pt x="1175037" y="748174"/>
                  </a:lnTo>
                  <a:lnTo>
                    <a:pt x="1167897" y="743828"/>
                  </a:lnTo>
                  <a:lnTo>
                    <a:pt x="1160757" y="740724"/>
                  </a:lnTo>
                  <a:lnTo>
                    <a:pt x="1152375" y="736377"/>
                  </a:lnTo>
                  <a:lnTo>
                    <a:pt x="1147097" y="723649"/>
                  </a:lnTo>
                  <a:lnTo>
                    <a:pt x="1137784" y="723649"/>
                  </a:lnTo>
                  <a:lnTo>
                    <a:pt x="1137784" y="728927"/>
                  </a:lnTo>
                  <a:lnTo>
                    <a:pt x="1135611" y="733273"/>
                  </a:lnTo>
                  <a:lnTo>
                    <a:pt x="1135611" y="738551"/>
                  </a:lnTo>
                  <a:lnTo>
                    <a:pt x="1133438" y="746001"/>
                  </a:lnTo>
                  <a:lnTo>
                    <a:pt x="1126297" y="736377"/>
                  </a:lnTo>
                  <a:lnTo>
                    <a:pt x="1121020" y="731100"/>
                  </a:lnTo>
                  <a:lnTo>
                    <a:pt x="1113879" y="727995"/>
                  </a:lnTo>
                  <a:lnTo>
                    <a:pt x="1103324" y="728927"/>
                  </a:lnTo>
                  <a:lnTo>
                    <a:pt x="1108602" y="71309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 name="Freeform: Shape 4">
              <a:extLst>
                <a:ext uri="{FF2B5EF4-FFF2-40B4-BE49-F238E27FC236}">
                  <a16:creationId xmlns:a16="http://schemas.microsoft.com/office/drawing/2014/main" id="{9B94D090-A806-4550-8AF0-21585DCBBB7D}"/>
                </a:ext>
              </a:extLst>
            </p:cNvPr>
            <p:cNvSpPr/>
            <p:nvPr/>
          </p:nvSpPr>
          <p:spPr>
            <a:xfrm>
              <a:off x="3644576" y="3731096"/>
              <a:ext cx="2992697" cy="1030680"/>
            </a:xfrm>
            <a:custGeom>
              <a:avLst/>
              <a:gdLst>
                <a:gd name="connsiteX0" fmla="*/ 7140 w 2992697"/>
                <a:gd name="connsiteY0" fmla="*/ 256428 h 1030680"/>
                <a:gd name="connsiteX1" fmla="*/ 26077 w 2992697"/>
                <a:gd name="connsiteY1" fmla="*/ 261706 h 1030680"/>
                <a:gd name="connsiteX2" fmla="*/ 38495 w 2992697"/>
                <a:gd name="connsiteY2" fmla="*/ 271330 h 1030680"/>
                <a:gd name="connsiteX3" fmla="*/ 49050 w 2992697"/>
                <a:gd name="connsiteY3" fmla="*/ 279712 h 1030680"/>
                <a:gd name="connsiteX4" fmla="*/ 60537 w 2992697"/>
                <a:gd name="connsiteY4" fmla="*/ 291198 h 1030680"/>
                <a:gd name="connsiteX5" fmla="*/ 71092 w 2992697"/>
                <a:gd name="connsiteY5" fmla="*/ 299580 h 1030680"/>
                <a:gd name="connsiteX6" fmla="*/ 71092 w 2992697"/>
                <a:gd name="connsiteY6" fmla="*/ 296476 h 1030680"/>
                <a:gd name="connsiteX7" fmla="*/ 77301 w 2992697"/>
                <a:gd name="connsiteY7" fmla="*/ 296476 h 1030680"/>
                <a:gd name="connsiteX8" fmla="*/ 77301 w 2992697"/>
                <a:gd name="connsiteY8" fmla="*/ 299580 h 1030680"/>
                <a:gd name="connsiteX9" fmla="*/ 78232 w 2992697"/>
                <a:gd name="connsiteY9" fmla="*/ 303926 h 1030680"/>
                <a:gd name="connsiteX10" fmla="*/ 82268 w 2992697"/>
                <a:gd name="connsiteY10" fmla="*/ 309204 h 1030680"/>
                <a:gd name="connsiteX11" fmla="*/ 84441 w 2992697"/>
                <a:gd name="connsiteY11" fmla="*/ 316655 h 1030680"/>
                <a:gd name="connsiteX12" fmla="*/ 76991 w 2992697"/>
                <a:gd name="connsiteY12" fmla="*/ 316655 h 1030680"/>
                <a:gd name="connsiteX13" fmla="*/ 72955 w 2992697"/>
                <a:gd name="connsiteY13" fmla="*/ 316655 h 1030680"/>
                <a:gd name="connsiteX14" fmla="*/ 72955 w 2992697"/>
                <a:gd name="connsiteY14" fmla="*/ 318828 h 1030680"/>
                <a:gd name="connsiteX15" fmla="*/ 70782 w 2992697"/>
                <a:gd name="connsiteY15" fmla="*/ 318828 h 1030680"/>
                <a:gd name="connsiteX16" fmla="*/ 67677 w 2992697"/>
                <a:gd name="connsiteY16" fmla="*/ 318828 h 1030680"/>
                <a:gd name="connsiteX17" fmla="*/ 63641 w 2992697"/>
                <a:gd name="connsiteY17" fmla="*/ 321001 h 1030680"/>
                <a:gd name="connsiteX18" fmla="*/ 49050 w 2992697"/>
                <a:gd name="connsiteY18" fmla="*/ 309514 h 1030680"/>
                <a:gd name="connsiteX19" fmla="*/ 34460 w 2992697"/>
                <a:gd name="connsiteY19" fmla="*/ 304237 h 1030680"/>
                <a:gd name="connsiteX20" fmla="*/ 16764 w 2992697"/>
                <a:gd name="connsiteY20" fmla="*/ 299891 h 1030680"/>
                <a:gd name="connsiteX21" fmla="*/ 0 w 2992697"/>
                <a:gd name="connsiteY21" fmla="*/ 291509 h 1030680"/>
                <a:gd name="connsiteX22" fmla="*/ 6209 w 2992697"/>
                <a:gd name="connsiteY22" fmla="*/ 286231 h 1030680"/>
                <a:gd name="connsiteX23" fmla="*/ 7140 w 2992697"/>
                <a:gd name="connsiteY23" fmla="*/ 280022 h 1030680"/>
                <a:gd name="connsiteX24" fmla="*/ 6209 w 2992697"/>
                <a:gd name="connsiteY24" fmla="*/ 274745 h 1030680"/>
                <a:gd name="connsiteX25" fmla="*/ 6209 w 2992697"/>
                <a:gd name="connsiteY25" fmla="*/ 266983 h 1030680"/>
                <a:gd name="connsiteX26" fmla="*/ 7140 w 2992697"/>
                <a:gd name="connsiteY26" fmla="*/ 256428 h 1030680"/>
                <a:gd name="connsiteX27" fmla="*/ 7140 w 2992697"/>
                <a:gd name="connsiteY27" fmla="*/ 256428 h 1030680"/>
                <a:gd name="connsiteX28" fmla="*/ 7140 w 2992697"/>
                <a:gd name="connsiteY28" fmla="*/ 256428 h 1030680"/>
                <a:gd name="connsiteX29" fmla="*/ 1275001 w 2992697"/>
                <a:gd name="connsiteY29" fmla="*/ 248978 h 1030680"/>
                <a:gd name="connsiteX30" fmla="*/ 1279037 w 2992697"/>
                <a:gd name="connsiteY30" fmla="*/ 248978 h 1030680"/>
                <a:gd name="connsiteX31" fmla="*/ 1282141 w 2992697"/>
                <a:gd name="connsiteY31" fmla="*/ 249909 h 1030680"/>
                <a:gd name="connsiteX32" fmla="*/ 1284314 w 2992697"/>
                <a:gd name="connsiteY32" fmla="*/ 252082 h 1030680"/>
                <a:gd name="connsiteX33" fmla="*/ 1286487 w 2992697"/>
                <a:gd name="connsiteY33" fmla="*/ 254255 h 1030680"/>
                <a:gd name="connsiteX34" fmla="*/ 1287419 w 2992697"/>
                <a:gd name="connsiteY34" fmla="*/ 256428 h 1030680"/>
                <a:gd name="connsiteX35" fmla="*/ 1287419 w 2992697"/>
                <a:gd name="connsiteY35" fmla="*/ 257670 h 1030680"/>
                <a:gd name="connsiteX36" fmla="*/ 1287419 w 2992697"/>
                <a:gd name="connsiteY36" fmla="*/ 259843 h 1030680"/>
                <a:gd name="connsiteX37" fmla="*/ 1289592 w 2992697"/>
                <a:gd name="connsiteY37" fmla="*/ 264189 h 1030680"/>
                <a:gd name="connsiteX38" fmla="*/ 1282141 w 2992697"/>
                <a:gd name="connsiteY38" fmla="*/ 264189 h 1030680"/>
                <a:gd name="connsiteX39" fmla="*/ 1279037 w 2992697"/>
                <a:gd name="connsiteY39" fmla="*/ 265121 h 1030680"/>
                <a:gd name="connsiteX40" fmla="*/ 1275001 w 2992697"/>
                <a:gd name="connsiteY40" fmla="*/ 265121 h 1030680"/>
                <a:gd name="connsiteX41" fmla="*/ 1271896 w 2992697"/>
                <a:gd name="connsiteY41" fmla="*/ 267294 h 1030680"/>
                <a:gd name="connsiteX42" fmla="*/ 1265687 w 2992697"/>
                <a:gd name="connsiteY42" fmla="*/ 267294 h 1030680"/>
                <a:gd name="connsiteX43" fmla="*/ 1265687 w 2992697"/>
                <a:gd name="connsiteY43" fmla="*/ 264189 h 1030680"/>
                <a:gd name="connsiteX44" fmla="*/ 1262583 w 2992697"/>
                <a:gd name="connsiteY44" fmla="*/ 264189 h 1030680"/>
                <a:gd name="connsiteX45" fmla="*/ 1262583 w 2992697"/>
                <a:gd name="connsiteY45" fmla="*/ 250530 h 1030680"/>
                <a:gd name="connsiteX46" fmla="*/ 1267861 w 2992697"/>
                <a:gd name="connsiteY46" fmla="*/ 250530 h 1030680"/>
                <a:gd name="connsiteX47" fmla="*/ 1273138 w 2992697"/>
                <a:gd name="connsiteY47" fmla="*/ 249598 h 1030680"/>
                <a:gd name="connsiteX48" fmla="*/ 1275001 w 2992697"/>
                <a:gd name="connsiteY48" fmla="*/ 249598 h 1030680"/>
                <a:gd name="connsiteX49" fmla="*/ 1275001 w 2992697"/>
                <a:gd name="connsiteY49" fmla="*/ 248978 h 1030680"/>
                <a:gd name="connsiteX50" fmla="*/ 1275001 w 2992697"/>
                <a:gd name="connsiteY50" fmla="*/ 248978 h 1030680"/>
                <a:gd name="connsiteX51" fmla="*/ 63641 w 2992697"/>
                <a:gd name="connsiteY51" fmla="*/ 239664 h 1030680"/>
                <a:gd name="connsiteX52" fmla="*/ 80405 w 2992697"/>
                <a:gd name="connsiteY52" fmla="*/ 239664 h 1030680"/>
                <a:gd name="connsiteX53" fmla="*/ 80405 w 2992697"/>
                <a:gd name="connsiteY53" fmla="*/ 242769 h 1030680"/>
                <a:gd name="connsiteX54" fmla="*/ 77301 w 2992697"/>
                <a:gd name="connsiteY54" fmla="*/ 242769 h 1030680"/>
                <a:gd name="connsiteX55" fmla="*/ 73265 w 2992697"/>
                <a:gd name="connsiteY55" fmla="*/ 242769 h 1030680"/>
                <a:gd name="connsiteX56" fmla="*/ 71092 w 2992697"/>
                <a:gd name="connsiteY56" fmla="*/ 244942 h 1030680"/>
                <a:gd name="connsiteX57" fmla="*/ 70161 w 2992697"/>
                <a:gd name="connsiteY57" fmla="*/ 244942 h 1030680"/>
                <a:gd name="connsiteX58" fmla="*/ 70161 w 2992697"/>
                <a:gd name="connsiteY58" fmla="*/ 244942 h 1030680"/>
                <a:gd name="connsiteX59" fmla="*/ 67988 w 2992697"/>
                <a:gd name="connsiteY59" fmla="*/ 244942 h 1030680"/>
                <a:gd name="connsiteX60" fmla="*/ 65815 w 2992697"/>
                <a:gd name="connsiteY60" fmla="*/ 242769 h 1030680"/>
                <a:gd name="connsiteX61" fmla="*/ 63641 w 2992697"/>
                <a:gd name="connsiteY61" fmla="*/ 239664 h 1030680"/>
                <a:gd name="connsiteX62" fmla="*/ 63641 w 2992697"/>
                <a:gd name="connsiteY62" fmla="*/ 239664 h 1030680"/>
                <a:gd name="connsiteX63" fmla="*/ 63641 w 2992697"/>
                <a:gd name="connsiteY63" fmla="*/ 239664 h 1030680"/>
                <a:gd name="connsiteX64" fmla="*/ 1790651 w 2992697"/>
                <a:gd name="connsiteY64" fmla="*/ 213276 h 1030680"/>
                <a:gd name="connsiteX65" fmla="*/ 1803069 w 2992697"/>
                <a:gd name="connsiteY65" fmla="*/ 213276 h 1030680"/>
                <a:gd name="connsiteX66" fmla="*/ 1807105 w 2992697"/>
                <a:gd name="connsiteY66" fmla="*/ 228178 h 1030680"/>
                <a:gd name="connsiteX67" fmla="*/ 1810209 w 2992697"/>
                <a:gd name="connsiteY67" fmla="*/ 237801 h 1030680"/>
                <a:gd name="connsiteX68" fmla="*/ 1817660 w 2992697"/>
                <a:gd name="connsiteY68" fmla="*/ 242148 h 1030680"/>
                <a:gd name="connsiteX69" fmla="*/ 1830078 w 2992697"/>
                <a:gd name="connsiteY69" fmla="*/ 247425 h 1030680"/>
                <a:gd name="connsiteX70" fmla="*/ 1824800 w 2992697"/>
                <a:gd name="connsiteY70" fmla="*/ 269467 h 1030680"/>
                <a:gd name="connsiteX71" fmla="*/ 1817350 w 2992697"/>
                <a:gd name="connsiteY71" fmla="*/ 291509 h 1030680"/>
                <a:gd name="connsiteX72" fmla="*/ 1806794 w 2992697"/>
                <a:gd name="connsiteY72" fmla="*/ 307341 h 1030680"/>
                <a:gd name="connsiteX73" fmla="*/ 1806794 w 2992697"/>
                <a:gd name="connsiteY73" fmla="*/ 287162 h 1030680"/>
                <a:gd name="connsiteX74" fmla="*/ 1782890 w 2992697"/>
                <a:gd name="connsiteY74" fmla="*/ 287162 h 1030680"/>
                <a:gd name="connsiteX75" fmla="*/ 1785063 w 2992697"/>
                <a:gd name="connsiteY75" fmla="*/ 263879 h 1030680"/>
                <a:gd name="connsiteX76" fmla="*/ 1787236 w 2992697"/>
                <a:gd name="connsiteY76" fmla="*/ 241837 h 1030680"/>
                <a:gd name="connsiteX77" fmla="*/ 1790651 w 2992697"/>
                <a:gd name="connsiteY77" fmla="*/ 213276 h 1030680"/>
                <a:gd name="connsiteX78" fmla="*/ 1790651 w 2992697"/>
                <a:gd name="connsiteY78" fmla="*/ 213276 h 1030680"/>
                <a:gd name="connsiteX79" fmla="*/ 1790651 w 2992697"/>
                <a:gd name="connsiteY79" fmla="*/ 213276 h 1030680"/>
                <a:gd name="connsiteX80" fmla="*/ 2941784 w 2992697"/>
                <a:gd name="connsiteY80" fmla="*/ 165778 h 1030680"/>
                <a:gd name="connsiteX81" fmla="*/ 2945820 w 2992697"/>
                <a:gd name="connsiteY81" fmla="*/ 165778 h 1030680"/>
                <a:gd name="connsiteX82" fmla="*/ 2945820 w 2992697"/>
                <a:gd name="connsiteY82" fmla="*/ 170124 h 1030680"/>
                <a:gd name="connsiteX83" fmla="*/ 2946751 w 2992697"/>
                <a:gd name="connsiteY83" fmla="*/ 175402 h 1030680"/>
                <a:gd name="connsiteX84" fmla="*/ 2948925 w 2992697"/>
                <a:gd name="connsiteY84" fmla="*/ 177575 h 1030680"/>
                <a:gd name="connsiteX85" fmla="*/ 2951098 w 2992697"/>
                <a:gd name="connsiteY85" fmla="*/ 180679 h 1030680"/>
                <a:gd name="connsiteX86" fmla="*/ 2953271 w 2992697"/>
                <a:gd name="connsiteY86" fmla="*/ 182853 h 1030680"/>
                <a:gd name="connsiteX87" fmla="*/ 2956375 w 2992697"/>
                <a:gd name="connsiteY87" fmla="*/ 185957 h 1030680"/>
                <a:gd name="connsiteX88" fmla="*/ 2960411 w 2992697"/>
                <a:gd name="connsiteY88" fmla="*/ 182853 h 1030680"/>
                <a:gd name="connsiteX89" fmla="*/ 2961342 w 2992697"/>
                <a:gd name="connsiteY89" fmla="*/ 178506 h 1030680"/>
                <a:gd name="connsiteX90" fmla="*/ 2963515 w 2992697"/>
                <a:gd name="connsiteY90" fmla="*/ 177575 h 1030680"/>
                <a:gd name="connsiteX91" fmla="*/ 2967551 w 2992697"/>
                <a:gd name="connsiteY91" fmla="*/ 177575 h 1030680"/>
                <a:gd name="connsiteX92" fmla="*/ 2972829 w 2992697"/>
                <a:gd name="connsiteY92" fmla="*/ 175402 h 1030680"/>
                <a:gd name="connsiteX93" fmla="*/ 2975933 w 2992697"/>
                <a:gd name="connsiteY93" fmla="*/ 185957 h 1030680"/>
                <a:gd name="connsiteX94" fmla="*/ 2982142 w 2992697"/>
                <a:gd name="connsiteY94" fmla="*/ 193408 h 1030680"/>
                <a:gd name="connsiteX95" fmla="*/ 2987420 w 2992697"/>
                <a:gd name="connsiteY95" fmla="*/ 200858 h 1030680"/>
                <a:gd name="connsiteX96" fmla="*/ 2990524 w 2992697"/>
                <a:gd name="connsiteY96" fmla="*/ 210482 h 1030680"/>
                <a:gd name="connsiteX97" fmla="*/ 2992697 w 2992697"/>
                <a:gd name="connsiteY97" fmla="*/ 223211 h 1030680"/>
                <a:gd name="connsiteX98" fmla="*/ 2992697 w 2992697"/>
                <a:gd name="connsiteY98" fmla="*/ 225384 h 1030680"/>
                <a:gd name="connsiteX99" fmla="*/ 2990524 w 2992697"/>
                <a:gd name="connsiteY99" fmla="*/ 227557 h 1030680"/>
                <a:gd name="connsiteX100" fmla="*/ 2990524 w 2992697"/>
                <a:gd name="connsiteY100" fmla="*/ 228488 h 1030680"/>
                <a:gd name="connsiteX101" fmla="*/ 2990524 w 2992697"/>
                <a:gd name="connsiteY101" fmla="*/ 230661 h 1030680"/>
                <a:gd name="connsiteX102" fmla="*/ 2990524 w 2992697"/>
                <a:gd name="connsiteY102" fmla="*/ 232834 h 1030680"/>
                <a:gd name="connsiteX103" fmla="*/ 2989593 w 2992697"/>
                <a:gd name="connsiteY103" fmla="*/ 235939 h 1030680"/>
                <a:gd name="connsiteX104" fmla="*/ 2978106 w 2992697"/>
                <a:gd name="connsiteY104" fmla="*/ 243390 h 1030680"/>
                <a:gd name="connsiteX105" fmla="*/ 2961342 w 2992697"/>
                <a:gd name="connsiteY105" fmla="*/ 250840 h 1030680"/>
                <a:gd name="connsiteX106" fmla="*/ 2941474 w 2992697"/>
                <a:gd name="connsiteY106" fmla="*/ 255186 h 1030680"/>
                <a:gd name="connsiteX107" fmla="*/ 2921605 w 2992697"/>
                <a:gd name="connsiteY107" fmla="*/ 258291 h 1030680"/>
                <a:gd name="connsiteX108" fmla="*/ 2904841 w 2992697"/>
                <a:gd name="connsiteY108" fmla="*/ 260464 h 1030680"/>
                <a:gd name="connsiteX109" fmla="*/ 2907014 w 2992697"/>
                <a:gd name="connsiteY109" fmla="*/ 250840 h 1030680"/>
                <a:gd name="connsiteX110" fmla="*/ 2909187 w 2992697"/>
                <a:gd name="connsiteY110" fmla="*/ 247736 h 1030680"/>
                <a:gd name="connsiteX111" fmla="*/ 2911360 w 2992697"/>
                <a:gd name="connsiteY111" fmla="*/ 243390 h 1030680"/>
                <a:gd name="connsiteX112" fmla="*/ 2912292 w 2992697"/>
                <a:gd name="connsiteY112" fmla="*/ 242458 h 1030680"/>
                <a:gd name="connsiteX113" fmla="*/ 2914465 w 2992697"/>
                <a:gd name="connsiteY113" fmla="*/ 242458 h 1030680"/>
                <a:gd name="connsiteX114" fmla="*/ 2918501 w 2992697"/>
                <a:gd name="connsiteY114" fmla="*/ 240285 h 1030680"/>
                <a:gd name="connsiteX115" fmla="*/ 2919432 w 2992697"/>
                <a:gd name="connsiteY115" fmla="*/ 240285 h 1030680"/>
                <a:gd name="connsiteX116" fmla="*/ 2921605 w 2992697"/>
                <a:gd name="connsiteY116" fmla="*/ 238112 h 1030680"/>
                <a:gd name="connsiteX117" fmla="*/ 2925641 w 2992697"/>
                <a:gd name="connsiteY117" fmla="*/ 235939 h 1030680"/>
                <a:gd name="connsiteX118" fmla="*/ 2930919 w 2992697"/>
                <a:gd name="connsiteY118" fmla="*/ 221037 h 1030680"/>
                <a:gd name="connsiteX119" fmla="*/ 2930919 w 2992697"/>
                <a:gd name="connsiteY119" fmla="*/ 206136 h 1030680"/>
                <a:gd name="connsiteX120" fmla="*/ 2928746 w 2992697"/>
                <a:gd name="connsiteY120" fmla="*/ 192476 h 1030680"/>
                <a:gd name="connsiteX121" fmla="*/ 2931850 w 2992697"/>
                <a:gd name="connsiteY121" fmla="*/ 180990 h 1030680"/>
                <a:gd name="connsiteX122" fmla="*/ 2941163 w 2992697"/>
                <a:gd name="connsiteY122" fmla="*/ 170435 h 1030680"/>
                <a:gd name="connsiteX123" fmla="*/ 2941163 w 2992697"/>
                <a:gd name="connsiteY123" fmla="*/ 165778 h 1030680"/>
                <a:gd name="connsiteX124" fmla="*/ 2941784 w 2992697"/>
                <a:gd name="connsiteY124" fmla="*/ 165778 h 1030680"/>
                <a:gd name="connsiteX125" fmla="*/ 2941784 w 2992697"/>
                <a:gd name="connsiteY125" fmla="*/ 165778 h 1030680"/>
                <a:gd name="connsiteX126" fmla="*/ 148083 w 2992697"/>
                <a:gd name="connsiteY126" fmla="*/ 158327 h 1030680"/>
                <a:gd name="connsiteX127" fmla="*/ 167951 w 2992697"/>
                <a:gd name="connsiteY127" fmla="*/ 180369 h 1030680"/>
                <a:gd name="connsiteX128" fmla="*/ 193097 w 2992697"/>
                <a:gd name="connsiteY128" fmla="*/ 197133 h 1030680"/>
                <a:gd name="connsiteX129" fmla="*/ 224452 w 2992697"/>
                <a:gd name="connsiteY129" fmla="*/ 209861 h 1030680"/>
                <a:gd name="connsiteX130" fmla="*/ 226625 w 2992697"/>
                <a:gd name="connsiteY130" fmla="*/ 227867 h 1030680"/>
                <a:gd name="connsiteX131" fmla="*/ 231903 w 2992697"/>
                <a:gd name="connsiteY131" fmla="*/ 241527 h 1030680"/>
                <a:gd name="connsiteX132" fmla="*/ 237181 w 2992697"/>
                <a:gd name="connsiteY132" fmla="*/ 248978 h 1030680"/>
                <a:gd name="connsiteX133" fmla="*/ 244631 w 2992697"/>
                <a:gd name="connsiteY133" fmla="*/ 256428 h 1030680"/>
                <a:gd name="connsiteX134" fmla="*/ 252082 w 2992697"/>
                <a:gd name="connsiteY134" fmla="*/ 266983 h 1030680"/>
                <a:gd name="connsiteX135" fmla="*/ 239664 w 2992697"/>
                <a:gd name="connsiteY135" fmla="*/ 269157 h 1030680"/>
                <a:gd name="connsiteX136" fmla="*/ 227246 w 2992697"/>
                <a:gd name="connsiteY136" fmla="*/ 271330 h 1030680"/>
                <a:gd name="connsiteX137" fmla="*/ 215760 w 2992697"/>
                <a:gd name="connsiteY137" fmla="*/ 276607 h 1030680"/>
                <a:gd name="connsiteX138" fmla="*/ 208309 w 2992697"/>
                <a:gd name="connsiteY138" fmla="*/ 284058 h 1030680"/>
                <a:gd name="connsiteX139" fmla="*/ 207378 w 2992697"/>
                <a:gd name="connsiteY139" fmla="*/ 287162 h 1030680"/>
                <a:gd name="connsiteX140" fmla="*/ 205205 w 2992697"/>
                <a:gd name="connsiteY140" fmla="*/ 291509 h 1030680"/>
                <a:gd name="connsiteX141" fmla="*/ 203032 w 2992697"/>
                <a:gd name="connsiteY141" fmla="*/ 294613 h 1030680"/>
                <a:gd name="connsiteX142" fmla="*/ 200858 w 2992697"/>
                <a:gd name="connsiteY142" fmla="*/ 296786 h 1030680"/>
                <a:gd name="connsiteX143" fmla="*/ 197754 w 2992697"/>
                <a:gd name="connsiteY143" fmla="*/ 299891 h 1030680"/>
                <a:gd name="connsiteX144" fmla="*/ 186267 w 2992697"/>
                <a:gd name="connsiteY144" fmla="*/ 302064 h 1030680"/>
                <a:gd name="connsiteX145" fmla="*/ 170745 w 2992697"/>
                <a:gd name="connsiteY145" fmla="*/ 304237 h 1030680"/>
                <a:gd name="connsiteX146" fmla="*/ 151808 w 2992697"/>
                <a:gd name="connsiteY146" fmla="*/ 302064 h 1030680"/>
                <a:gd name="connsiteX147" fmla="*/ 137217 w 2992697"/>
                <a:gd name="connsiteY147" fmla="*/ 299891 h 1030680"/>
                <a:gd name="connsiteX148" fmla="*/ 134113 w 2992697"/>
                <a:gd name="connsiteY148" fmla="*/ 289335 h 1030680"/>
                <a:gd name="connsiteX149" fmla="*/ 131939 w 2992697"/>
                <a:gd name="connsiteY149" fmla="*/ 281885 h 1030680"/>
                <a:gd name="connsiteX150" fmla="*/ 129766 w 2992697"/>
                <a:gd name="connsiteY150" fmla="*/ 276607 h 1030680"/>
                <a:gd name="connsiteX151" fmla="*/ 124489 w 2992697"/>
                <a:gd name="connsiteY151" fmla="*/ 266983 h 1030680"/>
                <a:gd name="connsiteX152" fmla="*/ 148393 w 2992697"/>
                <a:gd name="connsiteY152" fmla="*/ 259533 h 1030680"/>
                <a:gd name="connsiteX153" fmla="*/ 148393 w 2992697"/>
                <a:gd name="connsiteY153" fmla="*/ 256428 h 1030680"/>
                <a:gd name="connsiteX154" fmla="*/ 129456 w 2992697"/>
                <a:gd name="connsiteY154" fmla="*/ 254255 h 1030680"/>
                <a:gd name="connsiteX155" fmla="*/ 117038 w 2992697"/>
                <a:gd name="connsiteY155" fmla="*/ 249909 h 1030680"/>
                <a:gd name="connsiteX156" fmla="*/ 107725 w 2992697"/>
                <a:gd name="connsiteY156" fmla="*/ 242458 h 1030680"/>
                <a:gd name="connsiteX157" fmla="*/ 106793 w 2992697"/>
                <a:gd name="connsiteY157" fmla="*/ 237181 h 1030680"/>
                <a:gd name="connsiteX158" fmla="*/ 102758 w 2992697"/>
                <a:gd name="connsiteY158" fmla="*/ 231903 h 1030680"/>
                <a:gd name="connsiteX159" fmla="*/ 100584 w 2992697"/>
                <a:gd name="connsiteY159" fmla="*/ 226625 h 1030680"/>
                <a:gd name="connsiteX160" fmla="*/ 100584 w 2992697"/>
                <a:gd name="connsiteY160" fmla="*/ 220417 h 1030680"/>
                <a:gd name="connsiteX161" fmla="*/ 100584 w 2992697"/>
                <a:gd name="connsiteY161" fmla="*/ 217312 h 1030680"/>
                <a:gd name="connsiteX162" fmla="*/ 100584 w 2992697"/>
                <a:gd name="connsiteY162" fmla="*/ 212966 h 1030680"/>
                <a:gd name="connsiteX163" fmla="*/ 102758 w 2992697"/>
                <a:gd name="connsiteY163" fmla="*/ 212966 h 1030680"/>
                <a:gd name="connsiteX164" fmla="*/ 104931 w 2992697"/>
                <a:gd name="connsiteY164" fmla="*/ 212034 h 1030680"/>
                <a:gd name="connsiteX165" fmla="*/ 107104 w 2992697"/>
                <a:gd name="connsiteY165" fmla="*/ 212034 h 1030680"/>
                <a:gd name="connsiteX166" fmla="*/ 108035 w 2992697"/>
                <a:gd name="connsiteY166" fmla="*/ 212034 h 1030680"/>
                <a:gd name="connsiteX167" fmla="*/ 112071 w 2992697"/>
                <a:gd name="connsiteY167" fmla="*/ 209861 h 1030680"/>
                <a:gd name="connsiteX168" fmla="*/ 113623 w 2992697"/>
                <a:gd name="connsiteY168" fmla="*/ 204894 h 1030680"/>
                <a:gd name="connsiteX169" fmla="*/ 113623 w 2992697"/>
                <a:gd name="connsiteY169" fmla="*/ 198685 h 1030680"/>
                <a:gd name="connsiteX170" fmla="*/ 113623 w 2992697"/>
                <a:gd name="connsiteY170" fmla="*/ 195581 h 1030680"/>
                <a:gd name="connsiteX171" fmla="*/ 114554 w 2992697"/>
                <a:gd name="connsiteY171" fmla="*/ 193408 h 1030680"/>
                <a:gd name="connsiteX172" fmla="*/ 116728 w 2992697"/>
                <a:gd name="connsiteY172" fmla="*/ 190303 h 1030680"/>
                <a:gd name="connsiteX173" fmla="*/ 118901 w 2992697"/>
                <a:gd name="connsiteY173" fmla="*/ 190303 h 1030680"/>
                <a:gd name="connsiteX174" fmla="*/ 121074 w 2992697"/>
                <a:gd name="connsiteY174" fmla="*/ 188130 h 1030680"/>
                <a:gd name="connsiteX175" fmla="*/ 122005 w 2992697"/>
                <a:gd name="connsiteY175" fmla="*/ 188130 h 1030680"/>
                <a:gd name="connsiteX176" fmla="*/ 124178 w 2992697"/>
                <a:gd name="connsiteY176" fmla="*/ 188130 h 1030680"/>
                <a:gd name="connsiteX177" fmla="*/ 127283 w 2992697"/>
                <a:gd name="connsiteY177" fmla="*/ 185957 h 1030680"/>
                <a:gd name="connsiteX178" fmla="*/ 129456 w 2992697"/>
                <a:gd name="connsiteY178" fmla="*/ 178506 h 1030680"/>
                <a:gd name="connsiteX179" fmla="*/ 131629 w 2992697"/>
                <a:gd name="connsiteY179" fmla="*/ 173229 h 1030680"/>
                <a:gd name="connsiteX180" fmla="*/ 133802 w 2992697"/>
                <a:gd name="connsiteY180" fmla="*/ 167951 h 1030680"/>
                <a:gd name="connsiteX181" fmla="*/ 136907 w 2992697"/>
                <a:gd name="connsiteY181" fmla="*/ 162674 h 1030680"/>
                <a:gd name="connsiteX182" fmla="*/ 139080 w 2992697"/>
                <a:gd name="connsiteY182" fmla="*/ 160500 h 1030680"/>
                <a:gd name="connsiteX183" fmla="*/ 141253 w 2992697"/>
                <a:gd name="connsiteY183" fmla="*/ 160500 h 1030680"/>
                <a:gd name="connsiteX184" fmla="*/ 142184 w 2992697"/>
                <a:gd name="connsiteY184" fmla="*/ 158327 h 1030680"/>
                <a:gd name="connsiteX185" fmla="*/ 144357 w 2992697"/>
                <a:gd name="connsiteY185" fmla="*/ 158327 h 1030680"/>
                <a:gd name="connsiteX186" fmla="*/ 148083 w 2992697"/>
                <a:gd name="connsiteY186" fmla="*/ 158327 h 1030680"/>
                <a:gd name="connsiteX187" fmla="*/ 148083 w 2992697"/>
                <a:gd name="connsiteY187" fmla="*/ 158327 h 1030680"/>
                <a:gd name="connsiteX188" fmla="*/ 148083 w 2992697"/>
                <a:gd name="connsiteY188" fmla="*/ 158327 h 1030680"/>
                <a:gd name="connsiteX189" fmla="*/ 1222846 w 2992697"/>
                <a:gd name="connsiteY189" fmla="*/ 138148 h 1030680"/>
                <a:gd name="connsiteX190" fmla="*/ 1228124 w 2992697"/>
                <a:gd name="connsiteY190" fmla="*/ 140322 h 1030680"/>
                <a:gd name="connsiteX191" fmla="*/ 1233401 w 2992697"/>
                <a:gd name="connsiteY191" fmla="*/ 141253 h 1030680"/>
                <a:gd name="connsiteX192" fmla="*/ 1236506 w 2992697"/>
                <a:gd name="connsiteY192" fmla="*/ 143426 h 1030680"/>
                <a:gd name="connsiteX193" fmla="*/ 1242714 w 2992697"/>
                <a:gd name="connsiteY193" fmla="*/ 145599 h 1030680"/>
                <a:gd name="connsiteX194" fmla="*/ 1242714 w 2992697"/>
                <a:gd name="connsiteY194" fmla="*/ 150877 h 1030680"/>
                <a:gd name="connsiteX195" fmla="*/ 1243646 w 2992697"/>
                <a:gd name="connsiteY195" fmla="*/ 155223 h 1030680"/>
                <a:gd name="connsiteX196" fmla="*/ 1243646 w 2992697"/>
                <a:gd name="connsiteY196" fmla="*/ 158327 h 1030680"/>
                <a:gd name="connsiteX197" fmla="*/ 1245819 w 2992697"/>
                <a:gd name="connsiteY197" fmla="*/ 162674 h 1030680"/>
                <a:gd name="connsiteX198" fmla="*/ 1233401 w 2992697"/>
                <a:gd name="connsiteY198" fmla="*/ 162674 h 1030680"/>
                <a:gd name="connsiteX199" fmla="*/ 1231228 w 2992697"/>
                <a:gd name="connsiteY199" fmla="*/ 158327 h 1030680"/>
                <a:gd name="connsiteX200" fmla="*/ 1229055 w 2992697"/>
                <a:gd name="connsiteY200" fmla="*/ 155223 h 1030680"/>
                <a:gd name="connsiteX201" fmla="*/ 1225950 w 2992697"/>
                <a:gd name="connsiteY201" fmla="*/ 150877 h 1030680"/>
                <a:gd name="connsiteX202" fmla="*/ 1223777 w 2992697"/>
                <a:gd name="connsiteY202" fmla="*/ 148704 h 1030680"/>
                <a:gd name="connsiteX203" fmla="*/ 1223777 w 2992697"/>
                <a:gd name="connsiteY203" fmla="*/ 143426 h 1030680"/>
                <a:gd name="connsiteX204" fmla="*/ 1222846 w 2992697"/>
                <a:gd name="connsiteY204" fmla="*/ 138148 h 1030680"/>
                <a:gd name="connsiteX205" fmla="*/ 1222846 w 2992697"/>
                <a:gd name="connsiteY205" fmla="*/ 138148 h 1030680"/>
                <a:gd name="connsiteX206" fmla="*/ 1222846 w 2992697"/>
                <a:gd name="connsiteY206" fmla="*/ 138148 h 1030680"/>
                <a:gd name="connsiteX207" fmla="*/ 1730114 w 2992697"/>
                <a:gd name="connsiteY207" fmla="*/ 113934 h 1030680"/>
                <a:gd name="connsiteX208" fmla="*/ 1736323 w 2992697"/>
                <a:gd name="connsiteY208" fmla="*/ 123557 h 1030680"/>
                <a:gd name="connsiteX209" fmla="*/ 1741601 w 2992697"/>
                <a:gd name="connsiteY209" fmla="*/ 141563 h 1030680"/>
                <a:gd name="connsiteX210" fmla="*/ 1749051 w 2992697"/>
                <a:gd name="connsiteY210" fmla="*/ 158327 h 1030680"/>
                <a:gd name="connsiteX211" fmla="*/ 1758365 w 2992697"/>
                <a:gd name="connsiteY211" fmla="*/ 175091 h 1030680"/>
                <a:gd name="connsiteX212" fmla="*/ 1763642 w 2992697"/>
                <a:gd name="connsiteY212" fmla="*/ 182542 h 1030680"/>
                <a:gd name="connsiteX213" fmla="*/ 1766747 w 2992697"/>
                <a:gd name="connsiteY213" fmla="*/ 178196 h 1030680"/>
                <a:gd name="connsiteX214" fmla="*/ 1768920 w 2992697"/>
                <a:gd name="connsiteY214" fmla="*/ 177265 h 1030680"/>
                <a:gd name="connsiteX215" fmla="*/ 1772956 w 2992697"/>
                <a:gd name="connsiteY215" fmla="*/ 177265 h 1030680"/>
                <a:gd name="connsiteX216" fmla="*/ 1776060 w 2992697"/>
                <a:gd name="connsiteY216" fmla="*/ 175091 h 1030680"/>
                <a:gd name="connsiteX217" fmla="*/ 1783511 w 2992697"/>
                <a:gd name="connsiteY217" fmla="*/ 175091 h 1030680"/>
                <a:gd name="connsiteX218" fmla="*/ 1783511 w 2992697"/>
                <a:gd name="connsiteY218" fmla="*/ 178196 h 1030680"/>
                <a:gd name="connsiteX219" fmla="*/ 1787547 w 2992697"/>
                <a:gd name="connsiteY219" fmla="*/ 178196 h 1030680"/>
                <a:gd name="connsiteX220" fmla="*/ 1787547 w 2992697"/>
                <a:gd name="connsiteY220" fmla="*/ 189682 h 1030680"/>
                <a:gd name="connsiteX221" fmla="*/ 1759296 w 2992697"/>
                <a:gd name="connsiteY221" fmla="*/ 192787 h 1030680"/>
                <a:gd name="connsiteX222" fmla="*/ 1756192 w 2992697"/>
                <a:gd name="connsiteY222" fmla="*/ 222279 h 1030680"/>
                <a:gd name="connsiteX223" fmla="*/ 1746878 w 2992697"/>
                <a:gd name="connsiteY223" fmla="*/ 246494 h 1030680"/>
                <a:gd name="connsiteX224" fmla="*/ 1739428 w 2992697"/>
                <a:gd name="connsiteY224" fmla="*/ 270709 h 1030680"/>
                <a:gd name="connsiteX225" fmla="*/ 1736323 w 2992697"/>
                <a:gd name="connsiteY225" fmla="*/ 290888 h 1030680"/>
                <a:gd name="connsiteX226" fmla="*/ 1734150 w 2992697"/>
                <a:gd name="connsiteY226" fmla="*/ 311067 h 1030680"/>
                <a:gd name="connsiteX227" fmla="*/ 1734150 w 2992697"/>
                <a:gd name="connsiteY227" fmla="*/ 327831 h 1030680"/>
                <a:gd name="connsiteX228" fmla="*/ 1730114 w 2992697"/>
                <a:gd name="connsiteY228" fmla="*/ 343664 h 1030680"/>
                <a:gd name="connsiteX229" fmla="*/ 1727010 w 2992697"/>
                <a:gd name="connsiteY229" fmla="*/ 343664 h 1030680"/>
                <a:gd name="connsiteX230" fmla="*/ 1727010 w 2992697"/>
                <a:gd name="connsiteY230" fmla="*/ 340559 h 1030680"/>
                <a:gd name="connsiteX231" fmla="*/ 1721732 w 2992697"/>
                <a:gd name="connsiteY231" fmla="*/ 333108 h 1030680"/>
                <a:gd name="connsiteX232" fmla="*/ 1712419 w 2992697"/>
                <a:gd name="connsiteY232" fmla="*/ 323485 h 1030680"/>
                <a:gd name="connsiteX233" fmla="*/ 1701864 w 2992697"/>
                <a:gd name="connsiteY233" fmla="*/ 310756 h 1030680"/>
                <a:gd name="connsiteX234" fmla="*/ 1692550 w 2992697"/>
                <a:gd name="connsiteY234" fmla="*/ 298028 h 1030680"/>
                <a:gd name="connsiteX235" fmla="*/ 1685100 w 2992697"/>
                <a:gd name="connsiteY235" fmla="*/ 285300 h 1030680"/>
                <a:gd name="connsiteX236" fmla="*/ 1681064 w 2992697"/>
                <a:gd name="connsiteY236" fmla="*/ 273813 h 1030680"/>
                <a:gd name="connsiteX237" fmla="*/ 1683237 w 2992697"/>
                <a:gd name="connsiteY237" fmla="*/ 266363 h 1030680"/>
                <a:gd name="connsiteX238" fmla="*/ 1687273 w 2992697"/>
                <a:gd name="connsiteY238" fmla="*/ 264189 h 1030680"/>
                <a:gd name="connsiteX239" fmla="*/ 1690377 w 2992697"/>
                <a:gd name="connsiteY239" fmla="*/ 264189 h 1030680"/>
                <a:gd name="connsiteX240" fmla="*/ 1692550 w 2992697"/>
                <a:gd name="connsiteY240" fmla="*/ 264189 h 1030680"/>
                <a:gd name="connsiteX241" fmla="*/ 1694723 w 2992697"/>
                <a:gd name="connsiteY241" fmla="*/ 264189 h 1030680"/>
                <a:gd name="connsiteX242" fmla="*/ 1695655 w 2992697"/>
                <a:gd name="connsiteY242" fmla="*/ 264189 h 1030680"/>
                <a:gd name="connsiteX243" fmla="*/ 1697828 w 2992697"/>
                <a:gd name="connsiteY243" fmla="*/ 264189 h 1030680"/>
                <a:gd name="connsiteX244" fmla="*/ 1700001 w 2992697"/>
                <a:gd name="connsiteY244" fmla="*/ 263879 h 1030680"/>
                <a:gd name="connsiteX245" fmla="*/ 1703106 w 2992697"/>
                <a:gd name="connsiteY245" fmla="*/ 259533 h 1030680"/>
                <a:gd name="connsiteX246" fmla="*/ 1700001 w 2992697"/>
                <a:gd name="connsiteY246" fmla="*/ 259533 h 1030680"/>
                <a:gd name="connsiteX247" fmla="*/ 1700001 w 2992697"/>
                <a:gd name="connsiteY247" fmla="*/ 256428 h 1030680"/>
                <a:gd name="connsiteX248" fmla="*/ 1683237 w 2992697"/>
                <a:gd name="connsiteY248" fmla="*/ 254255 h 1030680"/>
                <a:gd name="connsiteX249" fmla="*/ 1673924 w 2992697"/>
                <a:gd name="connsiteY249" fmla="*/ 248978 h 1030680"/>
                <a:gd name="connsiteX250" fmla="*/ 1666473 w 2992697"/>
                <a:gd name="connsiteY250" fmla="*/ 239354 h 1030680"/>
                <a:gd name="connsiteX251" fmla="*/ 1673924 w 2992697"/>
                <a:gd name="connsiteY251" fmla="*/ 237181 h 1030680"/>
                <a:gd name="connsiteX252" fmla="*/ 1680132 w 2992697"/>
                <a:gd name="connsiteY252" fmla="*/ 235007 h 1030680"/>
                <a:gd name="connsiteX253" fmla="*/ 1683237 w 2992697"/>
                <a:gd name="connsiteY253" fmla="*/ 234076 h 1030680"/>
                <a:gd name="connsiteX254" fmla="*/ 1687273 w 2992697"/>
                <a:gd name="connsiteY254" fmla="*/ 231903 h 1030680"/>
                <a:gd name="connsiteX255" fmla="*/ 1690377 w 2992697"/>
                <a:gd name="connsiteY255" fmla="*/ 229730 h 1030680"/>
                <a:gd name="connsiteX256" fmla="*/ 1694413 w 2992697"/>
                <a:gd name="connsiteY256" fmla="*/ 226625 h 1030680"/>
                <a:gd name="connsiteX257" fmla="*/ 1694413 w 2992697"/>
                <a:gd name="connsiteY257" fmla="*/ 222279 h 1030680"/>
                <a:gd name="connsiteX258" fmla="*/ 1679822 w 2992697"/>
                <a:gd name="connsiteY258" fmla="*/ 222279 h 1030680"/>
                <a:gd name="connsiteX259" fmla="*/ 1675786 w 2992697"/>
                <a:gd name="connsiteY259" fmla="*/ 224452 h 1030680"/>
                <a:gd name="connsiteX260" fmla="*/ 1672682 w 2992697"/>
                <a:gd name="connsiteY260" fmla="*/ 224452 h 1030680"/>
                <a:gd name="connsiteX261" fmla="*/ 1668646 w 2992697"/>
                <a:gd name="connsiteY261" fmla="*/ 226625 h 1030680"/>
                <a:gd name="connsiteX262" fmla="*/ 1663369 w 2992697"/>
                <a:gd name="connsiteY262" fmla="*/ 226625 h 1030680"/>
                <a:gd name="connsiteX263" fmla="*/ 1654055 w 2992697"/>
                <a:gd name="connsiteY263" fmla="*/ 209861 h 1030680"/>
                <a:gd name="connsiteX264" fmla="*/ 1643500 w 2992697"/>
                <a:gd name="connsiteY264" fmla="*/ 193097 h 1030680"/>
                <a:gd name="connsiteX265" fmla="*/ 1644431 w 2992697"/>
                <a:gd name="connsiteY265" fmla="*/ 187820 h 1030680"/>
                <a:gd name="connsiteX266" fmla="*/ 1644431 w 2992697"/>
                <a:gd name="connsiteY266" fmla="*/ 184715 h 1030680"/>
                <a:gd name="connsiteX267" fmla="*/ 1646604 w 2992697"/>
                <a:gd name="connsiteY267" fmla="*/ 182542 h 1030680"/>
                <a:gd name="connsiteX268" fmla="*/ 1648778 w 2992697"/>
                <a:gd name="connsiteY268" fmla="*/ 178196 h 1030680"/>
                <a:gd name="connsiteX269" fmla="*/ 1648778 w 2992697"/>
                <a:gd name="connsiteY269" fmla="*/ 175091 h 1030680"/>
                <a:gd name="connsiteX270" fmla="*/ 1650951 w 2992697"/>
                <a:gd name="connsiteY270" fmla="*/ 169814 h 1030680"/>
                <a:gd name="connsiteX271" fmla="*/ 1646915 w 2992697"/>
                <a:gd name="connsiteY271" fmla="*/ 169814 h 1030680"/>
                <a:gd name="connsiteX272" fmla="*/ 1646915 w 2992697"/>
                <a:gd name="connsiteY272" fmla="*/ 165468 h 1030680"/>
                <a:gd name="connsiteX273" fmla="*/ 1643810 w 2992697"/>
                <a:gd name="connsiteY273" fmla="*/ 167641 h 1030680"/>
                <a:gd name="connsiteX274" fmla="*/ 1641637 w 2992697"/>
                <a:gd name="connsiteY274" fmla="*/ 167641 h 1030680"/>
                <a:gd name="connsiteX275" fmla="*/ 1639464 w 2992697"/>
                <a:gd name="connsiteY275" fmla="*/ 167641 h 1030680"/>
                <a:gd name="connsiteX276" fmla="*/ 1639464 w 2992697"/>
                <a:gd name="connsiteY276" fmla="*/ 167641 h 1030680"/>
                <a:gd name="connsiteX277" fmla="*/ 1637291 w 2992697"/>
                <a:gd name="connsiteY277" fmla="*/ 167641 h 1030680"/>
                <a:gd name="connsiteX278" fmla="*/ 1637291 w 2992697"/>
                <a:gd name="connsiteY278" fmla="*/ 165468 h 1030680"/>
                <a:gd name="connsiteX279" fmla="*/ 1634187 w 2992697"/>
                <a:gd name="connsiteY279" fmla="*/ 162363 h 1030680"/>
                <a:gd name="connsiteX280" fmla="*/ 1632013 w 2992697"/>
                <a:gd name="connsiteY280" fmla="*/ 158017 h 1030680"/>
                <a:gd name="connsiteX281" fmla="*/ 1629840 w 2992697"/>
                <a:gd name="connsiteY281" fmla="*/ 154912 h 1030680"/>
                <a:gd name="connsiteX282" fmla="*/ 1628909 w 2992697"/>
                <a:gd name="connsiteY282" fmla="*/ 152739 h 1030680"/>
                <a:gd name="connsiteX283" fmla="*/ 1628909 w 2992697"/>
                <a:gd name="connsiteY283" fmla="*/ 147462 h 1030680"/>
                <a:gd name="connsiteX284" fmla="*/ 1626736 w 2992697"/>
                <a:gd name="connsiteY284" fmla="*/ 141253 h 1030680"/>
                <a:gd name="connsiteX285" fmla="*/ 1646604 w 2992697"/>
                <a:gd name="connsiteY285" fmla="*/ 128525 h 1030680"/>
                <a:gd name="connsiteX286" fmla="*/ 1666473 w 2992697"/>
                <a:gd name="connsiteY286" fmla="*/ 117969 h 1030680"/>
                <a:gd name="connsiteX287" fmla="*/ 1668646 w 2992697"/>
                <a:gd name="connsiteY287" fmla="*/ 123247 h 1030680"/>
                <a:gd name="connsiteX288" fmla="*/ 1670819 w 2992697"/>
                <a:gd name="connsiteY288" fmla="*/ 128525 h 1030680"/>
                <a:gd name="connsiteX289" fmla="*/ 1672992 w 2992697"/>
                <a:gd name="connsiteY289" fmla="*/ 130698 h 1030680"/>
                <a:gd name="connsiteX290" fmla="*/ 1676097 w 2992697"/>
                <a:gd name="connsiteY290" fmla="*/ 132871 h 1030680"/>
                <a:gd name="connsiteX291" fmla="*/ 1678270 w 2992697"/>
                <a:gd name="connsiteY291" fmla="*/ 132871 h 1030680"/>
                <a:gd name="connsiteX292" fmla="*/ 1680443 w 2992697"/>
                <a:gd name="connsiteY292" fmla="*/ 133802 h 1030680"/>
                <a:gd name="connsiteX293" fmla="*/ 1683547 w 2992697"/>
                <a:gd name="connsiteY293" fmla="*/ 135975 h 1030680"/>
                <a:gd name="connsiteX294" fmla="*/ 1687583 w 2992697"/>
                <a:gd name="connsiteY294" fmla="*/ 138148 h 1030680"/>
                <a:gd name="connsiteX295" fmla="*/ 1690688 w 2992697"/>
                <a:gd name="connsiteY295" fmla="*/ 148704 h 1030680"/>
                <a:gd name="connsiteX296" fmla="*/ 1692861 w 2992697"/>
                <a:gd name="connsiteY296" fmla="*/ 162363 h 1030680"/>
                <a:gd name="connsiteX297" fmla="*/ 1695034 w 2992697"/>
                <a:gd name="connsiteY297" fmla="*/ 175091 h 1030680"/>
                <a:gd name="connsiteX298" fmla="*/ 1703416 w 2992697"/>
                <a:gd name="connsiteY298" fmla="*/ 175091 h 1030680"/>
                <a:gd name="connsiteX299" fmla="*/ 1703416 w 2992697"/>
                <a:gd name="connsiteY299" fmla="*/ 165468 h 1030680"/>
                <a:gd name="connsiteX300" fmla="*/ 1700311 w 2992697"/>
                <a:gd name="connsiteY300" fmla="*/ 154912 h 1030680"/>
                <a:gd name="connsiteX301" fmla="*/ 1700311 w 2992697"/>
                <a:gd name="connsiteY301" fmla="*/ 141253 h 1030680"/>
                <a:gd name="connsiteX302" fmla="*/ 1703416 w 2992697"/>
                <a:gd name="connsiteY302" fmla="*/ 128525 h 1030680"/>
                <a:gd name="connsiteX303" fmla="*/ 1707452 w 2992697"/>
                <a:gd name="connsiteY303" fmla="*/ 117969 h 1030680"/>
                <a:gd name="connsiteX304" fmla="*/ 1730114 w 2992697"/>
                <a:gd name="connsiteY304" fmla="*/ 113934 h 1030680"/>
                <a:gd name="connsiteX305" fmla="*/ 1730114 w 2992697"/>
                <a:gd name="connsiteY305" fmla="*/ 113934 h 1030680"/>
                <a:gd name="connsiteX306" fmla="*/ 1730114 w 2992697"/>
                <a:gd name="connsiteY306" fmla="*/ 113934 h 1030680"/>
                <a:gd name="connsiteX307" fmla="*/ 2755827 w 2992697"/>
                <a:gd name="connsiteY307" fmla="*/ 104620 h 1030680"/>
                <a:gd name="connsiteX308" fmla="*/ 2761105 w 2992697"/>
                <a:gd name="connsiteY308" fmla="*/ 108966 h 1030680"/>
                <a:gd name="connsiteX309" fmla="*/ 2765140 w 2992697"/>
                <a:gd name="connsiteY309" fmla="*/ 112071 h 1030680"/>
                <a:gd name="connsiteX310" fmla="*/ 2770418 w 2992697"/>
                <a:gd name="connsiteY310" fmla="*/ 112071 h 1030680"/>
                <a:gd name="connsiteX311" fmla="*/ 2775696 w 2992697"/>
                <a:gd name="connsiteY311" fmla="*/ 112071 h 1030680"/>
                <a:gd name="connsiteX312" fmla="*/ 2785009 w 2992697"/>
                <a:gd name="connsiteY312" fmla="*/ 114244 h 1030680"/>
                <a:gd name="connsiteX313" fmla="*/ 2782836 w 2992697"/>
                <a:gd name="connsiteY313" fmla="*/ 118590 h 1030680"/>
                <a:gd name="connsiteX314" fmla="*/ 2782836 w 2992697"/>
                <a:gd name="connsiteY314" fmla="*/ 119522 h 1030680"/>
                <a:gd name="connsiteX315" fmla="*/ 2782836 w 2992697"/>
                <a:gd name="connsiteY315" fmla="*/ 121695 h 1030680"/>
                <a:gd name="connsiteX316" fmla="*/ 2781905 w 2992697"/>
                <a:gd name="connsiteY316" fmla="*/ 123868 h 1030680"/>
                <a:gd name="connsiteX317" fmla="*/ 2781905 w 2992697"/>
                <a:gd name="connsiteY317" fmla="*/ 126041 h 1030680"/>
                <a:gd name="connsiteX318" fmla="*/ 2768245 w 2992697"/>
                <a:gd name="connsiteY318" fmla="*/ 133492 h 1030680"/>
                <a:gd name="connsiteX319" fmla="*/ 2750550 w 2992697"/>
                <a:gd name="connsiteY319" fmla="*/ 136596 h 1030680"/>
                <a:gd name="connsiteX320" fmla="*/ 2731613 w 2992697"/>
                <a:gd name="connsiteY320" fmla="*/ 138769 h 1030680"/>
                <a:gd name="connsiteX321" fmla="*/ 2730681 w 2992697"/>
                <a:gd name="connsiteY321" fmla="*/ 134423 h 1030680"/>
                <a:gd name="connsiteX322" fmla="*/ 2730681 w 2992697"/>
                <a:gd name="connsiteY322" fmla="*/ 131319 h 1030680"/>
                <a:gd name="connsiteX323" fmla="*/ 2728508 w 2992697"/>
                <a:gd name="connsiteY323" fmla="*/ 126972 h 1030680"/>
                <a:gd name="connsiteX324" fmla="*/ 2728508 w 2992697"/>
                <a:gd name="connsiteY324" fmla="*/ 121695 h 1030680"/>
                <a:gd name="connsiteX325" fmla="*/ 2733786 w 2992697"/>
                <a:gd name="connsiteY325" fmla="*/ 118590 h 1030680"/>
                <a:gd name="connsiteX326" fmla="*/ 2737821 w 2992697"/>
                <a:gd name="connsiteY326" fmla="*/ 114244 h 1030680"/>
                <a:gd name="connsiteX327" fmla="*/ 2740926 w 2992697"/>
                <a:gd name="connsiteY327" fmla="*/ 112071 h 1030680"/>
                <a:gd name="connsiteX328" fmla="*/ 2744961 w 2992697"/>
                <a:gd name="connsiteY328" fmla="*/ 108966 h 1030680"/>
                <a:gd name="connsiteX329" fmla="*/ 2748066 w 2992697"/>
                <a:gd name="connsiteY329" fmla="*/ 106793 h 1030680"/>
                <a:gd name="connsiteX330" fmla="*/ 2755827 w 2992697"/>
                <a:gd name="connsiteY330" fmla="*/ 104620 h 1030680"/>
                <a:gd name="connsiteX331" fmla="*/ 2755827 w 2992697"/>
                <a:gd name="connsiteY331" fmla="*/ 104620 h 1030680"/>
                <a:gd name="connsiteX332" fmla="*/ 2755827 w 2992697"/>
                <a:gd name="connsiteY332" fmla="*/ 104620 h 1030680"/>
                <a:gd name="connsiteX333" fmla="*/ 2195472 w 2992697"/>
                <a:gd name="connsiteY333" fmla="*/ 104620 h 1030680"/>
                <a:gd name="connsiteX334" fmla="*/ 2210063 w 2992697"/>
                <a:gd name="connsiteY334" fmla="*/ 106793 h 1030680"/>
                <a:gd name="connsiteX335" fmla="*/ 2220619 w 2992697"/>
                <a:gd name="connsiteY335" fmla="*/ 112071 h 1030680"/>
                <a:gd name="connsiteX336" fmla="*/ 2231174 w 2992697"/>
                <a:gd name="connsiteY336" fmla="*/ 118280 h 1030680"/>
                <a:gd name="connsiteX337" fmla="*/ 2228069 w 2992697"/>
                <a:gd name="connsiteY337" fmla="*/ 121384 h 1030680"/>
                <a:gd name="connsiteX338" fmla="*/ 2225896 w 2992697"/>
                <a:gd name="connsiteY338" fmla="*/ 126662 h 1030680"/>
                <a:gd name="connsiteX339" fmla="*/ 2222792 w 2992697"/>
                <a:gd name="connsiteY339" fmla="*/ 128835 h 1030680"/>
                <a:gd name="connsiteX340" fmla="*/ 2217514 w 2992697"/>
                <a:gd name="connsiteY340" fmla="*/ 131008 h 1030680"/>
                <a:gd name="connsiteX341" fmla="*/ 2211305 w 2992697"/>
                <a:gd name="connsiteY341" fmla="*/ 133181 h 1030680"/>
                <a:gd name="connsiteX342" fmla="*/ 2203855 w 2992697"/>
                <a:gd name="connsiteY342" fmla="*/ 133181 h 1030680"/>
                <a:gd name="connsiteX343" fmla="*/ 2198577 w 2992697"/>
                <a:gd name="connsiteY343" fmla="*/ 136286 h 1030680"/>
                <a:gd name="connsiteX344" fmla="*/ 2193300 w 2992697"/>
                <a:gd name="connsiteY344" fmla="*/ 136286 h 1030680"/>
                <a:gd name="connsiteX345" fmla="*/ 2188022 w 2992697"/>
                <a:gd name="connsiteY345" fmla="*/ 138459 h 1030680"/>
                <a:gd name="connsiteX346" fmla="*/ 2180571 w 2992697"/>
                <a:gd name="connsiteY346" fmla="*/ 138459 h 1030680"/>
                <a:gd name="connsiteX347" fmla="*/ 2180571 w 2992697"/>
                <a:gd name="connsiteY347" fmla="*/ 126972 h 1030680"/>
                <a:gd name="connsiteX348" fmla="*/ 2181502 w 2992697"/>
                <a:gd name="connsiteY348" fmla="*/ 119522 h 1030680"/>
                <a:gd name="connsiteX349" fmla="*/ 2188953 w 2992697"/>
                <a:gd name="connsiteY349" fmla="*/ 114244 h 1030680"/>
                <a:gd name="connsiteX350" fmla="*/ 2195472 w 2992697"/>
                <a:gd name="connsiteY350" fmla="*/ 104620 h 1030680"/>
                <a:gd name="connsiteX351" fmla="*/ 2195472 w 2992697"/>
                <a:gd name="connsiteY351" fmla="*/ 104620 h 1030680"/>
                <a:gd name="connsiteX352" fmla="*/ 2195472 w 2992697"/>
                <a:gd name="connsiteY352" fmla="*/ 104620 h 1030680"/>
                <a:gd name="connsiteX353" fmla="*/ 798156 w 2992697"/>
                <a:gd name="connsiteY353" fmla="*/ 104620 h 1030680"/>
                <a:gd name="connsiteX354" fmla="*/ 812747 w 2992697"/>
                <a:gd name="connsiteY354" fmla="*/ 104620 h 1030680"/>
                <a:gd name="connsiteX355" fmla="*/ 815852 w 2992697"/>
                <a:gd name="connsiteY355" fmla="*/ 114244 h 1030680"/>
                <a:gd name="connsiteX356" fmla="*/ 819887 w 2992697"/>
                <a:gd name="connsiteY356" fmla="*/ 119522 h 1030680"/>
                <a:gd name="connsiteX357" fmla="*/ 822992 w 2992697"/>
                <a:gd name="connsiteY357" fmla="*/ 126972 h 1030680"/>
                <a:gd name="connsiteX358" fmla="*/ 825165 w 2992697"/>
                <a:gd name="connsiteY358" fmla="*/ 138459 h 1030680"/>
                <a:gd name="connsiteX359" fmla="*/ 822060 w 2992697"/>
                <a:gd name="connsiteY359" fmla="*/ 138459 h 1030680"/>
                <a:gd name="connsiteX360" fmla="*/ 810574 w 2992697"/>
                <a:gd name="connsiteY360" fmla="*/ 131008 h 1030680"/>
                <a:gd name="connsiteX361" fmla="*/ 803123 w 2992697"/>
                <a:gd name="connsiteY361" fmla="*/ 123557 h 1030680"/>
                <a:gd name="connsiteX362" fmla="*/ 797846 w 2992697"/>
                <a:gd name="connsiteY362" fmla="*/ 116107 h 1030680"/>
                <a:gd name="connsiteX363" fmla="*/ 797846 w 2992697"/>
                <a:gd name="connsiteY363" fmla="*/ 104620 h 1030680"/>
                <a:gd name="connsiteX364" fmla="*/ 798156 w 2992697"/>
                <a:gd name="connsiteY364" fmla="*/ 104620 h 1030680"/>
                <a:gd name="connsiteX365" fmla="*/ 798156 w 2992697"/>
                <a:gd name="connsiteY365" fmla="*/ 104620 h 1030680"/>
                <a:gd name="connsiteX366" fmla="*/ 2852997 w 2992697"/>
                <a:gd name="connsiteY366" fmla="*/ 81337 h 1030680"/>
                <a:gd name="connsiteX367" fmla="*/ 2856101 w 2992697"/>
                <a:gd name="connsiteY367" fmla="*/ 81337 h 1030680"/>
                <a:gd name="connsiteX368" fmla="*/ 2860137 w 2992697"/>
                <a:gd name="connsiteY368" fmla="*/ 83510 h 1030680"/>
                <a:gd name="connsiteX369" fmla="*/ 2861068 w 2992697"/>
                <a:gd name="connsiteY369" fmla="*/ 83510 h 1030680"/>
                <a:gd name="connsiteX370" fmla="*/ 2863241 w 2992697"/>
                <a:gd name="connsiteY370" fmla="*/ 83510 h 1030680"/>
                <a:gd name="connsiteX371" fmla="*/ 2865415 w 2992697"/>
                <a:gd name="connsiteY371" fmla="*/ 84441 h 1030680"/>
                <a:gd name="connsiteX372" fmla="*/ 2861379 w 2992697"/>
                <a:gd name="connsiteY372" fmla="*/ 88788 h 1030680"/>
                <a:gd name="connsiteX373" fmla="*/ 2858274 w 2992697"/>
                <a:gd name="connsiteY373" fmla="*/ 91892 h 1030680"/>
                <a:gd name="connsiteX374" fmla="*/ 2856101 w 2992697"/>
                <a:gd name="connsiteY374" fmla="*/ 97170 h 1030680"/>
                <a:gd name="connsiteX375" fmla="*/ 2853928 w 2992697"/>
                <a:gd name="connsiteY375" fmla="*/ 101516 h 1030680"/>
                <a:gd name="connsiteX376" fmla="*/ 2852997 w 2992697"/>
                <a:gd name="connsiteY376" fmla="*/ 108966 h 1030680"/>
                <a:gd name="connsiteX377" fmla="*/ 2856101 w 2992697"/>
                <a:gd name="connsiteY377" fmla="*/ 108966 h 1030680"/>
                <a:gd name="connsiteX378" fmla="*/ 2860137 w 2992697"/>
                <a:gd name="connsiteY378" fmla="*/ 103689 h 1030680"/>
                <a:gd name="connsiteX379" fmla="*/ 2863241 w 2992697"/>
                <a:gd name="connsiteY379" fmla="*/ 99343 h 1030680"/>
                <a:gd name="connsiteX380" fmla="*/ 2867277 w 2992697"/>
                <a:gd name="connsiteY380" fmla="*/ 96238 h 1030680"/>
                <a:gd name="connsiteX381" fmla="*/ 2872555 w 2992697"/>
                <a:gd name="connsiteY381" fmla="*/ 94065 h 1030680"/>
                <a:gd name="connsiteX382" fmla="*/ 2883110 w 2992697"/>
                <a:gd name="connsiteY382" fmla="*/ 104620 h 1030680"/>
                <a:gd name="connsiteX383" fmla="*/ 2896770 w 2992697"/>
                <a:gd name="connsiteY383" fmla="*/ 114244 h 1030680"/>
                <a:gd name="connsiteX384" fmla="*/ 2905151 w 2992697"/>
                <a:gd name="connsiteY384" fmla="*/ 121695 h 1030680"/>
                <a:gd name="connsiteX385" fmla="*/ 2905151 w 2992697"/>
                <a:gd name="connsiteY385" fmla="*/ 145910 h 1030680"/>
                <a:gd name="connsiteX386" fmla="*/ 2911360 w 2992697"/>
                <a:gd name="connsiteY386" fmla="*/ 151187 h 1030680"/>
                <a:gd name="connsiteX387" fmla="*/ 2916638 w 2992697"/>
                <a:gd name="connsiteY387" fmla="*/ 155533 h 1030680"/>
                <a:gd name="connsiteX388" fmla="*/ 2921916 w 2992697"/>
                <a:gd name="connsiteY388" fmla="*/ 156465 h 1030680"/>
                <a:gd name="connsiteX389" fmla="*/ 2925952 w 2992697"/>
                <a:gd name="connsiteY389" fmla="*/ 163915 h 1030680"/>
                <a:gd name="connsiteX390" fmla="*/ 2929056 w 2992697"/>
                <a:gd name="connsiteY390" fmla="*/ 178817 h 1030680"/>
                <a:gd name="connsiteX391" fmla="*/ 2921605 w 2992697"/>
                <a:gd name="connsiteY391" fmla="*/ 188441 h 1030680"/>
                <a:gd name="connsiteX392" fmla="*/ 2918501 w 2992697"/>
                <a:gd name="connsiteY392" fmla="*/ 198064 h 1030680"/>
                <a:gd name="connsiteX393" fmla="*/ 2911050 w 2992697"/>
                <a:gd name="connsiteY393" fmla="*/ 203342 h 1030680"/>
                <a:gd name="connsiteX394" fmla="*/ 2901737 w 2992697"/>
                <a:gd name="connsiteY394" fmla="*/ 205515 h 1030680"/>
                <a:gd name="connsiteX395" fmla="*/ 2884972 w 2992697"/>
                <a:gd name="connsiteY395" fmla="*/ 206446 h 1030680"/>
                <a:gd name="connsiteX396" fmla="*/ 2872555 w 2992697"/>
                <a:gd name="connsiteY396" fmla="*/ 195891 h 1030680"/>
                <a:gd name="connsiteX397" fmla="*/ 2853618 w 2992697"/>
                <a:gd name="connsiteY397" fmla="*/ 186267 h 1030680"/>
                <a:gd name="connsiteX398" fmla="*/ 2833749 w 2992697"/>
                <a:gd name="connsiteY398" fmla="*/ 180990 h 1030680"/>
                <a:gd name="connsiteX399" fmla="*/ 2813881 w 2992697"/>
                <a:gd name="connsiteY399" fmla="*/ 173539 h 1030680"/>
                <a:gd name="connsiteX400" fmla="*/ 2796185 w 2992697"/>
                <a:gd name="connsiteY400" fmla="*/ 166089 h 1030680"/>
                <a:gd name="connsiteX401" fmla="*/ 2784699 w 2992697"/>
                <a:gd name="connsiteY401" fmla="*/ 155533 h 1030680"/>
                <a:gd name="connsiteX402" fmla="*/ 2792149 w 2992697"/>
                <a:gd name="connsiteY402" fmla="*/ 151187 h 1030680"/>
                <a:gd name="connsiteX403" fmla="*/ 2797427 w 2992697"/>
                <a:gd name="connsiteY403" fmla="*/ 148083 h 1030680"/>
                <a:gd name="connsiteX404" fmla="*/ 2801463 w 2992697"/>
                <a:gd name="connsiteY404" fmla="*/ 143736 h 1030680"/>
                <a:gd name="connsiteX405" fmla="*/ 2803636 w 2992697"/>
                <a:gd name="connsiteY405" fmla="*/ 138459 h 1030680"/>
                <a:gd name="connsiteX406" fmla="*/ 2804567 w 2992697"/>
                <a:gd name="connsiteY406" fmla="*/ 128835 h 1030680"/>
                <a:gd name="connsiteX407" fmla="*/ 2803636 w 2992697"/>
                <a:gd name="connsiteY407" fmla="*/ 125731 h 1030680"/>
                <a:gd name="connsiteX408" fmla="*/ 2801463 w 2992697"/>
                <a:gd name="connsiteY408" fmla="*/ 119522 h 1030680"/>
                <a:gd name="connsiteX409" fmla="*/ 2801463 w 2992697"/>
                <a:gd name="connsiteY409" fmla="*/ 111760 h 1030680"/>
                <a:gd name="connsiteX410" fmla="*/ 2801463 w 2992697"/>
                <a:gd name="connsiteY410" fmla="*/ 104310 h 1030680"/>
                <a:gd name="connsiteX411" fmla="*/ 2801463 w 2992697"/>
                <a:gd name="connsiteY411" fmla="*/ 103378 h 1030680"/>
                <a:gd name="connsiteX412" fmla="*/ 2803636 w 2992697"/>
                <a:gd name="connsiteY412" fmla="*/ 103378 h 1030680"/>
                <a:gd name="connsiteX413" fmla="*/ 2803636 w 2992697"/>
                <a:gd name="connsiteY413" fmla="*/ 103378 h 1030680"/>
                <a:gd name="connsiteX414" fmla="*/ 2803636 w 2992697"/>
                <a:gd name="connsiteY414" fmla="*/ 103378 h 1030680"/>
                <a:gd name="connsiteX415" fmla="*/ 2803636 w 2992697"/>
                <a:gd name="connsiteY415" fmla="*/ 103378 h 1030680"/>
                <a:gd name="connsiteX416" fmla="*/ 2804567 w 2992697"/>
                <a:gd name="connsiteY416" fmla="*/ 101205 h 1030680"/>
                <a:gd name="connsiteX417" fmla="*/ 2821331 w 2992697"/>
                <a:gd name="connsiteY417" fmla="*/ 96859 h 1030680"/>
                <a:gd name="connsiteX418" fmla="*/ 2839027 w 2992697"/>
                <a:gd name="connsiteY418" fmla="*/ 88477 h 1030680"/>
                <a:gd name="connsiteX419" fmla="*/ 2852997 w 2992697"/>
                <a:gd name="connsiteY419" fmla="*/ 81337 h 1030680"/>
                <a:gd name="connsiteX420" fmla="*/ 2852997 w 2992697"/>
                <a:gd name="connsiteY420" fmla="*/ 81337 h 1030680"/>
                <a:gd name="connsiteX421" fmla="*/ 2852997 w 2992697"/>
                <a:gd name="connsiteY421" fmla="*/ 81337 h 1030680"/>
                <a:gd name="connsiteX422" fmla="*/ 2621404 w 2992697"/>
                <a:gd name="connsiteY422" fmla="*/ 76991 h 1030680"/>
                <a:gd name="connsiteX423" fmla="*/ 2631959 w 2992697"/>
                <a:gd name="connsiteY423" fmla="*/ 76991 h 1030680"/>
                <a:gd name="connsiteX424" fmla="*/ 2646550 w 2992697"/>
                <a:gd name="connsiteY424" fmla="*/ 91892 h 1030680"/>
                <a:gd name="connsiteX425" fmla="*/ 2665487 w 2992697"/>
                <a:gd name="connsiteY425" fmla="*/ 104620 h 1030680"/>
                <a:gd name="connsiteX426" fmla="*/ 2665487 w 2992697"/>
                <a:gd name="connsiteY426" fmla="*/ 108656 h 1030680"/>
                <a:gd name="connsiteX427" fmla="*/ 2661451 w 2992697"/>
                <a:gd name="connsiteY427" fmla="*/ 108656 h 1030680"/>
                <a:gd name="connsiteX428" fmla="*/ 2661451 w 2992697"/>
                <a:gd name="connsiteY428" fmla="*/ 113934 h 1030680"/>
                <a:gd name="connsiteX429" fmla="*/ 2643756 w 2992697"/>
                <a:gd name="connsiteY429" fmla="*/ 104310 h 1030680"/>
                <a:gd name="connsiteX430" fmla="*/ 2631338 w 2992697"/>
                <a:gd name="connsiteY430" fmla="*/ 91582 h 1030680"/>
                <a:gd name="connsiteX431" fmla="*/ 2621404 w 2992697"/>
                <a:gd name="connsiteY431" fmla="*/ 76991 h 1030680"/>
                <a:gd name="connsiteX432" fmla="*/ 2621404 w 2992697"/>
                <a:gd name="connsiteY432" fmla="*/ 76991 h 1030680"/>
                <a:gd name="connsiteX433" fmla="*/ 2621404 w 2992697"/>
                <a:gd name="connsiteY433" fmla="*/ 76991 h 1030680"/>
                <a:gd name="connsiteX434" fmla="*/ 2255078 w 2992697"/>
                <a:gd name="connsiteY434" fmla="*/ 71713 h 1030680"/>
                <a:gd name="connsiteX435" fmla="*/ 2269669 w 2992697"/>
                <a:gd name="connsiteY435" fmla="*/ 76059 h 1030680"/>
                <a:gd name="connsiteX436" fmla="*/ 2281155 w 2992697"/>
                <a:gd name="connsiteY436" fmla="*/ 79164 h 1030680"/>
                <a:gd name="connsiteX437" fmla="*/ 2291711 w 2992697"/>
                <a:gd name="connsiteY437" fmla="*/ 84441 h 1030680"/>
                <a:gd name="connsiteX438" fmla="*/ 2291711 w 2992697"/>
                <a:gd name="connsiteY438" fmla="*/ 94065 h 1030680"/>
                <a:gd name="connsiteX439" fmla="*/ 2282397 w 2992697"/>
                <a:gd name="connsiteY439" fmla="*/ 96238 h 1030680"/>
                <a:gd name="connsiteX440" fmla="*/ 2274015 w 2992697"/>
                <a:gd name="connsiteY440" fmla="*/ 99343 h 1030680"/>
                <a:gd name="connsiteX441" fmla="*/ 2260356 w 2992697"/>
                <a:gd name="connsiteY441" fmla="*/ 101516 h 1030680"/>
                <a:gd name="connsiteX442" fmla="*/ 2255078 w 2992697"/>
                <a:gd name="connsiteY442" fmla="*/ 103689 h 1030680"/>
                <a:gd name="connsiteX443" fmla="*/ 2251974 w 2992697"/>
                <a:gd name="connsiteY443" fmla="*/ 104620 h 1030680"/>
                <a:gd name="connsiteX444" fmla="*/ 2245765 w 2992697"/>
                <a:gd name="connsiteY444" fmla="*/ 104620 h 1030680"/>
                <a:gd name="connsiteX445" fmla="*/ 2240487 w 2992697"/>
                <a:gd name="connsiteY445" fmla="*/ 104620 h 1030680"/>
                <a:gd name="connsiteX446" fmla="*/ 2240487 w 2992697"/>
                <a:gd name="connsiteY446" fmla="*/ 94065 h 1030680"/>
                <a:gd name="connsiteX447" fmla="*/ 2244523 w 2992697"/>
                <a:gd name="connsiteY447" fmla="*/ 88788 h 1030680"/>
                <a:gd name="connsiteX448" fmla="*/ 2249800 w 2992697"/>
                <a:gd name="connsiteY448" fmla="*/ 81337 h 1030680"/>
                <a:gd name="connsiteX449" fmla="*/ 2255078 w 2992697"/>
                <a:gd name="connsiteY449" fmla="*/ 71713 h 1030680"/>
                <a:gd name="connsiteX450" fmla="*/ 2255078 w 2992697"/>
                <a:gd name="connsiteY450" fmla="*/ 71713 h 1030680"/>
                <a:gd name="connsiteX451" fmla="*/ 2255078 w 2992697"/>
                <a:gd name="connsiteY451" fmla="*/ 71713 h 1030680"/>
                <a:gd name="connsiteX452" fmla="*/ 1810520 w 2992697"/>
                <a:gd name="connsiteY452" fmla="*/ 61158 h 1030680"/>
                <a:gd name="connsiteX453" fmla="*/ 1810520 w 2992697"/>
                <a:gd name="connsiteY453" fmla="*/ 81337 h 1030680"/>
                <a:gd name="connsiteX454" fmla="*/ 1817970 w 2992697"/>
                <a:gd name="connsiteY454" fmla="*/ 81337 h 1030680"/>
                <a:gd name="connsiteX455" fmla="*/ 1822006 w 2992697"/>
                <a:gd name="connsiteY455" fmla="*/ 79164 h 1030680"/>
                <a:gd name="connsiteX456" fmla="*/ 1825111 w 2992697"/>
                <a:gd name="connsiteY456" fmla="*/ 79164 h 1030680"/>
                <a:gd name="connsiteX457" fmla="*/ 1829146 w 2992697"/>
                <a:gd name="connsiteY457" fmla="*/ 79164 h 1030680"/>
                <a:gd name="connsiteX458" fmla="*/ 1830078 w 2992697"/>
                <a:gd name="connsiteY458" fmla="*/ 79164 h 1030680"/>
                <a:gd name="connsiteX459" fmla="*/ 1834114 w 2992697"/>
                <a:gd name="connsiteY459" fmla="*/ 81337 h 1030680"/>
                <a:gd name="connsiteX460" fmla="*/ 1839391 w 2992697"/>
                <a:gd name="connsiteY460" fmla="*/ 84441 h 1030680"/>
                <a:gd name="connsiteX461" fmla="*/ 1839391 w 2992697"/>
                <a:gd name="connsiteY461" fmla="*/ 94065 h 1030680"/>
                <a:gd name="connsiteX462" fmla="*/ 1843427 w 2992697"/>
                <a:gd name="connsiteY462" fmla="*/ 96238 h 1030680"/>
                <a:gd name="connsiteX463" fmla="*/ 1848705 w 2992697"/>
                <a:gd name="connsiteY463" fmla="*/ 96238 h 1030680"/>
                <a:gd name="connsiteX464" fmla="*/ 1851809 w 2992697"/>
                <a:gd name="connsiteY464" fmla="*/ 94065 h 1030680"/>
                <a:gd name="connsiteX465" fmla="*/ 1858018 w 2992697"/>
                <a:gd name="connsiteY465" fmla="*/ 94065 h 1030680"/>
                <a:gd name="connsiteX466" fmla="*/ 1858949 w 2992697"/>
                <a:gd name="connsiteY466" fmla="*/ 91892 h 1030680"/>
                <a:gd name="connsiteX467" fmla="*/ 1862985 w 2992697"/>
                <a:gd name="connsiteY467" fmla="*/ 94065 h 1030680"/>
                <a:gd name="connsiteX468" fmla="*/ 1866090 w 2992697"/>
                <a:gd name="connsiteY468" fmla="*/ 97170 h 1030680"/>
                <a:gd name="connsiteX469" fmla="*/ 1870125 w 2992697"/>
                <a:gd name="connsiteY469" fmla="*/ 103378 h 1030680"/>
                <a:gd name="connsiteX470" fmla="*/ 1873230 w 2992697"/>
                <a:gd name="connsiteY470" fmla="*/ 108656 h 1030680"/>
                <a:gd name="connsiteX471" fmla="*/ 1867952 w 2992697"/>
                <a:gd name="connsiteY471" fmla="*/ 121384 h 1030680"/>
                <a:gd name="connsiteX472" fmla="*/ 1862675 w 2992697"/>
                <a:gd name="connsiteY472" fmla="*/ 134113 h 1030680"/>
                <a:gd name="connsiteX473" fmla="*/ 1858639 w 2992697"/>
                <a:gd name="connsiteY473" fmla="*/ 149014 h 1030680"/>
                <a:gd name="connsiteX474" fmla="*/ 1846221 w 2992697"/>
                <a:gd name="connsiteY474" fmla="*/ 149014 h 1030680"/>
                <a:gd name="connsiteX475" fmla="*/ 1836908 w 2992697"/>
                <a:gd name="connsiteY475" fmla="*/ 153360 h 1030680"/>
                <a:gd name="connsiteX476" fmla="*/ 1828526 w 2992697"/>
                <a:gd name="connsiteY476" fmla="*/ 158638 h 1030680"/>
                <a:gd name="connsiteX477" fmla="*/ 1813935 w 2992697"/>
                <a:gd name="connsiteY477" fmla="*/ 162984 h 1030680"/>
                <a:gd name="connsiteX478" fmla="*/ 1804621 w 2992697"/>
                <a:gd name="connsiteY478" fmla="*/ 155533 h 1030680"/>
                <a:gd name="connsiteX479" fmla="*/ 1792203 w 2992697"/>
                <a:gd name="connsiteY479" fmla="*/ 151187 h 1030680"/>
                <a:gd name="connsiteX480" fmla="*/ 1779786 w 2992697"/>
                <a:gd name="connsiteY480" fmla="*/ 145910 h 1030680"/>
                <a:gd name="connsiteX481" fmla="*/ 1777613 w 2992697"/>
                <a:gd name="connsiteY481" fmla="*/ 141563 h 1030680"/>
                <a:gd name="connsiteX482" fmla="*/ 1777613 w 2992697"/>
                <a:gd name="connsiteY482" fmla="*/ 138459 h 1030680"/>
                <a:gd name="connsiteX483" fmla="*/ 1775439 w 2992697"/>
                <a:gd name="connsiteY483" fmla="*/ 134113 h 1030680"/>
                <a:gd name="connsiteX484" fmla="*/ 1773266 w 2992697"/>
                <a:gd name="connsiteY484" fmla="*/ 128835 h 1030680"/>
                <a:gd name="connsiteX485" fmla="*/ 1767989 w 2992697"/>
                <a:gd name="connsiteY485" fmla="*/ 123557 h 1030680"/>
                <a:gd name="connsiteX486" fmla="*/ 1762711 w 2992697"/>
                <a:gd name="connsiteY486" fmla="*/ 118280 h 1030680"/>
                <a:gd name="connsiteX487" fmla="*/ 1758675 w 2992697"/>
                <a:gd name="connsiteY487" fmla="*/ 113934 h 1030680"/>
                <a:gd name="connsiteX488" fmla="*/ 1755571 w 2992697"/>
                <a:gd name="connsiteY488" fmla="*/ 106483 h 1030680"/>
                <a:gd name="connsiteX489" fmla="*/ 1753398 w 2992697"/>
                <a:gd name="connsiteY489" fmla="*/ 93755 h 1030680"/>
                <a:gd name="connsiteX490" fmla="*/ 1760848 w 2992697"/>
                <a:gd name="connsiteY490" fmla="*/ 84131 h 1030680"/>
                <a:gd name="connsiteX491" fmla="*/ 1766126 w 2992697"/>
                <a:gd name="connsiteY491" fmla="*/ 76680 h 1030680"/>
                <a:gd name="connsiteX492" fmla="*/ 1773577 w 2992697"/>
                <a:gd name="connsiteY492" fmla="*/ 76680 h 1030680"/>
                <a:gd name="connsiteX493" fmla="*/ 1779786 w 2992697"/>
                <a:gd name="connsiteY493" fmla="*/ 78853 h 1030680"/>
                <a:gd name="connsiteX494" fmla="*/ 1787236 w 2992697"/>
                <a:gd name="connsiteY494" fmla="*/ 81026 h 1030680"/>
                <a:gd name="connsiteX495" fmla="*/ 1794687 w 2992697"/>
                <a:gd name="connsiteY495" fmla="*/ 81026 h 1030680"/>
                <a:gd name="connsiteX496" fmla="*/ 1794687 w 2992697"/>
                <a:gd name="connsiteY496" fmla="*/ 68298 h 1030680"/>
                <a:gd name="connsiteX497" fmla="*/ 1797791 w 2992697"/>
                <a:gd name="connsiteY497" fmla="*/ 66125 h 1030680"/>
                <a:gd name="connsiteX498" fmla="*/ 1801827 w 2992697"/>
                <a:gd name="connsiteY498" fmla="*/ 63952 h 1030680"/>
                <a:gd name="connsiteX499" fmla="*/ 1802759 w 2992697"/>
                <a:gd name="connsiteY499" fmla="*/ 63952 h 1030680"/>
                <a:gd name="connsiteX500" fmla="*/ 1806794 w 2992697"/>
                <a:gd name="connsiteY500" fmla="*/ 61779 h 1030680"/>
                <a:gd name="connsiteX501" fmla="*/ 1810520 w 2992697"/>
                <a:gd name="connsiteY501" fmla="*/ 61158 h 1030680"/>
                <a:gd name="connsiteX502" fmla="*/ 1810520 w 2992697"/>
                <a:gd name="connsiteY502" fmla="*/ 61158 h 1030680"/>
                <a:gd name="connsiteX503" fmla="*/ 1810520 w 2992697"/>
                <a:gd name="connsiteY503" fmla="*/ 61158 h 1030680"/>
                <a:gd name="connsiteX504" fmla="*/ 2281155 w 2992697"/>
                <a:gd name="connsiteY504" fmla="*/ 47498 h 1030680"/>
                <a:gd name="connsiteX505" fmla="*/ 2295747 w 2992697"/>
                <a:gd name="connsiteY505" fmla="*/ 47498 h 1030680"/>
                <a:gd name="connsiteX506" fmla="*/ 2304129 w 2992697"/>
                <a:gd name="connsiteY506" fmla="*/ 57122 h 1030680"/>
                <a:gd name="connsiteX507" fmla="*/ 2313442 w 2992697"/>
                <a:gd name="connsiteY507" fmla="*/ 62400 h 1030680"/>
                <a:gd name="connsiteX508" fmla="*/ 2320893 w 2992697"/>
                <a:gd name="connsiteY508" fmla="*/ 69850 h 1030680"/>
                <a:gd name="connsiteX509" fmla="*/ 2328343 w 2992697"/>
                <a:gd name="connsiteY509" fmla="*/ 81337 h 1030680"/>
                <a:gd name="connsiteX510" fmla="*/ 2311579 w 2992697"/>
                <a:gd name="connsiteY510" fmla="*/ 81337 h 1030680"/>
                <a:gd name="connsiteX511" fmla="*/ 2301024 w 2992697"/>
                <a:gd name="connsiteY511" fmla="*/ 69850 h 1030680"/>
                <a:gd name="connsiteX512" fmla="*/ 2289538 w 2992697"/>
                <a:gd name="connsiteY512" fmla="*/ 61468 h 1030680"/>
                <a:gd name="connsiteX513" fmla="*/ 2281155 w 2992697"/>
                <a:gd name="connsiteY513" fmla="*/ 47498 h 1030680"/>
                <a:gd name="connsiteX514" fmla="*/ 2281155 w 2992697"/>
                <a:gd name="connsiteY514" fmla="*/ 47498 h 1030680"/>
                <a:gd name="connsiteX515" fmla="*/ 2281155 w 2992697"/>
                <a:gd name="connsiteY515" fmla="*/ 47498 h 1030680"/>
                <a:gd name="connsiteX516" fmla="*/ 439281 w 2992697"/>
                <a:gd name="connsiteY516" fmla="*/ 47498 h 1030680"/>
                <a:gd name="connsiteX517" fmla="*/ 451699 w 2992697"/>
                <a:gd name="connsiteY517" fmla="*/ 47498 h 1030680"/>
                <a:gd name="connsiteX518" fmla="*/ 456976 w 2992697"/>
                <a:gd name="connsiteY518" fmla="*/ 51844 h 1030680"/>
                <a:gd name="connsiteX519" fmla="*/ 461012 w 2992697"/>
                <a:gd name="connsiteY519" fmla="*/ 54949 h 1030680"/>
                <a:gd name="connsiteX520" fmla="*/ 463185 w 2992697"/>
                <a:gd name="connsiteY520" fmla="*/ 59295 h 1030680"/>
                <a:gd name="connsiteX521" fmla="*/ 466290 w 2992697"/>
                <a:gd name="connsiteY521" fmla="*/ 64573 h 1030680"/>
                <a:gd name="connsiteX522" fmla="*/ 468463 w 2992697"/>
                <a:gd name="connsiteY522" fmla="*/ 68919 h 1030680"/>
                <a:gd name="connsiteX523" fmla="*/ 477776 w 2992697"/>
                <a:gd name="connsiteY523" fmla="*/ 59295 h 1030680"/>
                <a:gd name="connsiteX524" fmla="*/ 488331 w 2992697"/>
                <a:gd name="connsiteY524" fmla="*/ 54949 h 1030680"/>
                <a:gd name="connsiteX525" fmla="*/ 505095 w 2992697"/>
                <a:gd name="connsiteY525" fmla="*/ 57122 h 1030680"/>
                <a:gd name="connsiteX526" fmla="*/ 505095 w 2992697"/>
                <a:gd name="connsiteY526" fmla="*/ 72023 h 1030680"/>
                <a:gd name="connsiteX527" fmla="*/ 528068 w 2992697"/>
                <a:gd name="connsiteY527" fmla="*/ 74197 h 1030680"/>
                <a:gd name="connsiteX528" fmla="*/ 548868 w 2992697"/>
                <a:gd name="connsiteY528" fmla="*/ 77301 h 1030680"/>
                <a:gd name="connsiteX529" fmla="*/ 566564 w 2992697"/>
                <a:gd name="connsiteY529" fmla="*/ 81647 h 1030680"/>
                <a:gd name="connsiteX530" fmla="*/ 586432 w 2992697"/>
                <a:gd name="connsiteY530" fmla="*/ 83820 h 1030680"/>
                <a:gd name="connsiteX531" fmla="*/ 608474 w 2992697"/>
                <a:gd name="connsiteY531" fmla="*/ 81647 h 1030680"/>
                <a:gd name="connsiteX532" fmla="*/ 608474 w 2992697"/>
                <a:gd name="connsiteY532" fmla="*/ 94376 h 1030680"/>
                <a:gd name="connsiteX533" fmla="*/ 612510 w 2992697"/>
                <a:gd name="connsiteY533" fmla="*/ 94376 h 1030680"/>
                <a:gd name="connsiteX534" fmla="*/ 615614 w 2992697"/>
                <a:gd name="connsiteY534" fmla="*/ 94376 h 1030680"/>
                <a:gd name="connsiteX535" fmla="*/ 617787 w 2992697"/>
                <a:gd name="connsiteY535" fmla="*/ 94376 h 1030680"/>
                <a:gd name="connsiteX536" fmla="*/ 619960 w 2992697"/>
                <a:gd name="connsiteY536" fmla="*/ 96549 h 1030680"/>
                <a:gd name="connsiteX537" fmla="*/ 622133 w 2992697"/>
                <a:gd name="connsiteY537" fmla="*/ 97480 h 1030680"/>
                <a:gd name="connsiteX538" fmla="*/ 618098 w 2992697"/>
                <a:gd name="connsiteY538" fmla="*/ 97480 h 1030680"/>
                <a:gd name="connsiteX539" fmla="*/ 601023 w 2992697"/>
                <a:gd name="connsiteY539" fmla="*/ 108656 h 1030680"/>
                <a:gd name="connsiteX540" fmla="*/ 581155 w 2992697"/>
                <a:gd name="connsiteY540" fmla="*/ 121384 h 1030680"/>
                <a:gd name="connsiteX541" fmla="*/ 557250 w 2992697"/>
                <a:gd name="connsiteY541" fmla="*/ 132871 h 1030680"/>
                <a:gd name="connsiteX542" fmla="*/ 535209 w 2992697"/>
                <a:gd name="connsiteY542" fmla="*/ 145599 h 1030680"/>
                <a:gd name="connsiteX543" fmla="*/ 519686 w 2992697"/>
                <a:gd name="connsiteY543" fmla="*/ 156154 h 1030680"/>
                <a:gd name="connsiteX544" fmla="*/ 508200 w 2992697"/>
                <a:gd name="connsiteY544" fmla="*/ 165778 h 1030680"/>
                <a:gd name="connsiteX545" fmla="*/ 524964 w 2992697"/>
                <a:gd name="connsiteY545" fmla="*/ 165778 h 1030680"/>
                <a:gd name="connsiteX546" fmla="*/ 530241 w 2992697"/>
                <a:gd name="connsiteY546" fmla="*/ 162674 h 1030680"/>
                <a:gd name="connsiteX547" fmla="*/ 535519 w 2992697"/>
                <a:gd name="connsiteY547" fmla="*/ 160500 h 1030680"/>
                <a:gd name="connsiteX548" fmla="*/ 541728 w 2992697"/>
                <a:gd name="connsiteY548" fmla="*/ 158327 h 1030680"/>
                <a:gd name="connsiteX549" fmla="*/ 549179 w 2992697"/>
                <a:gd name="connsiteY549" fmla="*/ 158327 h 1030680"/>
                <a:gd name="connsiteX550" fmla="*/ 549179 w 2992697"/>
                <a:gd name="connsiteY550" fmla="*/ 162674 h 1030680"/>
                <a:gd name="connsiteX551" fmla="*/ 527137 w 2992697"/>
                <a:gd name="connsiteY551" fmla="*/ 178506 h 1030680"/>
                <a:gd name="connsiteX552" fmla="*/ 508200 w 2992697"/>
                <a:gd name="connsiteY552" fmla="*/ 195270 h 1030680"/>
                <a:gd name="connsiteX553" fmla="*/ 492677 w 2992697"/>
                <a:gd name="connsiteY553" fmla="*/ 212034 h 1030680"/>
                <a:gd name="connsiteX554" fmla="*/ 473740 w 2992697"/>
                <a:gd name="connsiteY554" fmla="*/ 226936 h 1030680"/>
                <a:gd name="connsiteX555" fmla="*/ 453872 w 2992697"/>
                <a:gd name="connsiteY555" fmla="*/ 239664 h 1030680"/>
                <a:gd name="connsiteX556" fmla="*/ 427794 w 2992697"/>
                <a:gd name="connsiteY556" fmla="*/ 247115 h 1030680"/>
                <a:gd name="connsiteX557" fmla="*/ 427794 w 2992697"/>
                <a:gd name="connsiteY557" fmla="*/ 259843 h 1030680"/>
                <a:gd name="connsiteX558" fmla="*/ 415377 w 2992697"/>
                <a:gd name="connsiteY558" fmla="*/ 262016 h 1030680"/>
                <a:gd name="connsiteX559" fmla="*/ 400786 w 2992697"/>
                <a:gd name="connsiteY559" fmla="*/ 267294 h 1030680"/>
                <a:gd name="connsiteX560" fmla="*/ 392403 w 2992697"/>
                <a:gd name="connsiteY560" fmla="*/ 274745 h 1030680"/>
                <a:gd name="connsiteX561" fmla="*/ 397681 w 2992697"/>
                <a:gd name="connsiteY561" fmla="*/ 279091 h 1030680"/>
                <a:gd name="connsiteX562" fmla="*/ 400786 w 2992697"/>
                <a:gd name="connsiteY562" fmla="*/ 282195 h 1030680"/>
                <a:gd name="connsiteX563" fmla="*/ 402959 w 2992697"/>
                <a:gd name="connsiteY563" fmla="*/ 284368 h 1030680"/>
                <a:gd name="connsiteX564" fmla="*/ 402959 w 2992697"/>
                <a:gd name="connsiteY564" fmla="*/ 287473 h 1030680"/>
                <a:gd name="connsiteX565" fmla="*/ 402959 w 2992697"/>
                <a:gd name="connsiteY565" fmla="*/ 291819 h 1030680"/>
                <a:gd name="connsiteX566" fmla="*/ 400786 w 2992697"/>
                <a:gd name="connsiteY566" fmla="*/ 297097 h 1030680"/>
                <a:gd name="connsiteX567" fmla="*/ 400786 w 2992697"/>
                <a:gd name="connsiteY567" fmla="*/ 304547 h 1030680"/>
                <a:gd name="connsiteX568" fmla="*/ 361048 w 2992697"/>
                <a:gd name="connsiteY568" fmla="*/ 307652 h 1030680"/>
                <a:gd name="connsiteX569" fmla="*/ 361048 w 2992697"/>
                <a:gd name="connsiteY569" fmla="*/ 311998 h 1030680"/>
                <a:gd name="connsiteX570" fmla="*/ 366326 w 2992697"/>
                <a:gd name="connsiteY570" fmla="*/ 314171 h 1030680"/>
                <a:gd name="connsiteX571" fmla="*/ 368499 w 2992697"/>
                <a:gd name="connsiteY571" fmla="*/ 314171 h 1030680"/>
                <a:gd name="connsiteX572" fmla="*/ 371604 w 2992697"/>
                <a:gd name="connsiteY572" fmla="*/ 314171 h 1030680"/>
                <a:gd name="connsiteX573" fmla="*/ 371604 w 2992697"/>
                <a:gd name="connsiteY573" fmla="*/ 314171 h 1030680"/>
                <a:gd name="connsiteX574" fmla="*/ 373777 w 2992697"/>
                <a:gd name="connsiteY574" fmla="*/ 315103 h 1030680"/>
                <a:gd name="connsiteX575" fmla="*/ 373777 w 2992697"/>
                <a:gd name="connsiteY575" fmla="*/ 317276 h 1030680"/>
                <a:gd name="connsiteX576" fmla="*/ 377813 w 2992697"/>
                <a:gd name="connsiteY576" fmla="*/ 321622 h 1030680"/>
                <a:gd name="connsiteX577" fmla="*/ 371604 w 2992697"/>
                <a:gd name="connsiteY577" fmla="*/ 321622 h 1030680"/>
                <a:gd name="connsiteX578" fmla="*/ 363222 w 2992697"/>
                <a:gd name="connsiteY578" fmla="*/ 324726 h 1030680"/>
                <a:gd name="connsiteX579" fmla="*/ 351735 w 2992697"/>
                <a:gd name="connsiteY579" fmla="*/ 329073 h 1030680"/>
                <a:gd name="connsiteX580" fmla="*/ 341180 w 2992697"/>
                <a:gd name="connsiteY580" fmla="*/ 332177 h 1030680"/>
                <a:gd name="connsiteX581" fmla="*/ 344284 w 2992697"/>
                <a:gd name="connsiteY581" fmla="*/ 334350 h 1030680"/>
                <a:gd name="connsiteX582" fmla="*/ 346458 w 2992697"/>
                <a:gd name="connsiteY582" fmla="*/ 334350 h 1030680"/>
                <a:gd name="connsiteX583" fmla="*/ 348631 w 2992697"/>
                <a:gd name="connsiteY583" fmla="*/ 334350 h 1030680"/>
                <a:gd name="connsiteX584" fmla="*/ 349562 w 2992697"/>
                <a:gd name="connsiteY584" fmla="*/ 336523 h 1030680"/>
                <a:gd name="connsiteX585" fmla="*/ 351735 w 2992697"/>
                <a:gd name="connsiteY585" fmla="*/ 336523 h 1030680"/>
                <a:gd name="connsiteX586" fmla="*/ 349562 w 2992697"/>
                <a:gd name="connsiteY586" fmla="*/ 339628 h 1030680"/>
                <a:gd name="connsiteX587" fmla="*/ 348631 w 2992697"/>
                <a:gd name="connsiteY587" fmla="*/ 343974 h 1030680"/>
                <a:gd name="connsiteX588" fmla="*/ 346458 w 2992697"/>
                <a:gd name="connsiteY588" fmla="*/ 344905 h 1030680"/>
                <a:gd name="connsiteX589" fmla="*/ 348631 w 2992697"/>
                <a:gd name="connsiteY589" fmla="*/ 347078 h 1030680"/>
                <a:gd name="connsiteX590" fmla="*/ 348631 w 2992697"/>
                <a:gd name="connsiteY590" fmla="*/ 349252 h 1030680"/>
                <a:gd name="connsiteX591" fmla="*/ 349562 w 2992697"/>
                <a:gd name="connsiteY591" fmla="*/ 352356 h 1030680"/>
                <a:gd name="connsiteX592" fmla="*/ 351735 w 2992697"/>
                <a:gd name="connsiteY592" fmla="*/ 356702 h 1030680"/>
                <a:gd name="connsiteX593" fmla="*/ 344284 w 2992697"/>
                <a:gd name="connsiteY593" fmla="*/ 358875 h 1030680"/>
                <a:gd name="connsiteX594" fmla="*/ 339007 w 2992697"/>
                <a:gd name="connsiteY594" fmla="*/ 358875 h 1030680"/>
                <a:gd name="connsiteX595" fmla="*/ 333729 w 2992697"/>
                <a:gd name="connsiteY595" fmla="*/ 358875 h 1030680"/>
                <a:gd name="connsiteX596" fmla="*/ 327520 w 2992697"/>
                <a:gd name="connsiteY596" fmla="*/ 361980 h 1030680"/>
                <a:gd name="connsiteX597" fmla="*/ 346458 w 2992697"/>
                <a:gd name="connsiteY597" fmla="*/ 361980 h 1030680"/>
                <a:gd name="connsiteX598" fmla="*/ 361048 w 2992697"/>
                <a:gd name="connsiteY598" fmla="*/ 366326 h 1030680"/>
                <a:gd name="connsiteX599" fmla="*/ 361048 w 2992697"/>
                <a:gd name="connsiteY599" fmla="*/ 373777 h 1030680"/>
                <a:gd name="connsiteX600" fmla="*/ 337144 w 2992697"/>
                <a:gd name="connsiteY600" fmla="*/ 373777 h 1030680"/>
                <a:gd name="connsiteX601" fmla="*/ 334971 w 2992697"/>
                <a:gd name="connsiteY601" fmla="*/ 379054 h 1030680"/>
                <a:gd name="connsiteX602" fmla="*/ 334971 w 2992697"/>
                <a:gd name="connsiteY602" fmla="*/ 381227 h 1030680"/>
                <a:gd name="connsiteX603" fmla="*/ 334971 w 2992697"/>
                <a:gd name="connsiteY603" fmla="*/ 382159 h 1030680"/>
                <a:gd name="connsiteX604" fmla="*/ 334040 w 2992697"/>
                <a:gd name="connsiteY604" fmla="*/ 384332 h 1030680"/>
                <a:gd name="connsiteX605" fmla="*/ 331867 w 2992697"/>
                <a:gd name="connsiteY605" fmla="*/ 386505 h 1030680"/>
                <a:gd name="connsiteX606" fmla="*/ 322553 w 2992697"/>
                <a:gd name="connsiteY606" fmla="*/ 389609 h 1030680"/>
                <a:gd name="connsiteX607" fmla="*/ 310135 w 2992697"/>
                <a:gd name="connsiteY607" fmla="*/ 389609 h 1030680"/>
                <a:gd name="connsiteX608" fmla="*/ 297717 w 2992697"/>
                <a:gd name="connsiteY608" fmla="*/ 389609 h 1030680"/>
                <a:gd name="connsiteX609" fmla="*/ 285300 w 2992697"/>
                <a:gd name="connsiteY609" fmla="*/ 382159 h 1030680"/>
                <a:gd name="connsiteX610" fmla="*/ 268536 w 2992697"/>
                <a:gd name="connsiteY610" fmla="*/ 382159 h 1030680"/>
                <a:gd name="connsiteX611" fmla="*/ 251772 w 2992697"/>
                <a:gd name="connsiteY611" fmla="*/ 384332 h 1030680"/>
                <a:gd name="connsiteX612" fmla="*/ 234076 w 2992697"/>
                <a:gd name="connsiteY612" fmla="*/ 386505 h 1030680"/>
                <a:gd name="connsiteX613" fmla="*/ 217312 w 2992697"/>
                <a:gd name="connsiteY613" fmla="*/ 384332 h 1030680"/>
                <a:gd name="connsiteX614" fmla="*/ 200548 w 2992697"/>
                <a:gd name="connsiteY614" fmla="*/ 379054 h 1030680"/>
                <a:gd name="connsiteX615" fmla="*/ 199617 w 2992697"/>
                <a:gd name="connsiteY615" fmla="*/ 376881 h 1030680"/>
                <a:gd name="connsiteX616" fmla="*/ 199617 w 2992697"/>
                <a:gd name="connsiteY616" fmla="*/ 374708 h 1030680"/>
                <a:gd name="connsiteX617" fmla="*/ 197444 w 2992697"/>
                <a:gd name="connsiteY617" fmla="*/ 374708 h 1030680"/>
                <a:gd name="connsiteX618" fmla="*/ 197444 w 2992697"/>
                <a:gd name="connsiteY618" fmla="*/ 372535 h 1030680"/>
                <a:gd name="connsiteX619" fmla="*/ 197444 w 2992697"/>
                <a:gd name="connsiteY619" fmla="*/ 368189 h 1030680"/>
                <a:gd name="connsiteX620" fmla="*/ 200548 w 2992697"/>
                <a:gd name="connsiteY620" fmla="*/ 368189 h 1030680"/>
                <a:gd name="connsiteX621" fmla="*/ 202721 w 2992697"/>
                <a:gd name="connsiteY621" fmla="*/ 365084 h 1030680"/>
                <a:gd name="connsiteX622" fmla="*/ 206757 w 2992697"/>
                <a:gd name="connsiteY622" fmla="*/ 360738 h 1030680"/>
                <a:gd name="connsiteX623" fmla="*/ 207688 w 2992697"/>
                <a:gd name="connsiteY623" fmla="*/ 358565 h 1030680"/>
                <a:gd name="connsiteX624" fmla="*/ 211724 w 2992697"/>
                <a:gd name="connsiteY624" fmla="*/ 357634 h 1030680"/>
                <a:gd name="connsiteX625" fmla="*/ 213897 w 2992697"/>
                <a:gd name="connsiteY625" fmla="*/ 353287 h 1030680"/>
                <a:gd name="connsiteX626" fmla="*/ 217002 w 2992697"/>
                <a:gd name="connsiteY626" fmla="*/ 348010 h 1030680"/>
                <a:gd name="connsiteX627" fmla="*/ 209551 w 2992697"/>
                <a:gd name="connsiteY627" fmla="*/ 345837 h 1030680"/>
                <a:gd name="connsiteX628" fmla="*/ 204273 w 2992697"/>
                <a:gd name="connsiteY628" fmla="*/ 342732 h 1030680"/>
                <a:gd name="connsiteX629" fmla="*/ 200238 w 2992697"/>
                <a:gd name="connsiteY629" fmla="*/ 336523 h 1030680"/>
                <a:gd name="connsiteX630" fmla="*/ 199306 w 2992697"/>
                <a:gd name="connsiteY630" fmla="*/ 331246 h 1030680"/>
                <a:gd name="connsiteX631" fmla="*/ 197133 w 2992697"/>
                <a:gd name="connsiteY631" fmla="*/ 323795 h 1030680"/>
                <a:gd name="connsiteX632" fmla="*/ 204584 w 2992697"/>
                <a:gd name="connsiteY632" fmla="*/ 323795 h 1030680"/>
                <a:gd name="connsiteX633" fmla="*/ 217002 w 2992697"/>
                <a:gd name="connsiteY633" fmla="*/ 320691 h 1030680"/>
                <a:gd name="connsiteX634" fmla="*/ 231593 w 2992697"/>
                <a:gd name="connsiteY634" fmla="*/ 323795 h 1030680"/>
                <a:gd name="connsiteX635" fmla="*/ 244010 w 2992697"/>
                <a:gd name="connsiteY635" fmla="*/ 329073 h 1030680"/>
                <a:gd name="connsiteX636" fmla="*/ 256428 w 2992697"/>
                <a:gd name="connsiteY636" fmla="*/ 335281 h 1030680"/>
                <a:gd name="connsiteX637" fmla="*/ 256428 w 2992697"/>
                <a:gd name="connsiteY637" fmla="*/ 327831 h 1030680"/>
                <a:gd name="connsiteX638" fmla="*/ 244010 w 2992697"/>
                <a:gd name="connsiteY638" fmla="*/ 321622 h 1030680"/>
                <a:gd name="connsiteX639" fmla="*/ 233455 w 2992697"/>
                <a:gd name="connsiteY639" fmla="*/ 316344 h 1030680"/>
                <a:gd name="connsiteX640" fmla="*/ 224142 w 2992697"/>
                <a:gd name="connsiteY640" fmla="*/ 306720 h 1030680"/>
                <a:gd name="connsiteX641" fmla="*/ 227246 w 2992697"/>
                <a:gd name="connsiteY641" fmla="*/ 306720 h 1030680"/>
                <a:gd name="connsiteX642" fmla="*/ 236560 w 2992697"/>
                <a:gd name="connsiteY642" fmla="*/ 293061 h 1030680"/>
                <a:gd name="connsiteX643" fmla="*/ 248046 w 2992697"/>
                <a:gd name="connsiteY643" fmla="*/ 283437 h 1030680"/>
                <a:gd name="connsiteX644" fmla="*/ 262637 w 2992697"/>
                <a:gd name="connsiteY644" fmla="*/ 275986 h 1030680"/>
                <a:gd name="connsiteX645" fmla="*/ 280333 w 2992697"/>
                <a:gd name="connsiteY645" fmla="*/ 270709 h 1030680"/>
                <a:gd name="connsiteX646" fmla="*/ 280333 w 2992697"/>
                <a:gd name="connsiteY646" fmla="*/ 266983 h 1030680"/>
                <a:gd name="connsiteX647" fmla="*/ 263568 w 2992697"/>
                <a:gd name="connsiteY647" fmla="*/ 261706 h 1030680"/>
                <a:gd name="connsiteX648" fmla="*/ 251151 w 2992697"/>
                <a:gd name="connsiteY648" fmla="*/ 252082 h 1030680"/>
                <a:gd name="connsiteX649" fmla="*/ 240595 w 2992697"/>
                <a:gd name="connsiteY649" fmla="*/ 239354 h 1030680"/>
                <a:gd name="connsiteX650" fmla="*/ 231282 w 2992697"/>
                <a:gd name="connsiteY650" fmla="*/ 226625 h 1030680"/>
                <a:gd name="connsiteX651" fmla="*/ 236560 w 2992697"/>
                <a:gd name="connsiteY651" fmla="*/ 224452 h 1030680"/>
                <a:gd name="connsiteX652" fmla="*/ 240595 w 2992697"/>
                <a:gd name="connsiteY652" fmla="*/ 224452 h 1030680"/>
                <a:gd name="connsiteX653" fmla="*/ 245873 w 2992697"/>
                <a:gd name="connsiteY653" fmla="*/ 222279 h 1030680"/>
                <a:gd name="connsiteX654" fmla="*/ 251151 w 2992697"/>
                <a:gd name="connsiteY654" fmla="*/ 222279 h 1030680"/>
                <a:gd name="connsiteX655" fmla="*/ 258601 w 2992697"/>
                <a:gd name="connsiteY655" fmla="*/ 227557 h 1030680"/>
                <a:gd name="connsiteX656" fmla="*/ 263879 w 2992697"/>
                <a:gd name="connsiteY656" fmla="*/ 233766 h 1030680"/>
                <a:gd name="connsiteX657" fmla="*/ 271330 w 2992697"/>
                <a:gd name="connsiteY657" fmla="*/ 239043 h 1030680"/>
                <a:gd name="connsiteX658" fmla="*/ 271330 w 2992697"/>
                <a:gd name="connsiteY658" fmla="*/ 234697 h 1030680"/>
                <a:gd name="connsiteX659" fmla="*/ 270398 w 2992697"/>
                <a:gd name="connsiteY659" fmla="*/ 231593 h 1030680"/>
                <a:gd name="connsiteX660" fmla="*/ 268225 w 2992697"/>
                <a:gd name="connsiteY660" fmla="*/ 231593 h 1030680"/>
                <a:gd name="connsiteX661" fmla="*/ 268225 w 2992697"/>
                <a:gd name="connsiteY661" fmla="*/ 229419 h 1030680"/>
                <a:gd name="connsiteX662" fmla="*/ 266052 w 2992697"/>
                <a:gd name="connsiteY662" fmla="*/ 227246 h 1030680"/>
                <a:gd name="connsiteX663" fmla="*/ 266052 w 2992697"/>
                <a:gd name="connsiteY663" fmla="*/ 226315 h 1030680"/>
                <a:gd name="connsiteX664" fmla="*/ 263879 w 2992697"/>
                <a:gd name="connsiteY664" fmla="*/ 221969 h 1030680"/>
                <a:gd name="connsiteX665" fmla="*/ 267915 w 2992697"/>
                <a:gd name="connsiteY665" fmla="*/ 221969 h 1030680"/>
                <a:gd name="connsiteX666" fmla="*/ 267915 w 2992697"/>
                <a:gd name="connsiteY666" fmla="*/ 218864 h 1030680"/>
                <a:gd name="connsiteX667" fmla="*/ 284679 w 2992697"/>
                <a:gd name="connsiteY667" fmla="*/ 212655 h 1030680"/>
                <a:gd name="connsiteX668" fmla="*/ 300201 w 2992697"/>
                <a:gd name="connsiteY668" fmla="*/ 209551 h 1030680"/>
                <a:gd name="connsiteX669" fmla="*/ 316965 w 2992697"/>
                <a:gd name="connsiteY669" fmla="*/ 207378 h 1030680"/>
                <a:gd name="connsiteX670" fmla="*/ 336834 w 2992697"/>
                <a:gd name="connsiteY670" fmla="*/ 209551 h 1030680"/>
                <a:gd name="connsiteX671" fmla="*/ 327520 w 2992697"/>
                <a:gd name="connsiteY671" fmla="*/ 198064 h 1030680"/>
                <a:gd name="connsiteX672" fmla="*/ 339007 w 2992697"/>
                <a:gd name="connsiteY672" fmla="*/ 194960 h 1030680"/>
                <a:gd name="connsiteX673" fmla="*/ 351425 w 2992697"/>
                <a:gd name="connsiteY673" fmla="*/ 189682 h 1030680"/>
                <a:gd name="connsiteX674" fmla="*/ 363842 w 2992697"/>
                <a:gd name="connsiteY674" fmla="*/ 184405 h 1030680"/>
                <a:gd name="connsiteX675" fmla="*/ 371293 w 2992697"/>
                <a:gd name="connsiteY675" fmla="*/ 178196 h 1030680"/>
                <a:gd name="connsiteX676" fmla="*/ 377502 w 2992697"/>
                <a:gd name="connsiteY676" fmla="*/ 178196 h 1030680"/>
                <a:gd name="connsiteX677" fmla="*/ 377502 w 2992697"/>
                <a:gd name="connsiteY677" fmla="*/ 175091 h 1030680"/>
                <a:gd name="connsiteX678" fmla="*/ 368189 w 2992697"/>
                <a:gd name="connsiteY678" fmla="*/ 175091 h 1030680"/>
                <a:gd name="connsiteX679" fmla="*/ 364153 w 2992697"/>
                <a:gd name="connsiteY679" fmla="*/ 177265 h 1030680"/>
                <a:gd name="connsiteX680" fmla="*/ 361048 w 2992697"/>
                <a:gd name="connsiteY680" fmla="*/ 178196 h 1030680"/>
                <a:gd name="connsiteX681" fmla="*/ 358875 w 2992697"/>
                <a:gd name="connsiteY681" fmla="*/ 178196 h 1030680"/>
                <a:gd name="connsiteX682" fmla="*/ 356702 w 2992697"/>
                <a:gd name="connsiteY682" fmla="*/ 178196 h 1030680"/>
                <a:gd name="connsiteX683" fmla="*/ 355771 w 2992697"/>
                <a:gd name="connsiteY683" fmla="*/ 178196 h 1030680"/>
                <a:gd name="connsiteX684" fmla="*/ 353598 w 2992697"/>
                <a:gd name="connsiteY684" fmla="*/ 177265 h 1030680"/>
                <a:gd name="connsiteX685" fmla="*/ 351425 w 2992697"/>
                <a:gd name="connsiteY685" fmla="*/ 175091 h 1030680"/>
                <a:gd name="connsiteX686" fmla="*/ 348320 w 2992697"/>
                <a:gd name="connsiteY686" fmla="*/ 175091 h 1030680"/>
                <a:gd name="connsiteX687" fmla="*/ 344284 w 2992697"/>
                <a:gd name="connsiteY687" fmla="*/ 178196 h 1030680"/>
                <a:gd name="connsiteX688" fmla="*/ 339007 w 2992697"/>
                <a:gd name="connsiteY688" fmla="*/ 184405 h 1030680"/>
                <a:gd name="connsiteX689" fmla="*/ 333729 w 2992697"/>
                <a:gd name="connsiteY689" fmla="*/ 189682 h 1030680"/>
                <a:gd name="connsiteX690" fmla="*/ 329693 w 2992697"/>
                <a:gd name="connsiteY690" fmla="*/ 194960 h 1030680"/>
                <a:gd name="connsiteX691" fmla="*/ 324416 w 2992697"/>
                <a:gd name="connsiteY691" fmla="*/ 198064 h 1030680"/>
                <a:gd name="connsiteX692" fmla="*/ 304547 w 2992697"/>
                <a:gd name="connsiteY692" fmla="*/ 204273 h 1030680"/>
                <a:gd name="connsiteX693" fmla="*/ 285610 w 2992697"/>
                <a:gd name="connsiteY693" fmla="*/ 204273 h 1030680"/>
                <a:gd name="connsiteX694" fmla="*/ 267915 w 2992697"/>
                <a:gd name="connsiteY694" fmla="*/ 199927 h 1030680"/>
                <a:gd name="connsiteX695" fmla="*/ 251151 w 2992697"/>
                <a:gd name="connsiteY695" fmla="*/ 192476 h 1030680"/>
                <a:gd name="connsiteX696" fmla="*/ 248978 w 2992697"/>
                <a:gd name="connsiteY696" fmla="*/ 192476 h 1030680"/>
                <a:gd name="connsiteX697" fmla="*/ 245873 w 2992697"/>
                <a:gd name="connsiteY697" fmla="*/ 194650 h 1030680"/>
                <a:gd name="connsiteX698" fmla="*/ 240595 w 2992697"/>
                <a:gd name="connsiteY698" fmla="*/ 196823 h 1030680"/>
                <a:gd name="connsiteX699" fmla="*/ 236560 w 2992697"/>
                <a:gd name="connsiteY699" fmla="*/ 197754 h 1030680"/>
                <a:gd name="connsiteX700" fmla="*/ 233455 w 2992697"/>
                <a:gd name="connsiteY700" fmla="*/ 199927 h 1030680"/>
                <a:gd name="connsiteX701" fmla="*/ 227246 w 2992697"/>
                <a:gd name="connsiteY701" fmla="*/ 202100 h 1030680"/>
                <a:gd name="connsiteX702" fmla="*/ 224142 w 2992697"/>
                <a:gd name="connsiteY702" fmla="*/ 192476 h 1030680"/>
                <a:gd name="connsiteX703" fmla="*/ 227246 w 2992697"/>
                <a:gd name="connsiteY703" fmla="*/ 191545 h 1030680"/>
                <a:gd name="connsiteX704" fmla="*/ 227246 w 2992697"/>
                <a:gd name="connsiteY704" fmla="*/ 191545 h 1030680"/>
                <a:gd name="connsiteX705" fmla="*/ 229419 w 2992697"/>
                <a:gd name="connsiteY705" fmla="*/ 189372 h 1030680"/>
                <a:gd name="connsiteX706" fmla="*/ 231593 w 2992697"/>
                <a:gd name="connsiteY706" fmla="*/ 185026 h 1030680"/>
                <a:gd name="connsiteX707" fmla="*/ 221037 w 2992697"/>
                <a:gd name="connsiteY707" fmla="*/ 185026 h 1030680"/>
                <a:gd name="connsiteX708" fmla="*/ 217002 w 2992697"/>
                <a:gd name="connsiteY708" fmla="*/ 187199 h 1030680"/>
                <a:gd name="connsiteX709" fmla="*/ 211724 w 2992697"/>
                <a:gd name="connsiteY709" fmla="*/ 189372 h 1030680"/>
                <a:gd name="connsiteX710" fmla="*/ 206446 w 2992697"/>
                <a:gd name="connsiteY710" fmla="*/ 189372 h 1030680"/>
                <a:gd name="connsiteX711" fmla="*/ 200238 w 2992697"/>
                <a:gd name="connsiteY711" fmla="*/ 189372 h 1030680"/>
                <a:gd name="connsiteX712" fmla="*/ 197133 w 2992697"/>
                <a:gd name="connsiteY712" fmla="*/ 177885 h 1030680"/>
                <a:gd name="connsiteX713" fmla="*/ 200238 w 2992697"/>
                <a:gd name="connsiteY713" fmla="*/ 176954 h 1030680"/>
                <a:gd name="connsiteX714" fmla="*/ 202411 w 2992697"/>
                <a:gd name="connsiteY714" fmla="*/ 176954 h 1030680"/>
                <a:gd name="connsiteX715" fmla="*/ 204584 w 2992697"/>
                <a:gd name="connsiteY715" fmla="*/ 176954 h 1030680"/>
                <a:gd name="connsiteX716" fmla="*/ 206757 w 2992697"/>
                <a:gd name="connsiteY716" fmla="*/ 174781 h 1030680"/>
                <a:gd name="connsiteX717" fmla="*/ 207688 w 2992697"/>
                <a:gd name="connsiteY717" fmla="*/ 174781 h 1030680"/>
                <a:gd name="connsiteX718" fmla="*/ 184715 w 2992697"/>
                <a:gd name="connsiteY718" fmla="*/ 177885 h 1030680"/>
                <a:gd name="connsiteX719" fmla="*/ 182542 w 2992697"/>
                <a:gd name="connsiteY719" fmla="*/ 172608 h 1030680"/>
                <a:gd name="connsiteX720" fmla="*/ 178506 w 2992697"/>
                <a:gd name="connsiteY720" fmla="*/ 169503 h 1030680"/>
                <a:gd name="connsiteX721" fmla="*/ 177575 w 2992697"/>
                <a:gd name="connsiteY721" fmla="*/ 167330 h 1030680"/>
                <a:gd name="connsiteX722" fmla="*/ 175402 w 2992697"/>
                <a:gd name="connsiteY722" fmla="*/ 162984 h 1030680"/>
                <a:gd name="connsiteX723" fmla="*/ 171366 w 2992697"/>
                <a:gd name="connsiteY723" fmla="*/ 157706 h 1030680"/>
                <a:gd name="connsiteX724" fmla="*/ 177575 w 2992697"/>
                <a:gd name="connsiteY724" fmla="*/ 155533 h 1030680"/>
                <a:gd name="connsiteX725" fmla="*/ 180679 w 2992697"/>
                <a:gd name="connsiteY725" fmla="*/ 155533 h 1030680"/>
                <a:gd name="connsiteX726" fmla="*/ 182853 w 2992697"/>
                <a:gd name="connsiteY726" fmla="*/ 155533 h 1030680"/>
                <a:gd name="connsiteX727" fmla="*/ 185026 w 2992697"/>
                <a:gd name="connsiteY727" fmla="*/ 155533 h 1030680"/>
                <a:gd name="connsiteX728" fmla="*/ 185026 w 2992697"/>
                <a:gd name="connsiteY728" fmla="*/ 155223 h 1030680"/>
                <a:gd name="connsiteX729" fmla="*/ 185957 w 2992697"/>
                <a:gd name="connsiteY729" fmla="*/ 153050 h 1030680"/>
                <a:gd name="connsiteX730" fmla="*/ 188130 w 2992697"/>
                <a:gd name="connsiteY730" fmla="*/ 148704 h 1030680"/>
                <a:gd name="connsiteX731" fmla="*/ 180679 w 2992697"/>
                <a:gd name="connsiteY731" fmla="*/ 147772 h 1030680"/>
                <a:gd name="connsiteX732" fmla="*/ 173229 w 2992697"/>
                <a:gd name="connsiteY732" fmla="*/ 145599 h 1030680"/>
                <a:gd name="connsiteX733" fmla="*/ 170124 w 2992697"/>
                <a:gd name="connsiteY733" fmla="*/ 141253 h 1030680"/>
                <a:gd name="connsiteX734" fmla="*/ 163915 w 2992697"/>
                <a:gd name="connsiteY734" fmla="*/ 138148 h 1030680"/>
                <a:gd name="connsiteX735" fmla="*/ 167951 w 2992697"/>
                <a:gd name="connsiteY735" fmla="*/ 138148 h 1030680"/>
                <a:gd name="connsiteX736" fmla="*/ 167951 w 2992697"/>
                <a:gd name="connsiteY736" fmla="*/ 132871 h 1030680"/>
                <a:gd name="connsiteX737" fmla="*/ 185647 w 2992697"/>
                <a:gd name="connsiteY737" fmla="*/ 135975 h 1030680"/>
                <a:gd name="connsiteX738" fmla="*/ 194960 w 2992697"/>
                <a:gd name="connsiteY738" fmla="*/ 133802 h 1030680"/>
                <a:gd name="connsiteX739" fmla="*/ 202411 w 2992697"/>
                <a:gd name="connsiteY739" fmla="*/ 130698 h 1030680"/>
                <a:gd name="connsiteX740" fmla="*/ 206446 w 2992697"/>
                <a:gd name="connsiteY740" fmla="*/ 125420 h 1030680"/>
                <a:gd name="connsiteX741" fmla="*/ 211724 w 2992697"/>
                <a:gd name="connsiteY741" fmla="*/ 117969 h 1030680"/>
                <a:gd name="connsiteX742" fmla="*/ 221037 w 2992697"/>
                <a:gd name="connsiteY742" fmla="*/ 113623 h 1030680"/>
                <a:gd name="connsiteX743" fmla="*/ 231593 w 2992697"/>
                <a:gd name="connsiteY743" fmla="*/ 110519 h 1030680"/>
                <a:gd name="connsiteX744" fmla="*/ 239043 w 2992697"/>
                <a:gd name="connsiteY744" fmla="*/ 113623 h 1030680"/>
                <a:gd name="connsiteX745" fmla="*/ 248357 w 2992697"/>
                <a:gd name="connsiteY745" fmla="*/ 117969 h 1030680"/>
                <a:gd name="connsiteX746" fmla="*/ 255807 w 2992697"/>
                <a:gd name="connsiteY746" fmla="*/ 118901 h 1030680"/>
                <a:gd name="connsiteX747" fmla="*/ 264189 w 2992697"/>
                <a:gd name="connsiteY747" fmla="*/ 117969 h 1030680"/>
                <a:gd name="connsiteX748" fmla="*/ 261085 w 2992697"/>
                <a:gd name="connsiteY748" fmla="*/ 115796 h 1030680"/>
                <a:gd name="connsiteX749" fmla="*/ 257049 w 2992697"/>
                <a:gd name="connsiteY749" fmla="*/ 113623 h 1030680"/>
                <a:gd name="connsiteX750" fmla="*/ 256118 w 2992697"/>
                <a:gd name="connsiteY750" fmla="*/ 113623 h 1030680"/>
                <a:gd name="connsiteX751" fmla="*/ 256118 w 2992697"/>
                <a:gd name="connsiteY751" fmla="*/ 111760 h 1030680"/>
                <a:gd name="connsiteX752" fmla="*/ 253945 w 2992697"/>
                <a:gd name="connsiteY752" fmla="*/ 110829 h 1030680"/>
                <a:gd name="connsiteX753" fmla="*/ 253945 w 2992697"/>
                <a:gd name="connsiteY753" fmla="*/ 106483 h 1030680"/>
                <a:gd name="connsiteX754" fmla="*/ 251772 w 2992697"/>
                <a:gd name="connsiteY754" fmla="*/ 101205 h 1030680"/>
                <a:gd name="connsiteX755" fmla="*/ 257049 w 2992697"/>
                <a:gd name="connsiteY755" fmla="*/ 99032 h 1030680"/>
                <a:gd name="connsiteX756" fmla="*/ 261085 w 2992697"/>
                <a:gd name="connsiteY756" fmla="*/ 96859 h 1030680"/>
                <a:gd name="connsiteX757" fmla="*/ 264189 w 2992697"/>
                <a:gd name="connsiteY757" fmla="*/ 96859 h 1030680"/>
                <a:gd name="connsiteX758" fmla="*/ 266363 w 2992697"/>
                <a:gd name="connsiteY758" fmla="*/ 95928 h 1030680"/>
                <a:gd name="connsiteX759" fmla="*/ 270398 w 2992697"/>
                <a:gd name="connsiteY759" fmla="*/ 93755 h 1030680"/>
                <a:gd name="connsiteX760" fmla="*/ 277849 w 2992697"/>
                <a:gd name="connsiteY760" fmla="*/ 93755 h 1030680"/>
                <a:gd name="connsiteX761" fmla="*/ 280953 w 2992697"/>
                <a:gd name="connsiteY761" fmla="*/ 95928 h 1030680"/>
                <a:gd name="connsiteX762" fmla="*/ 284989 w 2992697"/>
                <a:gd name="connsiteY762" fmla="*/ 99032 h 1030680"/>
                <a:gd name="connsiteX763" fmla="*/ 288094 w 2992697"/>
                <a:gd name="connsiteY763" fmla="*/ 101205 h 1030680"/>
                <a:gd name="connsiteX764" fmla="*/ 288094 w 2992697"/>
                <a:gd name="connsiteY764" fmla="*/ 96859 h 1030680"/>
                <a:gd name="connsiteX765" fmla="*/ 285921 w 2992697"/>
                <a:gd name="connsiteY765" fmla="*/ 95928 h 1030680"/>
                <a:gd name="connsiteX766" fmla="*/ 285921 w 2992697"/>
                <a:gd name="connsiteY766" fmla="*/ 93755 h 1030680"/>
                <a:gd name="connsiteX767" fmla="*/ 285921 w 2992697"/>
                <a:gd name="connsiteY767" fmla="*/ 93755 h 1030680"/>
                <a:gd name="connsiteX768" fmla="*/ 285921 w 2992697"/>
                <a:gd name="connsiteY768" fmla="*/ 91582 h 1030680"/>
                <a:gd name="connsiteX769" fmla="*/ 284989 w 2992697"/>
                <a:gd name="connsiteY769" fmla="*/ 88477 h 1030680"/>
                <a:gd name="connsiteX770" fmla="*/ 290267 w 2992697"/>
                <a:gd name="connsiteY770" fmla="*/ 86304 h 1030680"/>
                <a:gd name="connsiteX771" fmla="*/ 293371 w 2992697"/>
                <a:gd name="connsiteY771" fmla="*/ 84131 h 1030680"/>
                <a:gd name="connsiteX772" fmla="*/ 299580 w 2992697"/>
                <a:gd name="connsiteY772" fmla="*/ 81026 h 1030680"/>
                <a:gd name="connsiteX773" fmla="*/ 302685 w 2992697"/>
                <a:gd name="connsiteY773" fmla="*/ 76680 h 1030680"/>
                <a:gd name="connsiteX774" fmla="*/ 304858 w 2992697"/>
                <a:gd name="connsiteY774" fmla="*/ 76680 h 1030680"/>
                <a:gd name="connsiteX775" fmla="*/ 312308 w 2992697"/>
                <a:gd name="connsiteY775" fmla="*/ 76680 h 1030680"/>
                <a:gd name="connsiteX776" fmla="*/ 317586 w 2992697"/>
                <a:gd name="connsiteY776" fmla="*/ 78853 h 1030680"/>
                <a:gd name="connsiteX777" fmla="*/ 321622 w 2992697"/>
                <a:gd name="connsiteY777" fmla="*/ 83199 h 1030680"/>
                <a:gd name="connsiteX778" fmla="*/ 327831 w 2992697"/>
                <a:gd name="connsiteY778" fmla="*/ 83199 h 1030680"/>
                <a:gd name="connsiteX779" fmla="*/ 337144 w 2992697"/>
                <a:gd name="connsiteY779" fmla="*/ 81026 h 1030680"/>
                <a:gd name="connsiteX780" fmla="*/ 341180 w 2992697"/>
                <a:gd name="connsiteY780" fmla="*/ 68298 h 1030680"/>
                <a:gd name="connsiteX781" fmla="*/ 346458 w 2992697"/>
                <a:gd name="connsiteY781" fmla="*/ 66125 h 1030680"/>
                <a:gd name="connsiteX782" fmla="*/ 351735 w 2992697"/>
                <a:gd name="connsiteY782" fmla="*/ 66125 h 1030680"/>
                <a:gd name="connsiteX783" fmla="*/ 357013 w 2992697"/>
                <a:gd name="connsiteY783" fmla="*/ 66125 h 1030680"/>
                <a:gd name="connsiteX784" fmla="*/ 361048 w 2992697"/>
                <a:gd name="connsiteY784" fmla="*/ 68298 h 1030680"/>
                <a:gd name="connsiteX785" fmla="*/ 364153 w 2992697"/>
                <a:gd name="connsiteY785" fmla="*/ 68298 h 1030680"/>
                <a:gd name="connsiteX786" fmla="*/ 371604 w 2992697"/>
                <a:gd name="connsiteY786" fmla="*/ 56812 h 1030680"/>
                <a:gd name="connsiteX787" fmla="*/ 383090 w 2992697"/>
                <a:gd name="connsiteY787" fmla="*/ 54638 h 1030680"/>
                <a:gd name="connsiteX788" fmla="*/ 390541 w 2992697"/>
                <a:gd name="connsiteY788" fmla="*/ 58985 h 1030680"/>
                <a:gd name="connsiteX789" fmla="*/ 397992 w 2992697"/>
                <a:gd name="connsiteY789" fmla="*/ 62089 h 1030680"/>
                <a:gd name="connsiteX790" fmla="*/ 405442 w 2992697"/>
                <a:gd name="connsiteY790" fmla="*/ 64262 h 1030680"/>
                <a:gd name="connsiteX791" fmla="*/ 414756 w 2992697"/>
                <a:gd name="connsiteY791" fmla="*/ 61158 h 1030680"/>
                <a:gd name="connsiteX792" fmla="*/ 427173 w 2992697"/>
                <a:gd name="connsiteY792" fmla="*/ 53707 h 1030680"/>
                <a:gd name="connsiteX793" fmla="*/ 439281 w 2992697"/>
                <a:gd name="connsiteY793" fmla="*/ 47498 h 1030680"/>
                <a:gd name="connsiteX794" fmla="*/ 439281 w 2992697"/>
                <a:gd name="connsiteY794" fmla="*/ 47498 h 1030680"/>
                <a:gd name="connsiteX795" fmla="*/ 439281 w 2992697"/>
                <a:gd name="connsiteY795" fmla="*/ 47498 h 1030680"/>
                <a:gd name="connsiteX796" fmla="*/ 2195472 w 2992697"/>
                <a:gd name="connsiteY796" fmla="*/ 44394 h 1030680"/>
                <a:gd name="connsiteX797" fmla="*/ 2202923 w 2992697"/>
                <a:gd name="connsiteY797" fmla="*/ 46567 h 1030680"/>
                <a:gd name="connsiteX798" fmla="*/ 2210374 w 2992697"/>
                <a:gd name="connsiteY798" fmla="*/ 49671 h 1030680"/>
                <a:gd name="connsiteX799" fmla="*/ 2213478 w 2992697"/>
                <a:gd name="connsiteY799" fmla="*/ 54018 h 1030680"/>
                <a:gd name="connsiteX800" fmla="*/ 2218756 w 2992697"/>
                <a:gd name="connsiteY800" fmla="*/ 57122 h 1030680"/>
                <a:gd name="connsiteX801" fmla="*/ 2224965 w 2992697"/>
                <a:gd name="connsiteY801" fmla="*/ 61468 h 1030680"/>
                <a:gd name="connsiteX802" fmla="*/ 2220929 w 2992697"/>
                <a:gd name="connsiteY802" fmla="*/ 72023 h 1030680"/>
                <a:gd name="connsiteX803" fmla="*/ 2198888 w 2992697"/>
                <a:gd name="connsiteY803" fmla="*/ 84752 h 1030680"/>
                <a:gd name="connsiteX804" fmla="*/ 2182123 w 2992697"/>
                <a:gd name="connsiteY804" fmla="*/ 99653 h 1030680"/>
                <a:gd name="connsiteX805" fmla="*/ 2167532 w 2992697"/>
                <a:gd name="connsiteY805" fmla="*/ 118590 h 1030680"/>
                <a:gd name="connsiteX806" fmla="*/ 2164428 w 2992697"/>
                <a:gd name="connsiteY806" fmla="*/ 118590 h 1030680"/>
                <a:gd name="connsiteX807" fmla="*/ 2164428 w 2992697"/>
                <a:gd name="connsiteY807" fmla="*/ 114244 h 1030680"/>
                <a:gd name="connsiteX808" fmla="*/ 2159150 w 2992697"/>
                <a:gd name="connsiteY808" fmla="*/ 111140 h 1030680"/>
                <a:gd name="connsiteX809" fmla="*/ 2155115 w 2992697"/>
                <a:gd name="connsiteY809" fmla="*/ 106793 h 1030680"/>
                <a:gd name="connsiteX810" fmla="*/ 2152942 w 2992697"/>
                <a:gd name="connsiteY810" fmla="*/ 103689 h 1030680"/>
                <a:gd name="connsiteX811" fmla="*/ 2149837 w 2992697"/>
                <a:gd name="connsiteY811" fmla="*/ 99343 h 1030680"/>
                <a:gd name="connsiteX812" fmla="*/ 2147664 w 2992697"/>
                <a:gd name="connsiteY812" fmla="*/ 94065 h 1030680"/>
                <a:gd name="connsiteX813" fmla="*/ 2151700 w 2992697"/>
                <a:gd name="connsiteY813" fmla="*/ 86614 h 1030680"/>
                <a:gd name="connsiteX814" fmla="*/ 2152631 w 2992697"/>
                <a:gd name="connsiteY814" fmla="*/ 81337 h 1030680"/>
                <a:gd name="connsiteX815" fmla="*/ 2154804 w 2992697"/>
                <a:gd name="connsiteY815" fmla="*/ 71713 h 1030680"/>
                <a:gd name="connsiteX816" fmla="*/ 2127795 w 2992697"/>
                <a:gd name="connsiteY816" fmla="*/ 71713 h 1030680"/>
                <a:gd name="connsiteX817" fmla="*/ 2127795 w 2992697"/>
                <a:gd name="connsiteY817" fmla="*/ 64262 h 1030680"/>
                <a:gd name="connsiteX818" fmla="*/ 2142386 w 2992697"/>
                <a:gd name="connsiteY818" fmla="*/ 58985 h 1030680"/>
                <a:gd name="connsiteX819" fmla="*/ 2156977 w 2992697"/>
                <a:gd name="connsiteY819" fmla="*/ 54638 h 1030680"/>
                <a:gd name="connsiteX820" fmla="*/ 2174673 w 2992697"/>
                <a:gd name="connsiteY820" fmla="*/ 51534 h 1030680"/>
                <a:gd name="connsiteX821" fmla="*/ 2176846 w 2992697"/>
                <a:gd name="connsiteY821" fmla="*/ 56812 h 1030680"/>
                <a:gd name="connsiteX822" fmla="*/ 2179019 w 2992697"/>
                <a:gd name="connsiteY822" fmla="*/ 58985 h 1030680"/>
                <a:gd name="connsiteX823" fmla="*/ 2179019 w 2992697"/>
                <a:gd name="connsiteY823" fmla="*/ 61158 h 1030680"/>
                <a:gd name="connsiteX824" fmla="*/ 2181192 w 2992697"/>
                <a:gd name="connsiteY824" fmla="*/ 61158 h 1030680"/>
                <a:gd name="connsiteX825" fmla="*/ 2181192 w 2992697"/>
                <a:gd name="connsiteY825" fmla="*/ 62089 h 1030680"/>
                <a:gd name="connsiteX826" fmla="*/ 2184297 w 2992697"/>
                <a:gd name="connsiteY826" fmla="*/ 64262 h 1030680"/>
                <a:gd name="connsiteX827" fmla="*/ 2186470 w 2992697"/>
                <a:gd name="connsiteY827" fmla="*/ 58985 h 1030680"/>
                <a:gd name="connsiteX828" fmla="*/ 2188643 w 2992697"/>
                <a:gd name="connsiteY828" fmla="*/ 54638 h 1030680"/>
                <a:gd name="connsiteX829" fmla="*/ 2189574 w 2992697"/>
                <a:gd name="connsiteY829" fmla="*/ 51534 h 1030680"/>
                <a:gd name="connsiteX830" fmla="*/ 2193610 w 2992697"/>
                <a:gd name="connsiteY830" fmla="*/ 47188 h 1030680"/>
                <a:gd name="connsiteX831" fmla="*/ 2195472 w 2992697"/>
                <a:gd name="connsiteY831" fmla="*/ 44394 h 1030680"/>
                <a:gd name="connsiteX832" fmla="*/ 2195472 w 2992697"/>
                <a:gd name="connsiteY832" fmla="*/ 44394 h 1030680"/>
                <a:gd name="connsiteX833" fmla="*/ 2195472 w 2992697"/>
                <a:gd name="connsiteY833" fmla="*/ 44394 h 1030680"/>
                <a:gd name="connsiteX834" fmla="*/ 2240487 w 2992697"/>
                <a:gd name="connsiteY834" fmla="*/ 24215 h 1030680"/>
                <a:gd name="connsiteX835" fmla="*/ 2244523 w 2992697"/>
                <a:gd name="connsiteY835" fmla="*/ 25146 h 1030680"/>
                <a:gd name="connsiteX836" fmla="*/ 2245454 w 2992697"/>
                <a:gd name="connsiteY836" fmla="*/ 25146 h 1030680"/>
                <a:gd name="connsiteX837" fmla="*/ 2247628 w 2992697"/>
                <a:gd name="connsiteY837" fmla="*/ 27319 h 1030680"/>
                <a:gd name="connsiteX838" fmla="*/ 2247628 w 2992697"/>
                <a:gd name="connsiteY838" fmla="*/ 27319 h 1030680"/>
                <a:gd name="connsiteX839" fmla="*/ 2249800 w 2992697"/>
                <a:gd name="connsiteY839" fmla="*/ 29492 h 1030680"/>
                <a:gd name="connsiteX840" fmla="*/ 2251974 w 2992697"/>
                <a:gd name="connsiteY840" fmla="*/ 32597 h 1030680"/>
                <a:gd name="connsiteX841" fmla="*/ 2255078 w 2992697"/>
                <a:gd name="connsiteY841" fmla="*/ 38806 h 1030680"/>
                <a:gd name="connsiteX842" fmla="*/ 2259114 w 2992697"/>
                <a:gd name="connsiteY842" fmla="*/ 44083 h 1030680"/>
                <a:gd name="connsiteX843" fmla="*/ 2260045 w 2992697"/>
                <a:gd name="connsiteY843" fmla="*/ 51534 h 1030680"/>
                <a:gd name="connsiteX844" fmla="*/ 2251663 w 2992697"/>
                <a:gd name="connsiteY844" fmla="*/ 51534 h 1030680"/>
                <a:gd name="connsiteX845" fmla="*/ 2251663 w 2992697"/>
                <a:gd name="connsiteY845" fmla="*/ 47188 h 1030680"/>
                <a:gd name="connsiteX846" fmla="*/ 2247628 w 2992697"/>
                <a:gd name="connsiteY846" fmla="*/ 44083 h 1030680"/>
                <a:gd name="connsiteX847" fmla="*/ 2244523 w 2992697"/>
                <a:gd name="connsiteY847" fmla="*/ 39737 h 1030680"/>
                <a:gd name="connsiteX848" fmla="*/ 2242350 w 2992697"/>
                <a:gd name="connsiteY848" fmla="*/ 36633 h 1030680"/>
                <a:gd name="connsiteX849" fmla="*/ 2240177 w 2992697"/>
                <a:gd name="connsiteY849" fmla="*/ 31355 h 1030680"/>
                <a:gd name="connsiteX850" fmla="*/ 2240177 w 2992697"/>
                <a:gd name="connsiteY850" fmla="*/ 24215 h 1030680"/>
                <a:gd name="connsiteX851" fmla="*/ 2240487 w 2992697"/>
                <a:gd name="connsiteY851" fmla="*/ 24215 h 1030680"/>
                <a:gd name="connsiteX852" fmla="*/ 2240487 w 2992697"/>
                <a:gd name="connsiteY852" fmla="*/ 24215 h 1030680"/>
                <a:gd name="connsiteX853" fmla="*/ 984113 w 2992697"/>
                <a:gd name="connsiteY853" fmla="*/ 20179 h 1030680"/>
                <a:gd name="connsiteX854" fmla="*/ 1009259 w 2992697"/>
                <a:gd name="connsiteY854" fmla="*/ 20179 h 1030680"/>
                <a:gd name="connsiteX855" fmla="*/ 1035337 w 2992697"/>
                <a:gd name="connsiteY855" fmla="*/ 24525 h 1030680"/>
                <a:gd name="connsiteX856" fmla="*/ 1058310 w 2992697"/>
                <a:gd name="connsiteY856" fmla="*/ 27630 h 1030680"/>
                <a:gd name="connsiteX857" fmla="*/ 1079110 w 2992697"/>
                <a:gd name="connsiteY857" fmla="*/ 32907 h 1030680"/>
                <a:gd name="connsiteX858" fmla="*/ 1109223 w 2992697"/>
                <a:gd name="connsiteY858" fmla="*/ 27630 h 1030680"/>
                <a:gd name="connsiteX859" fmla="*/ 1113259 w 2992697"/>
                <a:gd name="connsiteY859" fmla="*/ 31976 h 1030680"/>
                <a:gd name="connsiteX860" fmla="*/ 1116363 w 2992697"/>
                <a:gd name="connsiteY860" fmla="*/ 32907 h 1030680"/>
                <a:gd name="connsiteX861" fmla="*/ 1120399 w 2992697"/>
                <a:gd name="connsiteY861" fmla="*/ 39116 h 1030680"/>
                <a:gd name="connsiteX862" fmla="*/ 1122572 w 2992697"/>
                <a:gd name="connsiteY862" fmla="*/ 42221 h 1030680"/>
                <a:gd name="connsiteX863" fmla="*/ 1125676 w 2992697"/>
                <a:gd name="connsiteY863" fmla="*/ 44394 h 1030680"/>
                <a:gd name="connsiteX864" fmla="*/ 1143372 w 2992697"/>
                <a:gd name="connsiteY864" fmla="*/ 51844 h 1030680"/>
                <a:gd name="connsiteX865" fmla="*/ 1164172 w 2992697"/>
                <a:gd name="connsiteY865" fmla="*/ 57122 h 1030680"/>
                <a:gd name="connsiteX866" fmla="*/ 1181867 w 2992697"/>
                <a:gd name="connsiteY866" fmla="*/ 61468 h 1030680"/>
                <a:gd name="connsiteX867" fmla="*/ 1181867 w 2992697"/>
                <a:gd name="connsiteY867" fmla="*/ 68919 h 1030680"/>
                <a:gd name="connsiteX868" fmla="*/ 1152685 w 2992697"/>
                <a:gd name="connsiteY868" fmla="*/ 68919 h 1030680"/>
                <a:gd name="connsiteX869" fmla="*/ 1140267 w 2992697"/>
                <a:gd name="connsiteY869" fmla="*/ 62710 h 1030680"/>
                <a:gd name="connsiteX870" fmla="*/ 1125676 w 2992697"/>
                <a:gd name="connsiteY870" fmla="*/ 62710 h 1030680"/>
                <a:gd name="connsiteX871" fmla="*/ 1108912 w 2992697"/>
                <a:gd name="connsiteY871" fmla="*/ 64883 h 1030680"/>
                <a:gd name="connsiteX872" fmla="*/ 1093390 w 2992697"/>
                <a:gd name="connsiteY872" fmla="*/ 69229 h 1030680"/>
                <a:gd name="connsiteX873" fmla="*/ 1093390 w 2992697"/>
                <a:gd name="connsiteY873" fmla="*/ 77611 h 1030680"/>
                <a:gd name="connsiteX874" fmla="*/ 1113259 w 2992697"/>
                <a:gd name="connsiteY874" fmla="*/ 77611 h 1030680"/>
                <a:gd name="connsiteX875" fmla="*/ 1127850 w 2992697"/>
                <a:gd name="connsiteY875" fmla="*/ 74507 h 1030680"/>
                <a:gd name="connsiteX876" fmla="*/ 1145545 w 2992697"/>
                <a:gd name="connsiteY876" fmla="*/ 72334 h 1030680"/>
                <a:gd name="connsiteX877" fmla="*/ 1167587 w 2992697"/>
                <a:gd name="connsiteY877" fmla="*/ 72334 h 1030680"/>
                <a:gd name="connsiteX878" fmla="*/ 1189628 w 2992697"/>
                <a:gd name="connsiteY878" fmla="*/ 72334 h 1030680"/>
                <a:gd name="connsiteX879" fmla="*/ 1206392 w 2992697"/>
                <a:gd name="connsiteY879" fmla="*/ 72334 h 1030680"/>
                <a:gd name="connsiteX880" fmla="*/ 1220983 w 2992697"/>
                <a:gd name="connsiteY880" fmla="*/ 87235 h 1030680"/>
                <a:gd name="connsiteX881" fmla="*/ 1238679 w 2992697"/>
                <a:gd name="connsiteY881" fmla="*/ 97790 h 1030680"/>
                <a:gd name="connsiteX882" fmla="*/ 1233401 w 2992697"/>
                <a:gd name="connsiteY882" fmla="*/ 109277 h 1030680"/>
                <a:gd name="connsiteX883" fmla="*/ 1222846 w 2992697"/>
                <a:gd name="connsiteY883" fmla="*/ 116728 h 1030680"/>
                <a:gd name="connsiteX884" fmla="*/ 1213533 w 2992697"/>
                <a:gd name="connsiteY884" fmla="*/ 122005 h 1030680"/>
                <a:gd name="connsiteX885" fmla="*/ 1201115 w 2992697"/>
                <a:gd name="connsiteY885" fmla="*/ 126351 h 1030680"/>
                <a:gd name="connsiteX886" fmla="*/ 1182178 w 2992697"/>
                <a:gd name="connsiteY886" fmla="*/ 126351 h 1030680"/>
                <a:gd name="connsiteX887" fmla="*/ 1165413 w 2992697"/>
                <a:gd name="connsiteY887" fmla="*/ 131629 h 1030680"/>
                <a:gd name="connsiteX888" fmla="*/ 1147718 w 2992697"/>
                <a:gd name="connsiteY888" fmla="*/ 131629 h 1030680"/>
                <a:gd name="connsiteX889" fmla="*/ 1127850 w 2992697"/>
                <a:gd name="connsiteY889" fmla="*/ 129456 h 1030680"/>
                <a:gd name="connsiteX890" fmla="*/ 1108912 w 2992697"/>
                <a:gd name="connsiteY890" fmla="*/ 127283 h 1030680"/>
                <a:gd name="connsiteX891" fmla="*/ 1091527 w 2992697"/>
                <a:gd name="connsiteY891" fmla="*/ 127283 h 1030680"/>
                <a:gd name="connsiteX892" fmla="*/ 1076936 w 2992697"/>
                <a:gd name="connsiteY892" fmla="*/ 131629 h 1030680"/>
                <a:gd name="connsiteX893" fmla="*/ 1065450 w 2992697"/>
                <a:gd name="connsiteY893" fmla="*/ 142184 h 1030680"/>
                <a:gd name="connsiteX894" fmla="*/ 1109223 w 2992697"/>
                <a:gd name="connsiteY894" fmla="*/ 142184 h 1030680"/>
                <a:gd name="connsiteX895" fmla="*/ 1122882 w 2992697"/>
                <a:gd name="connsiteY895" fmla="*/ 139080 h 1030680"/>
                <a:gd name="connsiteX896" fmla="*/ 1138405 w 2992697"/>
                <a:gd name="connsiteY896" fmla="*/ 136907 h 1030680"/>
                <a:gd name="connsiteX897" fmla="*/ 1157342 w 2992697"/>
                <a:gd name="connsiteY897" fmla="*/ 139080 h 1030680"/>
                <a:gd name="connsiteX898" fmla="*/ 1169760 w 2992697"/>
                <a:gd name="connsiteY898" fmla="*/ 142184 h 1030680"/>
                <a:gd name="connsiteX899" fmla="*/ 1172864 w 2992697"/>
                <a:gd name="connsiteY899" fmla="*/ 155844 h 1030680"/>
                <a:gd name="connsiteX900" fmla="*/ 1179073 w 2992697"/>
                <a:gd name="connsiteY900" fmla="*/ 153671 h 1030680"/>
                <a:gd name="connsiteX901" fmla="*/ 1187455 w 2992697"/>
                <a:gd name="connsiteY901" fmla="*/ 148393 h 1030680"/>
                <a:gd name="connsiteX902" fmla="*/ 1198942 w 2992697"/>
                <a:gd name="connsiteY902" fmla="*/ 144047 h 1030680"/>
                <a:gd name="connsiteX903" fmla="*/ 1209497 w 2992697"/>
                <a:gd name="connsiteY903" fmla="*/ 141874 h 1030680"/>
                <a:gd name="connsiteX904" fmla="*/ 1211670 w 2992697"/>
                <a:gd name="connsiteY904" fmla="*/ 148083 h 1030680"/>
                <a:gd name="connsiteX905" fmla="*/ 1213843 w 2992697"/>
                <a:gd name="connsiteY905" fmla="*/ 151187 h 1030680"/>
                <a:gd name="connsiteX906" fmla="*/ 1216016 w 2992697"/>
                <a:gd name="connsiteY906" fmla="*/ 153360 h 1030680"/>
                <a:gd name="connsiteX907" fmla="*/ 1219121 w 2992697"/>
                <a:gd name="connsiteY907" fmla="*/ 155533 h 1030680"/>
                <a:gd name="connsiteX908" fmla="*/ 1223156 w 2992697"/>
                <a:gd name="connsiteY908" fmla="*/ 158638 h 1030680"/>
                <a:gd name="connsiteX909" fmla="*/ 1206392 w 2992697"/>
                <a:gd name="connsiteY909" fmla="*/ 189993 h 1030680"/>
                <a:gd name="connsiteX910" fmla="*/ 1213843 w 2992697"/>
                <a:gd name="connsiteY910" fmla="*/ 189993 h 1030680"/>
                <a:gd name="connsiteX911" fmla="*/ 1226261 w 2992697"/>
                <a:gd name="connsiteY911" fmla="*/ 182542 h 1030680"/>
                <a:gd name="connsiteX912" fmla="*/ 1243025 w 2992697"/>
                <a:gd name="connsiteY912" fmla="*/ 172918 h 1030680"/>
                <a:gd name="connsiteX913" fmla="*/ 1262893 w 2992697"/>
                <a:gd name="connsiteY913" fmla="*/ 165468 h 1030680"/>
                <a:gd name="connsiteX914" fmla="*/ 1284935 w 2992697"/>
                <a:gd name="connsiteY914" fmla="*/ 158017 h 1030680"/>
                <a:gd name="connsiteX915" fmla="*/ 1308839 w 2992697"/>
                <a:gd name="connsiteY915" fmla="*/ 152739 h 1030680"/>
                <a:gd name="connsiteX916" fmla="*/ 1329639 w 2992697"/>
                <a:gd name="connsiteY916" fmla="*/ 152739 h 1030680"/>
                <a:gd name="connsiteX917" fmla="*/ 1350439 w 2992697"/>
                <a:gd name="connsiteY917" fmla="*/ 154912 h 1030680"/>
                <a:gd name="connsiteX918" fmla="*/ 1365030 w 2992697"/>
                <a:gd name="connsiteY918" fmla="*/ 163294 h 1030680"/>
                <a:gd name="connsiteX919" fmla="*/ 1373412 w 2992697"/>
                <a:gd name="connsiteY919" fmla="*/ 178196 h 1030680"/>
                <a:gd name="connsiteX920" fmla="*/ 1379621 w 2992697"/>
                <a:gd name="connsiteY920" fmla="*/ 178196 h 1030680"/>
                <a:gd name="connsiteX921" fmla="*/ 1379621 w 2992697"/>
                <a:gd name="connsiteY921" fmla="*/ 180369 h 1030680"/>
                <a:gd name="connsiteX922" fmla="*/ 1379621 w 2992697"/>
                <a:gd name="connsiteY922" fmla="*/ 180369 h 1030680"/>
                <a:gd name="connsiteX923" fmla="*/ 1377448 w 2992697"/>
                <a:gd name="connsiteY923" fmla="*/ 182542 h 1030680"/>
                <a:gd name="connsiteX924" fmla="*/ 1375275 w 2992697"/>
                <a:gd name="connsiteY924" fmla="*/ 182542 h 1030680"/>
                <a:gd name="connsiteX925" fmla="*/ 1375275 w 2992697"/>
                <a:gd name="connsiteY925" fmla="*/ 182542 h 1030680"/>
                <a:gd name="connsiteX926" fmla="*/ 1373102 w 2992697"/>
                <a:gd name="connsiteY926" fmla="*/ 182542 h 1030680"/>
                <a:gd name="connsiteX927" fmla="*/ 1369997 w 2992697"/>
                <a:gd name="connsiteY927" fmla="*/ 185647 h 1030680"/>
                <a:gd name="connsiteX928" fmla="*/ 1364720 w 2992697"/>
                <a:gd name="connsiteY928" fmla="*/ 187820 h 1030680"/>
                <a:gd name="connsiteX929" fmla="*/ 1358511 w 2992697"/>
                <a:gd name="connsiteY929" fmla="*/ 189993 h 1030680"/>
                <a:gd name="connsiteX930" fmla="*/ 1351060 w 2992697"/>
                <a:gd name="connsiteY930" fmla="*/ 192166 h 1030680"/>
                <a:gd name="connsiteX931" fmla="*/ 1345783 w 2992697"/>
                <a:gd name="connsiteY931" fmla="*/ 193097 h 1030680"/>
                <a:gd name="connsiteX932" fmla="*/ 1333365 w 2992697"/>
                <a:gd name="connsiteY932" fmla="*/ 213276 h 1030680"/>
                <a:gd name="connsiteX933" fmla="*/ 1309460 w 2992697"/>
                <a:gd name="connsiteY933" fmla="*/ 228178 h 1030680"/>
                <a:gd name="connsiteX934" fmla="*/ 1282452 w 2992697"/>
                <a:gd name="connsiteY934" fmla="*/ 237801 h 1030680"/>
                <a:gd name="connsiteX935" fmla="*/ 1250165 w 2992697"/>
                <a:gd name="connsiteY935" fmla="*/ 243079 h 1030680"/>
                <a:gd name="connsiteX936" fmla="*/ 1250165 w 2992697"/>
                <a:gd name="connsiteY936" fmla="*/ 249288 h 1030680"/>
                <a:gd name="connsiteX937" fmla="*/ 1250165 w 2992697"/>
                <a:gd name="connsiteY937" fmla="*/ 252392 h 1030680"/>
                <a:gd name="connsiteX938" fmla="*/ 1250165 w 2992697"/>
                <a:gd name="connsiteY938" fmla="*/ 254566 h 1030680"/>
                <a:gd name="connsiteX939" fmla="*/ 1247992 w 2992697"/>
                <a:gd name="connsiteY939" fmla="*/ 256739 h 1030680"/>
                <a:gd name="connsiteX940" fmla="*/ 1250165 w 2992697"/>
                <a:gd name="connsiteY940" fmla="*/ 257670 h 1030680"/>
                <a:gd name="connsiteX941" fmla="*/ 1250165 w 2992697"/>
                <a:gd name="connsiteY941" fmla="*/ 259843 h 1030680"/>
                <a:gd name="connsiteX942" fmla="*/ 1253270 w 2992697"/>
                <a:gd name="connsiteY942" fmla="*/ 264189 h 1030680"/>
                <a:gd name="connsiteX943" fmla="*/ 1258547 w 2992697"/>
                <a:gd name="connsiteY943" fmla="*/ 267294 h 1030680"/>
                <a:gd name="connsiteX944" fmla="*/ 1262583 w 2992697"/>
                <a:gd name="connsiteY944" fmla="*/ 269467 h 1030680"/>
                <a:gd name="connsiteX945" fmla="*/ 1265687 w 2992697"/>
                <a:gd name="connsiteY945" fmla="*/ 272571 h 1030680"/>
                <a:gd name="connsiteX946" fmla="*/ 1269723 w 2992697"/>
                <a:gd name="connsiteY946" fmla="*/ 274745 h 1030680"/>
                <a:gd name="connsiteX947" fmla="*/ 1272828 w 2992697"/>
                <a:gd name="connsiteY947" fmla="*/ 280022 h 1030680"/>
                <a:gd name="connsiteX948" fmla="*/ 1269723 w 2992697"/>
                <a:gd name="connsiteY948" fmla="*/ 287473 h 1030680"/>
                <a:gd name="connsiteX949" fmla="*/ 1265687 w 2992697"/>
                <a:gd name="connsiteY949" fmla="*/ 304237 h 1030680"/>
                <a:gd name="connsiteX950" fmla="*/ 1262583 w 2992697"/>
                <a:gd name="connsiteY950" fmla="*/ 324416 h 1030680"/>
                <a:gd name="connsiteX951" fmla="*/ 1258547 w 2992697"/>
                <a:gd name="connsiteY951" fmla="*/ 344595 h 1030680"/>
                <a:gd name="connsiteX952" fmla="*/ 1258547 w 2992697"/>
                <a:gd name="connsiteY952" fmla="*/ 361359 h 1030680"/>
                <a:gd name="connsiteX953" fmla="*/ 1262583 w 2992697"/>
                <a:gd name="connsiteY953" fmla="*/ 359186 h 1030680"/>
                <a:gd name="connsiteX954" fmla="*/ 1265687 w 2992697"/>
                <a:gd name="connsiteY954" fmla="*/ 359186 h 1030680"/>
                <a:gd name="connsiteX955" fmla="*/ 1267861 w 2992697"/>
                <a:gd name="connsiteY955" fmla="*/ 359186 h 1030680"/>
                <a:gd name="connsiteX956" fmla="*/ 1271896 w 2992697"/>
                <a:gd name="connsiteY956" fmla="*/ 359186 h 1030680"/>
                <a:gd name="connsiteX957" fmla="*/ 1272828 w 2992697"/>
                <a:gd name="connsiteY957" fmla="*/ 359186 h 1030680"/>
                <a:gd name="connsiteX958" fmla="*/ 1279037 w 2992697"/>
                <a:gd name="connsiteY958" fmla="*/ 361359 h 1030680"/>
                <a:gd name="connsiteX959" fmla="*/ 1276864 w 2992697"/>
                <a:gd name="connsiteY959" fmla="*/ 366636 h 1030680"/>
                <a:gd name="connsiteX960" fmla="*/ 1276864 w 2992697"/>
                <a:gd name="connsiteY960" fmla="*/ 368810 h 1030680"/>
                <a:gd name="connsiteX961" fmla="*/ 1276864 w 2992697"/>
                <a:gd name="connsiteY961" fmla="*/ 373156 h 1030680"/>
                <a:gd name="connsiteX962" fmla="*/ 1276864 w 2992697"/>
                <a:gd name="connsiteY962" fmla="*/ 374087 h 1030680"/>
                <a:gd name="connsiteX963" fmla="*/ 1276864 w 2992697"/>
                <a:gd name="connsiteY963" fmla="*/ 378433 h 1030680"/>
                <a:gd name="connsiteX964" fmla="*/ 1279037 w 2992697"/>
                <a:gd name="connsiteY964" fmla="*/ 385884 h 1030680"/>
                <a:gd name="connsiteX965" fmla="*/ 1272828 w 2992697"/>
                <a:gd name="connsiteY965" fmla="*/ 385884 h 1030680"/>
                <a:gd name="connsiteX966" fmla="*/ 1272828 w 2992697"/>
                <a:gd name="connsiteY966" fmla="*/ 388989 h 1030680"/>
                <a:gd name="connsiteX967" fmla="*/ 1269723 w 2992697"/>
                <a:gd name="connsiteY967" fmla="*/ 388057 h 1030680"/>
                <a:gd name="connsiteX968" fmla="*/ 1265687 w 2992697"/>
                <a:gd name="connsiteY968" fmla="*/ 383711 h 1030680"/>
                <a:gd name="connsiteX969" fmla="*/ 1264756 w 2992697"/>
                <a:gd name="connsiteY969" fmla="*/ 381538 h 1030680"/>
                <a:gd name="connsiteX970" fmla="*/ 1260720 w 2992697"/>
                <a:gd name="connsiteY970" fmla="*/ 380607 h 1030680"/>
                <a:gd name="connsiteX971" fmla="*/ 1257616 w 2992697"/>
                <a:gd name="connsiteY971" fmla="*/ 378433 h 1030680"/>
                <a:gd name="connsiteX972" fmla="*/ 1250165 w 2992697"/>
                <a:gd name="connsiteY972" fmla="*/ 378433 h 1030680"/>
                <a:gd name="connsiteX973" fmla="*/ 1246129 w 2992697"/>
                <a:gd name="connsiteY973" fmla="*/ 380607 h 1030680"/>
                <a:gd name="connsiteX974" fmla="*/ 1243025 w 2992697"/>
                <a:gd name="connsiteY974" fmla="*/ 381538 h 1030680"/>
                <a:gd name="connsiteX975" fmla="*/ 1238989 w 2992697"/>
                <a:gd name="connsiteY975" fmla="*/ 383711 h 1030680"/>
                <a:gd name="connsiteX976" fmla="*/ 1236816 w 2992697"/>
                <a:gd name="connsiteY976" fmla="*/ 385884 h 1030680"/>
                <a:gd name="connsiteX977" fmla="*/ 1233711 w 2992697"/>
                <a:gd name="connsiteY977" fmla="*/ 388057 h 1030680"/>
                <a:gd name="connsiteX978" fmla="*/ 1231538 w 2992697"/>
                <a:gd name="connsiteY978" fmla="*/ 391162 h 1030680"/>
                <a:gd name="connsiteX979" fmla="*/ 1229365 w 2992697"/>
                <a:gd name="connsiteY979" fmla="*/ 398612 h 1030680"/>
                <a:gd name="connsiteX980" fmla="*/ 1253270 w 2992697"/>
                <a:gd name="connsiteY980" fmla="*/ 406063 h 1030680"/>
                <a:gd name="connsiteX981" fmla="*/ 1258547 w 2992697"/>
                <a:gd name="connsiteY981" fmla="*/ 438660 h 1030680"/>
                <a:gd name="connsiteX982" fmla="*/ 1253270 w 2992697"/>
                <a:gd name="connsiteY982" fmla="*/ 438660 h 1030680"/>
                <a:gd name="connsiteX983" fmla="*/ 1250165 w 2992697"/>
                <a:gd name="connsiteY983" fmla="*/ 438660 h 1030680"/>
                <a:gd name="connsiteX984" fmla="*/ 1246129 w 2992697"/>
                <a:gd name="connsiteY984" fmla="*/ 440833 h 1030680"/>
                <a:gd name="connsiteX985" fmla="*/ 1243025 w 2992697"/>
                <a:gd name="connsiteY985" fmla="*/ 443006 h 1030680"/>
                <a:gd name="connsiteX986" fmla="*/ 1243025 w 2992697"/>
                <a:gd name="connsiteY986" fmla="*/ 450457 h 1030680"/>
                <a:gd name="connsiteX987" fmla="*/ 1251407 w 2992697"/>
                <a:gd name="connsiteY987" fmla="*/ 455734 h 1030680"/>
                <a:gd name="connsiteX988" fmla="*/ 1257616 w 2992697"/>
                <a:gd name="connsiteY988" fmla="*/ 463185 h 1030680"/>
                <a:gd name="connsiteX989" fmla="*/ 1260720 w 2992697"/>
                <a:gd name="connsiteY989" fmla="*/ 472809 h 1030680"/>
                <a:gd name="connsiteX990" fmla="*/ 1262893 w 2992697"/>
                <a:gd name="connsiteY990" fmla="*/ 487710 h 1030680"/>
                <a:gd name="connsiteX991" fmla="*/ 1253580 w 2992697"/>
                <a:gd name="connsiteY991" fmla="*/ 487710 h 1030680"/>
                <a:gd name="connsiteX992" fmla="*/ 1251407 w 2992697"/>
                <a:gd name="connsiteY992" fmla="*/ 487710 h 1030680"/>
                <a:gd name="connsiteX993" fmla="*/ 1246129 w 2992697"/>
                <a:gd name="connsiteY993" fmla="*/ 485537 h 1030680"/>
                <a:gd name="connsiteX994" fmla="*/ 1243025 w 2992697"/>
                <a:gd name="connsiteY994" fmla="*/ 487710 h 1030680"/>
                <a:gd name="connsiteX995" fmla="*/ 1236816 w 2992697"/>
                <a:gd name="connsiteY995" fmla="*/ 487710 h 1030680"/>
                <a:gd name="connsiteX996" fmla="*/ 1233711 w 2992697"/>
                <a:gd name="connsiteY996" fmla="*/ 490815 h 1030680"/>
                <a:gd name="connsiteX997" fmla="*/ 1229676 w 2992697"/>
                <a:gd name="connsiteY997" fmla="*/ 495161 h 1030680"/>
                <a:gd name="connsiteX998" fmla="*/ 1235885 w 2992697"/>
                <a:gd name="connsiteY998" fmla="*/ 498266 h 1030680"/>
                <a:gd name="connsiteX999" fmla="*/ 1238989 w 2992697"/>
                <a:gd name="connsiteY999" fmla="*/ 500439 h 1030680"/>
                <a:gd name="connsiteX1000" fmla="*/ 1241162 w 2992697"/>
                <a:gd name="connsiteY1000" fmla="*/ 502612 h 1030680"/>
                <a:gd name="connsiteX1001" fmla="*/ 1243335 w 2992697"/>
                <a:gd name="connsiteY1001" fmla="*/ 503543 h 1030680"/>
                <a:gd name="connsiteX1002" fmla="*/ 1244267 w 2992697"/>
                <a:gd name="connsiteY1002" fmla="*/ 509752 h 1030680"/>
                <a:gd name="connsiteX1003" fmla="*/ 1246440 w 2992697"/>
                <a:gd name="connsiteY1003" fmla="*/ 515030 h 1030680"/>
                <a:gd name="connsiteX1004" fmla="*/ 1244267 w 2992697"/>
                <a:gd name="connsiteY1004" fmla="*/ 517203 h 1030680"/>
                <a:gd name="connsiteX1005" fmla="*/ 1244267 w 2992697"/>
                <a:gd name="connsiteY1005" fmla="*/ 518134 h 1030680"/>
                <a:gd name="connsiteX1006" fmla="*/ 1244267 w 2992697"/>
                <a:gd name="connsiteY1006" fmla="*/ 518134 h 1030680"/>
                <a:gd name="connsiteX1007" fmla="*/ 1243335 w 2992697"/>
                <a:gd name="connsiteY1007" fmla="*/ 520307 h 1030680"/>
                <a:gd name="connsiteX1008" fmla="*/ 1243335 w 2992697"/>
                <a:gd name="connsiteY1008" fmla="*/ 524653 h 1030680"/>
                <a:gd name="connsiteX1009" fmla="*/ 1228124 w 2992697"/>
                <a:gd name="connsiteY1009" fmla="*/ 524653 h 1030680"/>
                <a:gd name="connsiteX1010" fmla="*/ 1213533 w 2992697"/>
                <a:gd name="connsiteY1010" fmla="*/ 527758 h 1030680"/>
                <a:gd name="connsiteX1011" fmla="*/ 1202046 w 2992697"/>
                <a:gd name="connsiteY1011" fmla="*/ 532104 h 1030680"/>
                <a:gd name="connsiteX1012" fmla="*/ 1206082 w 2992697"/>
                <a:gd name="connsiteY1012" fmla="*/ 532104 h 1030680"/>
                <a:gd name="connsiteX1013" fmla="*/ 1211359 w 2992697"/>
                <a:gd name="connsiteY1013" fmla="*/ 535209 h 1030680"/>
                <a:gd name="connsiteX1014" fmla="*/ 1215395 w 2992697"/>
                <a:gd name="connsiteY1014" fmla="*/ 537382 h 1030680"/>
                <a:gd name="connsiteX1015" fmla="*/ 1218500 w 2992697"/>
                <a:gd name="connsiteY1015" fmla="*/ 537382 h 1030680"/>
                <a:gd name="connsiteX1016" fmla="*/ 1222536 w 2992697"/>
                <a:gd name="connsiteY1016" fmla="*/ 539555 h 1030680"/>
                <a:gd name="connsiteX1017" fmla="*/ 1225640 w 2992697"/>
                <a:gd name="connsiteY1017" fmla="*/ 542659 h 1030680"/>
                <a:gd name="connsiteX1018" fmla="*/ 1228744 w 2992697"/>
                <a:gd name="connsiteY1018" fmla="*/ 547937 h 1030680"/>
                <a:gd name="connsiteX1019" fmla="*/ 1222536 w 2992697"/>
                <a:gd name="connsiteY1019" fmla="*/ 557561 h 1030680"/>
                <a:gd name="connsiteX1020" fmla="*/ 1218500 w 2992697"/>
                <a:gd name="connsiteY1020" fmla="*/ 569047 h 1030680"/>
                <a:gd name="connsiteX1021" fmla="*/ 1213222 w 2992697"/>
                <a:gd name="connsiteY1021" fmla="*/ 581775 h 1030680"/>
                <a:gd name="connsiteX1022" fmla="*/ 1211049 w 2992697"/>
                <a:gd name="connsiteY1022" fmla="*/ 576498 h 1030680"/>
                <a:gd name="connsiteX1023" fmla="*/ 1207945 w 2992697"/>
                <a:gd name="connsiteY1023" fmla="*/ 572152 h 1030680"/>
                <a:gd name="connsiteX1024" fmla="*/ 1205771 w 2992697"/>
                <a:gd name="connsiteY1024" fmla="*/ 569979 h 1030680"/>
                <a:gd name="connsiteX1025" fmla="*/ 1201736 w 2992697"/>
                <a:gd name="connsiteY1025" fmla="*/ 569979 h 1030680"/>
                <a:gd name="connsiteX1026" fmla="*/ 1196458 w 2992697"/>
                <a:gd name="connsiteY1026" fmla="*/ 569047 h 1030680"/>
                <a:gd name="connsiteX1027" fmla="*/ 1189007 w 2992697"/>
                <a:gd name="connsiteY1027" fmla="*/ 569047 h 1030680"/>
                <a:gd name="connsiteX1028" fmla="*/ 1189007 w 2992697"/>
                <a:gd name="connsiteY1028" fmla="*/ 572152 h 1030680"/>
                <a:gd name="connsiteX1029" fmla="*/ 1193043 w 2992697"/>
                <a:gd name="connsiteY1029" fmla="*/ 572152 h 1030680"/>
                <a:gd name="connsiteX1030" fmla="*/ 1205461 w 2992697"/>
                <a:gd name="connsiteY1030" fmla="*/ 584880 h 1030680"/>
                <a:gd name="connsiteX1031" fmla="*/ 1216016 w 2992697"/>
                <a:gd name="connsiteY1031" fmla="*/ 599781 h 1030680"/>
                <a:gd name="connsiteX1032" fmla="*/ 1222225 w 2992697"/>
                <a:gd name="connsiteY1032" fmla="*/ 618719 h 1030680"/>
                <a:gd name="connsiteX1033" fmla="*/ 1225329 w 2992697"/>
                <a:gd name="connsiteY1033" fmla="*/ 640760 h 1030680"/>
                <a:gd name="connsiteX1034" fmla="*/ 1222225 w 2992697"/>
                <a:gd name="connsiteY1034" fmla="*/ 640760 h 1030680"/>
                <a:gd name="connsiteX1035" fmla="*/ 1222225 w 2992697"/>
                <a:gd name="connsiteY1035" fmla="*/ 646038 h 1030680"/>
                <a:gd name="connsiteX1036" fmla="*/ 1193043 w 2992697"/>
                <a:gd name="connsiteY1036" fmla="*/ 649142 h 1030680"/>
                <a:gd name="connsiteX1037" fmla="*/ 1193043 w 2992697"/>
                <a:gd name="connsiteY1037" fmla="*/ 628963 h 1030680"/>
                <a:gd name="connsiteX1038" fmla="*/ 1189007 w 2992697"/>
                <a:gd name="connsiteY1038" fmla="*/ 625859 h 1030680"/>
                <a:gd name="connsiteX1039" fmla="*/ 1185903 w 2992697"/>
                <a:gd name="connsiteY1039" fmla="*/ 623686 h 1030680"/>
                <a:gd name="connsiteX1040" fmla="*/ 1183730 w 2992697"/>
                <a:gd name="connsiteY1040" fmla="*/ 621513 h 1030680"/>
                <a:gd name="connsiteX1041" fmla="*/ 1178452 w 2992697"/>
                <a:gd name="connsiteY1041" fmla="*/ 618408 h 1030680"/>
                <a:gd name="connsiteX1042" fmla="*/ 1172243 w 2992697"/>
                <a:gd name="connsiteY1042" fmla="*/ 616235 h 1030680"/>
                <a:gd name="connsiteX1043" fmla="*/ 1163861 w 2992697"/>
                <a:gd name="connsiteY1043" fmla="*/ 621513 h 1030680"/>
                <a:gd name="connsiteX1044" fmla="*/ 1152375 w 2992697"/>
                <a:gd name="connsiteY1044" fmla="*/ 625859 h 1030680"/>
                <a:gd name="connsiteX1045" fmla="*/ 1139957 w 2992697"/>
                <a:gd name="connsiteY1045" fmla="*/ 626790 h 1030680"/>
                <a:gd name="connsiteX1046" fmla="*/ 1128470 w 2992697"/>
                <a:gd name="connsiteY1046" fmla="*/ 631136 h 1030680"/>
                <a:gd name="connsiteX1047" fmla="*/ 1122262 w 2992697"/>
                <a:gd name="connsiteY1047" fmla="*/ 636414 h 1030680"/>
                <a:gd name="connsiteX1048" fmla="*/ 1128470 w 2992697"/>
                <a:gd name="connsiteY1048" fmla="*/ 636414 h 1030680"/>
                <a:gd name="connsiteX1049" fmla="*/ 1137784 w 2992697"/>
                <a:gd name="connsiteY1049" fmla="*/ 636414 h 1030680"/>
                <a:gd name="connsiteX1050" fmla="*/ 1152375 w 2992697"/>
                <a:gd name="connsiteY1050" fmla="*/ 634241 h 1030680"/>
                <a:gd name="connsiteX1051" fmla="*/ 1169139 w 2992697"/>
                <a:gd name="connsiteY1051" fmla="*/ 633309 h 1030680"/>
                <a:gd name="connsiteX1052" fmla="*/ 1169139 w 2992697"/>
                <a:gd name="connsiteY1052" fmla="*/ 640760 h 1030680"/>
                <a:gd name="connsiteX1053" fmla="*/ 1132506 w 2992697"/>
                <a:gd name="connsiteY1053" fmla="*/ 653488 h 1030680"/>
                <a:gd name="connsiteX1054" fmla="*/ 1132506 w 2992697"/>
                <a:gd name="connsiteY1054" fmla="*/ 656593 h 1030680"/>
                <a:gd name="connsiteX1055" fmla="*/ 1141820 w 2992697"/>
                <a:gd name="connsiteY1055" fmla="*/ 656593 h 1030680"/>
                <a:gd name="connsiteX1056" fmla="*/ 1147097 w 2992697"/>
                <a:gd name="connsiteY1056" fmla="*/ 655662 h 1030680"/>
                <a:gd name="connsiteX1057" fmla="*/ 1154548 w 2992697"/>
                <a:gd name="connsiteY1057" fmla="*/ 653488 h 1030680"/>
                <a:gd name="connsiteX1058" fmla="*/ 1161999 w 2992697"/>
                <a:gd name="connsiteY1058" fmla="*/ 651315 h 1030680"/>
                <a:gd name="connsiteX1059" fmla="*/ 1169449 w 2992697"/>
                <a:gd name="connsiteY1059" fmla="*/ 649142 h 1030680"/>
                <a:gd name="connsiteX1060" fmla="*/ 1171622 w 2992697"/>
                <a:gd name="connsiteY1060" fmla="*/ 658766 h 1030680"/>
                <a:gd name="connsiteX1061" fmla="*/ 1179073 w 2992697"/>
                <a:gd name="connsiteY1061" fmla="*/ 663112 h 1030680"/>
                <a:gd name="connsiteX1062" fmla="*/ 1186524 w 2992697"/>
                <a:gd name="connsiteY1062" fmla="*/ 664044 h 1030680"/>
                <a:gd name="connsiteX1063" fmla="*/ 1198942 w 2992697"/>
                <a:gd name="connsiteY1063" fmla="*/ 663112 h 1030680"/>
                <a:gd name="connsiteX1064" fmla="*/ 1213533 w 2992697"/>
                <a:gd name="connsiteY1064" fmla="*/ 663112 h 1030680"/>
                <a:gd name="connsiteX1065" fmla="*/ 1213533 w 2992697"/>
                <a:gd name="connsiteY1065" fmla="*/ 666217 h 1030680"/>
                <a:gd name="connsiteX1066" fmla="*/ 1209497 w 2992697"/>
                <a:gd name="connsiteY1066" fmla="*/ 666217 h 1030680"/>
                <a:gd name="connsiteX1067" fmla="*/ 1189628 w 2992697"/>
                <a:gd name="connsiteY1067" fmla="*/ 685154 h 1030680"/>
                <a:gd name="connsiteX1068" fmla="*/ 1167587 w 2992697"/>
                <a:gd name="connsiteY1068" fmla="*/ 703160 h 1030680"/>
                <a:gd name="connsiteX1069" fmla="*/ 1145545 w 2992697"/>
                <a:gd name="connsiteY1069" fmla="*/ 718061 h 1030680"/>
                <a:gd name="connsiteX1070" fmla="*/ 1120399 w 2992697"/>
                <a:gd name="connsiteY1070" fmla="*/ 730789 h 1030680"/>
                <a:gd name="connsiteX1071" fmla="*/ 1093390 w 2992697"/>
                <a:gd name="connsiteY1071" fmla="*/ 736067 h 1030680"/>
                <a:gd name="connsiteX1072" fmla="*/ 1062035 w 2992697"/>
                <a:gd name="connsiteY1072" fmla="*/ 735136 h 1030680"/>
                <a:gd name="connsiteX1073" fmla="*/ 1062035 w 2992697"/>
                <a:gd name="connsiteY1073" fmla="*/ 740413 h 1030680"/>
                <a:gd name="connsiteX1074" fmla="*/ 1062035 w 2992697"/>
                <a:gd name="connsiteY1074" fmla="*/ 745691 h 1030680"/>
                <a:gd name="connsiteX1075" fmla="*/ 1059862 w 2992697"/>
                <a:gd name="connsiteY1075" fmla="*/ 750037 h 1030680"/>
                <a:gd name="connsiteX1076" fmla="*/ 1057689 w 2992697"/>
                <a:gd name="connsiteY1076" fmla="*/ 750968 h 1030680"/>
                <a:gd name="connsiteX1077" fmla="*/ 1056757 w 2992697"/>
                <a:gd name="connsiteY1077" fmla="*/ 750968 h 1030680"/>
                <a:gd name="connsiteX1078" fmla="*/ 1054584 w 2992697"/>
                <a:gd name="connsiteY1078" fmla="*/ 753142 h 1030680"/>
                <a:gd name="connsiteX1079" fmla="*/ 1050548 w 2992697"/>
                <a:gd name="connsiteY1079" fmla="*/ 755315 h 1030680"/>
                <a:gd name="connsiteX1080" fmla="*/ 1047444 w 2992697"/>
                <a:gd name="connsiteY1080" fmla="*/ 757488 h 1030680"/>
                <a:gd name="connsiteX1081" fmla="*/ 1045271 w 2992697"/>
                <a:gd name="connsiteY1081" fmla="*/ 758419 h 1030680"/>
                <a:gd name="connsiteX1082" fmla="*/ 1042166 w 2992697"/>
                <a:gd name="connsiteY1082" fmla="*/ 762765 h 1030680"/>
                <a:gd name="connsiteX1083" fmla="*/ 1038131 w 2992697"/>
                <a:gd name="connsiteY1083" fmla="*/ 773321 h 1030680"/>
                <a:gd name="connsiteX1084" fmla="*/ 1035957 w 2992697"/>
                <a:gd name="connsiteY1084" fmla="*/ 786980 h 1030680"/>
                <a:gd name="connsiteX1085" fmla="*/ 1032853 w 2992697"/>
                <a:gd name="connsiteY1085" fmla="*/ 795362 h 1030680"/>
                <a:gd name="connsiteX1086" fmla="*/ 1023540 w 2992697"/>
                <a:gd name="connsiteY1086" fmla="*/ 804986 h 1030680"/>
                <a:gd name="connsiteX1087" fmla="*/ 1008017 w 2992697"/>
                <a:gd name="connsiteY1087" fmla="*/ 815541 h 1030680"/>
                <a:gd name="connsiteX1088" fmla="*/ 987218 w 2992697"/>
                <a:gd name="connsiteY1088" fmla="*/ 825165 h 1030680"/>
                <a:gd name="connsiteX1089" fmla="*/ 969522 w 2992697"/>
                <a:gd name="connsiteY1089" fmla="*/ 832616 h 1030680"/>
                <a:gd name="connsiteX1090" fmla="*/ 952758 w 2992697"/>
                <a:gd name="connsiteY1090" fmla="*/ 836962 h 1030680"/>
                <a:gd name="connsiteX1091" fmla="*/ 952758 w 2992697"/>
                <a:gd name="connsiteY1091" fmla="*/ 832616 h 1030680"/>
                <a:gd name="connsiteX1092" fmla="*/ 952758 w 2992697"/>
                <a:gd name="connsiteY1092" fmla="*/ 829511 h 1030680"/>
                <a:gd name="connsiteX1093" fmla="*/ 950585 w 2992697"/>
                <a:gd name="connsiteY1093" fmla="*/ 829511 h 1030680"/>
                <a:gd name="connsiteX1094" fmla="*/ 950585 w 2992697"/>
                <a:gd name="connsiteY1094" fmla="*/ 827338 h 1030680"/>
                <a:gd name="connsiteX1095" fmla="*/ 949654 w 2992697"/>
                <a:gd name="connsiteY1095" fmla="*/ 825165 h 1030680"/>
                <a:gd name="connsiteX1096" fmla="*/ 947480 w 2992697"/>
                <a:gd name="connsiteY1096" fmla="*/ 840066 h 1030680"/>
                <a:gd name="connsiteX1097" fmla="*/ 942203 w 2992697"/>
                <a:gd name="connsiteY1097" fmla="*/ 852795 h 1030680"/>
                <a:gd name="connsiteX1098" fmla="*/ 938167 w 2992697"/>
                <a:gd name="connsiteY1098" fmla="*/ 864281 h 1030680"/>
                <a:gd name="connsiteX1099" fmla="*/ 932890 w 2992697"/>
                <a:gd name="connsiteY1099" fmla="*/ 874836 h 1030680"/>
                <a:gd name="connsiteX1100" fmla="*/ 928854 w 2992697"/>
                <a:gd name="connsiteY1100" fmla="*/ 889738 h 1030680"/>
                <a:gd name="connsiteX1101" fmla="*/ 932890 w 2992697"/>
                <a:gd name="connsiteY1101" fmla="*/ 891911 h 1030680"/>
                <a:gd name="connsiteX1102" fmla="*/ 932890 w 2992697"/>
                <a:gd name="connsiteY1102" fmla="*/ 894084 h 1030680"/>
                <a:gd name="connsiteX1103" fmla="*/ 935063 w 2992697"/>
                <a:gd name="connsiteY1103" fmla="*/ 894084 h 1030680"/>
                <a:gd name="connsiteX1104" fmla="*/ 935063 w 2992697"/>
                <a:gd name="connsiteY1104" fmla="*/ 894084 h 1030680"/>
                <a:gd name="connsiteX1105" fmla="*/ 935063 w 2992697"/>
                <a:gd name="connsiteY1105" fmla="*/ 896257 h 1030680"/>
                <a:gd name="connsiteX1106" fmla="*/ 932890 w 2992697"/>
                <a:gd name="connsiteY1106" fmla="*/ 897188 h 1030680"/>
                <a:gd name="connsiteX1107" fmla="*/ 928854 w 2992697"/>
                <a:gd name="connsiteY1107" fmla="*/ 901535 h 1030680"/>
                <a:gd name="connsiteX1108" fmla="*/ 925749 w 2992697"/>
                <a:gd name="connsiteY1108" fmla="*/ 903708 h 1030680"/>
                <a:gd name="connsiteX1109" fmla="*/ 922645 w 2992697"/>
                <a:gd name="connsiteY1109" fmla="*/ 906812 h 1030680"/>
                <a:gd name="connsiteX1110" fmla="*/ 918609 w 2992697"/>
                <a:gd name="connsiteY1110" fmla="*/ 908985 h 1030680"/>
                <a:gd name="connsiteX1111" fmla="*/ 916436 w 2992697"/>
                <a:gd name="connsiteY1111" fmla="*/ 912090 h 1030680"/>
                <a:gd name="connsiteX1112" fmla="*/ 913331 w 2992697"/>
                <a:gd name="connsiteY1112" fmla="*/ 917367 h 1030680"/>
                <a:gd name="connsiteX1113" fmla="*/ 905881 w 2992697"/>
                <a:gd name="connsiteY1113" fmla="*/ 938478 h 1030680"/>
                <a:gd name="connsiteX1114" fmla="*/ 900603 w 2992697"/>
                <a:gd name="connsiteY1114" fmla="*/ 960519 h 1030680"/>
                <a:gd name="connsiteX1115" fmla="*/ 898430 w 2992697"/>
                <a:gd name="connsiteY1115" fmla="*/ 985976 h 1030680"/>
                <a:gd name="connsiteX1116" fmla="*/ 894394 w 2992697"/>
                <a:gd name="connsiteY1116" fmla="*/ 1010191 h 1030680"/>
                <a:gd name="connsiteX1117" fmla="*/ 889117 w 2992697"/>
                <a:gd name="connsiteY1117" fmla="*/ 1032232 h 1030680"/>
                <a:gd name="connsiteX1118" fmla="*/ 886012 w 2992697"/>
                <a:gd name="connsiteY1118" fmla="*/ 1030059 h 1030680"/>
                <a:gd name="connsiteX1119" fmla="*/ 886012 w 2992697"/>
                <a:gd name="connsiteY1119" fmla="*/ 1030059 h 1030680"/>
                <a:gd name="connsiteX1120" fmla="*/ 883839 w 2992697"/>
                <a:gd name="connsiteY1120" fmla="*/ 1030059 h 1030680"/>
                <a:gd name="connsiteX1121" fmla="*/ 883839 w 2992697"/>
                <a:gd name="connsiteY1121" fmla="*/ 1027886 h 1030680"/>
                <a:gd name="connsiteX1122" fmla="*/ 881666 w 2992697"/>
                <a:gd name="connsiteY1122" fmla="*/ 1027886 h 1030680"/>
                <a:gd name="connsiteX1123" fmla="*/ 876388 w 2992697"/>
                <a:gd name="connsiteY1123" fmla="*/ 1024782 h 1030680"/>
                <a:gd name="connsiteX1124" fmla="*/ 867075 w 2992697"/>
                <a:gd name="connsiteY1124" fmla="*/ 1017331 h 1030680"/>
                <a:gd name="connsiteX1125" fmla="*/ 852484 w 2992697"/>
                <a:gd name="connsiteY1125" fmla="*/ 1005844 h 1030680"/>
                <a:gd name="connsiteX1126" fmla="*/ 835720 w 2992697"/>
                <a:gd name="connsiteY1126" fmla="*/ 996221 h 1030680"/>
                <a:gd name="connsiteX1127" fmla="*/ 820198 w 2992697"/>
                <a:gd name="connsiteY1127" fmla="*/ 985665 h 1030680"/>
                <a:gd name="connsiteX1128" fmla="*/ 807780 w 2992697"/>
                <a:gd name="connsiteY1128" fmla="*/ 976042 h 1030680"/>
                <a:gd name="connsiteX1129" fmla="*/ 796294 w 2992697"/>
                <a:gd name="connsiteY1129" fmla="*/ 970764 h 1030680"/>
                <a:gd name="connsiteX1130" fmla="*/ 793189 w 2992697"/>
                <a:gd name="connsiteY1130" fmla="*/ 968591 h 1030680"/>
                <a:gd name="connsiteX1131" fmla="*/ 789153 w 2992697"/>
                <a:gd name="connsiteY1131" fmla="*/ 928543 h 1030680"/>
                <a:gd name="connsiteX1132" fmla="*/ 786980 w 2992697"/>
                <a:gd name="connsiteY1132" fmla="*/ 924197 h 1030680"/>
                <a:gd name="connsiteX1133" fmla="*/ 781703 w 2992697"/>
                <a:gd name="connsiteY1133" fmla="*/ 921093 h 1030680"/>
                <a:gd name="connsiteX1134" fmla="*/ 778598 w 2992697"/>
                <a:gd name="connsiteY1134" fmla="*/ 918920 h 1030680"/>
                <a:gd name="connsiteX1135" fmla="*/ 772389 w 2992697"/>
                <a:gd name="connsiteY1135" fmla="*/ 914573 h 1030680"/>
                <a:gd name="connsiteX1136" fmla="*/ 769285 w 2992697"/>
                <a:gd name="connsiteY1136" fmla="*/ 911469 h 1030680"/>
                <a:gd name="connsiteX1137" fmla="*/ 772389 w 2992697"/>
                <a:gd name="connsiteY1137" fmla="*/ 909296 h 1030680"/>
                <a:gd name="connsiteX1138" fmla="*/ 772389 w 2992697"/>
                <a:gd name="connsiteY1138" fmla="*/ 907123 h 1030680"/>
                <a:gd name="connsiteX1139" fmla="*/ 774562 w 2992697"/>
                <a:gd name="connsiteY1139" fmla="*/ 906191 h 1030680"/>
                <a:gd name="connsiteX1140" fmla="*/ 774562 w 2992697"/>
                <a:gd name="connsiteY1140" fmla="*/ 906191 h 1030680"/>
                <a:gd name="connsiteX1141" fmla="*/ 776735 w 2992697"/>
                <a:gd name="connsiteY1141" fmla="*/ 901845 h 1030680"/>
                <a:gd name="connsiteX1142" fmla="*/ 778908 w 2992697"/>
                <a:gd name="connsiteY1142" fmla="*/ 898741 h 1030680"/>
                <a:gd name="connsiteX1143" fmla="*/ 769595 w 2992697"/>
                <a:gd name="connsiteY1143" fmla="*/ 898741 h 1030680"/>
                <a:gd name="connsiteX1144" fmla="*/ 764317 w 2992697"/>
                <a:gd name="connsiteY1144" fmla="*/ 898741 h 1030680"/>
                <a:gd name="connsiteX1145" fmla="*/ 760282 w 2992697"/>
                <a:gd name="connsiteY1145" fmla="*/ 898741 h 1030680"/>
                <a:gd name="connsiteX1146" fmla="*/ 758109 w 2992697"/>
                <a:gd name="connsiteY1146" fmla="*/ 896567 h 1030680"/>
                <a:gd name="connsiteX1147" fmla="*/ 757177 w 2992697"/>
                <a:gd name="connsiteY1147" fmla="*/ 893463 h 1030680"/>
                <a:gd name="connsiteX1148" fmla="*/ 753141 w 2992697"/>
                <a:gd name="connsiteY1148" fmla="*/ 887254 h 1030680"/>
                <a:gd name="connsiteX1149" fmla="*/ 750968 w 2992697"/>
                <a:gd name="connsiteY1149" fmla="*/ 884150 h 1030680"/>
                <a:gd name="connsiteX1150" fmla="*/ 750968 w 2992697"/>
                <a:gd name="connsiteY1150" fmla="*/ 879803 h 1030680"/>
                <a:gd name="connsiteX1151" fmla="*/ 750968 w 2992697"/>
                <a:gd name="connsiteY1151" fmla="*/ 878872 h 1030680"/>
                <a:gd name="connsiteX1152" fmla="*/ 750968 w 2992697"/>
                <a:gd name="connsiteY1152" fmla="*/ 874526 h 1030680"/>
                <a:gd name="connsiteX1153" fmla="*/ 753141 w 2992697"/>
                <a:gd name="connsiteY1153" fmla="*/ 871421 h 1030680"/>
                <a:gd name="connsiteX1154" fmla="*/ 753141 w 2992697"/>
                <a:gd name="connsiteY1154" fmla="*/ 867075 h 1030680"/>
                <a:gd name="connsiteX1155" fmla="*/ 742586 w 2992697"/>
                <a:gd name="connsiteY1155" fmla="*/ 867075 h 1030680"/>
                <a:gd name="connsiteX1156" fmla="*/ 742586 w 2992697"/>
                <a:gd name="connsiteY1156" fmla="*/ 861798 h 1030680"/>
                <a:gd name="connsiteX1157" fmla="*/ 743518 w 2992697"/>
                <a:gd name="connsiteY1157" fmla="*/ 856520 h 1030680"/>
                <a:gd name="connsiteX1158" fmla="*/ 745691 w 2992697"/>
                <a:gd name="connsiteY1158" fmla="*/ 854347 h 1030680"/>
                <a:gd name="connsiteX1159" fmla="*/ 745691 w 2992697"/>
                <a:gd name="connsiteY1159" fmla="*/ 850622 h 1030680"/>
                <a:gd name="connsiteX1160" fmla="*/ 747864 w 2992697"/>
                <a:gd name="connsiteY1160" fmla="*/ 847517 h 1030680"/>
                <a:gd name="connsiteX1161" fmla="*/ 750037 w 2992697"/>
                <a:gd name="connsiteY1161" fmla="*/ 842239 h 1030680"/>
                <a:gd name="connsiteX1162" fmla="*/ 743828 w 2992697"/>
                <a:gd name="connsiteY1162" fmla="*/ 842239 h 1030680"/>
                <a:gd name="connsiteX1163" fmla="*/ 737619 w 2992697"/>
                <a:gd name="connsiteY1163" fmla="*/ 842239 h 1030680"/>
                <a:gd name="connsiteX1164" fmla="*/ 734515 w 2992697"/>
                <a:gd name="connsiteY1164" fmla="*/ 840066 h 1030680"/>
                <a:gd name="connsiteX1165" fmla="*/ 728306 w 2992697"/>
                <a:gd name="connsiteY1165" fmla="*/ 837893 h 1030680"/>
                <a:gd name="connsiteX1166" fmla="*/ 727375 w 2992697"/>
                <a:gd name="connsiteY1166" fmla="*/ 810574 h 1030680"/>
                <a:gd name="connsiteX1167" fmla="*/ 725201 w 2992697"/>
                <a:gd name="connsiteY1167" fmla="*/ 785117 h 1030680"/>
                <a:gd name="connsiteX1168" fmla="*/ 725201 w 2992697"/>
                <a:gd name="connsiteY1168" fmla="*/ 760903 h 1030680"/>
                <a:gd name="connsiteX1169" fmla="*/ 732652 w 2992697"/>
                <a:gd name="connsiteY1169" fmla="*/ 736688 h 1030680"/>
                <a:gd name="connsiteX1170" fmla="*/ 740103 w 2992697"/>
                <a:gd name="connsiteY1170" fmla="*/ 726133 h 1030680"/>
                <a:gd name="connsiteX1171" fmla="*/ 749416 w 2992697"/>
                <a:gd name="connsiteY1171" fmla="*/ 718682 h 1030680"/>
                <a:gd name="connsiteX1172" fmla="*/ 756867 w 2992697"/>
                <a:gd name="connsiteY1172" fmla="*/ 712473 h 1030680"/>
                <a:gd name="connsiteX1173" fmla="*/ 762144 w 2992697"/>
                <a:gd name="connsiteY1173" fmla="*/ 704091 h 1030680"/>
                <a:gd name="connsiteX1174" fmla="*/ 767422 w 2992697"/>
                <a:gd name="connsiteY1174" fmla="*/ 692605 h 1030680"/>
                <a:gd name="connsiteX1175" fmla="*/ 769595 w 2992697"/>
                <a:gd name="connsiteY1175" fmla="*/ 672426 h 1030680"/>
                <a:gd name="connsiteX1176" fmla="*/ 765559 w 2992697"/>
                <a:gd name="connsiteY1176" fmla="*/ 672426 h 1030680"/>
                <a:gd name="connsiteX1177" fmla="*/ 762455 w 2992697"/>
                <a:gd name="connsiteY1177" fmla="*/ 676772 h 1030680"/>
                <a:gd name="connsiteX1178" fmla="*/ 758419 w 2992697"/>
                <a:gd name="connsiteY1178" fmla="*/ 677703 h 1030680"/>
                <a:gd name="connsiteX1179" fmla="*/ 757488 w 2992697"/>
                <a:gd name="connsiteY1179" fmla="*/ 677703 h 1030680"/>
                <a:gd name="connsiteX1180" fmla="*/ 753452 w 2992697"/>
                <a:gd name="connsiteY1180" fmla="*/ 677703 h 1030680"/>
                <a:gd name="connsiteX1181" fmla="*/ 750347 w 2992697"/>
                <a:gd name="connsiteY1181" fmla="*/ 676772 h 1030680"/>
                <a:gd name="connsiteX1182" fmla="*/ 735757 w 2992697"/>
                <a:gd name="connsiteY1182" fmla="*/ 672426 h 1030680"/>
                <a:gd name="connsiteX1183" fmla="*/ 724270 w 2992697"/>
                <a:gd name="connsiteY1183" fmla="*/ 664975 h 1030680"/>
                <a:gd name="connsiteX1184" fmla="*/ 716819 w 2992697"/>
                <a:gd name="connsiteY1184" fmla="*/ 654420 h 1030680"/>
                <a:gd name="connsiteX1185" fmla="*/ 713715 w 2992697"/>
                <a:gd name="connsiteY1185" fmla="*/ 635483 h 1030680"/>
                <a:gd name="connsiteX1186" fmla="*/ 718992 w 2992697"/>
                <a:gd name="connsiteY1186" fmla="*/ 635483 h 1030680"/>
                <a:gd name="connsiteX1187" fmla="*/ 718992 w 2992697"/>
                <a:gd name="connsiteY1187" fmla="*/ 632378 h 1030680"/>
                <a:gd name="connsiteX1188" fmla="*/ 728306 w 2992697"/>
                <a:gd name="connsiteY1188" fmla="*/ 637656 h 1030680"/>
                <a:gd name="connsiteX1189" fmla="*/ 738861 w 2992697"/>
                <a:gd name="connsiteY1189" fmla="*/ 645106 h 1030680"/>
                <a:gd name="connsiteX1190" fmla="*/ 748174 w 2992697"/>
                <a:gd name="connsiteY1190" fmla="*/ 648211 h 1030680"/>
                <a:gd name="connsiteX1191" fmla="*/ 758729 w 2992697"/>
                <a:gd name="connsiteY1191" fmla="*/ 648211 h 1030680"/>
                <a:gd name="connsiteX1192" fmla="*/ 758729 w 2992697"/>
                <a:gd name="connsiteY1192" fmla="*/ 647280 h 1030680"/>
                <a:gd name="connsiteX1193" fmla="*/ 760903 w 2992697"/>
                <a:gd name="connsiteY1193" fmla="*/ 645106 h 1030680"/>
                <a:gd name="connsiteX1194" fmla="*/ 760903 w 2992697"/>
                <a:gd name="connsiteY1194" fmla="*/ 645106 h 1030680"/>
                <a:gd name="connsiteX1195" fmla="*/ 760903 w 2992697"/>
                <a:gd name="connsiteY1195" fmla="*/ 642623 h 1030680"/>
                <a:gd name="connsiteX1196" fmla="*/ 763076 w 2992697"/>
                <a:gd name="connsiteY1196" fmla="*/ 639518 h 1030680"/>
                <a:gd name="connsiteX1197" fmla="*/ 743207 w 2992697"/>
                <a:gd name="connsiteY1197" fmla="*/ 624617 h 1030680"/>
                <a:gd name="connsiteX1198" fmla="*/ 726443 w 2992697"/>
                <a:gd name="connsiteY1198" fmla="*/ 603507 h 1030680"/>
                <a:gd name="connsiteX1199" fmla="*/ 721166 w 2992697"/>
                <a:gd name="connsiteY1199" fmla="*/ 605680 h 1030680"/>
                <a:gd name="connsiteX1200" fmla="*/ 717130 w 2992697"/>
                <a:gd name="connsiteY1200" fmla="*/ 607853 h 1030680"/>
                <a:gd name="connsiteX1201" fmla="*/ 711852 w 2992697"/>
                <a:gd name="connsiteY1201" fmla="*/ 610026 h 1030680"/>
                <a:gd name="connsiteX1202" fmla="*/ 706575 w 2992697"/>
                <a:gd name="connsiteY1202" fmla="*/ 610957 h 1030680"/>
                <a:gd name="connsiteX1203" fmla="*/ 702539 w 2992697"/>
                <a:gd name="connsiteY1203" fmla="*/ 607853 h 1030680"/>
                <a:gd name="connsiteX1204" fmla="*/ 701608 w 2992697"/>
                <a:gd name="connsiteY1204" fmla="*/ 605680 h 1030680"/>
                <a:gd name="connsiteX1205" fmla="*/ 699434 w 2992697"/>
                <a:gd name="connsiteY1205" fmla="*/ 602575 h 1030680"/>
                <a:gd name="connsiteX1206" fmla="*/ 697261 w 2992697"/>
                <a:gd name="connsiteY1206" fmla="*/ 600402 h 1030680"/>
                <a:gd name="connsiteX1207" fmla="*/ 694157 w 2992697"/>
                <a:gd name="connsiteY1207" fmla="*/ 595125 h 1030680"/>
                <a:gd name="connsiteX1208" fmla="*/ 704712 w 2992697"/>
                <a:gd name="connsiteY1208" fmla="*/ 583638 h 1030680"/>
                <a:gd name="connsiteX1209" fmla="*/ 706885 w 2992697"/>
                <a:gd name="connsiteY1209" fmla="*/ 567805 h 1030680"/>
                <a:gd name="connsiteX1210" fmla="*/ 704712 w 2992697"/>
                <a:gd name="connsiteY1210" fmla="*/ 546695 h 1030680"/>
                <a:gd name="connsiteX1211" fmla="*/ 699434 w 2992697"/>
                <a:gd name="connsiteY1211" fmla="*/ 524653 h 1030680"/>
                <a:gd name="connsiteX1212" fmla="*/ 690121 w 2992697"/>
                <a:gd name="connsiteY1212" fmla="*/ 501370 h 1030680"/>
                <a:gd name="connsiteX1213" fmla="*/ 679566 w 2992697"/>
                <a:gd name="connsiteY1213" fmla="*/ 479328 h 1030680"/>
                <a:gd name="connsiteX1214" fmla="*/ 665906 w 2992697"/>
                <a:gd name="connsiteY1214" fmla="*/ 459149 h 1030680"/>
                <a:gd name="connsiteX1215" fmla="*/ 655351 w 2992697"/>
                <a:gd name="connsiteY1215" fmla="*/ 440212 h 1030680"/>
                <a:gd name="connsiteX1216" fmla="*/ 646038 w 2992697"/>
                <a:gd name="connsiteY1216" fmla="*/ 425311 h 1030680"/>
                <a:gd name="connsiteX1217" fmla="*/ 623996 w 2992697"/>
                <a:gd name="connsiteY1217" fmla="*/ 410409 h 1030680"/>
                <a:gd name="connsiteX1218" fmla="*/ 598850 w 2992697"/>
                <a:gd name="connsiteY1218" fmla="*/ 405132 h 1030680"/>
                <a:gd name="connsiteX1219" fmla="*/ 572772 w 2992697"/>
                <a:gd name="connsiteY1219" fmla="*/ 405132 h 1030680"/>
                <a:gd name="connsiteX1220" fmla="*/ 543591 w 2992697"/>
                <a:gd name="connsiteY1220" fmla="*/ 405132 h 1030680"/>
                <a:gd name="connsiteX1221" fmla="*/ 515340 w 2992697"/>
                <a:gd name="connsiteY1221" fmla="*/ 407305 h 1030680"/>
                <a:gd name="connsiteX1222" fmla="*/ 486158 w 2992697"/>
                <a:gd name="connsiteY1222" fmla="*/ 405132 h 1030680"/>
                <a:gd name="connsiteX1223" fmla="*/ 486158 w 2992697"/>
                <a:gd name="connsiteY1223" fmla="*/ 399854 h 1030680"/>
                <a:gd name="connsiteX1224" fmla="*/ 486158 w 2992697"/>
                <a:gd name="connsiteY1224" fmla="*/ 395508 h 1030680"/>
                <a:gd name="connsiteX1225" fmla="*/ 487089 w 2992697"/>
                <a:gd name="connsiteY1225" fmla="*/ 394577 h 1030680"/>
                <a:gd name="connsiteX1226" fmla="*/ 487089 w 2992697"/>
                <a:gd name="connsiteY1226" fmla="*/ 392404 h 1030680"/>
                <a:gd name="connsiteX1227" fmla="*/ 487089 w 2992697"/>
                <a:gd name="connsiteY1227" fmla="*/ 390230 h 1030680"/>
                <a:gd name="connsiteX1228" fmla="*/ 486158 w 2992697"/>
                <a:gd name="connsiteY1228" fmla="*/ 388057 h 1030680"/>
                <a:gd name="connsiteX1229" fmla="*/ 474672 w 2992697"/>
                <a:gd name="connsiteY1229" fmla="*/ 382780 h 1030680"/>
                <a:gd name="connsiteX1230" fmla="*/ 464116 w 2992697"/>
                <a:gd name="connsiteY1230" fmla="*/ 379675 h 1030680"/>
                <a:gd name="connsiteX1231" fmla="*/ 452630 w 2992697"/>
                <a:gd name="connsiteY1231" fmla="*/ 372225 h 1030680"/>
                <a:gd name="connsiteX1232" fmla="*/ 461943 w 2992697"/>
                <a:gd name="connsiteY1232" fmla="*/ 372225 h 1030680"/>
                <a:gd name="connsiteX1233" fmla="*/ 472499 w 2992697"/>
                <a:gd name="connsiteY1233" fmla="*/ 367878 h 1030680"/>
                <a:gd name="connsiteX1234" fmla="*/ 487089 w 2992697"/>
                <a:gd name="connsiteY1234" fmla="*/ 364774 h 1030680"/>
                <a:gd name="connsiteX1235" fmla="*/ 503854 w 2992697"/>
                <a:gd name="connsiteY1235" fmla="*/ 362601 h 1030680"/>
                <a:gd name="connsiteX1236" fmla="*/ 516271 w 2992697"/>
                <a:gd name="connsiteY1236" fmla="*/ 358254 h 1030680"/>
                <a:gd name="connsiteX1237" fmla="*/ 525585 w 2992697"/>
                <a:gd name="connsiteY1237" fmla="*/ 350804 h 1030680"/>
                <a:gd name="connsiteX1238" fmla="*/ 481812 w 2992697"/>
                <a:gd name="connsiteY1238" fmla="*/ 350804 h 1030680"/>
                <a:gd name="connsiteX1239" fmla="*/ 471257 w 2992697"/>
                <a:gd name="connsiteY1239" fmla="*/ 347699 h 1030680"/>
                <a:gd name="connsiteX1240" fmla="*/ 461943 w 2992697"/>
                <a:gd name="connsiteY1240" fmla="*/ 347699 h 1030680"/>
                <a:gd name="connsiteX1241" fmla="*/ 450457 w 2992697"/>
                <a:gd name="connsiteY1241" fmla="*/ 345526 h 1030680"/>
                <a:gd name="connsiteX1242" fmla="*/ 442075 w 2992697"/>
                <a:gd name="connsiteY1242" fmla="*/ 343353 h 1030680"/>
                <a:gd name="connsiteX1243" fmla="*/ 432761 w 2992697"/>
                <a:gd name="connsiteY1243" fmla="*/ 340249 h 1030680"/>
                <a:gd name="connsiteX1244" fmla="*/ 427484 w 2992697"/>
                <a:gd name="connsiteY1244" fmla="*/ 330625 h 1030680"/>
                <a:gd name="connsiteX1245" fmla="*/ 425311 w 2992697"/>
                <a:gd name="connsiteY1245" fmla="*/ 315723 h 1030680"/>
                <a:gd name="connsiteX1246" fmla="*/ 447352 w 2992697"/>
                <a:gd name="connsiteY1246" fmla="*/ 312619 h 1030680"/>
                <a:gd name="connsiteX1247" fmla="*/ 467221 w 2992697"/>
                <a:gd name="connsiteY1247" fmla="*/ 305168 h 1030680"/>
                <a:gd name="connsiteX1248" fmla="*/ 483985 w 2992697"/>
                <a:gd name="connsiteY1248" fmla="*/ 297718 h 1030680"/>
                <a:gd name="connsiteX1249" fmla="*/ 501680 w 2992697"/>
                <a:gd name="connsiteY1249" fmla="*/ 290267 h 1030680"/>
                <a:gd name="connsiteX1250" fmla="*/ 538313 w 2992697"/>
                <a:gd name="connsiteY1250" fmla="*/ 290267 h 1030680"/>
                <a:gd name="connsiteX1251" fmla="*/ 552904 w 2992697"/>
                <a:gd name="connsiteY1251" fmla="*/ 241837 h 1030680"/>
                <a:gd name="connsiteX1252" fmla="*/ 518444 w 2992697"/>
                <a:gd name="connsiteY1252" fmla="*/ 241837 h 1030680"/>
                <a:gd name="connsiteX1253" fmla="*/ 509131 w 2992697"/>
                <a:gd name="connsiteY1253" fmla="*/ 229109 h 1030680"/>
                <a:gd name="connsiteX1254" fmla="*/ 520618 w 2992697"/>
                <a:gd name="connsiteY1254" fmla="*/ 221658 h 1030680"/>
                <a:gd name="connsiteX1255" fmla="*/ 529000 w 2992697"/>
                <a:gd name="connsiteY1255" fmla="*/ 214208 h 1030680"/>
                <a:gd name="connsiteX1256" fmla="*/ 540486 w 2992697"/>
                <a:gd name="connsiteY1256" fmla="*/ 208930 h 1030680"/>
                <a:gd name="connsiteX1257" fmla="*/ 552904 w 2992697"/>
                <a:gd name="connsiteY1257" fmla="*/ 204584 h 1030680"/>
                <a:gd name="connsiteX1258" fmla="*/ 552904 w 2992697"/>
                <a:gd name="connsiteY1258" fmla="*/ 191856 h 1030680"/>
                <a:gd name="connsiteX1259" fmla="*/ 567495 w 2992697"/>
                <a:gd name="connsiteY1259" fmla="*/ 184405 h 1030680"/>
                <a:gd name="connsiteX1260" fmla="*/ 574946 w 2992697"/>
                <a:gd name="connsiteY1260" fmla="*/ 176023 h 1030680"/>
                <a:gd name="connsiteX1261" fmla="*/ 582396 w 2992697"/>
                <a:gd name="connsiteY1261" fmla="*/ 164536 h 1030680"/>
                <a:gd name="connsiteX1262" fmla="*/ 593883 w 2992697"/>
                <a:gd name="connsiteY1262" fmla="*/ 157086 h 1030680"/>
                <a:gd name="connsiteX1263" fmla="*/ 606301 w 2992697"/>
                <a:gd name="connsiteY1263" fmla="*/ 151808 h 1030680"/>
                <a:gd name="connsiteX1264" fmla="*/ 616856 w 2992697"/>
                <a:gd name="connsiteY1264" fmla="*/ 151808 h 1030680"/>
                <a:gd name="connsiteX1265" fmla="*/ 626169 w 2992697"/>
                <a:gd name="connsiteY1265" fmla="*/ 154912 h 1030680"/>
                <a:gd name="connsiteX1266" fmla="*/ 638587 w 2992697"/>
                <a:gd name="connsiteY1266" fmla="*/ 153981 h 1030680"/>
                <a:gd name="connsiteX1267" fmla="*/ 629274 w 2992697"/>
                <a:gd name="connsiteY1267" fmla="*/ 149635 h 1030680"/>
                <a:gd name="connsiteX1268" fmla="*/ 623996 w 2992697"/>
                <a:gd name="connsiteY1268" fmla="*/ 147462 h 1030680"/>
                <a:gd name="connsiteX1269" fmla="*/ 618718 w 2992697"/>
                <a:gd name="connsiteY1269" fmla="*/ 146530 h 1030680"/>
                <a:gd name="connsiteX1270" fmla="*/ 613441 w 2992697"/>
                <a:gd name="connsiteY1270" fmla="*/ 140322 h 1030680"/>
                <a:gd name="connsiteX1271" fmla="*/ 631136 w 2992697"/>
                <a:gd name="connsiteY1271" fmla="*/ 137217 h 1030680"/>
                <a:gd name="connsiteX1272" fmla="*/ 647900 w 2992697"/>
                <a:gd name="connsiteY1272" fmla="*/ 131939 h 1030680"/>
                <a:gd name="connsiteX1273" fmla="*/ 662491 w 2992697"/>
                <a:gd name="connsiteY1273" fmla="*/ 127593 h 1030680"/>
                <a:gd name="connsiteX1274" fmla="*/ 679255 w 2992697"/>
                <a:gd name="connsiteY1274" fmla="*/ 124489 h 1030680"/>
                <a:gd name="connsiteX1275" fmla="*/ 680187 w 2992697"/>
                <a:gd name="connsiteY1275" fmla="*/ 131939 h 1030680"/>
                <a:gd name="connsiteX1276" fmla="*/ 682360 w 2992697"/>
                <a:gd name="connsiteY1276" fmla="*/ 135044 h 1030680"/>
                <a:gd name="connsiteX1277" fmla="*/ 684533 w 2992697"/>
                <a:gd name="connsiteY1277" fmla="*/ 140322 h 1030680"/>
                <a:gd name="connsiteX1278" fmla="*/ 686706 w 2992697"/>
                <a:gd name="connsiteY1278" fmla="*/ 144668 h 1030680"/>
                <a:gd name="connsiteX1279" fmla="*/ 691984 w 2992697"/>
                <a:gd name="connsiteY1279" fmla="*/ 146841 h 1030680"/>
                <a:gd name="connsiteX1280" fmla="*/ 699434 w 2992697"/>
                <a:gd name="connsiteY1280" fmla="*/ 147772 h 1030680"/>
                <a:gd name="connsiteX1281" fmla="*/ 699434 w 2992697"/>
                <a:gd name="connsiteY1281" fmla="*/ 142495 h 1030680"/>
                <a:gd name="connsiteX1282" fmla="*/ 702539 w 2992697"/>
                <a:gd name="connsiteY1282" fmla="*/ 137217 h 1030680"/>
                <a:gd name="connsiteX1283" fmla="*/ 704712 w 2992697"/>
                <a:gd name="connsiteY1283" fmla="*/ 129766 h 1030680"/>
                <a:gd name="connsiteX1284" fmla="*/ 706885 w 2992697"/>
                <a:gd name="connsiteY1284" fmla="*/ 124489 h 1030680"/>
                <a:gd name="connsiteX1285" fmla="*/ 709989 w 2992697"/>
                <a:gd name="connsiteY1285" fmla="*/ 129766 h 1030680"/>
                <a:gd name="connsiteX1286" fmla="*/ 716198 w 2992697"/>
                <a:gd name="connsiteY1286" fmla="*/ 135044 h 1030680"/>
                <a:gd name="connsiteX1287" fmla="*/ 719303 w 2992697"/>
                <a:gd name="connsiteY1287" fmla="*/ 139390 h 1030680"/>
                <a:gd name="connsiteX1288" fmla="*/ 726754 w 2992697"/>
                <a:gd name="connsiteY1288" fmla="*/ 142495 h 1030680"/>
                <a:gd name="connsiteX1289" fmla="*/ 734204 w 2992697"/>
                <a:gd name="connsiteY1289" fmla="*/ 144668 h 1030680"/>
                <a:gd name="connsiteX1290" fmla="*/ 730168 w 2992697"/>
                <a:gd name="connsiteY1290" fmla="*/ 120453 h 1030680"/>
                <a:gd name="connsiteX1291" fmla="*/ 743828 w 2992697"/>
                <a:gd name="connsiteY1291" fmla="*/ 117349 h 1030680"/>
                <a:gd name="connsiteX1292" fmla="*/ 754383 w 2992697"/>
                <a:gd name="connsiteY1292" fmla="*/ 113002 h 1030680"/>
                <a:gd name="connsiteX1293" fmla="*/ 771147 w 2992697"/>
                <a:gd name="connsiteY1293" fmla="*/ 117349 h 1030680"/>
                <a:gd name="connsiteX1294" fmla="*/ 788843 w 2992697"/>
                <a:gd name="connsiteY1294" fmla="*/ 124799 h 1030680"/>
                <a:gd name="connsiteX1295" fmla="*/ 807780 w 2992697"/>
                <a:gd name="connsiteY1295" fmla="*/ 135354 h 1030680"/>
                <a:gd name="connsiteX1296" fmla="*/ 827648 w 2992697"/>
                <a:gd name="connsiteY1296" fmla="*/ 144978 h 1030680"/>
                <a:gd name="connsiteX1297" fmla="*/ 844413 w 2992697"/>
                <a:gd name="connsiteY1297" fmla="*/ 152429 h 1030680"/>
                <a:gd name="connsiteX1298" fmla="*/ 859935 w 2992697"/>
                <a:gd name="connsiteY1298" fmla="*/ 157706 h 1030680"/>
                <a:gd name="connsiteX1299" fmla="*/ 859935 w 2992697"/>
                <a:gd name="connsiteY1299" fmla="*/ 154602 h 1030680"/>
                <a:gd name="connsiteX1300" fmla="*/ 849380 w 2992697"/>
                <a:gd name="connsiteY1300" fmla="*/ 144978 h 1030680"/>
                <a:gd name="connsiteX1301" fmla="*/ 841929 w 2992697"/>
                <a:gd name="connsiteY1301" fmla="*/ 137527 h 1030680"/>
                <a:gd name="connsiteX1302" fmla="*/ 837893 w 2992697"/>
                <a:gd name="connsiteY1302" fmla="*/ 127904 h 1030680"/>
                <a:gd name="connsiteX1303" fmla="*/ 844102 w 2992697"/>
                <a:gd name="connsiteY1303" fmla="*/ 117349 h 1030680"/>
                <a:gd name="connsiteX1304" fmla="*/ 840066 w 2992697"/>
                <a:gd name="connsiteY1304" fmla="*/ 113002 h 1030680"/>
                <a:gd name="connsiteX1305" fmla="*/ 834789 w 2992697"/>
                <a:gd name="connsiteY1305" fmla="*/ 107725 h 1030680"/>
                <a:gd name="connsiteX1306" fmla="*/ 829511 w 2992697"/>
                <a:gd name="connsiteY1306" fmla="*/ 103378 h 1030680"/>
                <a:gd name="connsiteX1307" fmla="*/ 824234 w 2992697"/>
                <a:gd name="connsiteY1307" fmla="*/ 100274 h 1030680"/>
                <a:gd name="connsiteX1308" fmla="*/ 820198 w 2992697"/>
                <a:gd name="connsiteY1308" fmla="*/ 95928 h 1030680"/>
                <a:gd name="connsiteX1309" fmla="*/ 824234 w 2992697"/>
                <a:gd name="connsiteY1309" fmla="*/ 87546 h 1030680"/>
                <a:gd name="connsiteX1310" fmla="*/ 834789 w 2992697"/>
                <a:gd name="connsiteY1310" fmla="*/ 90650 h 1030680"/>
                <a:gd name="connsiteX1311" fmla="*/ 849380 w 2992697"/>
                <a:gd name="connsiteY1311" fmla="*/ 92823 h 1030680"/>
                <a:gd name="connsiteX1312" fmla="*/ 861797 w 2992697"/>
                <a:gd name="connsiteY1312" fmla="*/ 90650 h 1030680"/>
                <a:gd name="connsiteX1313" fmla="*/ 871111 w 2992697"/>
                <a:gd name="connsiteY1313" fmla="*/ 83199 h 1030680"/>
                <a:gd name="connsiteX1314" fmla="*/ 827338 w 2992697"/>
                <a:gd name="connsiteY1314" fmla="*/ 83199 h 1030680"/>
                <a:gd name="connsiteX1315" fmla="*/ 827338 w 2992697"/>
                <a:gd name="connsiteY1315" fmla="*/ 80095 h 1030680"/>
                <a:gd name="connsiteX1316" fmla="*/ 824234 w 2992697"/>
                <a:gd name="connsiteY1316" fmla="*/ 80095 h 1030680"/>
                <a:gd name="connsiteX1317" fmla="*/ 824234 w 2992697"/>
                <a:gd name="connsiteY1317" fmla="*/ 75749 h 1030680"/>
                <a:gd name="connsiteX1318" fmla="*/ 829511 w 2992697"/>
                <a:gd name="connsiteY1318" fmla="*/ 72644 h 1030680"/>
                <a:gd name="connsiteX1319" fmla="*/ 834789 w 2992697"/>
                <a:gd name="connsiteY1319" fmla="*/ 68298 h 1030680"/>
                <a:gd name="connsiteX1320" fmla="*/ 840066 w 2992697"/>
                <a:gd name="connsiteY1320" fmla="*/ 65194 h 1030680"/>
                <a:gd name="connsiteX1321" fmla="*/ 845344 w 2992697"/>
                <a:gd name="connsiteY1321" fmla="*/ 60847 h 1030680"/>
                <a:gd name="connsiteX1322" fmla="*/ 851553 w 2992697"/>
                <a:gd name="connsiteY1322" fmla="*/ 59916 h 1030680"/>
                <a:gd name="connsiteX1323" fmla="*/ 874526 w 2992697"/>
                <a:gd name="connsiteY1323" fmla="*/ 63020 h 1030680"/>
                <a:gd name="connsiteX1324" fmla="*/ 880735 w 2992697"/>
                <a:gd name="connsiteY1324" fmla="*/ 46256 h 1030680"/>
                <a:gd name="connsiteX1325" fmla="*/ 907743 w 2992697"/>
                <a:gd name="connsiteY1325" fmla="*/ 50603 h 1030680"/>
                <a:gd name="connsiteX1326" fmla="*/ 909917 w 2992697"/>
                <a:gd name="connsiteY1326" fmla="*/ 50603 h 1030680"/>
                <a:gd name="connsiteX1327" fmla="*/ 910848 w 2992697"/>
                <a:gd name="connsiteY1327" fmla="*/ 46256 h 1030680"/>
                <a:gd name="connsiteX1328" fmla="*/ 913021 w 2992697"/>
                <a:gd name="connsiteY1328" fmla="*/ 45325 h 1030680"/>
                <a:gd name="connsiteX1329" fmla="*/ 915194 w 2992697"/>
                <a:gd name="connsiteY1329" fmla="*/ 40979 h 1030680"/>
                <a:gd name="connsiteX1330" fmla="*/ 920472 w 2992697"/>
                <a:gd name="connsiteY1330" fmla="*/ 38806 h 1030680"/>
                <a:gd name="connsiteX1331" fmla="*/ 924508 w 2992697"/>
                <a:gd name="connsiteY1331" fmla="*/ 45015 h 1030680"/>
                <a:gd name="connsiteX1332" fmla="*/ 929785 w 2992697"/>
                <a:gd name="connsiteY1332" fmla="*/ 50292 h 1030680"/>
                <a:gd name="connsiteX1333" fmla="*/ 935063 w 2992697"/>
                <a:gd name="connsiteY1333" fmla="*/ 55570 h 1030680"/>
                <a:gd name="connsiteX1334" fmla="*/ 935063 w 2992697"/>
                <a:gd name="connsiteY1334" fmla="*/ 45946 h 1030680"/>
                <a:gd name="connsiteX1335" fmla="*/ 937236 w 2992697"/>
                <a:gd name="connsiteY1335" fmla="*/ 45015 h 1030680"/>
                <a:gd name="connsiteX1336" fmla="*/ 937236 w 2992697"/>
                <a:gd name="connsiteY1336" fmla="*/ 42842 h 1030680"/>
                <a:gd name="connsiteX1337" fmla="*/ 937236 w 2992697"/>
                <a:gd name="connsiteY1337" fmla="*/ 40668 h 1030680"/>
                <a:gd name="connsiteX1338" fmla="*/ 937236 w 2992697"/>
                <a:gd name="connsiteY1338" fmla="*/ 38495 h 1030680"/>
                <a:gd name="connsiteX1339" fmla="*/ 938167 w 2992697"/>
                <a:gd name="connsiteY1339" fmla="*/ 35391 h 1030680"/>
                <a:gd name="connsiteX1340" fmla="*/ 940340 w 2992697"/>
                <a:gd name="connsiteY1340" fmla="*/ 33218 h 1030680"/>
                <a:gd name="connsiteX1341" fmla="*/ 944376 w 2992697"/>
                <a:gd name="connsiteY1341" fmla="*/ 31045 h 1030680"/>
                <a:gd name="connsiteX1342" fmla="*/ 962071 w 2992697"/>
                <a:gd name="connsiteY1342" fmla="*/ 22663 h 1030680"/>
                <a:gd name="connsiteX1343" fmla="*/ 984113 w 2992697"/>
                <a:gd name="connsiteY1343" fmla="*/ 20179 h 1030680"/>
                <a:gd name="connsiteX1344" fmla="*/ 984113 w 2992697"/>
                <a:gd name="connsiteY1344" fmla="*/ 20179 h 1030680"/>
                <a:gd name="connsiteX1345" fmla="*/ 984113 w 2992697"/>
                <a:gd name="connsiteY1345" fmla="*/ 20179 h 1030680"/>
                <a:gd name="connsiteX1346" fmla="*/ 2301024 w 2992697"/>
                <a:gd name="connsiteY1346" fmla="*/ 16764 h 1030680"/>
                <a:gd name="connsiteX1347" fmla="*/ 2311579 w 2992697"/>
                <a:gd name="connsiteY1347" fmla="*/ 19869 h 1030680"/>
                <a:gd name="connsiteX1348" fmla="*/ 2311579 w 2992697"/>
                <a:gd name="connsiteY1348" fmla="*/ 27319 h 1030680"/>
                <a:gd name="connsiteX1349" fmla="*/ 2296057 w 2992697"/>
                <a:gd name="connsiteY1349" fmla="*/ 27319 h 1030680"/>
                <a:gd name="connsiteX1350" fmla="*/ 2301024 w 2992697"/>
                <a:gd name="connsiteY1350" fmla="*/ 16764 h 1030680"/>
                <a:gd name="connsiteX1351" fmla="*/ 2301024 w 2992697"/>
                <a:gd name="connsiteY1351" fmla="*/ 16764 h 1030680"/>
                <a:gd name="connsiteX1352" fmla="*/ 2301024 w 2992697"/>
                <a:gd name="connsiteY1352" fmla="*/ 16764 h 1030680"/>
                <a:gd name="connsiteX1353" fmla="*/ 2792460 w 2992697"/>
                <a:gd name="connsiteY1353" fmla="*/ 0 h 1030680"/>
                <a:gd name="connsiteX1354" fmla="*/ 2797737 w 2992697"/>
                <a:gd name="connsiteY1354" fmla="*/ 3104 h 1030680"/>
                <a:gd name="connsiteX1355" fmla="*/ 2801773 w 2992697"/>
                <a:gd name="connsiteY1355" fmla="*/ 7451 h 1030680"/>
                <a:gd name="connsiteX1356" fmla="*/ 2803946 w 2992697"/>
                <a:gd name="connsiteY1356" fmla="*/ 10555 h 1030680"/>
                <a:gd name="connsiteX1357" fmla="*/ 2804878 w 2992697"/>
                <a:gd name="connsiteY1357" fmla="*/ 16764 h 1030680"/>
                <a:gd name="connsiteX1358" fmla="*/ 2807051 w 2992697"/>
                <a:gd name="connsiteY1358" fmla="*/ 19869 h 1030680"/>
                <a:gd name="connsiteX1359" fmla="*/ 2809224 w 2992697"/>
                <a:gd name="connsiteY1359" fmla="*/ 25146 h 1030680"/>
                <a:gd name="connsiteX1360" fmla="*/ 2812328 w 2992697"/>
                <a:gd name="connsiteY1360" fmla="*/ 27319 h 1030680"/>
                <a:gd name="connsiteX1361" fmla="*/ 2823815 w 2992697"/>
                <a:gd name="connsiteY1361" fmla="*/ 32597 h 1030680"/>
                <a:gd name="connsiteX1362" fmla="*/ 2834370 w 2992697"/>
                <a:gd name="connsiteY1362" fmla="*/ 34770 h 1030680"/>
                <a:gd name="connsiteX1363" fmla="*/ 2841821 w 2992697"/>
                <a:gd name="connsiteY1363" fmla="*/ 34770 h 1030680"/>
                <a:gd name="connsiteX1364" fmla="*/ 2847098 w 2992697"/>
                <a:gd name="connsiteY1364" fmla="*/ 39116 h 1030680"/>
                <a:gd name="connsiteX1365" fmla="*/ 2851134 w 2992697"/>
                <a:gd name="connsiteY1365" fmla="*/ 46567 h 1030680"/>
                <a:gd name="connsiteX1366" fmla="*/ 2853307 w 2992697"/>
                <a:gd name="connsiteY1366" fmla="*/ 61468 h 1030680"/>
                <a:gd name="connsiteX1367" fmla="*/ 2851134 w 2992697"/>
                <a:gd name="connsiteY1367" fmla="*/ 62400 h 1030680"/>
                <a:gd name="connsiteX1368" fmla="*/ 2851134 w 2992697"/>
                <a:gd name="connsiteY1368" fmla="*/ 62400 h 1030680"/>
                <a:gd name="connsiteX1369" fmla="*/ 2851134 w 2992697"/>
                <a:gd name="connsiteY1369" fmla="*/ 64573 h 1030680"/>
                <a:gd name="connsiteX1370" fmla="*/ 2851134 w 2992697"/>
                <a:gd name="connsiteY1370" fmla="*/ 66746 h 1030680"/>
                <a:gd name="connsiteX1371" fmla="*/ 2848961 w 2992697"/>
                <a:gd name="connsiteY1371" fmla="*/ 68919 h 1030680"/>
                <a:gd name="connsiteX1372" fmla="*/ 2825988 w 2992697"/>
                <a:gd name="connsiteY1372" fmla="*/ 68919 h 1030680"/>
                <a:gd name="connsiteX1373" fmla="*/ 2802084 w 2992697"/>
                <a:gd name="connsiteY1373" fmla="*/ 68919 h 1030680"/>
                <a:gd name="connsiteX1374" fmla="*/ 2782215 w 2992697"/>
                <a:gd name="connsiteY1374" fmla="*/ 77301 h 1030680"/>
                <a:gd name="connsiteX1375" fmla="*/ 2778179 w 2992697"/>
                <a:gd name="connsiteY1375" fmla="*/ 79474 h 1030680"/>
                <a:gd name="connsiteX1376" fmla="*/ 2776006 w 2992697"/>
                <a:gd name="connsiteY1376" fmla="*/ 83820 h 1030680"/>
                <a:gd name="connsiteX1377" fmla="*/ 2775075 w 2992697"/>
                <a:gd name="connsiteY1377" fmla="*/ 84752 h 1030680"/>
                <a:gd name="connsiteX1378" fmla="*/ 2772902 w 2992697"/>
                <a:gd name="connsiteY1378" fmla="*/ 86925 h 1030680"/>
                <a:gd name="connsiteX1379" fmla="*/ 2770729 w 2992697"/>
                <a:gd name="connsiteY1379" fmla="*/ 89098 h 1030680"/>
                <a:gd name="connsiteX1380" fmla="*/ 2767624 w 2992697"/>
                <a:gd name="connsiteY1380" fmla="*/ 91271 h 1030680"/>
                <a:gd name="connsiteX1381" fmla="*/ 2761415 w 2992697"/>
                <a:gd name="connsiteY1381" fmla="*/ 94376 h 1030680"/>
                <a:gd name="connsiteX1382" fmla="*/ 2758311 w 2992697"/>
                <a:gd name="connsiteY1382" fmla="*/ 89098 h 1030680"/>
                <a:gd name="connsiteX1383" fmla="*/ 2756137 w 2992697"/>
                <a:gd name="connsiteY1383" fmla="*/ 84752 h 1030680"/>
                <a:gd name="connsiteX1384" fmla="*/ 2753033 w 2992697"/>
                <a:gd name="connsiteY1384" fmla="*/ 81647 h 1030680"/>
                <a:gd name="connsiteX1385" fmla="*/ 2765451 w 2992697"/>
                <a:gd name="connsiteY1385" fmla="*/ 49982 h 1030680"/>
                <a:gd name="connsiteX1386" fmla="*/ 2777869 w 2992697"/>
                <a:gd name="connsiteY1386" fmla="*/ 24525 h 1030680"/>
                <a:gd name="connsiteX1387" fmla="*/ 2792460 w 2992697"/>
                <a:gd name="connsiteY1387" fmla="*/ 0 h 1030680"/>
                <a:gd name="connsiteX1388" fmla="*/ 2792460 w 2992697"/>
                <a:gd name="connsiteY1388" fmla="*/ 0 h 1030680"/>
                <a:gd name="connsiteX1389" fmla="*/ 2792460 w 2992697"/>
                <a:gd name="connsiteY1389" fmla="*/ 0 h 1030680"/>
                <a:gd name="connsiteX1390" fmla="*/ 2665177 w 2992697"/>
                <a:gd name="connsiteY1390" fmla="*/ 0 h 1030680"/>
                <a:gd name="connsiteX1391" fmla="*/ 2674490 w 2992697"/>
                <a:gd name="connsiteY1391" fmla="*/ 9624 h 1030680"/>
                <a:gd name="connsiteX1392" fmla="*/ 2679768 w 2992697"/>
                <a:gd name="connsiteY1392" fmla="*/ 20179 h 1030680"/>
                <a:gd name="connsiteX1393" fmla="*/ 2685046 w 2992697"/>
                <a:gd name="connsiteY1393" fmla="*/ 32907 h 1030680"/>
                <a:gd name="connsiteX1394" fmla="*/ 2675732 w 2992697"/>
                <a:gd name="connsiteY1394" fmla="*/ 32907 h 1030680"/>
                <a:gd name="connsiteX1395" fmla="*/ 2675732 w 2992697"/>
                <a:gd name="connsiteY1395" fmla="*/ 27319 h 1030680"/>
                <a:gd name="connsiteX1396" fmla="*/ 2672628 w 2992697"/>
                <a:gd name="connsiteY1396" fmla="*/ 24215 h 1030680"/>
                <a:gd name="connsiteX1397" fmla="*/ 2668592 w 2992697"/>
                <a:gd name="connsiteY1397" fmla="*/ 19869 h 1030680"/>
                <a:gd name="connsiteX1398" fmla="*/ 2667660 w 2992697"/>
                <a:gd name="connsiteY1398" fmla="*/ 14591 h 1030680"/>
                <a:gd name="connsiteX1399" fmla="*/ 2665487 w 2992697"/>
                <a:gd name="connsiteY1399" fmla="*/ 9313 h 1030680"/>
                <a:gd name="connsiteX1400" fmla="*/ 2665487 w 2992697"/>
                <a:gd name="connsiteY1400" fmla="*/ 0 h 1030680"/>
                <a:gd name="connsiteX1401" fmla="*/ 2665177 w 2992697"/>
                <a:gd name="connsiteY1401" fmla="*/ 0 h 1030680"/>
                <a:gd name="connsiteX1402" fmla="*/ 2665177 w 2992697"/>
                <a:gd name="connsiteY1402" fmla="*/ 0 h 1030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Lst>
              <a:rect l="l" t="t" r="r" b="b"/>
              <a:pathLst>
                <a:path w="2992697" h="1030680">
                  <a:moveTo>
                    <a:pt x="7140" y="256428"/>
                  </a:moveTo>
                  <a:lnTo>
                    <a:pt x="26077" y="261706"/>
                  </a:lnTo>
                  <a:lnTo>
                    <a:pt x="38495" y="271330"/>
                  </a:lnTo>
                  <a:lnTo>
                    <a:pt x="49050" y="279712"/>
                  </a:lnTo>
                  <a:lnTo>
                    <a:pt x="60537" y="291198"/>
                  </a:lnTo>
                  <a:lnTo>
                    <a:pt x="71092" y="299580"/>
                  </a:lnTo>
                  <a:lnTo>
                    <a:pt x="71092" y="296476"/>
                  </a:lnTo>
                  <a:lnTo>
                    <a:pt x="77301" y="296476"/>
                  </a:lnTo>
                  <a:lnTo>
                    <a:pt x="77301" y="299580"/>
                  </a:lnTo>
                  <a:lnTo>
                    <a:pt x="78232" y="303926"/>
                  </a:lnTo>
                  <a:lnTo>
                    <a:pt x="82268" y="309204"/>
                  </a:lnTo>
                  <a:lnTo>
                    <a:pt x="84441" y="316655"/>
                  </a:lnTo>
                  <a:lnTo>
                    <a:pt x="76991" y="316655"/>
                  </a:lnTo>
                  <a:lnTo>
                    <a:pt x="72955" y="316655"/>
                  </a:lnTo>
                  <a:lnTo>
                    <a:pt x="72955" y="318828"/>
                  </a:lnTo>
                  <a:lnTo>
                    <a:pt x="70782" y="318828"/>
                  </a:lnTo>
                  <a:lnTo>
                    <a:pt x="67677" y="318828"/>
                  </a:lnTo>
                  <a:lnTo>
                    <a:pt x="63641" y="321001"/>
                  </a:lnTo>
                  <a:lnTo>
                    <a:pt x="49050" y="309514"/>
                  </a:lnTo>
                  <a:lnTo>
                    <a:pt x="34460" y="304237"/>
                  </a:lnTo>
                  <a:lnTo>
                    <a:pt x="16764" y="299891"/>
                  </a:lnTo>
                  <a:lnTo>
                    <a:pt x="0" y="291509"/>
                  </a:lnTo>
                  <a:lnTo>
                    <a:pt x="6209" y="286231"/>
                  </a:lnTo>
                  <a:lnTo>
                    <a:pt x="7140" y="280022"/>
                  </a:lnTo>
                  <a:lnTo>
                    <a:pt x="6209" y="274745"/>
                  </a:lnTo>
                  <a:lnTo>
                    <a:pt x="6209" y="266983"/>
                  </a:lnTo>
                  <a:lnTo>
                    <a:pt x="7140" y="256428"/>
                  </a:lnTo>
                  <a:lnTo>
                    <a:pt x="7140" y="256428"/>
                  </a:lnTo>
                  <a:lnTo>
                    <a:pt x="7140" y="256428"/>
                  </a:lnTo>
                  <a:close/>
                  <a:moveTo>
                    <a:pt x="1275001" y="248978"/>
                  </a:moveTo>
                  <a:lnTo>
                    <a:pt x="1279037" y="248978"/>
                  </a:lnTo>
                  <a:lnTo>
                    <a:pt x="1282141" y="249909"/>
                  </a:lnTo>
                  <a:lnTo>
                    <a:pt x="1284314" y="252082"/>
                  </a:lnTo>
                  <a:lnTo>
                    <a:pt x="1286487" y="254255"/>
                  </a:lnTo>
                  <a:lnTo>
                    <a:pt x="1287419" y="256428"/>
                  </a:lnTo>
                  <a:lnTo>
                    <a:pt x="1287419" y="257670"/>
                  </a:lnTo>
                  <a:lnTo>
                    <a:pt x="1287419" y="259843"/>
                  </a:lnTo>
                  <a:lnTo>
                    <a:pt x="1289592" y="264189"/>
                  </a:lnTo>
                  <a:lnTo>
                    <a:pt x="1282141" y="264189"/>
                  </a:lnTo>
                  <a:lnTo>
                    <a:pt x="1279037" y="265121"/>
                  </a:lnTo>
                  <a:lnTo>
                    <a:pt x="1275001" y="265121"/>
                  </a:lnTo>
                  <a:lnTo>
                    <a:pt x="1271896" y="267294"/>
                  </a:lnTo>
                  <a:lnTo>
                    <a:pt x="1265687" y="267294"/>
                  </a:lnTo>
                  <a:lnTo>
                    <a:pt x="1265687" y="264189"/>
                  </a:lnTo>
                  <a:lnTo>
                    <a:pt x="1262583" y="264189"/>
                  </a:lnTo>
                  <a:lnTo>
                    <a:pt x="1262583" y="250530"/>
                  </a:lnTo>
                  <a:lnTo>
                    <a:pt x="1267861" y="250530"/>
                  </a:lnTo>
                  <a:lnTo>
                    <a:pt x="1273138" y="249598"/>
                  </a:lnTo>
                  <a:lnTo>
                    <a:pt x="1275001" y="249598"/>
                  </a:lnTo>
                  <a:lnTo>
                    <a:pt x="1275001" y="248978"/>
                  </a:lnTo>
                  <a:lnTo>
                    <a:pt x="1275001" y="248978"/>
                  </a:lnTo>
                  <a:close/>
                  <a:moveTo>
                    <a:pt x="63641" y="239664"/>
                  </a:moveTo>
                  <a:lnTo>
                    <a:pt x="80405" y="239664"/>
                  </a:lnTo>
                  <a:lnTo>
                    <a:pt x="80405" y="242769"/>
                  </a:lnTo>
                  <a:lnTo>
                    <a:pt x="77301" y="242769"/>
                  </a:lnTo>
                  <a:lnTo>
                    <a:pt x="73265" y="242769"/>
                  </a:lnTo>
                  <a:lnTo>
                    <a:pt x="71092" y="244942"/>
                  </a:lnTo>
                  <a:lnTo>
                    <a:pt x="70161" y="244942"/>
                  </a:lnTo>
                  <a:lnTo>
                    <a:pt x="70161" y="244942"/>
                  </a:lnTo>
                  <a:lnTo>
                    <a:pt x="67988" y="244942"/>
                  </a:lnTo>
                  <a:lnTo>
                    <a:pt x="65815" y="242769"/>
                  </a:lnTo>
                  <a:lnTo>
                    <a:pt x="63641" y="239664"/>
                  </a:lnTo>
                  <a:lnTo>
                    <a:pt x="63641" y="239664"/>
                  </a:lnTo>
                  <a:lnTo>
                    <a:pt x="63641" y="239664"/>
                  </a:lnTo>
                  <a:close/>
                  <a:moveTo>
                    <a:pt x="1790651" y="213276"/>
                  </a:moveTo>
                  <a:lnTo>
                    <a:pt x="1803069" y="213276"/>
                  </a:lnTo>
                  <a:lnTo>
                    <a:pt x="1807105" y="228178"/>
                  </a:lnTo>
                  <a:lnTo>
                    <a:pt x="1810209" y="237801"/>
                  </a:lnTo>
                  <a:lnTo>
                    <a:pt x="1817660" y="242148"/>
                  </a:lnTo>
                  <a:lnTo>
                    <a:pt x="1830078" y="247425"/>
                  </a:lnTo>
                  <a:lnTo>
                    <a:pt x="1824800" y="269467"/>
                  </a:lnTo>
                  <a:lnTo>
                    <a:pt x="1817350" y="291509"/>
                  </a:lnTo>
                  <a:lnTo>
                    <a:pt x="1806794" y="307341"/>
                  </a:lnTo>
                  <a:lnTo>
                    <a:pt x="1806794" y="287162"/>
                  </a:lnTo>
                  <a:lnTo>
                    <a:pt x="1782890" y="287162"/>
                  </a:lnTo>
                  <a:lnTo>
                    <a:pt x="1785063" y="263879"/>
                  </a:lnTo>
                  <a:lnTo>
                    <a:pt x="1787236" y="241837"/>
                  </a:lnTo>
                  <a:lnTo>
                    <a:pt x="1790651" y="213276"/>
                  </a:lnTo>
                  <a:lnTo>
                    <a:pt x="1790651" y="213276"/>
                  </a:lnTo>
                  <a:lnTo>
                    <a:pt x="1790651" y="213276"/>
                  </a:lnTo>
                  <a:close/>
                  <a:moveTo>
                    <a:pt x="2941784" y="165778"/>
                  </a:moveTo>
                  <a:lnTo>
                    <a:pt x="2945820" y="165778"/>
                  </a:lnTo>
                  <a:lnTo>
                    <a:pt x="2945820" y="170124"/>
                  </a:lnTo>
                  <a:lnTo>
                    <a:pt x="2946751" y="175402"/>
                  </a:lnTo>
                  <a:lnTo>
                    <a:pt x="2948925" y="177575"/>
                  </a:lnTo>
                  <a:lnTo>
                    <a:pt x="2951098" y="180679"/>
                  </a:lnTo>
                  <a:lnTo>
                    <a:pt x="2953271" y="182853"/>
                  </a:lnTo>
                  <a:lnTo>
                    <a:pt x="2956375" y="185957"/>
                  </a:lnTo>
                  <a:lnTo>
                    <a:pt x="2960411" y="182853"/>
                  </a:lnTo>
                  <a:lnTo>
                    <a:pt x="2961342" y="178506"/>
                  </a:lnTo>
                  <a:lnTo>
                    <a:pt x="2963515" y="177575"/>
                  </a:lnTo>
                  <a:lnTo>
                    <a:pt x="2967551" y="177575"/>
                  </a:lnTo>
                  <a:lnTo>
                    <a:pt x="2972829" y="175402"/>
                  </a:lnTo>
                  <a:lnTo>
                    <a:pt x="2975933" y="185957"/>
                  </a:lnTo>
                  <a:lnTo>
                    <a:pt x="2982142" y="193408"/>
                  </a:lnTo>
                  <a:lnTo>
                    <a:pt x="2987420" y="200858"/>
                  </a:lnTo>
                  <a:lnTo>
                    <a:pt x="2990524" y="210482"/>
                  </a:lnTo>
                  <a:lnTo>
                    <a:pt x="2992697" y="223211"/>
                  </a:lnTo>
                  <a:lnTo>
                    <a:pt x="2992697" y="225384"/>
                  </a:lnTo>
                  <a:lnTo>
                    <a:pt x="2990524" y="227557"/>
                  </a:lnTo>
                  <a:lnTo>
                    <a:pt x="2990524" y="228488"/>
                  </a:lnTo>
                  <a:lnTo>
                    <a:pt x="2990524" y="230661"/>
                  </a:lnTo>
                  <a:lnTo>
                    <a:pt x="2990524" y="232834"/>
                  </a:lnTo>
                  <a:lnTo>
                    <a:pt x="2989593" y="235939"/>
                  </a:lnTo>
                  <a:lnTo>
                    <a:pt x="2978106" y="243390"/>
                  </a:lnTo>
                  <a:lnTo>
                    <a:pt x="2961342" y="250840"/>
                  </a:lnTo>
                  <a:lnTo>
                    <a:pt x="2941474" y="255186"/>
                  </a:lnTo>
                  <a:lnTo>
                    <a:pt x="2921605" y="258291"/>
                  </a:lnTo>
                  <a:lnTo>
                    <a:pt x="2904841" y="260464"/>
                  </a:lnTo>
                  <a:lnTo>
                    <a:pt x="2907014" y="250840"/>
                  </a:lnTo>
                  <a:lnTo>
                    <a:pt x="2909187" y="247736"/>
                  </a:lnTo>
                  <a:lnTo>
                    <a:pt x="2911360" y="243390"/>
                  </a:lnTo>
                  <a:lnTo>
                    <a:pt x="2912292" y="242458"/>
                  </a:lnTo>
                  <a:lnTo>
                    <a:pt x="2914465" y="242458"/>
                  </a:lnTo>
                  <a:lnTo>
                    <a:pt x="2918501" y="240285"/>
                  </a:lnTo>
                  <a:lnTo>
                    <a:pt x="2919432" y="240285"/>
                  </a:lnTo>
                  <a:lnTo>
                    <a:pt x="2921605" y="238112"/>
                  </a:lnTo>
                  <a:lnTo>
                    <a:pt x="2925641" y="235939"/>
                  </a:lnTo>
                  <a:lnTo>
                    <a:pt x="2930919" y="221037"/>
                  </a:lnTo>
                  <a:lnTo>
                    <a:pt x="2930919" y="206136"/>
                  </a:lnTo>
                  <a:lnTo>
                    <a:pt x="2928746" y="192476"/>
                  </a:lnTo>
                  <a:lnTo>
                    <a:pt x="2931850" y="180990"/>
                  </a:lnTo>
                  <a:lnTo>
                    <a:pt x="2941163" y="170435"/>
                  </a:lnTo>
                  <a:lnTo>
                    <a:pt x="2941163" y="165778"/>
                  </a:lnTo>
                  <a:lnTo>
                    <a:pt x="2941784" y="165778"/>
                  </a:lnTo>
                  <a:lnTo>
                    <a:pt x="2941784" y="165778"/>
                  </a:lnTo>
                  <a:close/>
                  <a:moveTo>
                    <a:pt x="148083" y="158327"/>
                  </a:moveTo>
                  <a:lnTo>
                    <a:pt x="167951" y="180369"/>
                  </a:lnTo>
                  <a:lnTo>
                    <a:pt x="193097" y="197133"/>
                  </a:lnTo>
                  <a:lnTo>
                    <a:pt x="224452" y="209861"/>
                  </a:lnTo>
                  <a:lnTo>
                    <a:pt x="226625" y="227867"/>
                  </a:lnTo>
                  <a:lnTo>
                    <a:pt x="231903" y="241527"/>
                  </a:lnTo>
                  <a:lnTo>
                    <a:pt x="237181" y="248978"/>
                  </a:lnTo>
                  <a:lnTo>
                    <a:pt x="244631" y="256428"/>
                  </a:lnTo>
                  <a:lnTo>
                    <a:pt x="252082" y="266983"/>
                  </a:lnTo>
                  <a:lnTo>
                    <a:pt x="239664" y="269157"/>
                  </a:lnTo>
                  <a:lnTo>
                    <a:pt x="227246" y="271330"/>
                  </a:lnTo>
                  <a:lnTo>
                    <a:pt x="215760" y="276607"/>
                  </a:lnTo>
                  <a:lnTo>
                    <a:pt x="208309" y="284058"/>
                  </a:lnTo>
                  <a:lnTo>
                    <a:pt x="207378" y="287162"/>
                  </a:lnTo>
                  <a:lnTo>
                    <a:pt x="205205" y="291509"/>
                  </a:lnTo>
                  <a:lnTo>
                    <a:pt x="203032" y="294613"/>
                  </a:lnTo>
                  <a:lnTo>
                    <a:pt x="200858" y="296786"/>
                  </a:lnTo>
                  <a:lnTo>
                    <a:pt x="197754" y="299891"/>
                  </a:lnTo>
                  <a:lnTo>
                    <a:pt x="186267" y="302064"/>
                  </a:lnTo>
                  <a:lnTo>
                    <a:pt x="170745" y="304237"/>
                  </a:lnTo>
                  <a:lnTo>
                    <a:pt x="151808" y="302064"/>
                  </a:lnTo>
                  <a:lnTo>
                    <a:pt x="137217" y="299891"/>
                  </a:lnTo>
                  <a:lnTo>
                    <a:pt x="134113" y="289335"/>
                  </a:lnTo>
                  <a:lnTo>
                    <a:pt x="131939" y="281885"/>
                  </a:lnTo>
                  <a:lnTo>
                    <a:pt x="129766" y="276607"/>
                  </a:lnTo>
                  <a:lnTo>
                    <a:pt x="124489" y="266983"/>
                  </a:lnTo>
                  <a:lnTo>
                    <a:pt x="148393" y="259533"/>
                  </a:lnTo>
                  <a:lnTo>
                    <a:pt x="148393" y="256428"/>
                  </a:lnTo>
                  <a:lnTo>
                    <a:pt x="129456" y="254255"/>
                  </a:lnTo>
                  <a:lnTo>
                    <a:pt x="117038" y="249909"/>
                  </a:lnTo>
                  <a:lnTo>
                    <a:pt x="107725" y="242458"/>
                  </a:lnTo>
                  <a:lnTo>
                    <a:pt x="106793" y="237181"/>
                  </a:lnTo>
                  <a:lnTo>
                    <a:pt x="102758" y="231903"/>
                  </a:lnTo>
                  <a:lnTo>
                    <a:pt x="100584" y="226625"/>
                  </a:lnTo>
                  <a:lnTo>
                    <a:pt x="100584" y="220417"/>
                  </a:lnTo>
                  <a:lnTo>
                    <a:pt x="100584" y="217312"/>
                  </a:lnTo>
                  <a:lnTo>
                    <a:pt x="100584" y="212966"/>
                  </a:lnTo>
                  <a:lnTo>
                    <a:pt x="102758" y="212966"/>
                  </a:lnTo>
                  <a:lnTo>
                    <a:pt x="104931" y="212034"/>
                  </a:lnTo>
                  <a:lnTo>
                    <a:pt x="107104" y="212034"/>
                  </a:lnTo>
                  <a:lnTo>
                    <a:pt x="108035" y="212034"/>
                  </a:lnTo>
                  <a:lnTo>
                    <a:pt x="112071" y="209861"/>
                  </a:lnTo>
                  <a:lnTo>
                    <a:pt x="113623" y="204894"/>
                  </a:lnTo>
                  <a:lnTo>
                    <a:pt x="113623" y="198685"/>
                  </a:lnTo>
                  <a:lnTo>
                    <a:pt x="113623" y="195581"/>
                  </a:lnTo>
                  <a:lnTo>
                    <a:pt x="114554" y="193408"/>
                  </a:lnTo>
                  <a:lnTo>
                    <a:pt x="116728" y="190303"/>
                  </a:lnTo>
                  <a:lnTo>
                    <a:pt x="118901" y="190303"/>
                  </a:lnTo>
                  <a:lnTo>
                    <a:pt x="121074" y="188130"/>
                  </a:lnTo>
                  <a:lnTo>
                    <a:pt x="122005" y="188130"/>
                  </a:lnTo>
                  <a:lnTo>
                    <a:pt x="124178" y="188130"/>
                  </a:lnTo>
                  <a:lnTo>
                    <a:pt x="127283" y="185957"/>
                  </a:lnTo>
                  <a:lnTo>
                    <a:pt x="129456" y="178506"/>
                  </a:lnTo>
                  <a:lnTo>
                    <a:pt x="131629" y="173229"/>
                  </a:lnTo>
                  <a:lnTo>
                    <a:pt x="133802" y="167951"/>
                  </a:lnTo>
                  <a:lnTo>
                    <a:pt x="136907" y="162674"/>
                  </a:lnTo>
                  <a:lnTo>
                    <a:pt x="139080" y="160500"/>
                  </a:lnTo>
                  <a:lnTo>
                    <a:pt x="141253" y="160500"/>
                  </a:lnTo>
                  <a:lnTo>
                    <a:pt x="142184" y="158327"/>
                  </a:lnTo>
                  <a:lnTo>
                    <a:pt x="144357" y="158327"/>
                  </a:lnTo>
                  <a:lnTo>
                    <a:pt x="148083" y="158327"/>
                  </a:lnTo>
                  <a:lnTo>
                    <a:pt x="148083" y="158327"/>
                  </a:lnTo>
                  <a:lnTo>
                    <a:pt x="148083" y="158327"/>
                  </a:lnTo>
                  <a:close/>
                  <a:moveTo>
                    <a:pt x="1222846" y="138148"/>
                  </a:moveTo>
                  <a:lnTo>
                    <a:pt x="1228124" y="140322"/>
                  </a:lnTo>
                  <a:lnTo>
                    <a:pt x="1233401" y="141253"/>
                  </a:lnTo>
                  <a:lnTo>
                    <a:pt x="1236506" y="143426"/>
                  </a:lnTo>
                  <a:lnTo>
                    <a:pt x="1242714" y="145599"/>
                  </a:lnTo>
                  <a:lnTo>
                    <a:pt x="1242714" y="150877"/>
                  </a:lnTo>
                  <a:lnTo>
                    <a:pt x="1243646" y="155223"/>
                  </a:lnTo>
                  <a:lnTo>
                    <a:pt x="1243646" y="158327"/>
                  </a:lnTo>
                  <a:lnTo>
                    <a:pt x="1245819" y="162674"/>
                  </a:lnTo>
                  <a:lnTo>
                    <a:pt x="1233401" y="162674"/>
                  </a:lnTo>
                  <a:lnTo>
                    <a:pt x="1231228" y="158327"/>
                  </a:lnTo>
                  <a:lnTo>
                    <a:pt x="1229055" y="155223"/>
                  </a:lnTo>
                  <a:lnTo>
                    <a:pt x="1225950" y="150877"/>
                  </a:lnTo>
                  <a:lnTo>
                    <a:pt x="1223777" y="148704"/>
                  </a:lnTo>
                  <a:lnTo>
                    <a:pt x="1223777" y="143426"/>
                  </a:lnTo>
                  <a:lnTo>
                    <a:pt x="1222846" y="138148"/>
                  </a:lnTo>
                  <a:lnTo>
                    <a:pt x="1222846" y="138148"/>
                  </a:lnTo>
                  <a:lnTo>
                    <a:pt x="1222846" y="138148"/>
                  </a:lnTo>
                  <a:close/>
                  <a:moveTo>
                    <a:pt x="1730114" y="113934"/>
                  </a:moveTo>
                  <a:lnTo>
                    <a:pt x="1736323" y="123557"/>
                  </a:lnTo>
                  <a:lnTo>
                    <a:pt x="1741601" y="141563"/>
                  </a:lnTo>
                  <a:lnTo>
                    <a:pt x="1749051" y="158327"/>
                  </a:lnTo>
                  <a:lnTo>
                    <a:pt x="1758365" y="175091"/>
                  </a:lnTo>
                  <a:lnTo>
                    <a:pt x="1763642" y="182542"/>
                  </a:lnTo>
                  <a:lnTo>
                    <a:pt x="1766747" y="178196"/>
                  </a:lnTo>
                  <a:lnTo>
                    <a:pt x="1768920" y="177265"/>
                  </a:lnTo>
                  <a:lnTo>
                    <a:pt x="1772956" y="177265"/>
                  </a:lnTo>
                  <a:lnTo>
                    <a:pt x="1776060" y="175091"/>
                  </a:lnTo>
                  <a:lnTo>
                    <a:pt x="1783511" y="175091"/>
                  </a:lnTo>
                  <a:lnTo>
                    <a:pt x="1783511" y="178196"/>
                  </a:lnTo>
                  <a:lnTo>
                    <a:pt x="1787547" y="178196"/>
                  </a:lnTo>
                  <a:lnTo>
                    <a:pt x="1787547" y="189682"/>
                  </a:lnTo>
                  <a:lnTo>
                    <a:pt x="1759296" y="192787"/>
                  </a:lnTo>
                  <a:lnTo>
                    <a:pt x="1756192" y="222279"/>
                  </a:lnTo>
                  <a:lnTo>
                    <a:pt x="1746878" y="246494"/>
                  </a:lnTo>
                  <a:lnTo>
                    <a:pt x="1739428" y="270709"/>
                  </a:lnTo>
                  <a:lnTo>
                    <a:pt x="1736323" y="290888"/>
                  </a:lnTo>
                  <a:lnTo>
                    <a:pt x="1734150" y="311067"/>
                  </a:lnTo>
                  <a:lnTo>
                    <a:pt x="1734150" y="327831"/>
                  </a:lnTo>
                  <a:lnTo>
                    <a:pt x="1730114" y="343664"/>
                  </a:lnTo>
                  <a:lnTo>
                    <a:pt x="1727010" y="343664"/>
                  </a:lnTo>
                  <a:lnTo>
                    <a:pt x="1727010" y="340559"/>
                  </a:lnTo>
                  <a:lnTo>
                    <a:pt x="1721732" y="333108"/>
                  </a:lnTo>
                  <a:lnTo>
                    <a:pt x="1712419" y="323485"/>
                  </a:lnTo>
                  <a:lnTo>
                    <a:pt x="1701864" y="310756"/>
                  </a:lnTo>
                  <a:lnTo>
                    <a:pt x="1692550" y="298028"/>
                  </a:lnTo>
                  <a:lnTo>
                    <a:pt x="1685100" y="285300"/>
                  </a:lnTo>
                  <a:lnTo>
                    <a:pt x="1681064" y="273813"/>
                  </a:lnTo>
                  <a:lnTo>
                    <a:pt x="1683237" y="266363"/>
                  </a:lnTo>
                  <a:lnTo>
                    <a:pt x="1687273" y="264189"/>
                  </a:lnTo>
                  <a:lnTo>
                    <a:pt x="1690377" y="264189"/>
                  </a:lnTo>
                  <a:lnTo>
                    <a:pt x="1692550" y="264189"/>
                  </a:lnTo>
                  <a:lnTo>
                    <a:pt x="1694723" y="264189"/>
                  </a:lnTo>
                  <a:lnTo>
                    <a:pt x="1695655" y="264189"/>
                  </a:lnTo>
                  <a:lnTo>
                    <a:pt x="1697828" y="264189"/>
                  </a:lnTo>
                  <a:lnTo>
                    <a:pt x="1700001" y="263879"/>
                  </a:lnTo>
                  <a:lnTo>
                    <a:pt x="1703106" y="259533"/>
                  </a:lnTo>
                  <a:lnTo>
                    <a:pt x="1700001" y="259533"/>
                  </a:lnTo>
                  <a:lnTo>
                    <a:pt x="1700001" y="256428"/>
                  </a:lnTo>
                  <a:lnTo>
                    <a:pt x="1683237" y="254255"/>
                  </a:lnTo>
                  <a:lnTo>
                    <a:pt x="1673924" y="248978"/>
                  </a:lnTo>
                  <a:lnTo>
                    <a:pt x="1666473" y="239354"/>
                  </a:lnTo>
                  <a:lnTo>
                    <a:pt x="1673924" y="237181"/>
                  </a:lnTo>
                  <a:lnTo>
                    <a:pt x="1680132" y="235007"/>
                  </a:lnTo>
                  <a:lnTo>
                    <a:pt x="1683237" y="234076"/>
                  </a:lnTo>
                  <a:lnTo>
                    <a:pt x="1687273" y="231903"/>
                  </a:lnTo>
                  <a:lnTo>
                    <a:pt x="1690377" y="229730"/>
                  </a:lnTo>
                  <a:lnTo>
                    <a:pt x="1694413" y="226625"/>
                  </a:lnTo>
                  <a:lnTo>
                    <a:pt x="1694413" y="222279"/>
                  </a:lnTo>
                  <a:lnTo>
                    <a:pt x="1679822" y="222279"/>
                  </a:lnTo>
                  <a:lnTo>
                    <a:pt x="1675786" y="224452"/>
                  </a:lnTo>
                  <a:lnTo>
                    <a:pt x="1672682" y="224452"/>
                  </a:lnTo>
                  <a:lnTo>
                    <a:pt x="1668646" y="226625"/>
                  </a:lnTo>
                  <a:lnTo>
                    <a:pt x="1663369" y="226625"/>
                  </a:lnTo>
                  <a:lnTo>
                    <a:pt x="1654055" y="209861"/>
                  </a:lnTo>
                  <a:lnTo>
                    <a:pt x="1643500" y="193097"/>
                  </a:lnTo>
                  <a:lnTo>
                    <a:pt x="1644431" y="187820"/>
                  </a:lnTo>
                  <a:lnTo>
                    <a:pt x="1644431" y="184715"/>
                  </a:lnTo>
                  <a:lnTo>
                    <a:pt x="1646604" y="182542"/>
                  </a:lnTo>
                  <a:lnTo>
                    <a:pt x="1648778" y="178196"/>
                  </a:lnTo>
                  <a:lnTo>
                    <a:pt x="1648778" y="175091"/>
                  </a:lnTo>
                  <a:lnTo>
                    <a:pt x="1650951" y="169814"/>
                  </a:lnTo>
                  <a:lnTo>
                    <a:pt x="1646915" y="169814"/>
                  </a:lnTo>
                  <a:lnTo>
                    <a:pt x="1646915" y="165468"/>
                  </a:lnTo>
                  <a:lnTo>
                    <a:pt x="1643810" y="167641"/>
                  </a:lnTo>
                  <a:lnTo>
                    <a:pt x="1641637" y="167641"/>
                  </a:lnTo>
                  <a:lnTo>
                    <a:pt x="1639464" y="167641"/>
                  </a:lnTo>
                  <a:lnTo>
                    <a:pt x="1639464" y="167641"/>
                  </a:lnTo>
                  <a:lnTo>
                    <a:pt x="1637291" y="167641"/>
                  </a:lnTo>
                  <a:lnTo>
                    <a:pt x="1637291" y="165468"/>
                  </a:lnTo>
                  <a:lnTo>
                    <a:pt x="1634187" y="162363"/>
                  </a:lnTo>
                  <a:lnTo>
                    <a:pt x="1632013" y="158017"/>
                  </a:lnTo>
                  <a:lnTo>
                    <a:pt x="1629840" y="154912"/>
                  </a:lnTo>
                  <a:lnTo>
                    <a:pt x="1628909" y="152739"/>
                  </a:lnTo>
                  <a:lnTo>
                    <a:pt x="1628909" y="147462"/>
                  </a:lnTo>
                  <a:lnTo>
                    <a:pt x="1626736" y="141253"/>
                  </a:lnTo>
                  <a:lnTo>
                    <a:pt x="1646604" y="128525"/>
                  </a:lnTo>
                  <a:lnTo>
                    <a:pt x="1666473" y="117969"/>
                  </a:lnTo>
                  <a:lnTo>
                    <a:pt x="1668646" y="123247"/>
                  </a:lnTo>
                  <a:lnTo>
                    <a:pt x="1670819" y="128525"/>
                  </a:lnTo>
                  <a:lnTo>
                    <a:pt x="1672992" y="130698"/>
                  </a:lnTo>
                  <a:lnTo>
                    <a:pt x="1676097" y="132871"/>
                  </a:lnTo>
                  <a:lnTo>
                    <a:pt x="1678270" y="132871"/>
                  </a:lnTo>
                  <a:lnTo>
                    <a:pt x="1680443" y="133802"/>
                  </a:lnTo>
                  <a:lnTo>
                    <a:pt x="1683547" y="135975"/>
                  </a:lnTo>
                  <a:lnTo>
                    <a:pt x="1687583" y="138148"/>
                  </a:lnTo>
                  <a:lnTo>
                    <a:pt x="1690688" y="148704"/>
                  </a:lnTo>
                  <a:lnTo>
                    <a:pt x="1692861" y="162363"/>
                  </a:lnTo>
                  <a:lnTo>
                    <a:pt x="1695034" y="175091"/>
                  </a:lnTo>
                  <a:lnTo>
                    <a:pt x="1703416" y="175091"/>
                  </a:lnTo>
                  <a:lnTo>
                    <a:pt x="1703416" y="165468"/>
                  </a:lnTo>
                  <a:lnTo>
                    <a:pt x="1700311" y="154912"/>
                  </a:lnTo>
                  <a:lnTo>
                    <a:pt x="1700311" y="141253"/>
                  </a:lnTo>
                  <a:lnTo>
                    <a:pt x="1703416" y="128525"/>
                  </a:lnTo>
                  <a:lnTo>
                    <a:pt x="1707452" y="117969"/>
                  </a:lnTo>
                  <a:lnTo>
                    <a:pt x="1730114" y="113934"/>
                  </a:lnTo>
                  <a:lnTo>
                    <a:pt x="1730114" y="113934"/>
                  </a:lnTo>
                  <a:lnTo>
                    <a:pt x="1730114" y="113934"/>
                  </a:lnTo>
                  <a:close/>
                  <a:moveTo>
                    <a:pt x="2755827" y="104620"/>
                  </a:moveTo>
                  <a:lnTo>
                    <a:pt x="2761105" y="108966"/>
                  </a:lnTo>
                  <a:lnTo>
                    <a:pt x="2765140" y="112071"/>
                  </a:lnTo>
                  <a:lnTo>
                    <a:pt x="2770418" y="112071"/>
                  </a:lnTo>
                  <a:lnTo>
                    <a:pt x="2775696" y="112071"/>
                  </a:lnTo>
                  <a:lnTo>
                    <a:pt x="2785009" y="114244"/>
                  </a:lnTo>
                  <a:lnTo>
                    <a:pt x="2782836" y="118590"/>
                  </a:lnTo>
                  <a:lnTo>
                    <a:pt x="2782836" y="119522"/>
                  </a:lnTo>
                  <a:lnTo>
                    <a:pt x="2782836" y="121695"/>
                  </a:lnTo>
                  <a:lnTo>
                    <a:pt x="2781905" y="123868"/>
                  </a:lnTo>
                  <a:lnTo>
                    <a:pt x="2781905" y="126041"/>
                  </a:lnTo>
                  <a:lnTo>
                    <a:pt x="2768245" y="133492"/>
                  </a:lnTo>
                  <a:lnTo>
                    <a:pt x="2750550" y="136596"/>
                  </a:lnTo>
                  <a:lnTo>
                    <a:pt x="2731613" y="138769"/>
                  </a:lnTo>
                  <a:lnTo>
                    <a:pt x="2730681" y="134423"/>
                  </a:lnTo>
                  <a:lnTo>
                    <a:pt x="2730681" y="131319"/>
                  </a:lnTo>
                  <a:lnTo>
                    <a:pt x="2728508" y="126972"/>
                  </a:lnTo>
                  <a:lnTo>
                    <a:pt x="2728508" y="121695"/>
                  </a:lnTo>
                  <a:lnTo>
                    <a:pt x="2733786" y="118590"/>
                  </a:lnTo>
                  <a:lnTo>
                    <a:pt x="2737821" y="114244"/>
                  </a:lnTo>
                  <a:lnTo>
                    <a:pt x="2740926" y="112071"/>
                  </a:lnTo>
                  <a:lnTo>
                    <a:pt x="2744961" y="108966"/>
                  </a:lnTo>
                  <a:lnTo>
                    <a:pt x="2748066" y="106793"/>
                  </a:lnTo>
                  <a:lnTo>
                    <a:pt x="2755827" y="104620"/>
                  </a:lnTo>
                  <a:lnTo>
                    <a:pt x="2755827" y="104620"/>
                  </a:lnTo>
                  <a:lnTo>
                    <a:pt x="2755827" y="104620"/>
                  </a:lnTo>
                  <a:close/>
                  <a:moveTo>
                    <a:pt x="2195472" y="104620"/>
                  </a:moveTo>
                  <a:lnTo>
                    <a:pt x="2210063" y="106793"/>
                  </a:lnTo>
                  <a:lnTo>
                    <a:pt x="2220619" y="112071"/>
                  </a:lnTo>
                  <a:lnTo>
                    <a:pt x="2231174" y="118280"/>
                  </a:lnTo>
                  <a:lnTo>
                    <a:pt x="2228069" y="121384"/>
                  </a:lnTo>
                  <a:lnTo>
                    <a:pt x="2225896" y="126662"/>
                  </a:lnTo>
                  <a:lnTo>
                    <a:pt x="2222792" y="128835"/>
                  </a:lnTo>
                  <a:lnTo>
                    <a:pt x="2217514" y="131008"/>
                  </a:lnTo>
                  <a:lnTo>
                    <a:pt x="2211305" y="133181"/>
                  </a:lnTo>
                  <a:lnTo>
                    <a:pt x="2203855" y="133181"/>
                  </a:lnTo>
                  <a:lnTo>
                    <a:pt x="2198577" y="136286"/>
                  </a:lnTo>
                  <a:lnTo>
                    <a:pt x="2193300" y="136286"/>
                  </a:lnTo>
                  <a:lnTo>
                    <a:pt x="2188022" y="138459"/>
                  </a:lnTo>
                  <a:lnTo>
                    <a:pt x="2180571" y="138459"/>
                  </a:lnTo>
                  <a:lnTo>
                    <a:pt x="2180571" y="126972"/>
                  </a:lnTo>
                  <a:lnTo>
                    <a:pt x="2181502" y="119522"/>
                  </a:lnTo>
                  <a:lnTo>
                    <a:pt x="2188953" y="114244"/>
                  </a:lnTo>
                  <a:lnTo>
                    <a:pt x="2195472" y="104620"/>
                  </a:lnTo>
                  <a:lnTo>
                    <a:pt x="2195472" y="104620"/>
                  </a:lnTo>
                  <a:lnTo>
                    <a:pt x="2195472" y="104620"/>
                  </a:lnTo>
                  <a:close/>
                  <a:moveTo>
                    <a:pt x="798156" y="104620"/>
                  </a:moveTo>
                  <a:lnTo>
                    <a:pt x="812747" y="104620"/>
                  </a:lnTo>
                  <a:lnTo>
                    <a:pt x="815852" y="114244"/>
                  </a:lnTo>
                  <a:lnTo>
                    <a:pt x="819887" y="119522"/>
                  </a:lnTo>
                  <a:lnTo>
                    <a:pt x="822992" y="126972"/>
                  </a:lnTo>
                  <a:lnTo>
                    <a:pt x="825165" y="138459"/>
                  </a:lnTo>
                  <a:lnTo>
                    <a:pt x="822060" y="138459"/>
                  </a:lnTo>
                  <a:lnTo>
                    <a:pt x="810574" y="131008"/>
                  </a:lnTo>
                  <a:lnTo>
                    <a:pt x="803123" y="123557"/>
                  </a:lnTo>
                  <a:lnTo>
                    <a:pt x="797846" y="116107"/>
                  </a:lnTo>
                  <a:lnTo>
                    <a:pt x="797846" y="104620"/>
                  </a:lnTo>
                  <a:lnTo>
                    <a:pt x="798156" y="104620"/>
                  </a:lnTo>
                  <a:lnTo>
                    <a:pt x="798156" y="104620"/>
                  </a:lnTo>
                  <a:close/>
                  <a:moveTo>
                    <a:pt x="2852997" y="81337"/>
                  </a:moveTo>
                  <a:lnTo>
                    <a:pt x="2856101" y="81337"/>
                  </a:lnTo>
                  <a:lnTo>
                    <a:pt x="2860137" y="83510"/>
                  </a:lnTo>
                  <a:lnTo>
                    <a:pt x="2861068" y="83510"/>
                  </a:lnTo>
                  <a:lnTo>
                    <a:pt x="2863241" y="83510"/>
                  </a:lnTo>
                  <a:lnTo>
                    <a:pt x="2865415" y="84441"/>
                  </a:lnTo>
                  <a:lnTo>
                    <a:pt x="2861379" y="88788"/>
                  </a:lnTo>
                  <a:lnTo>
                    <a:pt x="2858274" y="91892"/>
                  </a:lnTo>
                  <a:lnTo>
                    <a:pt x="2856101" y="97170"/>
                  </a:lnTo>
                  <a:lnTo>
                    <a:pt x="2853928" y="101516"/>
                  </a:lnTo>
                  <a:lnTo>
                    <a:pt x="2852997" y="108966"/>
                  </a:lnTo>
                  <a:lnTo>
                    <a:pt x="2856101" y="108966"/>
                  </a:lnTo>
                  <a:lnTo>
                    <a:pt x="2860137" y="103689"/>
                  </a:lnTo>
                  <a:lnTo>
                    <a:pt x="2863241" y="99343"/>
                  </a:lnTo>
                  <a:lnTo>
                    <a:pt x="2867277" y="96238"/>
                  </a:lnTo>
                  <a:lnTo>
                    <a:pt x="2872555" y="94065"/>
                  </a:lnTo>
                  <a:lnTo>
                    <a:pt x="2883110" y="104620"/>
                  </a:lnTo>
                  <a:lnTo>
                    <a:pt x="2896770" y="114244"/>
                  </a:lnTo>
                  <a:lnTo>
                    <a:pt x="2905151" y="121695"/>
                  </a:lnTo>
                  <a:lnTo>
                    <a:pt x="2905151" y="145910"/>
                  </a:lnTo>
                  <a:lnTo>
                    <a:pt x="2911360" y="151187"/>
                  </a:lnTo>
                  <a:lnTo>
                    <a:pt x="2916638" y="155533"/>
                  </a:lnTo>
                  <a:lnTo>
                    <a:pt x="2921916" y="156465"/>
                  </a:lnTo>
                  <a:lnTo>
                    <a:pt x="2925952" y="163915"/>
                  </a:lnTo>
                  <a:lnTo>
                    <a:pt x="2929056" y="178817"/>
                  </a:lnTo>
                  <a:lnTo>
                    <a:pt x="2921605" y="188441"/>
                  </a:lnTo>
                  <a:lnTo>
                    <a:pt x="2918501" y="198064"/>
                  </a:lnTo>
                  <a:lnTo>
                    <a:pt x="2911050" y="203342"/>
                  </a:lnTo>
                  <a:lnTo>
                    <a:pt x="2901737" y="205515"/>
                  </a:lnTo>
                  <a:lnTo>
                    <a:pt x="2884972" y="206446"/>
                  </a:lnTo>
                  <a:lnTo>
                    <a:pt x="2872555" y="195891"/>
                  </a:lnTo>
                  <a:lnTo>
                    <a:pt x="2853618" y="186267"/>
                  </a:lnTo>
                  <a:lnTo>
                    <a:pt x="2833749" y="180990"/>
                  </a:lnTo>
                  <a:lnTo>
                    <a:pt x="2813881" y="173539"/>
                  </a:lnTo>
                  <a:lnTo>
                    <a:pt x="2796185" y="166089"/>
                  </a:lnTo>
                  <a:lnTo>
                    <a:pt x="2784699" y="155533"/>
                  </a:lnTo>
                  <a:lnTo>
                    <a:pt x="2792149" y="151187"/>
                  </a:lnTo>
                  <a:lnTo>
                    <a:pt x="2797427" y="148083"/>
                  </a:lnTo>
                  <a:lnTo>
                    <a:pt x="2801463" y="143736"/>
                  </a:lnTo>
                  <a:lnTo>
                    <a:pt x="2803636" y="138459"/>
                  </a:lnTo>
                  <a:lnTo>
                    <a:pt x="2804567" y="128835"/>
                  </a:lnTo>
                  <a:lnTo>
                    <a:pt x="2803636" y="125731"/>
                  </a:lnTo>
                  <a:lnTo>
                    <a:pt x="2801463" y="119522"/>
                  </a:lnTo>
                  <a:lnTo>
                    <a:pt x="2801463" y="111760"/>
                  </a:lnTo>
                  <a:lnTo>
                    <a:pt x="2801463" y="104310"/>
                  </a:lnTo>
                  <a:lnTo>
                    <a:pt x="2801463" y="103378"/>
                  </a:lnTo>
                  <a:lnTo>
                    <a:pt x="2803636" y="103378"/>
                  </a:lnTo>
                  <a:lnTo>
                    <a:pt x="2803636" y="103378"/>
                  </a:lnTo>
                  <a:lnTo>
                    <a:pt x="2803636" y="103378"/>
                  </a:lnTo>
                  <a:lnTo>
                    <a:pt x="2803636" y="103378"/>
                  </a:lnTo>
                  <a:lnTo>
                    <a:pt x="2804567" y="101205"/>
                  </a:lnTo>
                  <a:lnTo>
                    <a:pt x="2821331" y="96859"/>
                  </a:lnTo>
                  <a:lnTo>
                    <a:pt x="2839027" y="88477"/>
                  </a:lnTo>
                  <a:lnTo>
                    <a:pt x="2852997" y="81337"/>
                  </a:lnTo>
                  <a:lnTo>
                    <a:pt x="2852997" y="81337"/>
                  </a:lnTo>
                  <a:lnTo>
                    <a:pt x="2852997" y="81337"/>
                  </a:lnTo>
                  <a:close/>
                  <a:moveTo>
                    <a:pt x="2621404" y="76991"/>
                  </a:moveTo>
                  <a:lnTo>
                    <a:pt x="2631959" y="76991"/>
                  </a:lnTo>
                  <a:lnTo>
                    <a:pt x="2646550" y="91892"/>
                  </a:lnTo>
                  <a:lnTo>
                    <a:pt x="2665487" y="104620"/>
                  </a:lnTo>
                  <a:lnTo>
                    <a:pt x="2665487" y="108656"/>
                  </a:lnTo>
                  <a:lnTo>
                    <a:pt x="2661451" y="108656"/>
                  </a:lnTo>
                  <a:lnTo>
                    <a:pt x="2661451" y="113934"/>
                  </a:lnTo>
                  <a:lnTo>
                    <a:pt x="2643756" y="104310"/>
                  </a:lnTo>
                  <a:lnTo>
                    <a:pt x="2631338" y="91582"/>
                  </a:lnTo>
                  <a:lnTo>
                    <a:pt x="2621404" y="76991"/>
                  </a:lnTo>
                  <a:lnTo>
                    <a:pt x="2621404" y="76991"/>
                  </a:lnTo>
                  <a:lnTo>
                    <a:pt x="2621404" y="76991"/>
                  </a:lnTo>
                  <a:close/>
                  <a:moveTo>
                    <a:pt x="2255078" y="71713"/>
                  </a:moveTo>
                  <a:lnTo>
                    <a:pt x="2269669" y="76059"/>
                  </a:lnTo>
                  <a:lnTo>
                    <a:pt x="2281155" y="79164"/>
                  </a:lnTo>
                  <a:lnTo>
                    <a:pt x="2291711" y="84441"/>
                  </a:lnTo>
                  <a:lnTo>
                    <a:pt x="2291711" y="94065"/>
                  </a:lnTo>
                  <a:lnTo>
                    <a:pt x="2282397" y="96238"/>
                  </a:lnTo>
                  <a:lnTo>
                    <a:pt x="2274015" y="99343"/>
                  </a:lnTo>
                  <a:lnTo>
                    <a:pt x="2260356" y="101516"/>
                  </a:lnTo>
                  <a:lnTo>
                    <a:pt x="2255078" y="103689"/>
                  </a:lnTo>
                  <a:lnTo>
                    <a:pt x="2251974" y="104620"/>
                  </a:lnTo>
                  <a:lnTo>
                    <a:pt x="2245765" y="104620"/>
                  </a:lnTo>
                  <a:lnTo>
                    <a:pt x="2240487" y="104620"/>
                  </a:lnTo>
                  <a:lnTo>
                    <a:pt x="2240487" y="94065"/>
                  </a:lnTo>
                  <a:lnTo>
                    <a:pt x="2244523" y="88788"/>
                  </a:lnTo>
                  <a:lnTo>
                    <a:pt x="2249800" y="81337"/>
                  </a:lnTo>
                  <a:lnTo>
                    <a:pt x="2255078" y="71713"/>
                  </a:lnTo>
                  <a:lnTo>
                    <a:pt x="2255078" y="71713"/>
                  </a:lnTo>
                  <a:lnTo>
                    <a:pt x="2255078" y="71713"/>
                  </a:lnTo>
                  <a:close/>
                  <a:moveTo>
                    <a:pt x="1810520" y="61158"/>
                  </a:moveTo>
                  <a:lnTo>
                    <a:pt x="1810520" y="81337"/>
                  </a:lnTo>
                  <a:lnTo>
                    <a:pt x="1817970" y="81337"/>
                  </a:lnTo>
                  <a:lnTo>
                    <a:pt x="1822006" y="79164"/>
                  </a:lnTo>
                  <a:lnTo>
                    <a:pt x="1825111" y="79164"/>
                  </a:lnTo>
                  <a:lnTo>
                    <a:pt x="1829146" y="79164"/>
                  </a:lnTo>
                  <a:lnTo>
                    <a:pt x="1830078" y="79164"/>
                  </a:lnTo>
                  <a:lnTo>
                    <a:pt x="1834114" y="81337"/>
                  </a:lnTo>
                  <a:lnTo>
                    <a:pt x="1839391" y="84441"/>
                  </a:lnTo>
                  <a:lnTo>
                    <a:pt x="1839391" y="94065"/>
                  </a:lnTo>
                  <a:lnTo>
                    <a:pt x="1843427" y="96238"/>
                  </a:lnTo>
                  <a:lnTo>
                    <a:pt x="1848705" y="96238"/>
                  </a:lnTo>
                  <a:lnTo>
                    <a:pt x="1851809" y="94065"/>
                  </a:lnTo>
                  <a:lnTo>
                    <a:pt x="1858018" y="94065"/>
                  </a:lnTo>
                  <a:lnTo>
                    <a:pt x="1858949" y="91892"/>
                  </a:lnTo>
                  <a:lnTo>
                    <a:pt x="1862985" y="94065"/>
                  </a:lnTo>
                  <a:lnTo>
                    <a:pt x="1866090" y="97170"/>
                  </a:lnTo>
                  <a:lnTo>
                    <a:pt x="1870125" y="103378"/>
                  </a:lnTo>
                  <a:lnTo>
                    <a:pt x="1873230" y="108656"/>
                  </a:lnTo>
                  <a:lnTo>
                    <a:pt x="1867952" y="121384"/>
                  </a:lnTo>
                  <a:lnTo>
                    <a:pt x="1862675" y="134113"/>
                  </a:lnTo>
                  <a:lnTo>
                    <a:pt x="1858639" y="149014"/>
                  </a:lnTo>
                  <a:lnTo>
                    <a:pt x="1846221" y="149014"/>
                  </a:lnTo>
                  <a:lnTo>
                    <a:pt x="1836908" y="153360"/>
                  </a:lnTo>
                  <a:lnTo>
                    <a:pt x="1828526" y="158638"/>
                  </a:lnTo>
                  <a:lnTo>
                    <a:pt x="1813935" y="162984"/>
                  </a:lnTo>
                  <a:lnTo>
                    <a:pt x="1804621" y="155533"/>
                  </a:lnTo>
                  <a:lnTo>
                    <a:pt x="1792203" y="151187"/>
                  </a:lnTo>
                  <a:lnTo>
                    <a:pt x="1779786" y="145910"/>
                  </a:lnTo>
                  <a:lnTo>
                    <a:pt x="1777613" y="141563"/>
                  </a:lnTo>
                  <a:lnTo>
                    <a:pt x="1777613" y="138459"/>
                  </a:lnTo>
                  <a:lnTo>
                    <a:pt x="1775439" y="134113"/>
                  </a:lnTo>
                  <a:lnTo>
                    <a:pt x="1773266" y="128835"/>
                  </a:lnTo>
                  <a:lnTo>
                    <a:pt x="1767989" y="123557"/>
                  </a:lnTo>
                  <a:lnTo>
                    <a:pt x="1762711" y="118280"/>
                  </a:lnTo>
                  <a:lnTo>
                    <a:pt x="1758675" y="113934"/>
                  </a:lnTo>
                  <a:lnTo>
                    <a:pt x="1755571" y="106483"/>
                  </a:lnTo>
                  <a:lnTo>
                    <a:pt x="1753398" y="93755"/>
                  </a:lnTo>
                  <a:lnTo>
                    <a:pt x="1760848" y="84131"/>
                  </a:lnTo>
                  <a:lnTo>
                    <a:pt x="1766126" y="76680"/>
                  </a:lnTo>
                  <a:lnTo>
                    <a:pt x="1773577" y="76680"/>
                  </a:lnTo>
                  <a:lnTo>
                    <a:pt x="1779786" y="78853"/>
                  </a:lnTo>
                  <a:lnTo>
                    <a:pt x="1787236" y="81026"/>
                  </a:lnTo>
                  <a:lnTo>
                    <a:pt x="1794687" y="81026"/>
                  </a:lnTo>
                  <a:lnTo>
                    <a:pt x="1794687" y="68298"/>
                  </a:lnTo>
                  <a:lnTo>
                    <a:pt x="1797791" y="66125"/>
                  </a:lnTo>
                  <a:lnTo>
                    <a:pt x="1801827" y="63952"/>
                  </a:lnTo>
                  <a:lnTo>
                    <a:pt x="1802759" y="63952"/>
                  </a:lnTo>
                  <a:lnTo>
                    <a:pt x="1806794" y="61779"/>
                  </a:lnTo>
                  <a:lnTo>
                    <a:pt x="1810520" y="61158"/>
                  </a:lnTo>
                  <a:lnTo>
                    <a:pt x="1810520" y="61158"/>
                  </a:lnTo>
                  <a:lnTo>
                    <a:pt x="1810520" y="61158"/>
                  </a:lnTo>
                  <a:close/>
                  <a:moveTo>
                    <a:pt x="2281155" y="47498"/>
                  </a:moveTo>
                  <a:lnTo>
                    <a:pt x="2295747" y="47498"/>
                  </a:lnTo>
                  <a:lnTo>
                    <a:pt x="2304129" y="57122"/>
                  </a:lnTo>
                  <a:lnTo>
                    <a:pt x="2313442" y="62400"/>
                  </a:lnTo>
                  <a:lnTo>
                    <a:pt x="2320893" y="69850"/>
                  </a:lnTo>
                  <a:lnTo>
                    <a:pt x="2328343" y="81337"/>
                  </a:lnTo>
                  <a:lnTo>
                    <a:pt x="2311579" y="81337"/>
                  </a:lnTo>
                  <a:lnTo>
                    <a:pt x="2301024" y="69850"/>
                  </a:lnTo>
                  <a:lnTo>
                    <a:pt x="2289538" y="61468"/>
                  </a:lnTo>
                  <a:lnTo>
                    <a:pt x="2281155" y="47498"/>
                  </a:lnTo>
                  <a:lnTo>
                    <a:pt x="2281155" y="47498"/>
                  </a:lnTo>
                  <a:lnTo>
                    <a:pt x="2281155" y="47498"/>
                  </a:lnTo>
                  <a:close/>
                  <a:moveTo>
                    <a:pt x="439281" y="47498"/>
                  </a:moveTo>
                  <a:lnTo>
                    <a:pt x="451699" y="47498"/>
                  </a:lnTo>
                  <a:lnTo>
                    <a:pt x="456976" y="51844"/>
                  </a:lnTo>
                  <a:lnTo>
                    <a:pt x="461012" y="54949"/>
                  </a:lnTo>
                  <a:lnTo>
                    <a:pt x="463185" y="59295"/>
                  </a:lnTo>
                  <a:lnTo>
                    <a:pt x="466290" y="64573"/>
                  </a:lnTo>
                  <a:lnTo>
                    <a:pt x="468463" y="68919"/>
                  </a:lnTo>
                  <a:lnTo>
                    <a:pt x="477776" y="59295"/>
                  </a:lnTo>
                  <a:lnTo>
                    <a:pt x="488331" y="54949"/>
                  </a:lnTo>
                  <a:lnTo>
                    <a:pt x="505095" y="57122"/>
                  </a:lnTo>
                  <a:lnTo>
                    <a:pt x="505095" y="72023"/>
                  </a:lnTo>
                  <a:lnTo>
                    <a:pt x="528068" y="74197"/>
                  </a:lnTo>
                  <a:lnTo>
                    <a:pt x="548868" y="77301"/>
                  </a:lnTo>
                  <a:lnTo>
                    <a:pt x="566564" y="81647"/>
                  </a:lnTo>
                  <a:lnTo>
                    <a:pt x="586432" y="83820"/>
                  </a:lnTo>
                  <a:lnTo>
                    <a:pt x="608474" y="81647"/>
                  </a:lnTo>
                  <a:lnTo>
                    <a:pt x="608474" y="94376"/>
                  </a:lnTo>
                  <a:lnTo>
                    <a:pt x="612510" y="94376"/>
                  </a:lnTo>
                  <a:lnTo>
                    <a:pt x="615614" y="94376"/>
                  </a:lnTo>
                  <a:lnTo>
                    <a:pt x="617787" y="94376"/>
                  </a:lnTo>
                  <a:lnTo>
                    <a:pt x="619960" y="96549"/>
                  </a:lnTo>
                  <a:lnTo>
                    <a:pt x="622133" y="97480"/>
                  </a:lnTo>
                  <a:lnTo>
                    <a:pt x="618098" y="97480"/>
                  </a:lnTo>
                  <a:lnTo>
                    <a:pt x="601023" y="108656"/>
                  </a:lnTo>
                  <a:lnTo>
                    <a:pt x="581155" y="121384"/>
                  </a:lnTo>
                  <a:lnTo>
                    <a:pt x="557250" y="132871"/>
                  </a:lnTo>
                  <a:lnTo>
                    <a:pt x="535209" y="145599"/>
                  </a:lnTo>
                  <a:lnTo>
                    <a:pt x="519686" y="156154"/>
                  </a:lnTo>
                  <a:lnTo>
                    <a:pt x="508200" y="165778"/>
                  </a:lnTo>
                  <a:lnTo>
                    <a:pt x="524964" y="165778"/>
                  </a:lnTo>
                  <a:lnTo>
                    <a:pt x="530241" y="162674"/>
                  </a:lnTo>
                  <a:lnTo>
                    <a:pt x="535519" y="160500"/>
                  </a:lnTo>
                  <a:lnTo>
                    <a:pt x="541728" y="158327"/>
                  </a:lnTo>
                  <a:lnTo>
                    <a:pt x="549179" y="158327"/>
                  </a:lnTo>
                  <a:lnTo>
                    <a:pt x="549179" y="162674"/>
                  </a:lnTo>
                  <a:lnTo>
                    <a:pt x="527137" y="178506"/>
                  </a:lnTo>
                  <a:lnTo>
                    <a:pt x="508200" y="195270"/>
                  </a:lnTo>
                  <a:lnTo>
                    <a:pt x="492677" y="212034"/>
                  </a:lnTo>
                  <a:lnTo>
                    <a:pt x="473740" y="226936"/>
                  </a:lnTo>
                  <a:lnTo>
                    <a:pt x="453872" y="239664"/>
                  </a:lnTo>
                  <a:lnTo>
                    <a:pt x="427794" y="247115"/>
                  </a:lnTo>
                  <a:lnTo>
                    <a:pt x="427794" y="259843"/>
                  </a:lnTo>
                  <a:lnTo>
                    <a:pt x="415377" y="262016"/>
                  </a:lnTo>
                  <a:lnTo>
                    <a:pt x="400786" y="267294"/>
                  </a:lnTo>
                  <a:lnTo>
                    <a:pt x="392403" y="274745"/>
                  </a:lnTo>
                  <a:lnTo>
                    <a:pt x="397681" y="279091"/>
                  </a:lnTo>
                  <a:lnTo>
                    <a:pt x="400786" y="282195"/>
                  </a:lnTo>
                  <a:lnTo>
                    <a:pt x="402959" y="284368"/>
                  </a:lnTo>
                  <a:lnTo>
                    <a:pt x="402959" y="287473"/>
                  </a:lnTo>
                  <a:lnTo>
                    <a:pt x="402959" y="291819"/>
                  </a:lnTo>
                  <a:lnTo>
                    <a:pt x="400786" y="297097"/>
                  </a:lnTo>
                  <a:lnTo>
                    <a:pt x="400786" y="304547"/>
                  </a:lnTo>
                  <a:lnTo>
                    <a:pt x="361048" y="307652"/>
                  </a:lnTo>
                  <a:lnTo>
                    <a:pt x="361048" y="311998"/>
                  </a:lnTo>
                  <a:lnTo>
                    <a:pt x="366326" y="314171"/>
                  </a:lnTo>
                  <a:lnTo>
                    <a:pt x="368499" y="314171"/>
                  </a:lnTo>
                  <a:lnTo>
                    <a:pt x="371604" y="314171"/>
                  </a:lnTo>
                  <a:lnTo>
                    <a:pt x="371604" y="314171"/>
                  </a:lnTo>
                  <a:lnTo>
                    <a:pt x="373777" y="315103"/>
                  </a:lnTo>
                  <a:lnTo>
                    <a:pt x="373777" y="317276"/>
                  </a:lnTo>
                  <a:lnTo>
                    <a:pt x="377813" y="321622"/>
                  </a:lnTo>
                  <a:lnTo>
                    <a:pt x="371604" y="321622"/>
                  </a:lnTo>
                  <a:lnTo>
                    <a:pt x="363222" y="324726"/>
                  </a:lnTo>
                  <a:lnTo>
                    <a:pt x="351735" y="329073"/>
                  </a:lnTo>
                  <a:lnTo>
                    <a:pt x="341180" y="332177"/>
                  </a:lnTo>
                  <a:lnTo>
                    <a:pt x="344284" y="334350"/>
                  </a:lnTo>
                  <a:lnTo>
                    <a:pt x="346458" y="334350"/>
                  </a:lnTo>
                  <a:lnTo>
                    <a:pt x="348631" y="334350"/>
                  </a:lnTo>
                  <a:lnTo>
                    <a:pt x="349562" y="336523"/>
                  </a:lnTo>
                  <a:lnTo>
                    <a:pt x="351735" y="336523"/>
                  </a:lnTo>
                  <a:lnTo>
                    <a:pt x="349562" y="339628"/>
                  </a:lnTo>
                  <a:lnTo>
                    <a:pt x="348631" y="343974"/>
                  </a:lnTo>
                  <a:lnTo>
                    <a:pt x="346458" y="344905"/>
                  </a:lnTo>
                  <a:lnTo>
                    <a:pt x="348631" y="347078"/>
                  </a:lnTo>
                  <a:lnTo>
                    <a:pt x="348631" y="349252"/>
                  </a:lnTo>
                  <a:lnTo>
                    <a:pt x="349562" y="352356"/>
                  </a:lnTo>
                  <a:lnTo>
                    <a:pt x="351735" y="356702"/>
                  </a:lnTo>
                  <a:lnTo>
                    <a:pt x="344284" y="358875"/>
                  </a:lnTo>
                  <a:lnTo>
                    <a:pt x="339007" y="358875"/>
                  </a:lnTo>
                  <a:lnTo>
                    <a:pt x="333729" y="358875"/>
                  </a:lnTo>
                  <a:lnTo>
                    <a:pt x="327520" y="361980"/>
                  </a:lnTo>
                  <a:lnTo>
                    <a:pt x="346458" y="361980"/>
                  </a:lnTo>
                  <a:lnTo>
                    <a:pt x="361048" y="366326"/>
                  </a:lnTo>
                  <a:lnTo>
                    <a:pt x="361048" y="373777"/>
                  </a:lnTo>
                  <a:lnTo>
                    <a:pt x="337144" y="373777"/>
                  </a:lnTo>
                  <a:lnTo>
                    <a:pt x="334971" y="379054"/>
                  </a:lnTo>
                  <a:lnTo>
                    <a:pt x="334971" y="381227"/>
                  </a:lnTo>
                  <a:lnTo>
                    <a:pt x="334971" y="382159"/>
                  </a:lnTo>
                  <a:lnTo>
                    <a:pt x="334040" y="384332"/>
                  </a:lnTo>
                  <a:lnTo>
                    <a:pt x="331867" y="386505"/>
                  </a:lnTo>
                  <a:lnTo>
                    <a:pt x="322553" y="389609"/>
                  </a:lnTo>
                  <a:lnTo>
                    <a:pt x="310135" y="389609"/>
                  </a:lnTo>
                  <a:lnTo>
                    <a:pt x="297717" y="389609"/>
                  </a:lnTo>
                  <a:lnTo>
                    <a:pt x="285300" y="382159"/>
                  </a:lnTo>
                  <a:lnTo>
                    <a:pt x="268536" y="382159"/>
                  </a:lnTo>
                  <a:lnTo>
                    <a:pt x="251772" y="384332"/>
                  </a:lnTo>
                  <a:lnTo>
                    <a:pt x="234076" y="386505"/>
                  </a:lnTo>
                  <a:lnTo>
                    <a:pt x="217312" y="384332"/>
                  </a:lnTo>
                  <a:lnTo>
                    <a:pt x="200548" y="379054"/>
                  </a:lnTo>
                  <a:lnTo>
                    <a:pt x="199617" y="376881"/>
                  </a:lnTo>
                  <a:lnTo>
                    <a:pt x="199617" y="374708"/>
                  </a:lnTo>
                  <a:lnTo>
                    <a:pt x="197444" y="374708"/>
                  </a:lnTo>
                  <a:lnTo>
                    <a:pt x="197444" y="372535"/>
                  </a:lnTo>
                  <a:lnTo>
                    <a:pt x="197444" y="368189"/>
                  </a:lnTo>
                  <a:lnTo>
                    <a:pt x="200548" y="368189"/>
                  </a:lnTo>
                  <a:lnTo>
                    <a:pt x="202721" y="365084"/>
                  </a:lnTo>
                  <a:lnTo>
                    <a:pt x="206757" y="360738"/>
                  </a:lnTo>
                  <a:lnTo>
                    <a:pt x="207688" y="358565"/>
                  </a:lnTo>
                  <a:lnTo>
                    <a:pt x="211724" y="357634"/>
                  </a:lnTo>
                  <a:lnTo>
                    <a:pt x="213897" y="353287"/>
                  </a:lnTo>
                  <a:lnTo>
                    <a:pt x="217002" y="348010"/>
                  </a:lnTo>
                  <a:lnTo>
                    <a:pt x="209551" y="345837"/>
                  </a:lnTo>
                  <a:lnTo>
                    <a:pt x="204273" y="342732"/>
                  </a:lnTo>
                  <a:lnTo>
                    <a:pt x="200238" y="336523"/>
                  </a:lnTo>
                  <a:lnTo>
                    <a:pt x="199306" y="331246"/>
                  </a:lnTo>
                  <a:lnTo>
                    <a:pt x="197133" y="323795"/>
                  </a:lnTo>
                  <a:lnTo>
                    <a:pt x="204584" y="323795"/>
                  </a:lnTo>
                  <a:lnTo>
                    <a:pt x="217002" y="320691"/>
                  </a:lnTo>
                  <a:lnTo>
                    <a:pt x="231593" y="323795"/>
                  </a:lnTo>
                  <a:lnTo>
                    <a:pt x="244010" y="329073"/>
                  </a:lnTo>
                  <a:lnTo>
                    <a:pt x="256428" y="335281"/>
                  </a:lnTo>
                  <a:lnTo>
                    <a:pt x="256428" y="327831"/>
                  </a:lnTo>
                  <a:lnTo>
                    <a:pt x="244010" y="321622"/>
                  </a:lnTo>
                  <a:lnTo>
                    <a:pt x="233455" y="316344"/>
                  </a:lnTo>
                  <a:lnTo>
                    <a:pt x="224142" y="306720"/>
                  </a:lnTo>
                  <a:lnTo>
                    <a:pt x="227246" y="306720"/>
                  </a:lnTo>
                  <a:lnTo>
                    <a:pt x="236560" y="293061"/>
                  </a:lnTo>
                  <a:lnTo>
                    <a:pt x="248046" y="283437"/>
                  </a:lnTo>
                  <a:lnTo>
                    <a:pt x="262637" y="275986"/>
                  </a:lnTo>
                  <a:lnTo>
                    <a:pt x="280333" y="270709"/>
                  </a:lnTo>
                  <a:lnTo>
                    <a:pt x="280333" y="266983"/>
                  </a:lnTo>
                  <a:lnTo>
                    <a:pt x="263568" y="261706"/>
                  </a:lnTo>
                  <a:lnTo>
                    <a:pt x="251151" y="252082"/>
                  </a:lnTo>
                  <a:lnTo>
                    <a:pt x="240595" y="239354"/>
                  </a:lnTo>
                  <a:lnTo>
                    <a:pt x="231282" y="226625"/>
                  </a:lnTo>
                  <a:lnTo>
                    <a:pt x="236560" y="224452"/>
                  </a:lnTo>
                  <a:lnTo>
                    <a:pt x="240595" y="224452"/>
                  </a:lnTo>
                  <a:lnTo>
                    <a:pt x="245873" y="222279"/>
                  </a:lnTo>
                  <a:lnTo>
                    <a:pt x="251151" y="222279"/>
                  </a:lnTo>
                  <a:lnTo>
                    <a:pt x="258601" y="227557"/>
                  </a:lnTo>
                  <a:lnTo>
                    <a:pt x="263879" y="233766"/>
                  </a:lnTo>
                  <a:lnTo>
                    <a:pt x="271330" y="239043"/>
                  </a:lnTo>
                  <a:lnTo>
                    <a:pt x="271330" y="234697"/>
                  </a:lnTo>
                  <a:lnTo>
                    <a:pt x="270398" y="231593"/>
                  </a:lnTo>
                  <a:lnTo>
                    <a:pt x="268225" y="231593"/>
                  </a:lnTo>
                  <a:lnTo>
                    <a:pt x="268225" y="229419"/>
                  </a:lnTo>
                  <a:lnTo>
                    <a:pt x="266052" y="227246"/>
                  </a:lnTo>
                  <a:lnTo>
                    <a:pt x="266052" y="226315"/>
                  </a:lnTo>
                  <a:lnTo>
                    <a:pt x="263879" y="221969"/>
                  </a:lnTo>
                  <a:lnTo>
                    <a:pt x="267915" y="221969"/>
                  </a:lnTo>
                  <a:lnTo>
                    <a:pt x="267915" y="218864"/>
                  </a:lnTo>
                  <a:lnTo>
                    <a:pt x="284679" y="212655"/>
                  </a:lnTo>
                  <a:lnTo>
                    <a:pt x="300201" y="209551"/>
                  </a:lnTo>
                  <a:lnTo>
                    <a:pt x="316965" y="207378"/>
                  </a:lnTo>
                  <a:lnTo>
                    <a:pt x="336834" y="209551"/>
                  </a:lnTo>
                  <a:lnTo>
                    <a:pt x="327520" y="198064"/>
                  </a:lnTo>
                  <a:lnTo>
                    <a:pt x="339007" y="194960"/>
                  </a:lnTo>
                  <a:lnTo>
                    <a:pt x="351425" y="189682"/>
                  </a:lnTo>
                  <a:lnTo>
                    <a:pt x="363842" y="184405"/>
                  </a:lnTo>
                  <a:lnTo>
                    <a:pt x="371293" y="178196"/>
                  </a:lnTo>
                  <a:lnTo>
                    <a:pt x="377502" y="178196"/>
                  </a:lnTo>
                  <a:lnTo>
                    <a:pt x="377502" y="175091"/>
                  </a:lnTo>
                  <a:lnTo>
                    <a:pt x="368189" y="175091"/>
                  </a:lnTo>
                  <a:lnTo>
                    <a:pt x="364153" y="177265"/>
                  </a:lnTo>
                  <a:lnTo>
                    <a:pt x="361048" y="178196"/>
                  </a:lnTo>
                  <a:lnTo>
                    <a:pt x="358875" y="178196"/>
                  </a:lnTo>
                  <a:lnTo>
                    <a:pt x="356702" y="178196"/>
                  </a:lnTo>
                  <a:lnTo>
                    <a:pt x="355771" y="178196"/>
                  </a:lnTo>
                  <a:lnTo>
                    <a:pt x="353598" y="177265"/>
                  </a:lnTo>
                  <a:lnTo>
                    <a:pt x="351425" y="175091"/>
                  </a:lnTo>
                  <a:lnTo>
                    <a:pt x="348320" y="175091"/>
                  </a:lnTo>
                  <a:lnTo>
                    <a:pt x="344284" y="178196"/>
                  </a:lnTo>
                  <a:lnTo>
                    <a:pt x="339007" y="184405"/>
                  </a:lnTo>
                  <a:lnTo>
                    <a:pt x="333729" y="189682"/>
                  </a:lnTo>
                  <a:lnTo>
                    <a:pt x="329693" y="194960"/>
                  </a:lnTo>
                  <a:lnTo>
                    <a:pt x="324416" y="198064"/>
                  </a:lnTo>
                  <a:lnTo>
                    <a:pt x="304547" y="204273"/>
                  </a:lnTo>
                  <a:lnTo>
                    <a:pt x="285610" y="204273"/>
                  </a:lnTo>
                  <a:lnTo>
                    <a:pt x="267915" y="199927"/>
                  </a:lnTo>
                  <a:lnTo>
                    <a:pt x="251151" y="192476"/>
                  </a:lnTo>
                  <a:lnTo>
                    <a:pt x="248978" y="192476"/>
                  </a:lnTo>
                  <a:lnTo>
                    <a:pt x="245873" y="194650"/>
                  </a:lnTo>
                  <a:lnTo>
                    <a:pt x="240595" y="196823"/>
                  </a:lnTo>
                  <a:lnTo>
                    <a:pt x="236560" y="197754"/>
                  </a:lnTo>
                  <a:lnTo>
                    <a:pt x="233455" y="199927"/>
                  </a:lnTo>
                  <a:lnTo>
                    <a:pt x="227246" y="202100"/>
                  </a:lnTo>
                  <a:lnTo>
                    <a:pt x="224142" y="192476"/>
                  </a:lnTo>
                  <a:lnTo>
                    <a:pt x="227246" y="191545"/>
                  </a:lnTo>
                  <a:lnTo>
                    <a:pt x="227246" y="191545"/>
                  </a:lnTo>
                  <a:lnTo>
                    <a:pt x="229419" y="189372"/>
                  </a:lnTo>
                  <a:lnTo>
                    <a:pt x="231593" y="185026"/>
                  </a:lnTo>
                  <a:lnTo>
                    <a:pt x="221037" y="185026"/>
                  </a:lnTo>
                  <a:lnTo>
                    <a:pt x="217002" y="187199"/>
                  </a:lnTo>
                  <a:lnTo>
                    <a:pt x="211724" y="189372"/>
                  </a:lnTo>
                  <a:lnTo>
                    <a:pt x="206446" y="189372"/>
                  </a:lnTo>
                  <a:lnTo>
                    <a:pt x="200238" y="189372"/>
                  </a:lnTo>
                  <a:lnTo>
                    <a:pt x="197133" y="177885"/>
                  </a:lnTo>
                  <a:lnTo>
                    <a:pt x="200238" y="176954"/>
                  </a:lnTo>
                  <a:lnTo>
                    <a:pt x="202411" y="176954"/>
                  </a:lnTo>
                  <a:lnTo>
                    <a:pt x="204584" y="176954"/>
                  </a:lnTo>
                  <a:lnTo>
                    <a:pt x="206757" y="174781"/>
                  </a:lnTo>
                  <a:lnTo>
                    <a:pt x="207688" y="174781"/>
                  </a:lnTo>
                  <a:lnTo>
                    <a:pt x="184715" y="177885"/>
                  </a:lnTo>
                  <a:lnTo>
                    <a:pt x="182542" y="172608"/>
                  </a:lnTo>
                  <a:lnTo>
                    <a:pt x="178506" y="169503"/>
                  </a:lnTo>
                  <a:lnTo>
                    <a:pt x="177575" y="167330"/>
                  </a:lnTo>
                  <a:lnTo>
                    <a:pt x="175402" y="162984"/>
                  </a:lnTo>
                  <a:lnTo>
                    <a:pt x="171366" y="157706"/>
                  </a:lnTo>
                  <a:lnTo>
                    <a:pt x="177575" y="155533"/>
                  </a:lnTo>
                  <a:lnTo>
                    <a:pt x="180679" y="155533"/>
                  </a:lnTo>
                  <a:lnTo>
                    <a:pt x="182853" y="155533"/>
                  </a:lnTo>
                  <a:lnTo>
                    <a:pt x="185026" y="155533"/>
                  </a:lnTo>
                  <a:lnTo>
                    <a:pt x="185026" y="155223"/>
                  </a:lnTo>
                  <a:lnTo>
                    <a:pt x="185957" y="153050"/>
                  </a:lnTo>
                  <a:lnTo>
                    <a:pt x="188130" y="148704"/>
                  </a:lnTo>
                  <a:lnTo>
                    <a:pt x="180679" y="147772"/>
                  </a:lnTo>
                  <a:lnTo>
                    <a:pt x="173229" y="145599"/>
                  </a:lnTo>
                  <a:lnTo>
                    <a:pt x="170124" y="141253"/>
                  </a:lnTo>
                  <a:lnTo>
                    <a:pt x="163915" y="138148"/>
                  </a:lnTo>
                  <a:lnTo>
                    <a:pt x="167951" y="138148"/>
                  </a:lnTo>
                  <a:lnTo>
                    <a:pt x="167951" y="132871"/>
                  </a:lnTo>
                  <a:lnTo>
                    <a:pt x="185647" y="135975"/>
                  </a:lnTo>
                  <a:lnTo>
                    <a:pt x="194960" y="133802"/>
                  </a:lnTo>
                  <a:lnTo>
                    <a:pt x="202411" y="130698"/>
                  </a:lnTo>
                  <a:lnTo>
                    <a:pt x="206446" y="125420"/>
                  </a:lnTo>
                  <a:lnTo>
                    <a:pt x="211724" y="117969"/>
                  </a:lnTo>
                  <a:lnTo>
                    <a:pt x="221037" y="113623"/>
                  </a:lnTo>
                  <a:lnTo>
                    <a:pt x="231593" y="110519"/>
                  </a:lnTo>
                  <a:lnTo>
                    <a:pt x="239043" y="113623"/>
                  </a:lnTo>
                  <a:lnTo>
                    <a:pt x="248357" y="117969"/>
                  </a:lnTo>
                  <a:lnTo>
                    <a:pt x="255807" y="118901"/>
                  </a:lnTo>
                  <a:lnTo>
                    <a:pt x="264189" y="117969"/>
                  </a:lnTo>
                  <a:lnTo>
                    <a:pt x="261085" y="115796"/>
                  </a:lnTo>
                  <a:lnTo>
                    <a:pt x="257049" y="113623"/>
                  </a:lnTo>
                  <a:lnTo>
                    <a:pt x="256118" y="113623"/>
                  </a:lnTo>
                  <a:lnTo>
                    <a:pt x="256118" y="111760"/>
                  </a:lnTo>
                  <a:lnTo>
                    <a:pt x="253945" y="110829"/>
                  </a:lnTo>
                  <a:lnTo>
                    <a:pt x="253945" y="106483"/>
                  </a:lnTo>
                  <a:lnTo>
                    <a:pt x="251772" y="101205"/>
                  </a:lnTo>
                  <a:lnTo>
                    <a:pt x="257049" y="99032"/>
                  </a:lnTo>
                  <a:lnTo>
                    <a:pt x="261085" y="96859"/>
                  </a:lnTo>
                  <a:lnTo>
                    <a:pt x="264189" y="96859"/>
                  </a:lnTo>
                  <a:lnTo>
                    <a:pt x="266363" y="95928"/>
                  </a:lnTo>
                  <a:lnTo>
                    <a:pt x="270398" y="93755"/>
                  </a:lnTo>
                  <a:lnTo>
                    <a:pt x="277849" y="93755"/>
                  </a:lnTo>
                  <a:lnTo>
                    <a:pt x="280953" y="95928"/>
                  </a:lnTo>
                  <a:lnTo>
                    <a:pt x="284989" y="99032"/>
                  </a:lnTo>
                  <a:lnTo>
                    <a:pt x="288094" y="101205"/>
                  </a:lnTo>
                  <a:lnTo>
                    <a:pt x="288094" y="96859"/>
                  </a:lnTo>
                  <a:lnTo>
                    <a:pt x="285921" y="95928"/>
                  </a:lnTo>
                  <a:lnTo>
                    <a:pt x="285921" y="93755"/>
                  </a:lnTo>
                  <a:lnTo>
                    <a:pt x="285921" y="93755"/>
                  </a:lnTo>
                  <a:lnTo>
                    <a:pt x="285921" y="91582"/>
                  </a:lnTo>
                  <a:lnTo>
                    <a:pt x="284989" y="88477"/>
                  </a:lnTo>
                  <a:lnTo>
                    <a:pt x="290267" y="86304"/>
                  </a:lnTo>
                  <a:lnTo>
                    <a:pt x="293371" y="84131"/>
                  </a:lnTo>
                  <a:lnTo>
                    <a:pt x="299580" y="81026"/>
                  </a:lnTo>
                  <a:lnTo>
                    <a:pt x="302685" y="76680"/>
                  </a:lnTo>
                  <a:lnTo>
                    <a:pt x="304858" y="76680"/>
                  </a:lnTo>
                  <a:lnTo>
                    <a:pt x="312308" y="76680"/>
                  </a:lnTo>
                  <a:lnTo>
                    <a:pt x="317586" y="78853"/>
                  </a:lnTo>
                  <a:lnTo>
                    <a:pt x="321622" y="83199"/>
                  </a:lnTo>
                  <a:lnTo>
                    <a:pt x="327831" y="83199"/>
                  </a:lnTo>
                  <a:lnTo>
                    <a:pt x="337144" y="81026"/>
                  </a:lnTo>
                  <a:lnTo>
                    <a:pt x="341180" y="68298"/>
                  </a:lnTo>
                  <a:lnTo>
                    <a:pt x="346458" y="66125"/>
                  </a:lnTo>
                  <a:lnTo>
                    <a:pt x="351735" y="66125"/>
                  </a:lnTo>
                  <a:lnTo>
                    <a:pt x="357013" y="66125"/>
                  </a:lnTo>
                  <a:lnTo>
                    <a:pt x="361048" y="68298"/>
                  </a:lnTo>
                  <a:lnTo>
                    <a:pt x="364153" y="68298"/>
                  </a:lnTo>
                  <a:lnTo>
                    <a:pt x="371604" y="56812"/>
                  </a:lnTo>
                  <a:lnTo>
                    <a:pt x="383090" y="54638"/>
                  </a:lnTo>
                  <a:lnTo>
                    <a:pt x="390541" y="58985"/>
                  </a:lnTo>
                  <a:lnTo>
                    <a:pt x="397992" y="62089"/>
                  </a:lnTo>
                  <a:lnTo>
                    <a:pt x="405442" y="64262"/>
                  </a:lnTo>
                  <a:lnTo>
                    <a:pt x="414756" y="61158"/>
                  </a:lnTo>
                  <a:lnTo>
                    <a:pt x="427173" y="53707"/>
                  </a:lnTo>
                  <a:lnTo>
                    <a:pt x="439281" y="47498"/>
                  </a:lnTo>
                  <a:lnTo>
                    <a:pt x="439281" y="47498"/>
                  </a:lnTo>
                  <a:lnTo>
                    <a:pt x="439281" y="47498"/>
                  </a:lnTo>
                  <a:close/>
                  <a:moveTo>
                    <a:pt x="2195472" y="44394"/>
                  </a:moveTo>
                  <a:lnTo>
                    <a:pt x="2202923" y="46567"/>
                  </a:lnTo>
                  <a:lnTo>
                    <a:pt x="2210374" y="49671"/>
                  </a:lnTo>
                  <a:lnTo>
                    <a:pt x="2213478" y="54018"/>
                  </a:lnTo>
                  <a:lnTo>
                    <a:pt x="2218756" y="57122"/>
                  </a:lnTo>
                  <a:lnTo>
                    <a:pt x="2224965" y="61468"/>
                  </a:lnTo>
                  <a:lnTo>
                    <a:pt x="2220929" y="72023"/>
                  </a:lnTo>
                  <a:lnTo>
                    <a:pt x="2198888" y="84752"/>
                  </a:lnTo>
                  <a:lnTo>
                    <a:pt x="2182123" y="99653"/>
                  </a:lnTo>
                  <a:lnTo>
                    <a:pt x="2167532" y="118590"/>
                  </a:lnTo>
                  <a:lnTo>
                    <a:pt x="2164428" y="118590"/>
                  </a:lnTo>
                  <a:lnTo>
                    <a:pt x="2164428" y="114244"/>
                  </a:lnTo>
                  <a:lnTo>
                    <a:pt x="2159150" y="111140"/>
                  </a:lnTo>
                  <a:lnTo>
                    <a:pt x="2155115" y="106793"/>
                  </a:lnTo>
                  <a:lnTo>
                    <a:pt x="2152942" y="103689"/>
                  </a:lnTo>
                  <a:lnTo>
                    <a:pt x="2149837" y="99343"/>
                  </a:lnTo>
                  <a:lnTo>
                    <a:pt x="2147664" y="94065"/>
                  </a:lnTo>
                  <a:lnTo>
                    <a:pt x="2151700" y="86614"/>
                  </a:lnTo>
                  <a:lnTo>
                    <a:pt x="2152631" y="81337"/>
                  </a:lnTo>
                  <a:lnTo>
                    <a:pt x="2154804" y="71713"/>
                  </a:lnTo>
                  <a:lnTo>
                    <a:pt x="2127795" y="71713"/>
                  </a:lnTo>
                  <a:lnTo>
                    <a:pt x="2127795" y="64262"/>
                  </a:lnTo>
                  <a:lnTo>
                    <a:pt x="2142386" y="58985"/>
                  </a:lnTo>
                  <a:lnTo>
                    <a:pt x="2156977" y="54638"/>
                  </a:lnTo>
                  <a:lnTo>
                    <a:pt x="2174673" y="51534"/>
                  </a:lnTo>
                  <a:lnTo>
                    <a:pt x="2176846" y="56812"/>
                  </a:lnTo>
                  <a:lnTo>
                    <a:pt x="2179019" y="58985"/>
                  </a:lnTo>
                  <a:lnTo>
                    <a:pt x="2179019" y="61158"/>
                  </a:lnTo>
                  <a:lnTo>
                    <a:pt x="2181192" y="61158"/>
                  </a:lnTo>
                  <a:lnTo>
                    <a:pt x="2181192" y="62089"/>
                  </a:lnTo>
                  <a:lnTo>
                    <a:pt x="2184297" y="64262"/>
                  </a:lnTo>
                  <a:lnTo>
                    <a:pt x="2186470" y="58985"/>
                  </a:lnTo>
                  <a:lnTo>
                    <a:pt x="2188643" y="54638"/>
                  </a:lnTo>
                  <a:lnTo>
                    <a:pt x="2189574" y="51534"/>
                  </a:lnTo>
                  <a:lnTo>
                    <a:pt x="2193610" y="47188"/>
                  </a:lnTo>
                  <a:lnTo>
                    <a:pt x="2195472" y="44394"/>
                  </a:lnTo>
                  <a:lnTo>
                    <a:pt x="2195472" y="44394"/>
                  </a:lnTo>
                  <a:lnTo>
                    <a:pt x="2195472" y="44394"/>
                  </a:lnTo>
                  <a:close/>
                  <a:moveTo>
                    <a:pt x="2240487" y="24215"/>
                  </a:moveTo>
                  <a:lnTo>
                    <a:pt x="2244523" y="25146"/>
                  </a:lnTo>
                  <a:lnTo>
                    <a:pt x="2245454" y="25146"/>
                  </a:lnTo>
                  <a:lnTo>
                    <a:pt x="2247628" y="27319"/>
                  </a:lnTo>
                  <a:lnTo>
                    <a:pt x="2247628" y="27319"/>
                  </a:lnTo>
                  <a:lnTo>
                    <a:pt x="2249800" y="29492"/>
                  </a:lnTo>
                  <a:lnTo>
                    <a:pt x="2251974" y="32597"/>
                  </a:lnTo>
                  <a:lnTo>
                    <a:pt x="2255078" y="38806"/>
                  </a:lnTo>
                  <a:lnTo>
                    <a:pt x="2259114" y="44083"/>
                  </a:lnTo>
                  <a:lnTo>
                    <a:pt x="2260045" y="51534"/>
                  </a:lnTo>
                  <a:lnTo>
                    <a:pt x="2251663" y="51534"/>
                  </a:lnTo>
                  <a:lnTo>
                    <a:pt x="2251663" y="47188"/>
                  </a:lnTo>
                  <a:lnTo>
                    <a:pt x="2247628" y="44083"/>
                  </a:lnTo>
                  <a:lnTo>
                    <a:pt x="2244523" y="39737"/>
                  </a:lnTo>
                  <a:lnTo>
                    <a:pt x="2242350" y="36633"/>
                  </a:lnTo>
                  <a:lnTo>
                    <a:pt x="2240177" y="31355"/>
                  </a:lnTo>
                  <a:lnTo>
                    <a:pt x="2240177" y="24215"/>
                  </a:lnTo>
                  <a:lnTo>
                    <a:pt x="2240487" y="24215"/>
                  </a:lnTo>
                  <a:lnTo>
                    <a:pt x="2240487" y="24215"/>
                  </a:lnTo>
                  <a:close/>
                  <a:moveTo>
                    <a:pt x="984113" y="20179"/>
                  </a:moveTo>
                  <a:lnTo>
                    <a:pt x="1009259" y="20179"/>
                  </a:lnTo>
                  <a:lnTo>
                    <a:pt x="1035337" y="24525"/>
                  </a:lnTo>
                  <a:lnTo>
                    <a:pt x="1058310" y="27630"/>
                  </a:lnTo>
                  <a:lnTo>
                    <a:pt x="1079110" y="32907"/>
                  </a:lnTo>
                  <a:lnTo>
                    <a:pt x="1109223" y="27630"/>
                  </a:lnTo>
                  <a:lnTo>
                    <a:pt x="1113259" y="31976"/>
                  </a:lnTo>
                  <a:lnTo>
                    <a:pt x="1116363" y="32907"/>
                  </a:lnTo>
                  <a:lnTo>
                    <a:pt x="1120399" y="39116"/>
                  </a:lnTo>
                  <a:lnTo>
                    <a:pt x="1122572" y="42221"/>
                  </a:lnTo>
                  <a:lnTo>
                    <a:pt x="1125676" y="44394"/>
                  </a:lnTo>
                  <a:lnTo>
                    <a:pt x="1143372" y="51844"/>
                  </a:lnTo>
                  <a:lnTo>
                    <a:pt x="1164172" y="57122"/>
                  </a:lnTo>
                  <a:lnTo>
                    <a:pt x="1181867" y="61468"/>
                  </a:lnTo>
                  <a:lnTo>
                    <a:pt x="1181867" y="68919"/>
                  </a:lnTo>
                  <a:lnTo>
                    <a:pt x="1152685" y="68919"/>
                  </a:lnTo>
                  <a:lnTo>
                    <a:pt x="1140267" y="62710"/>
                  </a:lnTo>
                  <a:lnTo>
                    <a:pt x="1125676" y="62710"/>
                  </a:lnTo>
                  <a:lnTo>
                    <a:pt x="1108912" y="64883"/>
                  </a:lnTo>
                  <a:lnTo>
                    <a:pt x="1093390" y="69229"/>
                  </a:lnTo>
                  <a:lnTo>
                    <a:pt x="1093390" y="77611"/>
                  </a:lnTo>
                  <a:lnTo>
                    <a:pt x="1113259" y="77611"/>
                  </a:lnTo>
                  <a:lnTo>
                    <a:pt x="1127850" y="74507"/>
                  </a:lnTo>
                  <a:lnTo>
                    <a:pt x="1145545" y="72334"/>
                  </a:lnTo>
                  <a:lnTo>
                    <a:pt x="1167587" y="72334"/>
                  </a:lnTo>
                  <a:lnTo>
                    <a:pt x="1189628" y="72334"/>
                  </a:lnTo>
                  <a:lnTo>
                    <a:pt x="1206392" y="72334"/>
                  </a:lnTo>
                  <a:lnTo>
                    <a:pt x="1220983" y="87235"/>
                  </a:lnTo>
                  <a:lnTo>
                    <a:pt x="1238679" y="97790"/>
                  </a:lnTo>
                  <a:lnTo>
                    <a:pt x="1233401" y="109277"/>
                  </a:lnTo>
                  <a:lnTo>
                    <a:pt x="1222846" y="116728"/>
                  </a:lnTo>
                  <a:lnTo>
                    <a:pt x="1213533" y="122005"/>
                  </a:lnTo>
                  <a:lnTo>
                    <a:pt x="1201115" y="126351"/>
                  </a:lnTo>
                  <a:lnTo>
                    <a:pt x="1182178" y="126351"/>
                  </a:lnTo>
                  <a:lnTo>
                    <a:pt x="1165413" y="131629"/>
                  </a:lnTo>
                  <a:lnTo>
                    <a:pt x="1147718" y="131629"/>
                  </a:lnTo>
                  <a:lnTo>
                    <a:pt x="1127850" y="129456"/>
                  </a:lnTo>
                  <a:lnTo>
                    <a:pt x="1108912" y="127283"/>
                  </a:lnTo>
                  <a:lnTo>
                    <a:pt x="1091527" y="127283"/>
                  </a:lnTo>
                  <a:lnTo>
                    <a:pt x="1076936" y="131629"/>
                  </a:lnTo>
                  <a:lnTo>
                    <a:pt x="1065450" y="142184"/>
                  </a:lnTo>
                  <a:lnTo>
                    <a:pt x="1109223" y="142184"/>
                  </a:lnTo>
                  <a:lnTo>
                    <a:pt x="1122882" y="139080"/>
                  </a:lnTo>
                  <a:lnTo>
                    <a:pt x="1138405" y="136907"/>
                  </a:lnTo>
                  <a:lnTo>
                    <a:pt x="1157342" y="139080"/>
                  </a:lnTo>
                  <a:lnTo>
                    <a:pt x="1169760" y="142184"/>
                  </a:lnTo>
                  <a:lnTo>
                    <a:pt x="1172864" y="155844"/>
                  </a:lnTo>
                  <a:lnTo>
                    <a:pt x="1179073" y="153671"/>
                  </a:lnTo>
                  <a:lnTo>
                    <a:pt x="1187455" y="148393"/>
                  </a:lnTo>
                  <a:lnTo>
                    <a:pt x="1198942" y="144047"/>
                  </a:lnTo>
                  <a:lnTo>
                    <a:pt x="1209497" y="141874"/>
                  </a:lnTo>
                  <a:lnTo>
                    <a:pt x="1211670" y="148083"/>
                  </a:lnTo>
                  <a:lnTo>
                    <a:pt x="1213843" y="151187"/>
                  </a:lnTo>
                  <a:lnTo>
                    <a:pt x="1216016" y="153360"/>
                  </a:lnTo>
                  <a:lnTo>
                    <a:pt x="1219121" y="155533"/>
                  </a:lnTo>
                  <a:lnTo>
                    <a:pt x="1223156" y="158638"/>
                  </a:lnTo>
                  <a:lnTo>
                    <a:pt x="1206392" y="189993"/>
                  </a:lnTo>
                  <a:lnTo>
                    <a:pt x="1213843" y="189993"/>
                  </a:lnTo>
                  <a:lnTo>
                    <a:pt x="1226261" y="182542"/>
                  </a:lnTo>
                  <a:lnTo>
                    <a:pt x="1243025" y="172918"/>
                  </a:lnTo>
                  <a:lnTo>
                    <a:pt x="1262893" y="165468"/>
                  </a:lnTo>
                  <a:lnTo>
                    <a:pt x="1284935" y="158017"/>
                  </a:lnTo>
                  <a:lnTo>
                    <a:pt x="1308839" y="152739"/>
                  </a:lnTo>
                  <a:lnTo>
                    <a:pt x="1329639" y="152739"/>
                  </a:lnTo>
                  <a:lnTo>
                    <a:pt x="1350439" y="154912"/>
                  </a:lnTo>
                  <a:lnTo>
                    <a:pt x="1365030" y="163294"/>
                  </a:lnTo>
                  <a:lnTo>
                    <a:pt x="1373412" y="178196"/>
                  </a:lnTo>
                  <a:lnTo>
                    <a:pt x="1379621" y="178196"/>
                  </a:lnTo>
                  <a:lnTo>
                    <a:pt x="1379621" y="180369"/>
                  </a:lnTo>
                  <a:lnTo>
                    <a:pt x="1379621" y="180369"/>
                  </a:lnTo>
                  <a:lnTo>
                    <a:pt x="1377448" y="182542"/>
                  </a:lnTo>
                  <a:lnTo>
                    <a:pt x="1375275" y="182542"/>
                  </a:lnTo>
                  <a:lnTo>
                    <a:pt x="1375275" y="182542"/>
                  </a:lnTo>
                  <a:lnTo>
                    <a:pt x="1373102" y="182542"/>
                  </a:lnTo>
                  <a:lnTo>
                    <a:pt x="1369997" y="185647"/>
                  </a:lnTo>
                  <a:lnTo>
                    <a:pt x="1364720" y="187820"/>
                  </a:lnTo>
                  <a:lnTo>
                    <a:pt x="1358511" y="189993"/>
                  </a:lnTo>
                  <a:lnTo>
                    <a:pt x="1351060" y="192166"/>
                  </a:lnTo>
                  <a:lnTo>
                    <a:pt x="1345783" y="193097"/>
                  </a:lnTo>
                  <a:lnTo>
                    <a:pt x="1333365" y="213276"/>
                  </a:lnTo>
                  <a:lnTo>
                    <a:pt x="1309460" y="228178"/>
                  </a:lnTo>
                  <a:lnTo>
                    <a:pt x="1282452" y="237801"/>
                  </a:lnTo>
                  <a:lnTo>
                    <a:pt x="1250165" y="243079"/>
                  </a:lnTo>
                  <a:lnTo>
                    <a:pt x="1250165" y="249288"/>
                  </a:lnTo>
                  <a:lnTo>
                    <a:pt x="1250165" y="252392"/>
                  </a:lnTo>
                  <a:lnTo>
                    <a:pt x="1250165" y="254566"/>
                  </a:lnTo>
                  <a:lnTo>
                    <a:pt x="1247992" y="256739"/>
                  </a:lnTo>
                  <a:lnTo>
                    <a:pt x="1250165" y="257670"/>
                  </a:lnTo>
                  <a:lnTo>
                    <a:pt x="1250165" y="259843"/>
                  </a:lnTo>
                  <a:lnTo>
                    <a:pt x="1253270" y="264189"/>
                  </a:lnTo>
                  <a:lnTo>
                    <a:pt x="1258547" y="267294"/>
                  </a:lnTo>
                  <a:lnTo>
                    <a:pt x="1262583" y="269467"/>
                  </a:lnTo>
                  <a:lnTo>
                    <a:pt x="1265687" y="272571"/>
                  </a:lnTo>
                  <a:lnTo>
                    <a:pt x="1269723" y="274745"/>
                  </a:lnTo>
                  <a:lnTo>
                    <a:pt x="1272828" y="280022"/>
                  </a:lnTo>
                  <a:lnTo>
                    <a:pt x="1269723" y="287473"/>
                  </a:lnTo>
                  <a:lnTo>
                    <a:pt x="1265687" y="304237"/>
                  </a:lnTo>
                  <a:lnTo>
                    <a:pt x="1262583" y="324416"/>
                  </a:lnTo>
                  <a:lnTo>
                    <a:pt x="1258547" y="344595"/>
                  </a:lnTo>
                  <a:lnTo>
                    <a:pt x="1258547" y="361359"/>
                  </a:lnTo>
                  <a:lnTo>
                    <a:pt x="1262583" y="359186"/>
                  </a:lnTo>
                  <a:lnTo>
                    <a:pt x="1265687" y="359186"/>
                  </a:lnTo>
                  <a:lnTo>
                    <a:pt x="1267861" y="359186"/>
                  </a:lnTo>
                  <a:lnTo>
                    <a:pt x="1271896" y="359186"/>
                  </a:lnTo>
                  <a:lnTo>
                    <a:pt x="1272828" y="359186"/>
                  </a:lnTo>
                  <a:lnTo>
                    <a:pt x="1279037" y="361359"/>
                  </a:lnTo>
                  <a:lnTo>
                    <a:pt x="1276864" y="366636"/>
                  </a:lnTo>
                  <a:lnTo>
                    <a:pt x="1276864" y="368810"/>
                  </a:lnTo>
                  <a:lnTo>
                    <a:pt x="1276864" y="373156"/>
                  </a:lnTo>
                  <a:lnTo>
                    <a:pt x="1276864" y="374087"/>
                  </a:lnTo>
                  <a:lnTo>
                    <a:pt x="1276864" y="378433"/>
                  </a:lnTo>
                  <a:lnTo>
                    <a:pt x="1279037" y="385884"/>
                  </a:lnTo>
                  <a:lnTo>
                    <a:pt x="1272828" y="385884"/>
                  </a:lnTo>
                  <a:lnTo>
                    <a:pt x="1272828" y="388989"/>
                  </a:lnTo>
                  <a:lnTo>
                    <a:pt x="1269723" y="388057"/>
                  </a:lnTo>
                  <a:lnTo>
                    <a:pt x="1265687" y="383711"/>
                  </a:lnTo>
                  <a:lnTo>
                    <a:pt x="1264756" y="381538"/>
                  </a:lnTo>
                  <a:lnTo>
                    <a:pt x="1260720" y="380607"/>
                  </a:lnTo>
                  <a:lnTo>
                    <a:pt x="1257616" y="378433"/>
                  </a:lnTo>
                  <a:lnTo>
                    <a:pt x="1250165" y="378433"/>
                  </a:lnTo>
                  <a:lnTo>
                    <a:pt x="1246129" y="380607"/>
                  </a:lnTo>
                  <a:lnTo>
                    <a:pt x="1243025" y="381538"/>
                  </a:lnTo>
                  <a:lnTo>
                    <a:pt x="1238989" y="383711"/>
                  </a:lnTo>
                  <a:lnTo>
                    <a:pt x="1236816" y="385884"/>
                  </a:lnTo>
                  <a:lnTo>
                    <a:pt x="1233711" y="388057"/>
                  </a:lnTo>
                  <a:lnTo>
                    <a:pt x="1231538" y="391162"/>
                  </a:lnTo>
                  <a:lnTo>
                    <a:pt x="1229365" y="398612"/>
                  </a:lnTo>
                  <a:lnTo>
                    <a:pt x="1253270" y="406063"/>
                  </a:lnTo>
                  <a:lnTo>
                    <a:pt x="1258547" y="438660"/>
                  </a:lnTo>
                  <a:lnTo>
                    <a:pt x="1253270" y="438660"/>
                  </a:lnTo>
                  <a:lnTo>
                    <a:pt x="1250165" y="438660"/>
                  </a:lnTo>
                  <a:lnTo>
                    <a:pt x="1246129" y="440833"/>
                  </a:lnTo>
                  <a:lnTo>
                    <a:pt x="1243025" y="443006"/>
                  </a:lnTo>
                  <a:lnTo>
                    <a:pt x="1243025" y="450457"/>
                  </a:lnTo>
                  <a:lnTo>
                    <a:pt x="1251407" y="455734"/>
                  </a:lnTo>
                  <a:lnTo>
                    <a:pt x="1257616" y="463185"/>
                  </a:lnTo>
                  <a:lnTo>
                    <a:pt x="1260720" y="472809"/>
                  </a:lnTo>
                  <a:lnTo>
                    <a:pt x="1262893" y="487710"/>
                  </a:lnTo>
                  <a:lnTo>
                    <a:pt x="1253580" y="487710"/>
                  </a:lnTo>
                  <a:lnTo>
                    <a:pt x="1251407" y="487710"/>
                  </a:lnTo>
                  <a:lnTo>
                    <a:pt x="1246129" y="485537"/>
                  </a:lnTo>
                  <a:lnTo>
                    <a:pt x="1243025" y="487710"/>
                  </a:lnTo>
                  <a:lnTo>
                    <a:pt x="1236816" y="487710"/>
                  </a:lnTo>
                  <a:lnTo>
                    <a:pt x="1233711" y="490815"/>
                  </a:lnTo>
                  <a:lnTo>
                    <a:pt x="1229676" y="495161"/>
                  </a:lnTo>
                  <a:lnTo>
                    <a:pt x="1235885" y="498266"/>
                  </a:lnTo>
                  <a:lnTo>
                    <a:pt x="1238989" y="500439"/>
                  </a:lnTo>
                  <a:lnTo>
                    <a:pt x="1241162" y="502612"/>
                  </a:lnTo>
                  <a:lnTo>
                    <a:pt x="1243335" y="503543"/>
                  </a:lnTo>
                  <a:lnTo>
                    <a:pt x="1244267" y="509752"/>
                  </a:lnTo>
                  <a:lnTo>
                    <a:pt x="1246440" y="515030"/>
                  </a:lnTo>
                  <a:lnTo>
                    <a:pt x="1244267" y="517203"/>
                  </a:lnTo>
                  <a:lnTo>
                    <a:pt x="1244267" y="518134"/>
                  </a:lnTo>
                  <a:lnTo>
                    <a:pt x="1244267" y="518134"/>
                  </a:lnTo>
                  <a:lnTo>
                    <a:pt x="1243335" y="520307"/>
                  </a:lnTo>
                  <a:lnTo>
                    <a:pt x="1243335" y="524653"/>
                  </a:lnTo>
                  <a:lnTo>
                    <a:pt x="1228124" y="524653"/>
                  </a:lnTo>
                  <a:lnTo>
                    <a:pt x="1213533" y="527758"/>
                  </a:lnTo>
                  <a:lnTo>
                    <a:pt x="1202046" y="532104"/>
                  </a:lnTo>
                  <a:lnTo>
                    <a:pt x="1206082" y="532104"/>
                  </a:lnTo>
                  <a:lnTo>
                    <a:pt x="1211359" y="535209"/>
                  </a:lnTo>
                  <a:lnTo>
                    <a:pt x="1215395" y="537382"/>
                  </a:lnTo>
                  <a:lnTo>
                    <a:pt x="1218500" y="537382"/>
                  </a:lnTo>
                  <a:lnTo>
                    <a:pt x="1222536" y="539555"/>
                  </a:lnTo>
                  <a:lnTo>
                    <a:pt x="1225640" y="542659"/>
                  </a:lnTo>
                  <a:lnTo>
                    <a:pt x="1228744" y="547937"/>
                  </a:lnTo>
                  <a:lnTo>
                    <a:pt x="1222536" y="557561"/>
                  </a:lnTo>
                  <a:lnTo>
                    <a:pt x="1218500" y="569047"/>
                  </a:lnTo>
                  <a:lnTo>
                    <a:pt x="1213222" y="581775"/>
                  </a:lnTo>
                  <a:lnTo>
                    <a:pt x="1211049" y="576498"/>
                  </a:lnTo>
                  <a:lnTo>
                    <a:pt x="1207945" y="572152"/>
                  </a:lnTo>
                  <a:lnTo>
                    <a:pt x="1205771" y="569979"/>
                  </a:lnTo>
                  <a:lnTo>
                    <a:pt x="1201736" y="569979"/>
                  </a:lnTo>
                  <a:lnTo>
                    <a:pt x="1196458" y="569047"/>
                  </a:lnTo>
                  <a:lnTo>
                    <a:pt x="1189007" y="569047"/>
                  </a:lnTo>
                  <a:lnTo>
                    <a:pt x="1189007" y="572152"/>
                  </a:lnTo>
                  <a:lnTo>
                    <a:pt x="1193043" y="572152"/>
                  </a:lnTo>
                  <a:lnTo>
                    <a:pt x="1205461" y="584880"/>
                  </a:lnTo>
                  <a:lnTo>
                    <a:pt x="1216016" y="599781"/>
                  </a:lnTo>
                  <a:lnTo>
                    <a:pt x="1222225" y="618719"/>
                  </a:lnTo>
                  <a:lnTo>
                    <a:pt x="1225329" y="640760"/>
                  </a:lnTo>
                  <a:lnTo>
                    <a:pt x="1222225" y="640760"/>
                  </a:lnTo>
                  <a:lnTo>
                    <a:pt x="1222225" y="646038"/>
                  </a:lnTo>
                  <a:lnTo>
                    <a:pt x="1193043" y="649142"/>
                  </a:lnTo>
                  <a:lnTo>
                    <a:pt x="1193043" y="628963"/>
                  </a:lnTo>
                  <a:lnTo>
                    <a:pt x="1189007" y="625859"/>
                  </a:lnTo>
                  <a:lnTo>
                    <a:pt x="1185903" y="623686"/>
                  </a:lnTo>
                  <a:lnTo>
                    <a:pt x="1183730" y="621513"/>
                  </a:lnTo>
                  <a:lnTo>
                    <a:pt x="1178452" y="618408"/>
                  </a:lnTo>
                  <a:lnTo>
                    <a:pt x="1172243" y="616235"/>
                  </a:lnTo>
                  <a:lnTo>
                    <a:pt x="1163861" y="621513"/>
                  </a:lnTo>
                  <a:lnTo>
                    <a:pt x="1152375" y="625859"/>
                  </a:lnTo>
                  <a:lnTo>
                    <a:pt x="1139957" y="626790"/>
                  </a:lnTo>
                  <a:lnTo>
                    <a:pt x="1128470" y="631136"/>
                  </a:lnTo>
                  <a:lnTo>
                    <a:pt x="1122262" y="636414"/>
                  </a:lnTo>
                  <a:lnTo>
                    <a:pt x="1128470" y="636414"/>
                  </a:lnTo>
                  <a:lnTo>
                    <a:pt x="1137784" y="636414"/>
                  </a:lnTo>
                  <a:lnTo>
                    <a:pt x="1152375" y="634241"/>
                  </a:lnTo>
                  <a:lnTo>
                    <a:pt x="1169139" y="633309"/>
                  </a:lnTo>
                  <a:lnTo>
                    <a:pt x="1169139" y="640760"/>
                  </a:lnTo>
                  <a:lnTo>
                    <a:pt x="1132506" y="653488"/>
                  </a:lnTo>
                  <a:lnTo>
                    <a:pt x="1132506" y="656593"/>
                  </a:lnTo>
                  <a:lnTo>
                    <a:pt x="1141820" y="656593"/>
                  </a:lnTo>
                  <a:lnTo>
                    <a:pt x="1147097" y="655662"/>
                  </a:lnTo>
                  <a:lnTo>
                    <a:pt x="1154548" y="653488"/>
                  </a:lnTo>
                  <a:lnTo>
                    <a:pt x="1161999" y="651315"/>
                  </a:lnTo>
                  <a:lnTo>
                    <a:pt x="1169449" y="649142"/>
                  </a:lnTo>
                  <a:lnTo>
                    <a:pt x="1171622" y="658766"/>
                  </a:lnTo>
                  <a:lnTo>
                    <a:pt x="1179073" y="663112"/>
                  </a:lnTo>
                  <a:lnTo>
                    <a:pt x="1186524" y="664044"/>
                  </a:lnTo>
                  <a:lnTo>
                    <a:pt x="1198942" y="663112"/>
                  </a:lnTo>
                  <a:lnTo>
                    <a:pt x="1213533" y="663112"/>
                  </a:lnTo>
                  <a:lnTo>
                    <a:pt x="1213533" y="666217"/>
                  </a:lnTo>
                  <a:lnTo>
                    <a:pt x="1209497" y="666217"/>
                  </a:lnTo>
                  <a:lnTo>
                    <a:pt x="1189628" y="685154"/>
                  </a:lnTo>
                  <a:lnTo>
                    <a:pt x="1167587" y="703160"/>
                  </a:lnTo>
                  <a:lnTo>
                    <a:pt x="1145545" y="718061"/>
                  </a:lnTo>
                  <a:lnTo>
                    <a:pt x="1120399" y="730789"/>
                  </a:lnTo>
                  <a:lnTo>
                    <a:pt x="1093390" y="736067"/>
                  </a:lnTo>
                  <a:lnTo>
                    <a:pt x="1062035" y="735136"/>
                  </a:lnTo>
                  <a:lnTo>
                    <a:pt x="1062035" y="740413"/>
                  </a:lnTo>
                  <a:lnTo>
                    <a:pt x="1062035" y="745691"/>
                  </a:lnTo>
                  <a:lnTo>
                    <a:pt x="1059862" y="750037"/>
                  </a:lnTo>
                  <a:lnTo>
                    <a:pt x="1057689" y="750968"/>
                  </a:lnTo>
                  <a:lnTo>
                    <a:pt x="1056757" y="750968"/>
                  </a:lnTo>
                  <a:lnTo>
                    <a:pt x="1054584" y="753142"/>
                  </a:lnTo>
                  <a:lnTo>
                    <a:pt x="1050548" y="755315"/>
                  </a:lnTo>
                  <a:lnTo>
                    <a:pt x="1047444" y="757488"/>
                  </a:lnTo>
                  <a:lnTo>
                    <a:pt x="1045271" y="758419"/>
                  </a:lnTo>
                  <a:lnTo>
                    <a:pt x="1042166" y="762765"/>
                  </a:lnTo>
                  <a:lnTo>
                    <a:pt x="1038131" y="773321"/>
                  </a:lnTo>
                  <a:lnTo>
                    <a:pt x="1035957" y="786980"/>
                  </a:lnTo>
                  <a:lnTo>
                    <a:pt x="1032853" y="795362"/>
                  </a:lnTo>
                  <a:lnTo>
                    <a:pt x="1023540" y="804986"/>
                  </a:lnTo>
                  <a:lnTo>
                    <a:pt x="1008017" y="815541"/>
                  </a:lnTo>
                  <a:lnTo>
                    <a:pt x="987218" y="825165"/>
                  </a:lnTo>
                  <a:lnTo>
                    <a:pt x="969522" y="832616"/>
                  </a:lnTo>
                  <a:lnTo>
                    <a:pt x="952758" y="836962"/>
                  </a:lnTo>
                  <a:lnTo>
                    <a:pt x="952758" y="832616"/>
                  </a:lnTo>
                  <a:lnTo>
                    <a:pt x="952758" y="829511"/>
                  </a:lnTo>
                  <a:lnTo>
                    <a:pt x="950585" y="829511"/>
                  </a:lnTo>
                  <a:lnTo>
                    <a:pt x="950585" y="827338"/>
                  </a:lnTo>
                  <a:lnTo>
                    <a:pt x="949654" y="825165"/>
                  </a:lnTo>
                  <a:lnTo>
                    <a:pt x="947480" y="840066"/>
                  </a:lnTo>
                  <a:lnTo>
                    <a:pt x="942203" y="852795"/>
                  </a:lnTo>
                  <a:lnTo>
                    <a:pt x="938167" y="864281"/>
                  </a:lnTo>
                  <a:lnTo>
                    <a:pt x="932890" y="874836"/>
                  </a:lnTo>
                  <a:lnTo>
                    <a:pt x="928854" y="889738"/>
                  </a:lnTo>
                  <a:lnTo>
                    <a:pt x="932890" y="891911"/>
                  </a:lnTo>
                  <a:lnTo>
                    <a:pt x="932890" y="894084"/>
                  </a:lnTo>
                  <a:lnTo>
                    <a:pt x="935063" y="894084"/>
                  </a:lnTo>
                  <a:lnTo>
                    <a:pt x="935063" y="894084"/>
                  </a:lnTo>
                  <a:lnTo>
                    <a:pt x="935063" y="896257"/>
                  </a:lnTo>
                  <a:lnTo>
                    <a:pt x="932890" y="897188"/>
                  </a:lnTo>
                  <a:lnTo>
                    <a:pt x="928854" y="901535"/>
                  </a:lnTo>
                  <a:lnTo>
                    <a:pt x="925749" y="903708"/>
                  </a:lnTo>
                  <a:lnTo>
                    <a:pt x="922645" y="906812"/>
                  </a:lnTo>
                  <a:lnTo>
                    <a:pt x="918609" y="908985"/>
                  </a:lnTo>
                  <a:lnTo>
                    <a:pt x="916436" y="912090"/>
                  </a:lnTo>
                  <a:lnTo>
                    <a:pt x="913331" y="917367"/>
                  </a:lnTo>
                  <a:lnTo>
                    <a:pt x="905881" y="938478"/>
                  </a:lnTo>
                  <a:lnTo>
                    <a:pt x="900603" y="960519"/>
                  </a:lnTo>
                  <a:lnTo>
                    <a:pt x="898430" y="985976"/>
                  </a:lnTo>
                  <a:lnTo>
                    <a:pt x="894394" y="1010191"/>
                  </a:lnTo>
                  <a:lnTo>
                    <a:pt x="889117" y="1032232"/>
                  </a:lnTo>
                  <a:lnTo>
                    <a:pt x="886012" y="1030059"/>
                  </a:lnTo>
                  <a:lnTo>
                    <a:pt x="886012" y="1030059"/>
                  </a:lnTo>
                  <a:lnTo>
                    <a:pt x="883839" y="1030059"/>
                  </a:lnTo>
                  <a:lnTo>
                    <a:pt x="883839" y="1027886"/>
                  </a:lnTo>
                  <a:lnTo>
                    <a:pt x="881666" y="1027886"/>
                  </a:lnTo>
                  <a:lnTo>
                    <a:pt x="876388" y="1024782"/>
                  </a:lnTo>
                  <a:lnTo>
                    <a:pt x="867075" y="1017331"/>
                  </a:lnTo>
                  <a:lnTo>
                    <a:pt x="852484" y="1005844"/>
                  </a:lnTo>
                  <a:lnTo>
                    <a:pt x="835720" y="996221"/>
                  </a:lnTo>
                  <a:lnTo>
                    <a:pt x="820198" y="985665"/>
                  </a:lnTo>
                  <a:lnTo>
                    <a:pt x="807780" y="976042"/>
                  </a:lnTo>
                  <a:lnTo>
                    <a:pt x="796294" y="970764"/>
                  </a:lnTo>
                  <a:lnTo>
                    <a:pt x="793189" y="968591"/>
                  </a:lnTo>
                  <a:lnTo>
                    <a:pt x="789153" y="928543"/>
                  </a:lnTo>
                  <a:lnTo>
                    <a:pt x="786980" y="924197"/>
                  </a:lnTo>
                  <a:lnTo>
                    <a:pt x="781703" y="921093"/>
                  </a:lnTo>
                  <a:lnTo>
                    <a:pt x="778598" y="918920"/>
                  </a:lnTo>
                  <a:lnTo>
                    <a:pt x="772389" y="914573"/>
                  </a:lnTo>
                  <a:lnTo>
                    <a:pt x="769285" y="911469"/>
                  </a:lnTo>
                  <a:lnTo>
                    <a:pt x="772389" y="909296"/>
                  </a:lnTo>
                  <a:lnTo>
                    <a:pt x="772389" y="907123"/>
                  </a:lnTo>
                  <a:lnTo>
                    <a:pt x="774562" y="906191"/>
                  </a:lnTo>
                  <a:lnTo>
                    <a:pt x="774562" y="906191"/>
                  </a:lnTo>
                  <a:lnTo>
                    <a:pt x="776735" y="901845"/>
                  </a:lnTo>
                  <a:lnTo>
                    <a:pt x="778908" y="898741"/>
                  </a:lnTo>
                  <a:lnTo>
                    <a:pt x="769595" y="898741"/>
                  </a:lnTo>
                  <a:lnTo>
                    <a:pt x="764317" y="898741"/>
                  </a:lnTo>
                  <a:lnTo>
                    <a:pt x="760282" y="898741"/>
                  </a:lnTo>
                  <a:lnTo>
                    <a:pt x="758109" y="896567"/>
                  </a:lnTo>
                  <a:lnTo>
                    <a:pt x="757177" y="893463"/>
                  </a:lnTo>
                  <a:lnTo>
                    <a:pt x="753141" y="887254"/>
                  </a:lnTo>
                  <a:lnTo>
                    <a:pt x="750968" y="884150"/>
                  </a:lnTo>
                  <a:lnTo>
                    <a:pt x="750968" y="879803"/>
                  </a:lnTo>
                  <a:lnTo>
                    <a:pt x="750968" y="878872"/>
                  </a:lnTo>
                  <a:lnTo>
                    <a:pt x="750968" y="874526"/>
                  </a:lnTo>
                  <a:lnTo>
                    <a:pt x="753141" y="871421"/>
                  </a:lnTo>
                  <a:lnTo>
                    <a:pt x="753141" y="867075"/>
                  </a:lnTo>
                  <a:lnTo>
                    <a:pt x="742586" y="867075"/>
                  </a:lnTo>
                  <a:lnTo>
                    <a:pt x="742586" y="861798"/>
                  </a:lnTo>
                  <a:lnTo>
                    <a:pt x="743518" y="856520"/>
                  </a:lnTo>
                  <a:lnTo>
                    <a:pt x="745691" y="854347"/>
                  </a:lnTo>
                  <a:lnTo>
                    <a:pt x="745691" y="850622"/>
                  </a:lnTo>
                  <a:lnTo>
                    <a:pt x="747864" y="847517"/>
                  </a:lnTo>
                  <a:lnTo>
                    <a:pt x="750037" y="842239"/>
                  </a:lnTo>
                  <a:lnTo>
                    <a:pt x="743828" y="842239"/>
                  </a:lnTo>
                  <a:lnTo>
                    <a:pt x="737619" y="842239"/>
                  </a:lnTo>
                  <a:lnTo>
                    <a:pt x="734515" y="840066"/>
                  </a:lnTo>
                  <a:lnTo>
                    <a:pt x="728306" y="837893"/>
                  </a:lnTo>
                  <a:lnTo>
                    <a:pt x="727375" y="810574"/>
                  </a:lnTo>
                  <a:lnTo>
                    <a:pt x="725201" y="785117"/>
                  </a:lnTo>
                  <a:lnTo>
                    <a:pt x="725201" y="760903"/>
                  </a:lnTo>
                  <a:lnTo>
                    <a:pt x="732652" y="736688"/>
                  </a:lnTo>
                  <a:lnTo>
                    <a:pt x="740103" y="726133"/>
                  </a:lnTo>
                  <a:lnTo>
                    <a:pt x="749416" y="718682"/>
                  </a:lnTo>
                  <a:lnTo>
                    <a:pt x="756867" y="712473"/>
                  </a:lnTo>
                  <a:lnTo>
                    <a:pt x="762144" y="704091"/>
                  </a:lnTo>
                  <a:lnTo>
                    <a:pt x="767422" y="692605"/>
                  </a:lnTo>
                  <a:lnTo>
                    <a:pt x="769595" y="672426"/>
                  </a:lnTo>
                  <a:lnTo>
                    <a:pt x="765559" y="672426"/>
                  </a:lnTo>
                  <a:lnTo>
                    <a:pt x="762455" y="676772"/>
                  </a:lnTo>
                  <a:lnTo>
                    <a:pt x="758419" y="677703"/>
                  </a:lnTo>
                  <a:lnTo>
                    <a:pt x="757488" y="677703"/>
                  </a:lnTo>
                  <a:lnTo>
                    <a:pt x="753452" y="677703"/>
                  </a:lnTo>
                  <a:lnTo>
                    <a:pt x="750347" y="676772"/>
                  </a:lnTo>
                  <a:lnTo>
                    <a:pt x="735757" y="672426"/>
                  </a:lnTo>
                  <a:lnTo>
                    <a:pt x="724270" y="664975"/>
                  </a:lnTo>
                  <a:lnTo>
                    <a:pt x="716819" y="654420"/>
                  </a:lnTo>
                  <a:lnTo>
                    <a:pt x="713715" y="635483"/>
                  </a:lnTo>
                  <a:lnTo>
                    <a:pt x="718992" y="635483"/>
                  </a:lnTo>
                  <a:lnTo>
                    <a:pt x="718992" y="632378"/>
                  </a:lnTo>
                  <a:lnTo>
                    <a:pt x="728306" y="637656"/>
                  </a:lnTo>
                  <a:lnTo>
                    <a:pt x="738861" y="645106"/>
                  </a:lnTo>
                  <a:lnTo>
                    <a:pt x="748174" y="648211"/>
                  </a:lnTo>
                  <a:lnTo>
                    <a:pt x="758729" y="648211"/>
                  </a:lnTo>
                  <a:lnTo>
                    <a:pt x="758729" y="647280"/>
                  </a:lnTo>
                  <a:lnTo>
                    <a:pt x="760903" y="645106"/>
                  </a:lnTo>
                  <a:lnTo>
                    <a:pt x="760903" y="645106"/>
                  </a:lnTo>
                  <a:lnTo>
                    <a:pt x="760903" y="642623"/>
                  </a:lnTo>
                  <a:lnTo>
                    <a:pt x="763076" y="639518"/>
                  </a:lnTo>
                  <a:lnTo>
                    <a:pt x="743207" y="624617"/>
                  </a:lnTo>
                  <a:lnTo>
                    <a:pt x="726443" y="603507"/>
                  </a:lnTo>
                  <a:lnTo>
                    <a:pt x="721166" y="605680"/>
                  </a:lnTo>
                  <a:lnTo>
                    <a:pt x="717130" y="607853"/>
                  </a:lnTo>
                  <a:lnTo>
                    <a:pt x="711852" y="610026"/>
                  </a:lnTo>
                  <a:lnTo>
                    <a:pt x="706575" y="610957"/>
                  </a:lnTo>
                  <a:lnTo>
                    <a:pt x="702539" y="607853"/>
                  </a:lnTo>
                  <a:lnTo>
                    <a:pt x="701608" y="605680"/>
                  </a:lnTo>
                  <a:lnTo>
                    <a:pt x="699434" y="602575"/>
                  </a:lnTo>
                  <a:lnTo>
                    <a:pt x="697261" y="600402"/>
                  </a:lnTo>
                  <a:lnTo>
                    <a:pt x="694157" y="595125"/>
                  </a:lnTo>
                  <a:lnTo>
                    <a:pt x="704712" y="583638"/>
                  </a:lnTo>
                  <a:lnTo>
                    <a:pt x="706885" y="567805"/>
                  </a:lnTo>
                  <a:lnTo>
                    <a:pt x="704712" y="546695"/>
                  </a:lnTo>
                  <a:lnTo>
                    <a:pt x="699434" y="524653"/>
                  </a:lnTo>
                  <a:lnTo>
                    <a:pt x="690121" y="501370"/>
                  </a:lnTo>
                  <a:lnTo>
                    <a:pt x="679566" y="479328"/>
                  </a:lnTo>
                  <a:lnTo>
                    <a:pt x="665906" y="459149"/>
                  </a:lnTo>
                  <a:lnTo>
                    <a:pt x="655351" y="440212"/>
                  </a:lnTo>
                  <a:lnTo>
                    <a:pt x="646038" y="425311"/>
                  </a:lnTo>
                  <a:lnTo>
                    <a:pt x="623996" y="410409"/>
                  </a:lnTo>
                  <a:lnTo>
                    <a:pt x="598850" y="405132"/>
                  </a:lnTo>
                  <a:lnTo>
                    <a:pt x="572772" y="405132"/>
                  </a:lnTo>
                  <a:lnTo>
                    <a:pt x="543591" y="405132"/>
                  </a:lnTo>
                  <a:lnTo>
                    <a:pt x="515340" y="407305"/>
                  </a:lnTo>
                  <a:lnTo>
                    <a:pt x="486158" y="405132"/>
                  </a:lnTo>
                  <a:lnTo>
                    <a:pt x="486158" y="399854"/>
                  </a:lnTo>
                  <a:lnTo>
                    <a:pt x="486158" y="395508"/>
                  </a:lnTo>
                  <a:lnTo>
                    <a:pt x="487089" y="394577"/>
                  </a:lnTo>
                  <a:lnTo>
                    <a:pt x="487089" y="392404"/>
                  </a:lnTo>
                  <a:lnTo>
                    <a:pt x="487089" y="390230"/>
                  </a:lnTo>
                  <a:lnTo>
                    <a:pt x="486158" y="388057"/>
                  </a:lnTo>
                  <a:lnTo>
                    <a:pt x="474672" y="382780"/>
                  </a:lnTo>
                  <a:lnTo>
                    <a:pt x="464116" y="379675"/>
                  </a:lnTo>
                  <a:lnTo>
                    <a:pt x="452630" y="372225"/>
                  </a:lnTo>
                  <a:lnTo>
                    <a:pt x="461943" y="372225"/>
                  </a:lnTo>
                  <a:lnTo>
                    <a:pt x="472499" y="367878"/>
                  </a:lnTo>
                  <a:lnTo>
                    <a:pt x="487089" y="364774"/>
                  </a:lnTo>
                  <a:lnTo>
                    <a:pt x="503854" y="362601"/>
                  </a:lnTo>
                  <a:lnTo>
                    <a:pt x="516271" y="358254"/>
                  </a:lnTo>
                  <a:lnTo>
                    <a:pt x="525585" y="350804"/>
                  </a:lnTo>
                  <a:lnTo>
                    <a:pt x="481812" y="350804"/>
                  </a:lnTo>
                  <a:lnTo>
                    <a:pt x="471257" y="347699"/>
                  </a:lnTo>
                  <a:lnTo>
                    <a:pt x="461943" y="347699"/>
                  </a:lnTo>
                  <a:lnTo>
                    <a:pt x="450457" y="345526"/>
                  </a:lnTo>
                  <a:lnTo>
                    <a:pt x="442075" y="343353"/>
                  </a:lnTo>
                  <a:lnTo>
                    <a:pt x="432761" y="340249"/>
                  </a:lnTo>
                  <a:lnTo>
                    <a:pt x="427484" y="330625"/>
                  </a:lnTo>
                  <a:lnTo>
                    <a:pt x="425311" y="315723"/>
                  </a:lnTo>
                  <a:lnTo>
                    <a:pt x="447352" y="312619"/>
                  </a:lnTo>
                  <a:lnTo>
                    <a:pt x="467221" y="305168"/>
                  </a:lnTo>
                  <a:lnTo>
                    <a:pt x="483985" y="297718"/>
                  </a:lnTo>
                  <a:lnTo>
                    <a:pt x="501680" y="290267"/>
                  </a:lnTo>
                  <a:lnTo>
                    <a:pt x="538313" y="290267"/>
                  </a:lnTo>
                  <a:lnTo>
                    <a:pt x="552904" y="241837"/>
                  </a:lnTo>
                  <a:lnTo>
                    <a:pt x="518444" y="241837"/>
                  </a:lnTo>
                  <a:lnTo>
                    <a:pt x="509131" y="229109"/>
                  </a:lnTo>
                  <a:lnTo>
                    <a:pt x="520618" y="221658"/>
                  </a:lnTo>
                  <a:lnTo>
                    <a:pt x="529000" y="214208"/>
                  </a:lnTo>
                  <a:lnTo>
                    <a:pt x="540486" y="208930"/>
                  </a:lnTo>
                  <a:lnTo>
                    <a:pt x="552904" y="204584"/>
                  </a:lnTo>
                  <a:lnTo>
                    <a:pt x="552904" y="191856"/>
                  </a:lnTo>
                  <a:lnTo>
                    <a:pt x="567495" y="184405"/>
                  </a:lnTo>
                  <a:lnTo>
                    <a:pt x="574946" y="176023"/>
                  </a:lnTo>
                  <a:lnTo>
                    <a:pt x="582396" y="164536"/>
                  </a:lnTo>
                  <a:lnTo>
                    <a:pt x="593883" y="157086"/>
                  </a:lnTo>
                  <a:lnTo>
                    <a:pt x="606301" y="151808"/>
                  </a:lnTo>
                  <a:lnTo>
                    <a:pt x="616856" y="151808"/>
                  </a:lnTo>
                  <a:lnTo>
                    <a:pt x="626169" y="154912"/>
                  </a:lnTo>
                  <a:lnTo>
                    <a:pt x="638587" y="153981"/>
                  </a:lnTo>
                  <a:lnTo>
                    <a:pt x="629274" y="149635"/>
                  </a:lnTo>
                  <a:lnTo>
                    <a:pt x="623996" y="147462"/>
                  </a:lnTo>
                  <a:lnTo>
                    <a:pt x="618718" y="146530"/>
                  </a:lnTo>
                  <a:lnTo>
                    <a:pt x="613441" y="140322"/>
                  </a:lnTo>
                  <a:lnTo>
                    <a:pt x="631136" y="137217"/>
                  </a:lnTo>
                  <a:lnTo>
                    <a:pt x="647900" y="131939"/>
                  </a:lnTo>
                  <a:lnTo>
                    <a:pt x="662491" y="127593"/>
                  </a:lnTo>
                  <a:lnTo>
                    <a:pt x="679255" y="124489"/>
                  </a:lnTo>
                  <a:lnTo>
                    <a:pt x="680187" y="131939"/>
                  </a:lnTo>
                  <a:lnTo>
                    <a:pt x="682360" y="135044"/>
                  </a:lnTo>
                  <a:lnTo>
                    <a:pt x="684533" y="140322"/>
                  </a:lnTo>
                  <a:lnTo>
                    <a:pt x="686706" y="144668"/>
                  </a:lnTo>
                  <a:lnTo>
                    <a:pt x="691984" y="146841"/>
                  </a:lnTo>
                  <a:lnTo>
                    <a:pt x="699434" y="147772"/>
                  </a:lnTo>
                  <a:lnTo>
                    <a:pt x="699434" y="142495"/>
                  </a:lnTo>
                  <a:lnTo>
                    <a:pt x="702539" y="137217"/>
                  </a:lnTo>
                  <a:lnTo>
                    <a:pt x="704712" y="129766"/>
                  </a:lnTo>
                  <a:lnTo>
                    <a:pt x="706885" y="124489"/>
                  </a:lnTo>
                  <a:lnTo>
                    <a:pt x="709989" y="129766"/>
                  </a:lnTo>
                  <a:lnTo>
                    <a:pt x="716198" y="135044"/>
                  </a:lnTo>
                  <a:lnTo>
                    <a:pt x="719303" y="139390"/>
                  </a:lnTo>
                  <a:lnTo>
                    <a:pt x="726754" y="142495"/>
                  </a:lnTo>
                  <a:lnTo>
                    <a:pt x="734204" y="144668"/>
                  </a:lnTo>
                  <a:lnTo>
                    <a:pt x="730168" y="120453"/>
                  </a:lnTo>
                  <a:lnTo>
                    <a:pt x="743828" y="117349"/>
                  </a:lnTo>
                  <a:lnTo>
                    <a:pt x="754383" y="113002"/>
                  </a:lnTo>
                  <a:lnTo>
                    <a:pt x="771147" y="117349"/>
                  </a:lnTo>
                  <a:lnTo>
                    <a:pt x="788843" y="124799"/>
                  </a:lnTo>
                  <a:lnTo>
                    <a:pt x="807780" y="135354"/>
                  </a:lnTo>
                  <a:lnTo>
                    <a:pt x="827648" y="144978"/>
                  </a:lnTo>
                  <a:lnTo>
                    <a:pt x="844413" y="152429"/>
                  </a:lnTo>
                  <a:lnTo>
                    <a:pt x="859935" y="157706"/>
                  </a:lnTo>
                  <a:lnTo>
                    <a:pt x="859935" y="154602"/>
                  </a:lnTo>
                  <a:lnTo>
                    <a:pt x="849380" y="144978"/>
                  </a:lnTo>
                  <a:lnTo>
                    <a:pt x="841929" y="137527"/>
                  </a:lnTo>
                  <a:lnTo>
                    <a:pt x="837893" y="127904"/>
                  </a:lnTo>
                  <a:lnTo>
                    <a:pt x="844102" y="117349"/>
                  </a:lnTo>
                  <a:lnTo>
                    <a:pt x="840066" y="113002"/>
                  </a:lnTo>
                  <a:lnTo>
                    <a:pt x="834789" y="107725"/>
                  </a:lnTo>
                  <a:lnTo>
                    <a:pt x="829511" y="103378"/>
                  </a:lnTo>
                  <a:lnTo>
                    <a:pt x="824234" y="100274"/>
                  </a:lnTo>
                  <a:lnTo>
                    <a:pt x="820198" y="95928"/>
                  </a:lnTo>
                  <a:lnTo>
                    <a:pt x="824234" y="87546"/>
                  </a:lnTo>
                  <a:lnTo>
                    <a:pt x="834789" y="90650"/>
                  </a:lnTo>
                  <a:lnTo>
                    <a:pt x="849380" y="92823"/>
                  </a:lnTo>
                  <a:lnTo>
                    <a:pt x="861797" y="90650"/>
                  </a:lnTo>
                  <a:lnTo>
                    <a:pt x="871111" y="83199"/>
                  </a:lnTo>
                  <a:lnTo>
                    <a:pt x="827338" y="83199"/>
                  </a:lnTo>
                  <a:lnTo>
                    <a:pt x="827338" y="80095"/>
                  </a:lnTo>
                  <a:lnTo>
                    <a:pt x="824234" y="80095"/>
                  </a:lnTo>
                  <a:lnTo>
                    <a:pt x="824234" y="75749"/>
                  </a:lnTo>
                  <a:lnTo>
                    <a:pt x="829511" y="72644"/>
                  </a:lnTo>
                  <a:lnTo>
                    <a:pt x="834789" y="68298"/>
                  </a:lnTo>
                  <a:lnTo>
                    <a:pt x="840066" y="65194"/>
                  </a:lnTo>
                  <a:lnTo>
                    <a:pt x="845344" y="60847"/>
                  </a:lnTo>
                  <a:lnTo>
                    <a:pt x="851553" y="59916"/>
                  </a:lnTo>
                  <a:lnTo>
                    <a:pt x="874526" y="63020"/>
                  </a:lnTo>
                  <a:lnTo>
                    <a:pt x="880735" y="46256"/>
                  </a:lnTo>
                  <a:lnTo>
                    <a:pt x="907743" y="50603"/>
                  </a:lnTo>
                  <a:lnTo>
                    <a:pt x="909917" y="50603"/>
                  </a:lnTo>
                  <a:lnTo>
                    <a:pt x="910848" y="46256"/>
                  </a:lnTo>
                  <a:lnTo>
                    <a:pt x="913021" y="45325"/>
                  </a:lnTo>
                  <a:lnTo>
                    <a:pt x="915194" y="40979"/>
                  </a:lnTo>
                  <a:lnTo>
                    <a:pt x="920472" y="38806"/>
                  </a:lnTo>
                  <a:lnTo>
                    <a:pt x="924508" y="45015"/>
                  </a:lnTo>
                  <a:lnTo>
                    <a:pt x="929785" y="50292"/>
                  </a:lnTo>
                  <a:lnTo>
                    <a:pt x="935063" y="55570"/>
                  </a:lnTo>
                  <a:lnTo>
                    <a:pt x="935063" y="45946"/>
                  </a:lnTo>
                  <a:lnTo>
                    <a:pt x="937236" y="45015"/>
                  </a:lnTo>
                  <a:lnTo>
                    <a:pt x="937236" y="42842"/>
                  </a:lnTo>
                  <a:lnTo>
                    <a:pt x="937236" y="40668"/>
                  </a:lnTo>
                  <a:lnTo>
                    <a:pt x="937236" y="38495"/>
                  </a:lnTo>
                  <a:lnTo>
                    <a:pt x="938167" y="35391"/>
                  </a:lnTo>
                  <a:lnTo>
                    <a:pt x="940340" y="33218"/>
                  </a:lnTo>
                  <a:lnTo>
                    <a:pt x="944376" y="31045"/>
                  </a:lnTo>
                  <a:lnTo>
                    <a:pt x="962071" y="22663"/>
                  </a:lnTo>
                  <a:lnTo>
                    <a:pt x="984113" y="20179"/>
                  </a:lnTo>
                  <a:lnTo>
                    <a:pt x="984113" y="20179"/>
                  </a:lnTo>
                  <a:lnTo>
                    <a:pt x="984113" y="20179"/>
                  </a:lnTo>
                  <a:close/>
                  <a:moveTo>
                    <a:pt x="2301024" y="16764"/>
                  </a:moveTo>
                  <a:lnTo>
                    <a:pt x="2311579" y="19869"/>
                  </a:lnTo>
                  <a:lnTo>
                    <a:pt x="2311579" y="27319"/>
                  </a:lnTo>
                  <a:lnTo>
                    <a:pt x="2296057" y="27319"/>
                  </a:lnTo>
                  <a:lnTo>
                    <a:pt x="2301024" y="16764"/>
                  </a:lnTo>
                  <a:lnTo>
                    <a:pt x="2301024" y="16764"/>
                  </a:lnTo>
                  <a:lnTo>
                    <a:pt x="2301024" y="16764"/>
                  </a:lnTo>
                  <a:close/>
                  <a:moveTo>
                    <a:pt x="2792460" y="0"/>
                  </a:moveTo>
                  <a:lnTo>
                    <a:pt x="2797737" y="3104"/>
                  </a:lnTo>
                  <a:lnTo>
                    <a:pt x="2801773" y="7451"/>
                  </a:lnTo>
                  <a:lnTo>
                    <a:pt x="2803946" y="10555"/>
                  </a:lnTo>
                  <a:lnTo>
                    <a:pt x="2804878" y="16764"/>
                  </a:lnTo>
                  <a:lnTo>
                    <a:pt x="2807051" y="19869"/>
                  </a:lnTo>
                  <a:lnTo>
                    <a:pt x="2809224" y="25146"/>
                  </a:lnTo>
                  <a:lnTo>
                    <a:pt x="2812328" y="27319"/>
                  </a:lnTo>
                  <a:lnTo>
                    <a:pt x="2823815" y="32597"/>
                  </a:lnTo>
                  <a:lnTo>
                    <a:pt x="2834370" y="34770"/>
                  </a:lnTo>
                  <a:lnTo>
                    <a:pt x="2841821" y="34770"/>
                  </a:lnTo>
                  <a:lnTo>
                    <a:pt x="2847098" y="39116"/>
                  </a:lnTo>
                  <a:lnTo>
                    <a:pt x="2851134" y="46567"/>
                  </a:lnTo>
                  <a:lnTo>
                    <a:pt x="2853307" y="61468"/>
                  </a:lnTo>
                  <a:lnTo>
                    <a:pt x="2851134" y="62400"/>
                  </a:lnTo>
                  <a:lnTo>
                    <a:pt x="2851134" y="62400"/>
                  </a:lnTo>
                  <a:lnTo>
                    <a:pt x="2851134" y="64573"/>
                  </a:lnTo>
                  <a:lnTo>
                    <a:pt x="2851134" y="66746"/>
                  </a:lnTo>
                  <a:lnTo>
                    <a:pt x="2848961" y="68919"/>
                  </a:lnTo>
                  <a:lnTo>
                    <a:pt x="2825988" y="68919"/>
                  </a:lnTo>
                  <a:lnTo>
                    <a:pt x="2802084" y="68919"/>
                  </a:lnTo>
                  <a:lnTo>
                    <a:pt x="2782215" y="77301"/>
                  </a:lnTo>
                  <a:lnTo>
                    <a:pt x="2778179" y="79474"/>
                  </a:lnTo>
                  <a:lnTo>
                    <a:pt x="2776006" y="83820"/>
                  </a:lnTo>
                  <a:lnTo>
                    <a:pt x="2775075" y="84752"/>
                  </a:lnTo>
                  <a:lnTo>
                    <a:pt x="2772902" y="86925"/>
                  </a:lnTo>
                  <a:lnTo>
                    <a:pt x="2770729" y="89098"/>
                  </a:lnTo>
                  <a:lnTo>
                    <a:pt x="2767624" y="91271"/>
                  </a:lnTo>
                  <a:lnTo>
                    <a:pt x="2761415" y="94376"/>
                  </a:lnTo>
                  <a:lnTo>
                    <a:pt x="2758311" y="89098"/>
                  </a:lnTo>
                  <a:lnTo>
                    <a:pt x="2756137" y="84752"/>
                  </a:lnTo>
                  <a:lnTo>
                    <a:pt x="2753033" y="81647"/>
                  </a:lnTo>
                  <a:lnTo>
                    <a:pt x="2765451" y="49982"/>
                  </a:lnTo>
                  <a:lnTo>
                    <a:pt x="2777869" y="24525"/>
                  </a:lnTo>
                  <a:lnTo>
                    <a:pt x="2792460" y="0"/>
                  </a:lnTo>
                  <a:lnTo>
                    <a:pt x="2792460" y="0"/>
                  </a:lnTo>
                  <a:lnTo>
                    <a:pt x="2792460" y="0"/>
                  </a:lnTo>
                  <a:close/>
                  <a:moveTo>
                    <a:pt x="2665177" y="0"/>
                  </a:moveTo>
                  <a:lnTo>
                    <a:pt x="2674490" y="9624"/>
                  </a:lnTo>
                  <a:lnTo>
                    <a:pt x="2679768" y="20179"/>
                  </a:lnTo>
                  <a:lnTo>
                    <a:pt x="2685046" y="32907"/>
                  </a:lnTo>
                  <a:lnTo>
                    <a:pt x="2675732" y="32907"/>
                  </a:lnTo>
                  <a:lnTo>
                    <a:pt x="2675732" y="27319"/>
                  </a:lnTo>
                  <a:lnTo>
                    <a:pt x="2672628" y="24215"/>
                  </a:lnTo>
                  <a:lnTo>
                    <a:pt x="2668592" y="19869"/>
                  </a:lnTo>
                  <a:lnTo>
                    <a:pt x="2667660" y="14591"/>
                  </a:lnTo>
                  <a:lnTo>
                    <a:pt x="2665487" y="9313"/>
                  </a:lnTo>
                  <a:lnTo>
                    <a:pt x="2665487" y="0"/>
                  </a:lnTo>
                  <a:lnTo>
                    <a:pt x="2665177" y="0"/>
                  </a:lnTo>
                  <a:lnTo>
                    <a:pt x="2665177"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 name="Freeform: Shape 5">
              <a:extLst>
                <a:ext uri="{FF2B5EF4-FFF2-40B4-BE49-F238E27FC236}">
                  <a16:creationId xmlns:a16="http://schemas.microsoft.com/office/drawing/2014/main" id="{EF9A6268-B435-4389-8E7B-5476EB94C0D9}"/>
                </a:ext>
              </a:extLst>
            </p:cNvPr>
            <p:cNvSpPr/>
            <p:nvPr/>
          </p:nvSpPr>
          <p:spPr>
            <a:xfrm>
              <a:off x="3709769" y="4075070"/>
              <a:ext cx="34149" cy="15522"/>
            </a:xfrm>
            <a:custGeom>
              <a:avLst/>
              <a:gdLst>
                <a:gd name="connsiteX0" fmla="*/ 13660 w 34149"/>
                <a:gd name="connsiteY0" fmla="*/ 14591 h 15522"/>
                <a:gd name="connsiteX1" fmla="*/ 20800 w 34149"/>
                <a:gd name="connsiteY1" fmla="*/ 16764 h 15522"/>
                <a:gd name="connsiteX2" fmla="*/ 23904 w 34149"/>
                <a:gd name="connsiteY2" fmla="*/ 16764 h 15522"/>
                <a:gd name="connsiteX3" fmla="*/ 28251 w 34149"/>
                <a:gd name="connsiteY3" fmla="*/ 16764 h 15522"/>
                <a:gd name="connsiteX4" fmla="*/ 36633 w 34149"/>
                <a:gd name="connsiteY4" fmla="*/ 16764 h 15522"/>
                <a:gd name="connsiteX5" fmla="*/ 35391 w 34149"/>
                <a:gd name="connsiteY5" fmla="*/ 10555 h 15522"/>
                <a:gd name="connsiteX6" fmla="*/ 35391 w 34149"/>
                <a:gd name="connsiteY6" fmla="*/ 7140 h 15522"/>
                <a:gd name="connsiteX7" fmla="*/ 33528 w 34149"/>
                <a:gd name="connsiteY7" fmla="*/ 3104 h 15522"/>
                <a:gd name="connsiteX8" fmla="*/ 33528 w 34149"/>
                <a:gd name="connsiteY8" fmla="*/ 0 h 15522"/>
                <a:gd name="connsiteX9" fmla="*/ 0 w 34149"/>
                <a:gd name="connsiteY9" fmla="*/ 0 h 15522"/>
                <a:gd name="connsiteX10" fmla="*/ 0 w 34149"/>
                <a:gd name="connsiteY10" fmla="*/ 12418 h 15522"/>
                <a:gd name="connsiteX11" fmla="*/ 7451 w 34149"/>
                <a:gd name="connsiteY11" fmla="*/ 1459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15522">
                  <a:moveTo>
                    <a:pt x="13660" y="14591"/>
                  </a:moveTo>
                  <a:lnTo>
                    <a:pt x="20800" y="16764"/>
                  </a:lnTo>
                  <a:lnTo>
                    <a:pt x="23904" y="16764"/>
                  </a:lnTo>
                  <a:lnTo>
                    <a:pt x="28251" y="16764"/>
                  </a:lnTo>
                  <a:lnTo>
                    <a:pt x="36633" y="16764"/>
                  </a:lnTo>
                  <a:lnTo>
                    <a:pt x="35391" y="10555"/>
                  </a:lnTo>
                  <a:lnTo>
                    <a:pt x="35391" y="7140"/>
                  </a:lnTo>
                  <a:lnTo>
                    <a:pt x="33528" y="3104"/>
                  </a:lnTo>
                  <a:lnTo>
                    <a:pt x="33528" y="0"/>
                  </a:lnTo>
                  <a:lnTo>
                    <a:pt x="0" y="0"/>
                  </a:lnTo>
                  <a:lnTo>
                    <a:pt x="0" y="12418"/>
                  </a:lnTo>
                  <a:lnTo>
                    <a:pt x="7451" y="1459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 name="Freeform: Shape 6">
              <a:extLst>
                <a:ext uri="{FF2B5EF4-FFF2-40B4-BE49-F238E27FC236}">
                  <a16:creationId xmlns:a16="http://schemas.microsoft.com/office/drawing/2014/main" id="{802B9D4F-8D4A-492F-87E5-60B6A536BA35}"/>
                </a:ext>
              </a:extLst>
            </p:cNvPr>
            <p:cNvSpPr/>
            <p:nvPr/>
          </p:nvSpPr>
          <p:spPr>
            <a:xfrm>
              <a:off x="3530642" y="4043094"/>
              <a:ext cx="34149" cy="9313"/>
            </a:xfrm>
            <a:custGeom>
              <a:avLst/>
              <a:gdLst>
                <a:gd name="connsiteX0" fmla="*/ 22973 w 34149"/>
                <a:gd name="connsiteY0" fmla="*/ 11797 h 9313"/>
                <a:gd name="connsiteX1" fmla="*/ 32286 w 34149"/>
                <a:gd name="connsiteY1" fmla="*/ 7451 h 9313"/>
                <a:gd name="connsiteX2" fmla="*/ 36633 w 34149"/>
                <a:gd name="connsiteY2" fmla="*/ 7451 h 9313"/>
                <a:gd name="connsiteX3" fmla="*/ 30424 w 34149"/>
                <a:gd name="connsiteY3" fmla="*/ 4346 h 9313"/>
                <a:gd name="connsiteX4" fmla="*/ 22973 w 34149"/>
                <a:gd name="connsiteY4" fmla="*/ 2173 h 9313"/>
                <a:gd name="connsiteX5" fmla="*/ 15833 w 34149"/>
                <a:gd name="connsiteY5" fmla="*/ 0 h 9313"/>
                <a:gd name="connsiteX6" fmla="*/ 12728 w 34149"/>
                <a:gd name="connsiteY6" fmla="*/ 2173 h 9313"/>
                <a:gd name="connsiteX7" fmla="*/ 7451 w 34149"/>
                <a:gd name="connsiteY7" fmla="*/ 4346 h 9313"/>
                <a:gd name="connsiteX8" fmla="*/ 3104 w 34149"/>
                <a:gd name="connsiteY8" fmla="*/ 7451 h 9313"/>
                <a:gd name="connsiteX9" fmla="*/ 0 w 34149"/>
                <a:gd name="connsiteY9" fmla="*/ 7451 h 9313"/>
                <a:gd name="connsiteX10" fmla="*/ 0 w 34149"/>
                <a:gd name="connsiteY10" fmla="*/ 11797 h 9313"/>
                <a:gd name="connsiteX11" fmla="*/ 12728 w 34149"/>
                <a:gd name="connsiteY11" fmla="*/ 11797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9313">
                  <a:moveTo>
                    <a:pt x="22973" y="11797"/>
                  </a:moveTo>
                  <a:lnTo>
                    <a:pt x="32286" y="7451"/>
                  </a:lnTo>
                  <a:lnTo>
                    <a:pt x="36633" y="7451"/>
                  </a:lnTo>
                  <a:lnTo>
                    <a:pt x="30424" y="4346"/>
                  </a:lnTo>
                  <a:lnTo>
                    <a:pt x="22973" y="2173"/>
                  </a:lnTo>
                  <a:lnTo>
                    <a:pt x="15833" y="0"/>
                  </a:lnTo>
                  <a:lnTo>
                    <a:pt x="12728" y="2173"/>
                  </a:lnTo>
                  <a:lnTo>
                    <a:pt x="7451" y="4346"/>
                  </a:lnTo>
                  <a:lnTo>
                    <a:pt x="3104" y="7451"/>
                  </a:lnTo>
                  <a:lnTo>
                    <a:pt x="0" y="7451"/>
                  </a:lnTo>
                  <a:lnTo>
                    <a:pt x="0" y="11797"/>
                  </a:lnTo>
                  <a:lnTo>
                    <a:pt x="12728" y="1179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 name="Freeform: Shape 7">
              <a:extLst>
                <a:ext uri="{FF2B5EF4-FFF2-40B4-BE49-F238E27FC236}">
                  <a16:creationId xmlns:a16="http://schemas.microsoft.com/office/drawing/2014/main" id="{831FE27E-A093-4174-8165-7F5A39EB36A6}"/>
                </a:ext>
              </a:extLst>
            </p:cNvPr>
            <p:cNvSpPr/>
            <p:nvPr/>
          </p:nvSpPr>
          <p:spPr>
            <a:xfrm>
              <a:off x="3730569" y="4013602"/>
              <a:ext cx="37253" cy="40358"/>
            </a:xfrm>
            <a:custGeom>
              <a:avLst/>
              <a:gdLst>
                <a:gd name="connsiteX0" fmla="*/ 10555 w 37253"/>
                <a:gd name="connsiteY0" fmla="*/ 39116 h 40357"/>
                <a:gd name="connsiteX1" fmla="*/ 14591 w 37253"/>
                <a:gd name="connsiteY1" fmla="*/ 41289 h 40357"/>
                <a:gd name="connsiteX2" fmla="*/ 22042 w 37253"/>
                <a:gd name="connsiteY2" fmla="*/ 41289 h 40357"/>
                <a:gd name="connsiteX3" fmla="*/ 27319 w 37253"/>
                <a:gd name="connsiteY3" fmla="*/ 41289 h 40357"/>
                <a:gd name="connsiteX4" fmla="*/ 29182 w 37253"/>
                <a:gd name="connsiteY4" fmla="*/ 34770 h 40357"/>
                <a:gd name="connsiteX5" fmla="*/ 30424 w 37253"/>
                <a:gd name="connsiteY5" fmla="*/ 31665 h 40357"/>
                <a:gd name="connsiteX6" fmla="*/ 32286 w 37253"/>
                <a:gd name="connsiteY6" fmla="*/ 27630 h 40357"/>
                <a:gd name="connsiteX7" fmla="*/ 34460 w 37253"/>
                <a:gd name="connsiteY7" fmla="*/ 26388 h 40357"/>
                <a:gd name="connsiteX8" fmla="*/ 36633 w 37253"/>
                <a:gd name="connsiteY8" fmla="*/ 24215 h 40357"/>
                <a:gd name="connsiteX9" fmla="*/ 39737 w 37253"/>
                <a:gd name="connsiteY9" fmla="*/ 20179 h 40357"/>
                <a:gd name="connsiteX10" fmla="*/ 32286 w 37253"/>
                <a:gd name="connsiteY10" fmla="*/ 14901 h 40357"/>
                <a:gd name="connsiteX11" fmla="*/ 25146 w 37253"/>
                <a:gd name="connsiteY11" fmla="*/ 7451 h 40357"/>
                <a:gd name="connsiteX12" fmla="*/ 19869 w 37253"/>
                <a:gd name="connsiteY12" fmla="*/ 0 h 40357"/>
                <a:gd name="connsiteX13" fmla="*/ 3104 w 37253"/>
                <a:gd name="connsiteY13" fmla="*/ 0 h 40357"/>
                <a:gd name="connsiteX14" fmla="*/ 3104 w 37253"/>
                <a:gd name="connsiteY14" fmla="*/ 9624 h 40357"/>
                <a:gd name="connsiteX15" fmla="*/ 3104 w 37253"/>
                <a:gd name="connsiteY15" fmla="*/ 16764 h 40357"/>
                <a:gd name="connsiteX16" fmla="*/ 1242 w 37253"/>
                <a:gd name="connsiteY16" fmla="*/ 24215 h 40357"/>
                <a:gd name="connsiteX17" fmla="*/ 0 w 37253"/>
                <a:gd name="connsiteY17" fmla="*/ 29492 h 40357"/>
                <a:gd name="connsiteX18" fmla="*/ 0 w 37253"/>
                <a:gd name="connsiteY18" fmla="*/ 36943 h 40357"/>
                <a:gd name="connsiteX19" fmla="*/ 5278 w 37253"/>
                <a:gd name="connsiteY19" fmla="*/ 39116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253" h="40357">
                  <a:moveTo>
                    <a:pt x="10555" y="39116"/>
                  </a:moveTo>
                  <a:lnTo>
                    <a:pt x="14591" y="41289"/>
                  </a:lnTo>
                  <a:lnTo>
                    <a:pt x="22042" y="41289"/>
                  </a:lnTo>
                  <a:lnTo>
                    <a:pt x="27319" y="41289"/>
                  </a:lnTo>
                  <a:lnTo>
                    <a:pt x="29182" y="34770"/>
                  </a:lnTo>
                  <a:lnTo>
                    <a:pt x="30424" y="31665"/>
                  </a:lnTo>
                  <a:lnTo>
                    <a:pt x="32286" y="27630"/>
                  </a:lnTo>
                  <a:lnTo>
                    <a:pt x="34460" y="26388"/>
                  </a:lnTo>
                  <a:lnTo>
                    <a:pt x="36633" y="24215"/>
                  </a:lnTo>
                  <a:lnTo>
                    <a:pt x="39737" y="20179"/>
                  </a:lnTo>
                  <a:lnTo>
                    <a:pt x="32286" y="14901"/>
                  </a:lnTo>
                  <a:lnTo>
                    <a:pt x="25146" y="7451"/>
                  </a:lnTo>
                  <a:lnTo>
                    <a:pt x="19869" y="0"/>
                  </a:lnTo>
                  <a:lnTo>
                    <a:pt x="3104" y="0"/>
                  </a:lnTo>
                  <a:lnTo>
                    <a:pt x="3104" y="9624"/>
                  </a:lnTo>
                  <a:lnTo>
                    <a:pt x="3104" y="16764"/>
                  </a:lnTo>
                  <a:lnTo>
                    <a:pt x="1242" y="24215"/>
                  </a:lnTo>
                  <a:lnTo>
                    <a:pt x="0" y="29492"/>
                  </a:lnTo>
                  <a:lnTo>
                    <a:pt x="0" y="36943"/>
                  </a:lnTo>
                  <a:lnTo>
                    <a:pt x="5278" y="3911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 name="Freeform: Shape 8">
              <a:extLst>
                <a:ext uri="{FF2B5EF4-FFF2-40B4-BE49-F238E27FC236}">
                  <a16:creationId xmlns:a16="http://schemas.microsoft.com/office/drawing/2014/main" id="{13C41687-EB6A-4CAD-8F9C-5FAB33D47771}"/>
                </a:ext>
              </a:extLst>
            </p:cNvPr>
            <p:cNvSpPr/>
            <p:nvPr/>
          </p:nvSpPr>
          <p:spPr>
            <a:xfrm>
              <a:off x="3457998" y="4104562"/>
              <a:ext cx="170745" cy="90029"/>
            </a:xfrm>
            <a:custGeom>
              <a:avLst/>
              <a:gdLst>
                <a:gd name="connsiteX0" fmla="*/ 170745 w 170745"/>
                <a:gd name="connsiteY0" fmla="*/ 30734 h 90029"/>
                <a:gd name="connsiteX1" fmla="*/ 170745 w 170745"/>
                <a:gd name="connsiteY1" fmla="*/ 29492 h 90029"/>
                <a:gd name="connsiteX2" fmla="*/ 168572 w 170745"/>
                <a:gd name="connsiteY2" fmla="*/ 27630 h 90029"/>
                <a:gd name="connsiteX3" fmla="*/ 165468 w 170745"/>
                <a:gd name="connsiteY3" fmla="*/ 25457 h 90029"/>
                <a:gd name="connsiteX4" fmla="*/ 163294 w 170745"/>
                <a:gd name="connsiteY4" fmla="*/ 25457 h 90029"/>
                <a:gd name="connsiteX5" fmla="*/ 161121 w 170745"/>
                <a:gd name="connsiteY5" fmla="*/ 25457 h 90029"/>
                <a:gd name="connsiteX6" fmla="*/ 159259 w 170745"/>
                <a:gd name="connsiteY6" fmla="*/ 27630 h 90029"/>
                <a:gd name="connsiteX7" fmla="*/ 156154 w 170745"/>
                <a:gd name="connsiteY7" fmla="*/ 30734 h 90029"/>
                <a:gd name="connsiteX8" fmla="*/ 148704 w 170745"/>
                <a:gd name="connsiteY8" fmla="*/ 30734 h 90029"/>
                <a:gd name="connsiteX9" fmla="*/ 143426 w 170745"/>
                <a:gd name="connsiteY9" fmla="*/ 30734 h 90029"/>
                <a:gd name="connsiteX10" fmla="*/ 137217 w 170745"/>
                <a:gd name="connsiteY10" fmla="*/ 29492 h 90029"/>
                <a:gd name="connsiteX11" fmla="*/ 132250 w 170745"/>
                <a:gd name="connsiteY11" fmla="*/ 27630 h 90029"/>
                <a:gd name="connsiteX12" fmla="*/ 128835 w 170745"/>
                <a:gd name="connsiteY12" fmla="*/ 27630 h 90029"/>
                <a:gd name="connsiteX13" fmla="*/ 128835 w 170745"/>
                <a:gd name="connsiteY13" fmla="*/ 23283 h 90029"/>
                <a:gd name="connsiteX14" fmla="*/ 132250 w 170745"/>
                <a:gd name="connsiteY14" fmla="*/ 23283 h 90029"/>
                <a:gd name="connsiteX15" fmla="*/ 132250 w 170745"/>
                <a:gd name="connsiteY15" fmla="*/ 17075 h 90029"/>
                <a:gd name="connsiteX16" fmla="*/ 130077 w 170745"/>
                <a:gd name="connsiteY16" fmla="*/ 12728 h 90029"/>
                <a:gd name="connsiteX17" fmla="*/ 130077 w 170745"/>
                <a:gd name="connsiteY17" fmla="*/ 9624 h 90029"/>
                <a:gd name="connsiteX18" fmla="*/ 128835 w 170745"/>
                <a:gd name="connsiteY18" fmla="*/ 5278 h 90029"/>
                <a:gd name="connsiteX19" fmla="*/ 126972 w 170745"/>
                <a:gd name="connsiteY19" fmla="*/ 3104 h 90029"/>
                <a:gd name="connsiteX20" fmla="*/ 124799 w 170745"/>
                <a:gd name="connsiteY20" fmla="*/ 0 h 90029"/>
                <a:gd name="connsiteX21" fmla="*/ 117659 w 170745"/>
                <a:gd name="connsiteY21" fmla="*/ 0 h 90029"/>
                <a:gd name="connsiteX22" fmla="*/ 112381 w 170745"/>
                <a:gd name="connsiteY22" fmla="*/ 0 h 90029"/>
                <a:gd name="connsiteX23" fmla="*/ 109277 w 170745"/>
                <a:gd name="connsiteY23" fmla="*/ 2173 h 90029"/>
                <a:gd name="connsiteX24" fmla="*/ 104931 w 170745"/>
                <a:gd name="connsiteY24" fmla="*/ 3104 h 90029"/>
                <a:gd name="connsiteX25" fmla="*/ 107104 w 170745"/>
                <a:gd name="connsiteY25" fmla="*/ 17075 h 90029"/>
                <a:gd name="connsiteX26" fmla="*/ 109277 w 170745"/>
                <a:gd name="connsiteY26" fmla="*/ 22352 h 90029"/>
                <a:gd name="connsiteX27" fmla="*/ 112381 w 170745"/>
                <a:gd name="connsiteY27" fmla="*/ 29492 h 90029"/>
                <a:gd name="connsiteX28" fmla="*/ 115486 w 170745"/>
                <a:gd name="connsiteY28" fmla="*/ 38185 h 90029"/>
                <a:gd name="connsiteX29" fmla="*/ 95617 w 170745"/>
                <a:gd name="connsiteY29" fmla="*/ 36943 h 90029"/>
                <a:gd name="connsiteX30" fmla="*/ 80095 w 170745"/>
                <a:gd name="connsiteY30" fmla="*/ 30734 h 90029"/>
                <a:gd name="connsiteX31" fmla="*/ 65504 w 170745"/>
                <a:gd name="connsiteY31" fmla="*/ 23283 h 90029"/>
                <a:gd name="connsiteX32" fmla="*/ 48740 w 170745"/>
                <a:gd name="connsiteY32" fmla="*/ 17075 h 90029"/>
                <a:gd name="connsiteX33" fmla="*/ 28871 w 170745"/>
                <a:gd name="connsiteY33" fmla="*/ 10555 h 90029"/>
                <a:gd name="connsiteX34" fmla="*/ 27009 w 170745"/>
                <a:gd name="connsiteY34" fmla="*/ 12728 h 90029"/>
                <a:gd name="connsiteX35" fmla="*/ 24836 w 170745"/>
                <a:gd name="connsiteY35" fmla="*/ 12728 h 90029"/>
                <a:gd name="connsiteX36" fmla="*/ 22663 w 170745"/>
                <a:gd name="connsiteY36" fmla="*/ 14901 h 90029"/>
                <a:gd name="connsiteX37" fmla="*/ 19558 w 170745"/>
                <a:gd name="connsiteY37" fmla="*/ 14901 h 90029"/>
                <a:gd name="connsiteX38" fmla="*/ 21731 w 170745"/>
                <a:gd name="connsiteY38" fmla="*/ 18006 h 90029"/>
                <a:gd name="connsiteX39" fmla="*/ 22663 w 170745"/>
                <a:gd name="connsiteY39" fmla="*/ 20179 h 90029"/>
                <a:gd name="connsiteX40" fmla="*/ 22663 w 170745"/>
                <a:gd name="connsiteY40" fmla="*/ 22352 h 90029"/>
                <a:gd name="connsiteX41" fmla="*/ 24836 w 170745"/>
                <a:gd name="connsiteY41" fmla="*/ 23283 h 90029"/>
                <a:gd name="connsiteX42" fmla="*/ 27009 w 170745"/>
                <a:gd name="connsiteY42" fmla="*/ 25457 h 90029"/>
                <a:gd name="connsiteX43" fmla="*/ 28871 w 170745"/>
                <a:gd name="connsiteY43" fmla="*/ 27630 h 90029"/>
                <a:gd name="connsiteX44" fmla="*/ 24836 w 170745"/>
                <a:gd name="connsiteY44" fmla="*/ 29492 h 90029"/>
                <a:gd name="connsiteX45" fmla="*/ 21731 w 170745"/>
                <a:gd name="connsiteY45" fmla="*/ 29492 h 90029"/>
                <a:gd name="connsiteX46" fmla="*/ 17695 w 170745"/>
                <a:gd name="connsiteY46" fmla="*/ 30734 h 90029"/>
                <a:gd name="connsiteX47" fmla="*/ 12418 w 170745"/>
                <a:gd name="connsiteY47" fmla="*/ 30734 h 90029"/>
                <a:gd name="connsiteX48" fmla="*/ 12418 w 170745"/>
                <a:gd name="connsiteY48" fmla="*/ 34770 h 90029"/>
                <a:gd name="connsiteX49" fmla="*/ 15522 w 170745"/>
                <a:gd name="connsiteY49" fmla="*/ 34770 h 90029"/>
                <a:gd name="connsiteX50" fmla="*/ 14280 w 170745"/>
                <a:gd name="connsiteY50" fmla="*/ 40047 h 90029"/>
                <a:gd name="connsiteX51" fmla="*/ 10245 w 170745"/>
                <a:gd name="connsiteY51" fmla="*/ 42221 h 90029"/>
                <a:gd name="connsiteX52" fmla="*/ 9313 w 170745"/>
                <a:gd name="connsiteY52" fmla="*/ 44394 h 90029"/>
                <a:gd name="connsiteX53" fmla="*/ 4967 w 170745"/>
                <a:gd name="connsiteY53" fmla="*/ 45636 h 90029"/>
                <a:gd name="connsiteX54" fmla="*/ 0 w 170745"/>
                <a:gd name="connsiteY54" fmla="*/ 47498 h 90029"/>
                <a:gd name="connsiteX55" fmla="*/ 0 w 170745"/>
                <a:gd name="connsiteY55" fmla="*/ 51844 h 90029"/>
                <a:gd name="connsiteX56" fmla="*/ 4967 w 170745"/>
                <a:gd name="connsiteY56" fmla="*/ 51844 h 90029"/>
                <a:gd name="connsiteX57" fmla="*/ 15522 w 170745"/>
                <a:gd name="connsiteY57" fmla="*/ 57122 h 90029"/>
                <a:gd name="connsiteX58" fmla="*/ 32286 w 170745"/>
                <a:gd name="connsiteY58" fmla="*/ 59295 h 90029"/>
                <a:gd name="connsiteX59" fmla="*/ 46567 w 170745"/>
                <a:gd name="connsiteY59" fmla="*/ 57122 h 90029"/>
                <a:gd name="connsiteX60" fmla="*/ 59295 w 170745"/>
                <a:gd name="connsiteY60" fmla="*/ 51844 h 90029"/>
                <a:gd name="connsiteX61" fmla="*/ 80095 w 170745"/>
                <a:gd name="connsiteY61" fmla="*/ 51844 h 90029"/>
                <a:gd name="connsiteX62" fmla="*/ 77922 w 170745"/>
                <a:gd name="connsiteY62" fmla="*/ 57122 h 90029"/>
                <a:gd name="connsiteX63" fmla="*/ 73886 w 170745"/>
                <a:gd name="connsiteY63" fmla="*/ 62400 h 90029"/>
                <a:gd name="connsiteX64" fmla="*/ 70782 w 170745"/>
                <a:gd name="connsiteY64" fmla="*/ 67677 h 90029"/>
                <a:gd name="connsiteX65" fmla="*/ 65504 w 170745"/>
                <a:gd name="connsiteY65" fmla="*/ 72023 h 90029"/>
                <a:gd name="connsiteX66" fmla="*/ 59295 w 170745"/>
                <a:gd name="connsiteY66" fmla="*/ 75128 h 90029"/>
                <a:gd name="connsiteX67" fmla="*/ 61158 w 170745"/>
                <a:gd name="connsiteY67" fmla="*/ 81337 h 90029"/>
                <a:gd name="connsiteX68" fmla="*/ 61158 w 170745"/>
                <a:gd name="connsiteY68" fmla="*/ 84752 h 90029"/>
                <a:gd name="connsiteX69" fmla="*/ 63331 w 170745"/>
                <a:gd name="connsiteY69" fmla="*/ 88787 h 90029"/>
                <a:gd name="connsiteX70" fmla="*/ 65504 w 170745"/>
                <a:gd name="connsiteY70" fmla="*/ 91892 h 90029"/>
                <a:gd name="connsiteX71" fmla="*/ 81026 w 170745"/>
                <a:gd name="connsiteY71" fmla="*/ 86614 h 90029"/>
                <a:gd name="connsiteX72" fmla="*/ 92513 w 170745"/>
                <a:gd name="connsiteY72" fmla="*/ 77301 h 90029"/>
                <a:gd name="connsiteX73" fmla="*/ 104931 w 170745"/>
                <a:gd name="connsiteY73" fmla="*/ 67677 h 90029"/>
                <a:gd name="connsiteX74" fmla="*/ 115486 w 170745"/>
                <a:gd name="connsiteY74" fmla="*/ 60226 h 90029"/>
                <a:gd name="connsiteX75" fmla="*/ 130077 w 170745"/>
                <a:gd name="connsiteY75" fmla="*/ 57122 h 90029"/>
                <a:gd name="connsiteX76" fmla="*/ 144668 w 170745"/>
                <a:gd name="connsiteY76" fmla="*/ 57122 h 90029"/>
                <a:gd name="connsiteX77" fmla="*/ 158017 w 170745"/>
                <a:gd name="connsiteY77" fmla="*/ 57122 h 90029"/>
                <a:gd name="connsiteX78" fmla="*/ 168572 w 170745"/>
                <a:gd name="connsiteY78" fmla="*/ 51844 h 90029"/>
                <a:gd name="connsiteX79" fmla="*/ 170745 w 170745"/>
                <a:gd name="connsiteY79" fmla="*/ 47498 h 90029"/>
                <a:gd name="connsiteX80" fmla="*/ 170745 w 170745"/>
                <a:gd name="connsiteY80" fmla="*/ 45636 h 90029"/>
                <a:gd name="connsiteX81" fmla="*/ 170745 w 170745"/>
                <a:gd name="connsiteY81" fmla="*/ 44394 h 90029"/>
                <a:gd name="connsiteX82" fmla="*/ 170745 w 170745"/>
                <a:gd name="connsiteY82" fmla="*/ 42221 h 90029"/>
                <a:gd name="connsiteX83" fmla="*/ 172608 w 170745"/>
                <a:gd name="connsiteY83" fmla="*/ 38185 h 90029"/>
                <a:gd name="connsiteX84" fmla="*/ 172608 w 170745"/>
                <a:gd name="connsiteY84" fmla="*/ 34770 h 90029"/>
                <a:gd name="connsiteX85" fmla="*/ 170745 w 170745"/>
                <a:gd name="connsiteY85" fmla="*/ 32907 h 9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70745" h="90029">
                  <a:moveTo>
                    <a:pt x="170745" y="30734"/>
                  </a:moveTo>
                  <a:lnTo>
                    <a:pt x="170745" y="29492"/>
                  </a:lnTo>
                  <a:lnTo>
                    <a:pt x="168572" y="27630"/>
                  </a:lnTo>
                  <a:lnTo>
                    <a:pt x="165468" y="25457"/>
                  </a:lnTo>
                  <a:lnTo>
                    <a:pt x="163294" y="25457"/>
                  </a:lnTo>
                  <a:lnTo>
                    <a:pt x="161121" y="25457"/>
                  </a:lnTo>
                  <a:lnTo>
                    <a:pt x="159259" y="27630"/>
                  </a:lnTo>
                  <a:lnTo>
                    <a:pt x="156154" y="30734"/>
                  </a:lnTo>
                  <a:lnTo>
                    <a:pt x="148704" y="30734"/>
                  </a:lnTo>
                  <a:lnTo>
                    <a:pt x="143426" y="30734"/>
                  </a:lnTo>
                  <a:lnTo>
                    <a:pt x="137217" y="29492"/>
                  </a:lnTo>
                  <a:lnTo>
                    <a:pt x="132250" y="27630"/>
                  </a:lnTo>
                  <a:lnTo>
                    <a:pt x="128835" y="27630"/>
                  </a:lnTo>
                  <a:lnTo>
                    <a:pt x="128835" y="23283"/>
                  </a:lnTo>
                  <a:lnTo>
                    <a:pt x="132250" y="23283"/>
                  </a:lnTo>
                  <a:lnTo>
                    <a:pt x="132250" y="17075"/>
                  </a:lnTo>
                  <a:lnTo>
                    <a:pt x="130077" y="12728"/>
                  </a:lnTo>
                  <a:lnTo>
                    <a:pt x="130077" y="9624"/>
                  </a:lnTo>
                  <a:lnTo>
                    <a:pt x="128835" y="5278"/>
                  </a:lnTo>
                  <a:lnTo>
                    <a:pt x="126972" y="3104"/>
                  </a:lnTo>
                  <a:lnTo>
                    <a:pt x="124799" y="0"/>
                  </a:lnTo>
                  <a:lnTo>
                    <a:pt x="117659" y="0"/>
                  </a:lnTo>
                  <a:lnTo>
                    <a:pt x="112381" y="0"/>
                  </a:lnTo>
                  <a:lnTo>
                    <a:pt x="109277" y="2173"/>
                  </a:lnTo>
                  <a:lnTo>
                    <a:pt x="104931" y="3104"/>
                  </a:lnTo>
                  <a:lnTo>
                    <a:pt x="107104" y="17075"/>
                  </a:lnTo>
                  <a:lnTo>
                    <a:pt x="109277" y="22352"/>
                  </a:lnTo>
                  <a:lnTo>
                    <a:pt x="112381" y="29492"/>
                  </a:lnTo>
                  <a:lnTo>
                    <a:pt x="115486" y="38185"/>
                  </a:lnTo>
                  <a:lnTo>
                    <a:pt x="95617" y="36943"/>
                  </a:lnTo>
                  <a:lnTo>
                    <a:pt x="80095" y="30734"/>
                  </a:lnTo>
                  <a:lnTo>
                    <a:pt x="65504" y="23283"/>
                  </a:lnTo>
                  <a:lnTo>
                    <a:pt x="48740" y="17075"/>
                  </a:lnTo>
                  <a:lnTo>
                    <a:pt x="28871" y="10555"/>
                  </a:lnTo>
                  <a:lnTo>
                    <a:pt x="27009" y="12728"/>
                  </a:lnTo>
                  <a:lnTo>
                    <a:pt x="24836" y="12728"/>
                  </a:lnTo>
                  <a:lnTo>
                    <a:pt x="22663" y="14901"/>
                  </a:lnTo>
                  <a:lnTo>
                    <a:pt x="19558" y="14901"/>
                  </a:lnTo>
                  <a:lnTo>
                    <a:pt x="21731" y="18006"/>
                  </a:lnTo>
                  <a:lnTo>
                    <a:pt x="22663" y="20179"/>
                  </a:lnTo>
                  <a:lnTo>
                    <a:pt x="22663" y="22352"/>
                  </a:lnTo>
                  <a:lnTo>
                    <a:pt x="24836" y="23283"/>
                  </a:lnTo>
                  <a:lnTo>
                    <a:pt x="27009" y="25457"/>
                  </a:lnTo>
                  <a:lnTo>
                    <a:pt x="28871" y="27630"/>
                  </a:lnTo>
                  <a:lnTo>
                    <a:pt x="24836" y="29492"/>
                  </a:lnTo>
                  <a:lnTo>
                    <a:pt x="21731" y="29492"/>
                  </a:lnTo>
                  <a:lnTo>
                    <a:pt x="17695" y="30734"/>
                  </a:lnTo>
                  <a:lnTo>
                    <a:pt x="12418" y="30734"/>
                  </a:lnTo>
                  <a:lnTo>
                    <a:pt x="12418" y="34770"/>
                  </a:lnTo>
                  <a:lnTo>
                    <a:pt x="15522" y="34770"/>
                  </a:lnTo>
                  <a:lnTo>
                    <a:pt x="14280" y="40047"/>
                  </a:lnTo>
                  <a:lnTo>
                    <a:pt x="10245" y="42221"/>
                  </a:lnTo>
                  <a:lnTo>
                    <a:pt x="9313" y="44394"/>
                  </a:lnTo>
                  <a:lnTo>
                    <a:pt x="4967" y="45636"/>
                  </a:lnTo>
                  <a:lnTo>
                    <a:pt x="0" y="47498"/>
                  </a:lnTo>
                  <a:lnTo>
                    <a:pt x="0" y="51844"/>
                  </a:lnTo>
                  <a:lnTo>
                    <a:pt x="4967" y="51844"/>
                  </a:lnTo>
                  <a:lnTo>
                    <a:pt x="15522" y="57122"/>
                  </a:lnTo>
                  <a:lnTo>
                    <a:pt x="32286" y="59295"/>
                  </a:lnTo>
                  <a:lnTo>
                    <a:pt x="46567" y="57122"/>
                  </a:lnTo>
                  <a:lnTo>
                    <a:pt x="59295" y="51844"/>
                  </a:lnTo>
                  <a:lnTo>
                    <a:pt x="80095" y="51844"/>
                  </a:lnTo>
                  <a:lnTo>
                    <a:pt x="77922" y="57122"/>
                  </a:lnTo>
                  <a:lnTo>
                    <a:pt x="73886" y="62400"/>
                  </a:lnTo>
                  <a:lnTo>
                    <a:pt x="70782" y="67677"/>
                  </a:lnTo>
                  <a:lnTo>
                    <a:pt x="65504" y="72023"/>
                  </a:lnTo>
                  <a:lnTo>
                    <a:pt x="59295" y="75128"/>
                  </a:lnTo>
                  <a:lnTo>
                    <a:pt x="61158" y="81337"/>
                  </a:lnTo>
                  <a:lnTo>
                    <a:pt x="61158" y="84752"/>
                  </a:lnTo>
                  <a:lnTo>
                    <a:pt x="63331" y="88787"/>
                  </a:lnTo>
                  <a:lnTo>
                    <a:pt x="65504" y="91892"/>
                  </a:lnTo>
                  <a:lnTo>
                    <a:pt x="81026" y="86614"/>
                  </a:lnTo>
                  <a:lnTo>
                    <a:pt x="92513" y="77301"/>
                  </a:lnTo>
                  <a:lnTo>
                    <a:pt x="104931" y="67677"/>
                  </a:lnTo>
                  <a:lnTo>
                    <a:pt x="115486" y="60226"/>
                  </a:lnTo>
                  <a:lnTo>
                    <a:pt x="130077" y="57122"/>
                  </a:lnTo>
                  <a:lnTo>
                    <a:pt x="144668" y="57122"/>
                  </a:lnTo>
                  <a:lnTo>
                    <a:pt x="158017" y="57122"/>
                  </a:lnTo>
                  <a:lnTo>
                    <a:pt x="168572" y="51844"/>
                  </a:lnTo>
                  <a:lnTo>
                    <a:pt x="170745" y="47498"/>
                  </a:lnTo>
                  <a:lnTo>
                    <a:pt x="170745" y="45636"/>
                  </a:lnTo>
                  <a:lnTo>
                    <a:pt x="170745" y="44394"/>
                  </a:lnTo>
                  <a:lnTo>
                    <a:pt x="170745" y="42221"/>
                  </a:lnTo>
                  <a:lnTo>
                    <a:pt x="172608" y="38185"/>
                  </a:lnTo>
                  <a:lnTo>
                    <a:pt x="172608" y="34770"/>
                  </a:lnTo>
                  <a:lnTo>
                    <a:pt x="170745" y="3290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 name="Freeform: Shape 9">
              <a:extLst>
                <a:ext uri="{FF2B5EF4-FFF2-40B4-BE49-F238E27FC236}">
                  <a16:creationId xmlns:a16="http://schemas.microsoft.com/office/drawing/2014/main" id="{1381CAFB-A2A2-442D-A1B8-3CC3005FAD28}"/>
                </a:ext>
              </a:extLst>
            </p:cNvPr>
            <p:cNvSpPr/>
            <p:nvPr/>
          </p:nvSpPr>
          <p:spPr>
            <a:xfrm>
              <a:off x="3317366" y="4178759"/>
              <a:ext cx="139701" cy="152118"/>
            </a:xfrm>
            <a:custGeom>
              <a:avLst/>
              <a:gdLst>
                <a:gd name="connsiteX0" fmla="*/ 133181 w 139700"/>
                <a:gd name="connsiteY0" fmla="*/ 30424 h 152118"/>
                <a:gd name="connsiteX1" fmla="*/ 129145 w 139700"/>
                <a:gd name="connsiteY1" fmla="*/ 22042 h 152118"/>
                <a:gd name="connsiteX2" fmla="*/ 126041 w 139700"/>
                <a:gd name="connsiteY2" fmla="*/ 14591 h 152118"/>
                <a:gd name="connsiteX3" fmla="*/ 109277 w 139700"/>
                <a:gd name="connsiteY3" fmla="*/ 14591 h 152118"/>
                <a:gd name="connsiteX4" fmla="*/ 94686 w 139700"/>
                <a:gd name="connsiteY4" fmla="*/ 14591 h 152118"/>
                <a:gd name="connsiteX5" fmla="*/ 76991 w 139700"/>
                <a:gd name="connsiteY5" fmla="*/ 14591 h 152118"/>
                <a:gd name="connsiteX6" fmla="*/ 76991 w 139700"/>
                <a:gd name="connsiteY6" fmla="*/ 931 h 152118"/>
                <a:gd name="connsiteX7" fmla="*/ 62400 w 139700"/>
                <a:gd name="connsiteY7" fmla="*/ 0 h 152118"/>
                <a:gd name="connsiteX8" fmla="*/ 50913 w 139700"/>
                <a:gd name="connsiteY8" fmla="*/ 931 h 152118"/>
                <a:gd name="connsiteX9" fmla="*/ 42531 w 139700"/>
                <a:gd name="connsiteY9" fmla="*/ 5278 h 152118"/>
                <a:gd name="connsiteX10" fmla="*/ 31045 w 139700"/>
                <a:gd name="connsiteY10" fmla="*/ 7140 h 152118"/>
                <a:gd name="connsiteX11" fmla="*/ 16454 w 139700"/>
                <a:gd name="connsiteY11" fmla="*/ 10555 h 152118"/>
                <a:gd name="connsiteX12" fmla="*/ 18627 w 139700"/>
                <a:gd name="connsiteY12" fmla="*/ 17695 h 152118"/>
                <a:gd name="connsiteX13" fmla="*/ 20800 w 139700"/>
                <a:gd name="connsiteY13" fmla="*/ 25146 h 152118"/>
                <a:gd name="connsiteX14" fmla="*/ 21731 w 139700"/>
                <a:gd name="connsiteY14" fmla="*/ 29492 h 152118"/>
                <a:gd name="connsiteX15" fmla="*/ 23904 w 139700"/>
                <a:gd name="connsiteY15" fmla="*/ 34770 h 152118"/>
                <a:gd name="connsiteX16" fmla="*/ 29182 w 139700"/>
                <a:gd name="connsiteY16" fmla="*/ 37874 h 152118"/>
                <a:gd name="connsiteX17" fmla="*/ 21731 w 139700"/>
                <a:gd name="connsiteY17" fmla="*/ 60227 h 152118"/>
                <a:gd name="connsiteX18" fmla="*/ 13349 w 139700"/>
                <a:gd name="connsiteY18" fmla="*/ 80095 h 152118"/>
                <a:gd name="connsiteX19" fmla="*/ 0 w 139700"/>
                <a:gd name="connsiteY19" fmla="*/ 94996 h 152118"/>
                <a:gd name="connsiteX20" fmla="*/ 0 w 139700"/>
                <a:gd name="connsiteY20" fmla="*/ 106793 h 152118"/>
                <a:gd name="connsiteX21" fmla="*/ 6209 w 139700"/>
                <a:gd name="connsiteY21" fmla="*/ 106793 h 152118"/>
                <a:gd name="connsiteX22" fmla="*/ 7140 w 139700"/>
                <a:gd name="connsiteY22" fmla="*/ 106793 h 152118"/>
                <a:gd name="connsiteX23" fmla="*/ 9313 w 139700"/>
                <a:gd name="connsiteY23" fmla="*/ 106793 h 152118"/>
                <a:gd name="connsiteX24" fmla="*/ 11486 w 139700"/>
                <a:gd name="connsiteY24" fmla="*/ 106793 h 152118"/>
                <a:gd name="connsiteX25" fmla="*/ 13349 w 139700"/>
                <a:gd name="connsiteY25" fmla="*/ 106793 h 152118"/>
                <a:gd name="connsiteX26" fmla="*/ 16454 w 139700"/>
                <a:gd name="connsiteY26" fmla="*/ 109898 h 152118"/>
                <a:gd name="connsiteX27" fmla="*/ 18627 w 139700"/>
                <a:gd name="connsiteY27" fmla="*/ 112071 h 152118"/>
                <a:gd name="connsiteX28" fmla="*/ 18627 w 139700"/>
                <a:gd name="connsiteY28" fmla="*/ 114244 h 152118"/>
                <a:gd name="connsiteX29" fmla="*/ 20800 w 139700"/>
                <a:gd name="connsiteY29" fmla="*/ 116107 h 152118"/>
                <a:gd name="connsiteX30" fmla="*/ 20800 w 139700"/>
                <a:gd name="connsiteY30" fmla="*/ 117349 h 152118"/>
                <a:gd name="connsiteX31" fmla="*/ 20800 w 139700"/>
                <a:gd name="connsiteY31" fmla="*/ 123557 h 152118"/>
                <a:gd name="connsiteX32" fmla="*/ 33218 w 139700"/>
                <a:gd name="connsiteY32" fmla="*/ 123557 h 152118"/>
                <a:gd name="connsiteX33" fmla="*/ 33218 w 139700"/>
                <a:gd name="connsiteY33" fmla="*/ 126662 h 152118"/>
                <a:gd name="connsiteX34" fmla="*/ 31045 w 139700"/>
                <a:gd name="connsiteY34" fmla="*/ 131008 h 152118"/>
                <a:gd name="connsiteX35" fmla="*/ 31045 w 139700"/>
                <a:gd name="connsiteY35" fmla="*/ 131939 h 152118"/>
                <a:gd name="connsiteX36" fmla="*/ 31045 w 139700"/>
                <a:gd name="connsiteY36" fmla="*/ 134113 h 152118"/>
                <a:gd name="connsiteX37" fmla="*/ 29182 w 139700"/>
                <a:gd name="connsiteY37" fmla="*/ 136286 h 152118"/>
                <a:gd name="connsiteX38" fmla="*/ 31045 w 139700"/>
                <a:gd name="connsiteY38" fmla="*/ 139390 h 152118"/>
                <a:gd name="connsiteX39" fmla="*/ 31045 w 139700"/>
                <a:gd name="connsiteY39" fmla="*/ 143736 h 152118"/>
                <a:gd name="connsiteX40" fmla="*/ 33218 w 139700"/>
                <a:gd name="connsiteY40" fmla="*/ 145910 h 152118"/>
                <a:gd name="connsiteX41" fmla="*/ 35391 w 139700"/>
                <a:gd name="connsiteY41" fmla="*/ 149014 h 152118"/>
                <a:gd name="connsiteX42" fmla="*/ 36322 w 139700"/>
                <a:gd name="connsiteY42" fmla="*/ 152118 h 152118"/>
                <a:gd name="connsiteX43" fmla="*/ 54949 w 139700"/>
                <a:gd name="connsiteY43" fmla="*/ 146841 h 152118"/>
                <a:gd name="connsiteX44" fmla="*/ 69540 w 139700"/>
                <a:gd name="connsiteY44" fmla="*/ 141563 h 152118"/>
                <a:gd name="connsiteX45" fmla="*/ 85373 w 139700"/>
                <a:gd name="connsiteY45" fmla="*/ 139390 h 152118"/>
                <a:gd name="connsiteX46" fmla="*/ 82268 w 139700"/>
                <a:gd name="connsiteY46" fmla="*/ 123557 h 152118"/>
                <a:gd name="connsiteX47" fmla="*/ 84131 w 139700"/>
                <a:gd name="connsiteY47" fmla="*/ 106793 h 152118"/>
                <a:gd name="connsiteX48" fmla="*/ 91582 w 139700"/>
                <a:gd name="connsiteY48" fmla="*/ 91892 h 152118"/>
                <a:gd name="connsiteX49" fmla="*/ 99964 w 139700"/>
                <a:gd name="connsiteY49" fmla="*/ 74817 h 152118"/>
                <a:gd name="connsiteX50" fmla="*/ 114554 w 139700"/>
                <a:gd name="connsiteY50" fmla="*/ 69540 h 152118"/>
                <a:gd name="connsiteX51" fmla="*/ 129145 w 139700"/>
                <a:gd name="connsiteY51" fmla="*/ 64262 h 152118"/>
                <a:gd name="connsiteX52" fmla="*/ 140632 w 139700"/>
                <a:gd name="connsiteY52" fmla="*/ 50603 h 152118"/>
                <a:gd name="connsiteX53" fmla="*/ 140632 w 139700"/>
                <a:gd name="connsiteY53" fmla="*/ 47498 h 152118"/>
                <a:gd name="connsiteX54" fmla="*/ 136286 w 139700"/>
                <a:gd name="connsiteY54" fmla="*/ 4004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9700" h="152118">
                  <a:moveTo>
                    <a:pt x="133181" y="30424"/>
                  </a:moveTo>
                  <a:lnTo>
                    <a:pt x="129145" y="22042"/>
                  </a:lnTo>
                  <a:lnTo>
                    <a:pt x="126041" y="14591"/>
                  </a:lnTo>
                  <a:lnTo>
                    <a:pt x="109277" y="14591"/>
                  </a:lnTo>
                  <a:lnTo>
                    <a:pt x="94686" y="14591"/>
                  </a:lnTo>
                  <a:lnTo>
                    <a:pt x="76991" y="14591"/>
                  </a:lnTo>
                  <a:lnTo>
                    <a:pt x="76991" y="931"/>
                  </a:lnTo>
                  <a:lnTo>
                    <a:pt x="62400" y="0"/>
                  </a:lnTo>
                  <a:lnTo>
                    <a:pt x="50913" y="931"/>
                  </a:lnTo>
                  <a:lnTo>
                    <a:pt x="42531" y="5278"/>
                  </a:lnTo>
                  <a:lnTo>
                    <a:pt x="31045" y="7140"/>
                  </a:lnTo>
                  <a:lnTo>
                    <a:pt x="16454" y="10555"/>
                  </a:lnTo>
                  <a:lnTo>
                    <a:pt x="18627" y="17695"/>
                  </a:lnTo>
                  <a:lnTo>
                    <a:pt x="20800" y="25146"/>
                  </a:lnTo>
                  <a:lnTo>
                    <a:pt x="21731" y="29492"/>
                  </a:lnTo>
                  <a:lnTo>
                    <a:pt x="23904" y="34770"/>
                  </a:lnTo>
                  <a:lnTo>
                    <a:pt x="29182" y="37874"/>
                  </a:lnTo>
                  <a:lnTo>
                    <a:pt x="21731" y="60227"/>
                  </a:lnTo>
                  <a:lnTo>
                    <a:pt x="13349" y="80095"/>
                  </a:lnTo>
                  <a:lnTo>
                    <a:pt x="0" y="94996"/>
                  </a:lnTo>
                  <a:lnTo>
                    <a:pt x="0" y="106793"/>
                  </a:lnTo>
                  <a:lnTo>
                    <a:pt x="6209" y="106793"/>
                  </a:lnTo>
                  <a:lnTo>
                    <a:pt x="7140" y="106793"/>
                  </a:lnTo>
                  <a:lnTo>
                    <a:pt x="9313" y="106793"/>
                  </a:lnTo>
                  <a:lnTo>
                    <a:pt x="11486" y="106793"/>
                  </a:lnTo>
                  <a:lnTo>
                    <a:pt x="13349" y="106793"/>
                  </a:lnTo>
                  <a:lnTo>
                    <a:pt x="16454" y="109898"/>
                  </a:lnTo>
                  <a:lnTo>
                    <a:pt x="18627" y="112071"/>
                  </a:lnTo>
                  <a:lnTo>
                    <a:pt x="18627" y="114244"/>
                  </a:lnTo>
                  <a:lnTo>
                    <a:pt x="20800" y="116107"/>
                  </a:lnTo>
                  <a:lnTo>
                    <a:pt x="20800" y="117349"/>
                  </a:lnTo>
                  <a:lnTo>
                    <a:pt x="20800" y="123557"/>
                  </a:lnTo>
                  <a:lnTo>
                    <a:pt x="33218" y="123557"/>
                  </a:lnTo>
                  <a:lnTo>
                    <a:pt x="33218" y="126662"/>
                  </a:lnTo>
                  <a:lnTo>
                    <a:pt x="31045" y="131008"/>
                  </a:lnTo>
                  <a:lnTo>
                    <a:pt x="31045" y="131939"/>
                  </a:lnTo>
                  <a:lnTo>
                    <a:pt x="31045" y="134113"/>
                  </a:lnTo>
                  <a:lnTo>
                    <a:pt x="29182" y="136286"/>
                  </a:lnTo>
                  <a:lnTo>
                    <a:pt x="31045" y="139390"/>
                  </a:lnTo>
                  <a:lnTo>
                    <a:pt x="31045" y="143736"/>
                  </a:lnTo>
                  <a:lnTo>
                    <a:pt x="33218" y="145910"/>
                  </a:lnTo>
                  <a:lnTo>
                    <a:pt x="35391" y="149014"/>
                  </a:lnTo>
                  <a:lnTo>
                    <a:pt x="36322" y="152118"/>
                  </a:lnTo>
                  <a:lnTo>
                    <a:pt x="54949" y="146841"/>
                  </a:lnTo>
                  <a:lnTo>
                    <a:pt x="69540" y="141563"/>
                  </a:lnTo>
                  <a:lnTo>
                    <a:pt x="85373" y="139390"/>
                  </a:lnTo>
                  <a:lnTo>
                    <a:pt x="82268" y="123557"/>
                  </a:lnTo>
                  <a:lnTo>
                    <a:pt x="84131" y="106793"/>
                  </a:lnTo>
                  <a:lnTo>
                    <a:pt x="91582" y="91892"/>
                  </a:lnTo>
                  <a:lnTo>
                    <a:pt x="99964" y="74817"/>
                  </a:lnTo>
                  <a:lnTo>
                    <a:pt x="114554" y="69540"/>
                  </a:lnTo>
                  <a:lnTo>
                    <a:pt x="129145" y="64262"/>
                  </a:lnTo>
                  <a:lnTo>
                    <a:pt x="140632" y="50603"/>
                  </a:lnTo>
                  <a:lnTo>
                    <a:pt x="140632" y="47498"/>
                  </a:lnTo>
                  <a:lnTo>
                    <a:pt x="136286" y="4004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 name="Freeform: Shape 10">
              <a:extLst>
                <a:ext uri="{FF2B5EF4-FFF2-40B4-BE49-F238E27FC236}">
                  <a16:creationId xmlns:a16="http://schemas.microsoft.com/office/drawing/2014/main" id="{60BC88FB-EA59-4C12-B5DB-64618B318E33}"/>
                </a:ext>
              </a:extLst>
            </p:cNvPr>
            <p:cNvSpPr/>
            <p:nvPr/>
          </p:nvSpPr>
          <p:spPr>
            <a:xfrm>
              <a:off x="3770306" y="4054891"/>
              <a:ext cx="24836" cy="12418"/>
            </a:xfrm>
            <a:custGeom>
              <a:avLst/>
              <a:gdLst>
                <a:gd name="connsiteX0" fmla="*/ 3104 w 24835"/>
                <a:gd name="connsiteY0" fmla="*/ 12728 h 12417"/>
                <a:gd name="connsiteX1" fmla="*/ 27009 w 24835"/>
                <a:gd name="connsiteY1" fmla="*/ 7451 h 12417"/>
                <a:gd name="connsiteX2" fmla="*/ 27009 w 24835"/>
                <a:gd name="connsiteY2" fmla="*/ 0 h 12417"/>
                <a:gd name="connsiteX3" fmla="*/ 21731 w 24835"/>
                <a:gd name="connsiteY3" fmla="*/ 0 h 12417"/>
                <a:gd name="connsiteX4" fmla="*/ 17695 w 24835"/>
                <a:gd name="connsiteY4" fmla="*/ 0 h 12417"/>
                <a:gd name="connsiteX5" fmla="*/ 14591 w 24835"/>
                <a:gd name="connsiteY5" fmla="*/ 0 h 12417"/>
                <a:gd name="connsiteX6" fmla="*/ 12418 w 24835"/>
                <a:gd name="connsiteY6" fmla="*/ 0 h 12417"/>
                <a:gd name="connsiteX7" fmla="*/ 9313 w 24835"/>
                <a:gd name="connsiteY7" fmla="*/ 0 h 12417"/>
                <a:gd name="connsiteX8" fmla="*/ 5278 w 24835"/>
                <a:gd name="connsiteY8" fmla="*/ 0 h 12417"/>
                <a:gd name="connsiteX9" fmla="*/ 0 w 24835"/>
                <a:gd name="connsiteY9"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12417">
                  <a:moveTo>
                    <a:pt x="3104" y="12728"/>
                  </a:moveTo>
                  <a:lnTo>
                    <a:pt x="27009" y="7451"/>
                  </a:lnTo>
                  <a:lnTo>
                    <a:pt x="27009" y="0"/>
                  </a:lnTo>
                  <a:lnTo>
                    <a:pt x="21731" y="0"/>
                  </a:lnTo>
                  <a:lnTo>
                    <a:pt x="17695" y="0"/>
                  </a:lnTo>
                  <a:lnTo>
                    <a:pt x="14591" y="0"/>
                  </a:lnTo>
                  <a:lnTo>
                    <a:pt x="12418" y="0"/>
                  </a:lnTo>
                  <a:lnTo>
                    <a:pt x="9313" y="0"/>
                  </a:lnTo>
                  <a:lnTo>
                    <a:pt x="5278"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2" name="Freeform: Shape 11">
              <a:extLst>
                <a:ext uri="{FF2B5EF4-FFF2-40B4-BE49-F238E27FC236}">
                  <a16:creationId xmlns:a16="http://schemas.microsoft.com/office/drawing/2014/main" id="{17BED61A-252F-44AE-A0F4-EECBC852ACC6}"/>
                </a:ext>
              </a:extLst>
            </p:cNvPr>
            <p:cNvSpPr/>
            <p:nvPr/>
          </p:nvSpPr>
          <p:spPr>
            <a:xfrm>
              <a:off x="3430679" y="4132192"/>
              <a:ext cx="12418" cy="6209"/>
            </a:xfrm>
            <a:custGeom>
              <a:avLst/>
              <a:gdLst>
                <a:gd name="connsiteX0" fmla="*/ 7451 w 12417"/>
                <a:gd name="connsiteY0" fmla="*/ 1863 h 6208"/>
                <a:gd name="connsiteX1" fmla="*/ 3104 w 12417"/>
                <a:gd name="connsiteY1" fmla="*/ 0 h 6208"/>
                <a:gd name="connsiteX2" fmla="*/ 0 w 12417"/>
                <a:gd name="connsiteY2" fmla="*/ 0 h 6208"/>
                <a:gd name="connsiteX3" fmla="*/ 0 w 12417"/>
                <a:gd name="connsiteY3" fmla="*/ 7140 h 6208"/>
                <a:gd name="connsiteX4" fmla="*/ 12728 w 12417"/>
                <a:gd name="connsiteY4" fmla="*/ 7140 h 6208"/>
                <a:gd name="connsiteX5" fmla="*/ 10555 w 12417"/>
                <a:gd name="connsiteY5" fmla="*/ 3104 h 6208"/>
                <a:gd name="connsiteX6" fmla="*/ 8382 w 12417"/>
                <a:gd name="connsiteY6" fmla="*/ 1863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7" h="6208">
                  <a:moveTo>
                    <a:pt x="7451" y="1863"/>
                  </a:moveTo>
                  <a:lnTo>
                    <a:pt x="3104" y="0"/>
                  </a:lnTo>
                  <a:lnTo>
                    <a:pt x="0" y="0"/>
                  </a:lnTo>
                  <a:lnTo>
                    <a:pt x="0" y="7140"/>
                  </a:lnTo>
                  <a:lnTo>
                    <a:pt x="12728" y="7140"/>
                  </a:lnTo>
                  <a:lnTo>
                    <a:pt x="10555" y="3104"/>
                  </a:lnTo>
                  <a:lnTo>
                    <a:pt x="8382" y="186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3" name="Freeform: Shape 12">
              <a:extLst>
                <a:ext uri="{FF2B5EF4-FFF2-40B4-BE49-F238E27FC236}">
                  <a16:creationId xmlns:a16="http://schemas.microsoft.com/office/drawing/2014/main" id="{F6894A19-2BA3-4CD4-88B4-4198266D0312}"/>
                </a:ext>
              </a:extLst>
            </p:cNvPr>
            <p:cNvSpPr/>
            <p:nvPr/>
          </p:nvSpPr>
          <p:spPr>
            <a:xfrm>
              <a:off x="3367348" y="4082210"/>
              <a:ext cx="96238" cy="58985"/>
            </a:xfrm>
            <a:custGeom>
              <a:avLst/>
              <a:gdLst>
                <a:gd name="connsiteX0" fmla="*/ 24836 w 96238"/>
                <a:gd name="connsiteY0" fmla="*/ 60537 h 58984"/>
                <a:gd name="connsiteX1" fmla="*/ 35391 w 96238"/>
                <a:gd name="connsiteY1" fmla="*/ 60537 h 58984"/>
                <a:gd name="connsiteX2" fmla="*/ 48740 w 96238"/>
                <a:gd name="connsiteY2" fmla="*/ 57122 h 58984"/>
                <a:gd name="connsiteX3" fmla="*/ 54018 w 96238"/>
                <a:gd name="connsiteY3" fmla="*/ 47809 h 58984"/>
                <a:gd name="connsiteX4" fmla="*/ 56191 w 96238"/>
                <a:gd name="connsiteY4" fmla="*/ 29803 h 58984"/>
                <a:gd name="connsiteX5" fmla="*/ 59295 w 96238"/>
                <a:gd name="connsiteY5" fmla="*/ 32907 h 58984"/>
                <a:gd name="connsiteX6" fmla="*/ 61468 w 96238"/>
                <a:gd name="connsiteY6" fmla="*/ 35080 h 58984"/>
                <a:gd name="connsiteX7" fmla="*/ 64573 w 96238"/>
                <a:gd name="connsiteY7" fmla="*/ 37253 h 58984"/>
                <a:gd name="connsiteX8" fmla="*/ 68608 w 96238"/>
                <a:gd name="connsiteY8" fmla="*/ 39427 h 58984"/>
                <a:gd name="connsiteX9" fmla="*/ 76059 w 96238"/>
                <a:gd name="connsiteY9" fmla="*/ 42531 h 58984"/>
                <a:gd name="connsiteX10" fmla="*/ 79164 w 96238"/>
                <a:gd name="connsiteY10" fmla="*/ 37253 h 58984"/>
                <a:gd name="connsiteX11" fmla="*/ 85373 w 96238"/>
                <a:gd name="connsiteY11" fmla="*/ 32907 h 58984"/>
                <a:gd name="connsiteX12" fmla="*/ 90650 w 96238"/>
                <a:gd name="connsiteY12" fmla="*/ 29803 h 58984"/>
                <a:gd name="connsiteX13" fmla="*/ 95617 w 96238"/>
                <a:gd name="connsiteY13" fmla="*/ 25457 h 58984"/>
                <a:gd name="connsiteX14" fmla="*/ 95617 w 96238"/>
                <a:gd name="connsiteY14" fmla="*/ 22352 h 58984"/>
                <a:gd name="connsiteX15" fmla="*/ 97790 w 96238"/>
                <a:gd name="connsiteY15" fmla="*/ 18006 h 58984"/>
                <a:gd name="connsiteX16" fmla="*/ 95617 w 96238"/>
                <a:gd name="connsiteY16" fmla="*/ 12728 h 58984"/>
                <a:gd name="connsiteX17" fmla="*/ 95617 w 96238"/>
                <a:gd name="connsiteY17" fmla="*/ 7451 h 58984"/>
                <a:gd name="connsiteX18" fmla="*/ 95617 w 96238"/>
                <a:gd name="connsiteY18" fmla="*/ 0 h 58984"/>
                <a:gd name="connsiteX19" fmla="*/ 66435 w 96238"/>
                <a:gd name="connsiteY19" fmla="*/ 7451 h 58984"/>
                <a:gd name="connsiteX20" fmla="*/ 41600 w 96238"/>
                <a:gd name="connsiteY20" fmla="*/ 18006 h 58984"/>
                <a:gd name="connsiteX21" fmla="*/ 19558 w 96238"/>
                <a:gd name="connsiteY21" fmla="*/ 31976 h 58984"/>
                <a:gd name="connsiteX22" fmla="*/ 0 w 96238"/>
                <a:gd name="connsiteY22" fmla="*/ 45636 h 58984"/>
                <a:gd name="connsiteX23" fmla="*/ 0 w 96238"/>
                <a:gd name="connsiteY23" fmla="*/ 60537 h 58984"/>
                <a:gd name="connsiteX24" fmla="*/ 13349 w 96238"/>
                <a:gd name="connsiteY24" fmla="*/ 60537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238" h="58984">
                  <a:moveTo>
                    <a:pt x="24836" y="60537"/>
                  </a:moveTo>
                  <a:lnTo>
                    <a:pt x="35391" y="60537"/>
                  </a:lnTo>
                  <a:lnTo>
                    <a:pt x="48740" y="57122"/>
                  </a:lnTo>
                  <a:lnTo>
                    <a:pt x="54018" y="47809"/>
                  </a:lnTo>
                  <a:lnTo>
                    <a:pt x="56191" y="29803"/>
                  </a:lnTo>
                  <a:lnTo>
                    <a:pt x="59295" y="32907"/>
                  </a:lnTo>
                  <a:lnTo>
                    <a:pt x="61468" y="35080"/>
                  </a:lnTo>
                  <a:lnTo>
                    <a:pt x="64573" y="37253"/>
                  </a:lnTo>
                  <a:lnTo>
                    <a:pt x="68608" y="39427"/>
                  </a:lnTo>
                  <a:lnTo>
                    <a:pt x="76059" y="42531"/>
                  </a:lnTo>
                  <a:lnTo>
                    <a:pt x="79164" y="37253"/>
                  </a:lnTo>
                  <a:lnTo>
                    <a:pt x="85373" y="32907"/>
                  </a:lnTo>
                  <a:lnTo>
                    <a:pt x="90650" y="29803"/>
                  </a:lnTo>
                  <a:lnTo>
                    <a:pt x="95617" y="25457"/>
                  </a:lnTo>
                  <a:lnTo>
                    <a:pt x="95617" y="22352"/>
                  </a:lnTo>
                  <a:lnTo>
                    <a:pt x="97790" y="18006"/>
                  </a:lnTo>
                  <a:lnTo>
                    <a:pt x="95617" y="12728"/>
                  </a:lnTo>
                  <a:lnTo>
                    <a:pt x="95617" y="7451"/>
                  </a:lnTo>
                  <a:lnTo>
                    <a:pt x="95617" y="0"/>
                  </a:lnTo>
                  <a:lnTo>
                    <a:pt x="66435" y="7451"/>
                  </a:lnTo>
                  <a:lnTo>
                    <a:pt x="41600" y="18006"/>
                  </a:lnTo>
                  <a:lnTo>
                    <a:pt x="19558" y="31976"/>
                  </a:lnTo>
                  <a:lnTo>
                    <a:pt x="0" y="45636"/>
                  </a:lnTo>
                  <a:lnTo>
                    <a:pt x="0" y="60537"/>
                  </a:lnTo>
                  <a:lnTo>
                    <a:pt x="13349" y="6053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4" name="Freeform: Shape 13">
              <a:extLst>
                <a:ext uri="{FF2B5EF4-FFF2-40B4-BE49-F238E27FC236}">
                  <a16:creationId xmlns:a16="http://schemas.microsoft.com/office/drawing/2014/main" id="{20F6B79E-305E-424D-98E9-A6DEBD5B8535}"/>
                </a:ext>
              </a:extLst>
            </p:cNvPr>
            <p:cNvSpPr/>
            <p:nvPr/>
          </p:nvSpPr>
          <p:spPr>
            <a:xfrm>
              <a:off x="3502702" y="4062342"/>
              <a:ext cx="43462" cy="27940"/>
            </a:xfrm>
            <a:custGeom>
              <a:avLst/>
              <a:gdLst>
                <a:gd name="connsiteX0" fmla="*/ 4036 w 43462"/>
                <a:gd name="connsiteY0" fmla="*/ 25146 h 27940"/>
                <a:gd name="connsiteX1" fmla="*/ 7140 w 43462"/>
                <a:gd name="connsiteY1" fmla="*/ 29492 h 27940"/>
                <a:gd name="connsiteX2" fmla="*/ 13349 w 43462"/>
                <a:gd name="connsiteY2" fmla="*/ 30734 h 27940"/>
                <a:gd name="connsiteX3" fmla="*/ 16454 w 43462"/>
                <a:gd name="connsiteY3" fmla="*/ 30734 h 27940"/>
                <a:gd name="connsiteX4" fmla="*/ 21731 w 43462"/>
                <a:gd name="connsiteY4" fmla="*/ 29492 h 27940"/>
                <a:gd name="connsiteX5" fmla="*/ 27940 w 43462"/>
                <a:gd name="connsiteY5" fmla="*/ 25146 h 27940"/>
                <a:gd name="connsiteX6" fmla="*/ 33218 w 43462"/>
                <a:gd name="connsiteY6" fmla="*/ 19869 h 27940"/>
                <a:gd name="connsiteX7" fmla="*/ 36322 w 43462"/>
                <a:gd name="connsiteY7" fmla="*/ 15833 h 27940"/>
                <a:gd name="connsiteX8" fmla="*/ 40668 w 43462"/>
                <a:gd name="connsiteY8" fmla="*/ 10555 h 27940"/>
                <a:gd name="connsiteX9" fmla="*/ 43773 w 43462"/>
                <a:gd name="connsiteY9" fmla="*/ 5278 h 27940"/>
                <a:gd name="connsiteX10" fmla="*/ 38495 w 43462"/>
                <a:gd name="connsiteY10" fmla="*/ 3104 h 27940"/>
                <a:gd name="connsiteX11" fmla="*/ 31045 w 43462"/>
                <a:gd name="connsiteY11" fmla="*/ 931 h 27940"/>
                <a:gd name="connsiteX12" fmla="*/ 23904 w 43462"/>
                <a:gd name="connsiteY12" fmla="*/ 931 h 27940"/>
                <a:gd name="connsiteX13" fmla="*/ 14591 w 43462"/>
                <a:gd name="connsiteY13" fmla="*/ 0 h 27940"/>
                <a:gd name="connsiteX14" fmla="*/ 7140 w 43462"/>
                <a:gd name="connsiteY14" fmla="*/ 7451 h 27940"/>
                <a:gd name="connsiteX15" fmla="*/ 0 w 43462"/>
                <a:gd name="connsiteY15" fmla="*/ 12728 h 27940"/>
                <a:gd name="connsiteX16" fmla="*/ 0 w 43462"/>
                <a:gd name="connsiteY16" fmla="*/ 18006 h 27940"/>
                <a:gd name="connsiteX17" fmla="*/ 1863 w 43462"/>
                <a:gd name="connsiteY17" fmla="*/ 22042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462" h="27940">
                  <a:moveTo>
                    <a:pt x="4036" y="25146"/>
                  </a:moveTo>
                  <a:lnTo>
                    <a:pt x="7140" y="29492"/>
                  </a:lnTo>
                  <a:lnTo>
                    <a:pt x="13349" y="30734"/>
                  </a:lnTo>
                  <a:lnTo>
                    <a:pt x="16454" y="30734"/>
                  </a:lnTo>
                  <a:lnTo>
                    <a:pt x="21731" y="29492"/>
                  </a:lnTo>
                  <a:lnTo>
                    <a:pt x="27940" y="25146"/>
                  </a:lnTo>
                  <a:lnTo>
                    <a:pt x="33218" y="19869"/>
                  </a:lnTo>
                  <a:lnTo>
                    <a:pt x="36322" y="15833"/>
                  </a:lnTo>
                  <a:lnTo>
                    <a:pt x="40668" y="10555"/>
                  </a:lnTo>
                  <a:lnTo>
                    <a:pt x="43773" y="5278"/>
                  </a:lnTo>
                  <a:lnTo>
                    <a:pt x="38495" y="3104"/>
                  </a:lnTo>
                  <a:lnTo>
                    <a:pt x="31045" y="931"/>
                  </a:lnTo>
                  <a:lnTo>
                    <a:pt x="23904" y="931"/>
                  </a:lnTo>
                  <a:lnTo>
                    <a:pt x="14591" y="0"/>
                  </a:lnTo>
                  <a:lnTo>
                    <a:pt x="7140" y="7451"/>
                  </a:lnTo>
                  <a:lnTo>
                    <a:pt x="0" y="12728"/>
                  </a:lnTo>
                  <a:lnTo>
                    <a:pt x="0" y="18006"/>
                  </a:lnTo>
                  <a:lnTo>
                    <a:pt x="1863" y="2204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5" name="Freeform: Shape 14">
              <a:extLst>
                <a:ext uri="{FF2B5EF4-FFF2-40B4-BE49-F238E27FC236}">
                  <a16:creationId xmlns:a16="http://schemas.microsoft.com/office/drawing/2014/main" id="{472BF784-9167-47D7-BDF3-948D59AB733A}"/>
                </a:ext>
              </a:extLst>
            </p:cNvPr>
            <p:cNvSpPr/>
            <p:nvPr/>
          </p:nvSpPr>
          <p:spPr>
            <a:xfrm>
              <a:off x="5862400" y="4041231"/>
              <a:ext cx="260774" cy="310446"/>
            </a:xfrm>
            <a:custGeom>
              <a:avLst/>
              <a:gdLst>
                <a:gd name="connsiteX0" fmla="*/ 16454 w 260774"/>
                <a:gd name="connsiteY0" fmla="*/ 264189 h 310445"/>
                <a:gd name="connsiteX1" fmla="*/ 24836 w 260774"/>
                <a:gd name="connsiteY1" fmla="*/ 273813 h 310445"/>
                <a:gd name="connsiteX2" fmla="*/ 34149 w 260774"/>
                <a:gd name="connsiteY2" fmla="*/ 286541 h 310445"/>
                <a:gd name="connsiteX3" fmla="*/ 39427 w 260774"/>
                <a:gd name="connsiteY3" fmla="*/ 301443 h 310445"/>
                <a:gd name="connsiteX4" fmla="*/ 56191 w 260774"/>
                <a:gd name="connsiteY4" fmla="*/ 304547 h 310445"/>
                <a:gd name="connsiteX5" fmla="*/ 70782 w 260774"/>
                <a:gd name="connsiteY5" fmla="*/ 310756 h 310445"/>
                <a:gd name="connsiteX6" fmla="*/ 74818 w 260774"/>
                <a:gd name="connsiteY6" fmla="*/ 301443 h 310445"/>
                <a:gd name="connsiteX7" fmla="*/ 80095 w 260774"/>
                <a:gd name="connsiteY7" fmla="*/ 301443 h 310445"/>
                <a:gd name="connsiteX8" fmla="*/ 80095 w 260774"/>
                <a:gd name="connsiteY8" fmla="*/ 297097 h 310445"/>
                <a:gd name="connsiteX9" fmla="*/ 68609 w 260774"/>
                <a:gd name="connsiteY9" fmla="*/ 288715 h 310445"/>
                <a:gd name="connsiteX10" fmla="*/ 60226 w 260774"/>
                <a:gd name="connsiteY10" fmla="*/ 276918 h 310445"/>
                <a:gd name="connsiteX11" fmla="*/ 53086 w 260774"/>
                <a:gd name="connsiteY11" fmla="*/ 266362 h 310445"/>
                <a:gd name="connsiteX12" fmla="*/ 50913 w 260774"/>
                <a:gd name="connsiteY12" fmla="*/ 257049 h 310445"/>
                <a:gd name="connsiteX13" fmla="*/ 56191 w 260774"/>
                <a:gd name="connsiteY13" fmla="*/ 229419 h 310445"/>
                <a:gd name="connsiteX14" fmla="*/ 67677 w 260774"/>
                <a:gd name="connsiteY14" fmla="*/ 199927 h 310445"/>
                <a:gd name="connsiteX15" fmla="*/ 83199 w 260774"/>
                <a:gd name="connsiteY15" fmla="*/ 170124 h 310445"/>
                <a:gd name="connsiteX16" fmla="*/ 104000 w 260774"/>
                <a:gd name="connsiteY16" fmla="*/ 140632 h 310445"/>
                <a:gd name="connsiteX17" fmla="*/ 124799 w 260774"/>
                <a:gd name="connsiteY17" fmla="*/ 115175 h 310445"/>
                <a:gd name="connsiteX18" fmla="*/ 145599 w 260774"/>
                <a:gd name="connsiteY18" fmla="*/ 92823 h 310445"/>
                <a:gd name="connsiteX19" fmla="*/ 163295 w 260774"/>
                <a:gd name="connsiteY19" fmla="*/ 78232 h 310445"/>
                <a:gd name="connsiteX20" fmla="*/ 180059 w 260774"/>
                <a:gd name="connsiteY20" fmla="*/ 70782 h 310445"/>
                <a:gd name="connsiteX21" fmla="*/ 197754 w 260774"/>
                <a:gd name="connsiteY21" fmla="*/ 63331 h 310445"/>
                <a:gd name="connsiteX22" fmla="*/ 217623 w 260774"/>
                <a:gd name="connsiteY22" fmla="*/ 55880 h 310445"/>
                <a:gd name="connsiteX23" fmla="*/ 234076 w 260774"/>
                <a:gd name="connsiteY23" fmla="*/ 46256 h 310445"/>
                <a:gd name="connsiteX24" fmla="*/ 248667 w 260774"/>
                <a:gd name="connsiteY24" fmla="*/ 35701 h 310445"/>
                <a:gd name="connsiteX25" fmla="*/ 260154 w 260774"/>
                <a:gd name="connsiteY25" fmla="*/ 21110 h 310445"/>
                <a:gd name="connsiteX26" fmla="*/ 261395 w 260774"/>
                <a:gd name="connsiteY26" fmla="*/ 18937 h 310445"/>
                <a:gd name="connsiteX27" fmla="*/ 261395 w 260774"/>
                <a:gd name="connsiteY27" fmla="*/ 16764 h 310445"/>
                <a:gd name="connsiteX28" fmla="*/ 263258 w 260774"/>
                <a:gd name="connsiteY28" fmla="*/ 13660 h 310445"/>
                <a:gd name="connsiteX29" fmla="*/ 260154 w 260774"/>
                <a:gd name="connsiteY29" fmla="*/ 9313 h 310445"/>
                <a:gd name="connsiteX30" fmla="*/ 258291 w 260774"/>
                <a:gd name="connsiteY30" fmla="*/ 6209 h 310445"/>
                <a:gd name="connsiteX31" fmla="*/ 253945 w 260774"/>
                <a:gd name="connsiteY31" fmla="*/ 1863 h 310445"/>
                <a:gd name="connsiteX32" fmla="*/ 236249 w 260774"/>
                <a:gd name="connsiteY32" fmla="*/ 0 h 310445"/>
                <a:gd name="connsiteX33" fmla="*/ 223832 w 260774"/>
                <a:gd name="connsiteY33" fmla="*/ 4036 h 310445"/>
                <a:gd name="connsiteX34" fmla="*/ 216381 w 260774"/>
                <a:gd name="connsiteY34" fmla="*/ 7140 h 310445"/>
                <a:gd name="connsiteX35" fmla="*/ 210172 w 260774"/>
                <a:gd name="connsiteY35" fmla="*/ 11486 h 310445"/>
                <a:gd name="connsiteX36" fmla="*/ 205205 w 260774"/>
                <a:gd name="connsiteY36" fmla="*/ 18937 h 310445"/>
                <a:gd name="connsiteX37" fmla="*/ 197754 w 260774"/>
                <a:gd name="connsiteY37" fmla="*/ 24215 h 310445"/>
                <a:gd name="connsiteX38" fmla="*/ 187199 w 260774"/>
                <a:gd name="connsiteY38" fmla="*/ 29492 h 310445"/>
                <a:gd name="connsiteX39" fmla="*/ 153981 w 260774"/>
                <a:gd name="connsiteY39" fmla="*/ 29492 h 310445"/>
                <a:gd name="connsiteX40" fmla="*/ 134113 w 260774"/>
                <a:gd name="connsiteY40" fmla="*/ 39116 h 310445"/>
                <a:gd name="connsiteX41" fmla="*/ 110208 w 260774"/>
                <a:gd name="connsiteY41" fmla="*/ 51844 h 310445"/>
                <a:gd name="connsiteX42" fmla="*/ 87235 w 260774"/>
                <a:gd name="connsiteY42" fmla="*/ 68609 h 310445"/>
                <a:gd name="connsiteX43" fmla="*/ 68609 w 260774"/>
                <a:gd name="connsiteY43" fmla="*/ 85683 h 310445"/>
                <a:gd name="connsiteX44" fmla="*/ 54017 w 260774"/>
                <a:gd name="connsiteY44" fmla="*/ 101516 h 310445"/>
                <a:gd name="connsiteX45" fmla="*/ 53086 w 260774"/>
                <a:gd name="connsiteY45" fmla="*/ 107725 h 310445"/>
                <a:gd name="connsiteX46" fmla="*/ 53086 w 260774"/>
                <a:gd name="connsiteY46" fmla="*/ 110829 h 310445"/>
                <a:gd name="connsiteX47" fmla="*/ 53086 w 260774"/>
                <a:gd name="connsiteY47" fmla="*/ 116107 h 310445"/>
                <a:gd name="connsiteX48" fmla="*/ 54017 w 260774"/>
                <a:gd name="connsiteY48" fmla="*/ 118280 h 310445"/>
                <a:gd name="connsiteX49" fmla="*/ 54017 w 260774"/>
                <a:gd name="connsiteY49" fmla="*/ 122626 h 310445"/>
                <a:gd name="connsiteX50" fmla="*/ 56191 w 260774"/>
                <a:gd name="connsiteY50" fmla="*/ 127904 h 310445"/>
                <a:gd name="connsiteX51" fmla="*/ 54017 w 260774"/>
                <a:gd name="connsiteY51" fmla="*/ 131008 h 310445"/>
                <a:gd name="connsiteX52" fmla="*/ 48740 w 260774"/>
                <a:gd name="connsiteY52" fmla="*/ 144668 h 310445"/>
                <a:gd name="connsiteX53" fmla="*/ 39427 w 260774"/>
                <a:gd name="connsiteY53" fmla="*/ 153360 h 310445"/>
                <a:gd name="connsiteX54" fmla="*/ 31045 w 260774"/>
                <a:gd name="connsiteY54" fmla="*/ 162674 h 310445"/>
                <a:gd name="connsiteX55" fmla="*/ 31045 w 260774"/>
                <a:gd name="connsiteY55" fmla="*/ 164847 h 310445"/>
                <a:gd name="connsiteX56" fmla="*/ 31045 w 260774"/>
                <a:gd name="connsiteY56" fmla="*/ 167020 h 310445"/>
                <a:gd name="connsiteX57" fmla="*/ 32286 w 260774"/>
                <a:gd name="connsiteY57" fmla="*/ 167020 h 310445"/>
                <a:gd name="connsiteX58" fmla="*/ 32286 w 260774"/>
                <a:gd name="connsiteY58" fmla="*/ 167951 h 310445"/>
                <a:gd name="connsiteX59" fmla="*/ 36322 w 260774"/>
                <a:gd name="connsiteY59" fmla="*/ 170124 h 310445"/>
                <a:gd name="connsiteX60" fmla="*/ 39427 w 260774"/>
                <a:gd name="connsiteY60" fmla="*/ 172297 h 310445"/>
                <a:gd name="connsiteX61" fmla="*/ 34149 w 260774"/>
                <a:gd name="connsiteY61" fmla="*/ 182853 h 310445"/>
                <a:gd name="connsiteX62" fmla="*/ 27009 w 260774"/>
                <a:gd name="connsiteY62" fmla="*/ 190303 h 310445"/>
                <a:gd name="connsiteX63" fmla="*/ 19558 w 260774"/>
                <a:gd name="connsiteY63" fmla="*/ 195581 h 310445"/>
                <a:gd name="connsiteX64" fmla="*/ 14591 w 260774"/>
                <a:gd name="connsiteY64" fmla="*/ 205205 h 310445"/>
                <a:gd name="connsiteX65" fmla="*/ 12418 w 260774"/>
                <a:gd name="connsiteY65" fmla="*/ 212345 h 310445"/>
                <a:gd name="connsiteX66" fmla="*/ 14591 w 260774"/>
                <a:gd name="connsiteY66" fmla="*/ 219796 h 310445"/>
                <a:gd name="connsiteX67" fmla="*/ 16454 w 260774"/>
                <a:gd name="connsiteY67" fmla="*/ 224142 h 310445"/>
                <a:gd name="connsiteX68" fmla="*/ 16454 w 260774"/>
                <a:gd name="connsiteY68" fmla="*/ 229419 h 310445"/>
                <a:gd name="connsiteX69" fmla="*/ 10245 w 260774"/>
                <a:gd name="connsiteY69" fmla="*/ 232524 h 310445"/>
                <a:gd name="connsiteX70" fmla="*/ 0 w 260774"/>
                <a:gd name="connsiteY70" fmla="*/ 239975 h 310445"/>
                <a:gd name="connsiteX71" fmla="*/ 7140 w 260774"/>
                <a:gd name="connsiteY71" fmla="*/ 254876 h 31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60774" h="310445">
                  <a:moveTo>
                    <a:pt x="16454" y="264189"/>
                  </a:moveTo>
                  <a:lnTo>
                    <a:pt x="24836" y="273813"/>
                  </a:lnTo>
                  <a:lnTo>
                    <a:pt x="34149" y="286541"/>
                  </a:lnTo>
                  <a:lnTo>
                    <a:pt x="39427" y="301443"/>
                  </a:lnTo>
                  <a:lnTo>
                    <a:pt x="56191" y="304547"/>
                  </a:lnTo>
                  <a:lnTo>
                    <a:pt x="70782" y="310756"/>
                  </a:lnTo>
                  <a:lnTo>
                    <a:pt x="74818" y="301443"/>
                  </a:lnTo>
                  <a:lnTo>
                    <a:pt x="80095" y="301443"/>
                  </a:lnTo>
                  <a:lnTo>
                    <a:pt x="80095" y="297097"/>
                  </a:lnTo>
                  <a:lnTo>
                    <a:pt x="68609" y="288715"/>
                  </a:lnTo>
                  <a:lnTo>
                    <a:pt x="60226" y="276918"/>
                  </a:lnTo>
                  <a:lnTo>
                    <a:pt x="53086" y="266362"/>
                  </a:lnTo>
                  <a:lnTo>
                    <a:pt x="50913" y="257049"/>
                  </a:lnTo>
                  <a:lnTo>
                    <a:pt x="56191" y="229419"/>
                  </a:lnTo>
                  <a:lnTo>
                    <a:pt x="67677" y="199927"/>
                  </a:lnTo>
                  <a:lnTo>
                    <a:pt x="83199" y="170124"/>
                  </a:lnTo>
                  <a:lnTo>
                    <a:pt x="104000" y="140632"/>
                  </a:lnTo>
                  <a:lnTo>
                    <a:pt x="124799" y="115175"/>
                  </a:lnTo>
                  <a:lnTo>
                    <a:pt x="145599" y="92823"/>
                  </a:lnTo>
                  <a:lnTo>
                    <a:pt x="163295" y="78232"/>
                  </a:lnTo>
                  <a:lnTo>
                    <a:pt x="180059" y="70782"/>
                  </a:lnTo>
                  <a:lnTo>
                    <a:pt x="197754" y="63331"/>
                  </a:lnTo>
                  <a:lnTo>
                    <a:pt x="217623" y="55880"/>
                  </a:lnTo>
                  <a:lnTo>
                    <a:pt x="234076" y="46256"/>
                  </a:lnTo>
                  <a:lnTo>
                    <a:pt x="248667" y="35701"/>
                  </a:lnTo>
                  <a:lnTo>
                    <a:pt x="260154" y="21110"/>
                  </a:lnTo>
                  <a:lnTo>
                    <a:pt x="261395" y="18937"/>
                  </a:lnTo>
                  <a:lnTo>
                    <a:pt x="261395" y="16764"/>
                  </a:lnTo>
                  <a:lnTo>
                    <a:pt x="263258" y="13660"/>
                  </a:lnTo>
                  <a:lnTo>
                    <a:pt x="260154" y="9313"/>
                  </a:lnTo>
                  <a:lnTo>
                    <a:pt x="258291" y="6209"/>
                  </a:lnTo>
                  <a:lnTo>
                    <a:pt x="253945" y="1863"/>
                  </a:lnTo>
                  <a:lnTo>
                    <a:pt x="236249" y="0"/>
                  </a:lnTo>
                  <a:lnTo>
                    <a:pt x="223832" y="4036"/>
                  </a:lnTo>
                  <a:lnTo>
                    <a:pt x="216381" y="7140"/>
                  </a:lnTo>
                  <a:lnTo>
                    <a:pt x="210172" y="11486"/>
                  </a:lnTo>
                  <a:lnTo>
                    <a:pt x="205205" y="18937"/>
                  </a:lnTo>
                  <a:lnTo>
                    <a:pt x="197754" y="24215"/>
                  </a:lnTo>
                  <a:lnTo>
                    <a:pt x="187199" y="29492"/>
                  </a:lnTo>
                  <a:lnTo>
                    <a:pt x="153981" y="29492"/>
                  </a:lnTo>
                  <a:lnTo>
                    <a:pt x="134113" y="39116"/>
                  </a:lnTo>
                  <a:lnTo>
                    <a:pt x="110208" y="51844"/>
                  </a:lnTo>
                  <a:lnTo>
                    <a:pt x="87235" y="68609"/>
                  </a:lnTo>
                  <a:lnTo>
                    <a:pt x="68609" y="85683"/>
                  </a:lnTo>
                  <a:lnTo>
                    <a:pt x="54017" y="101516"/>
                  </a:lnTo>
                  <a:lnTo>
                    <a:pt x="53086" y="107725"/>
                  </a:lnTo>
                  <a:lnTo>
                    <a:pt x="53086" y="110829"/>
                  </a:lnTo>
                  <a:lnTo>
                    <a:pt x="53086" y="116107"/>
                  </a:lnTo>
                  <a:lnTo>
                    <a:pt x="54017" y="118280"/>
                  </a:lnTo>
                  <a:lnTo>
                    <a:pt x="54017" y="122626"/>
                  </a:lnTo>
                  <a:lnTo>
                    <a:pt x="56191" y="127904"/>
                  </a:lnTo>
                  <a:lnTo>
                    <a:pt x="54017" y="131008"/>
                  </a:lnTo>
                  <a:lnTo>
                    <a:pt x="48740" y="144668"/>
                  </a:lnTo>
                  <a:lnTo>
                    <a:pt x="39427" y="153360"/>
                  </a:lnTo>
                  <a:lnTo>
                    <a:pt x="31045" y="162674"/>
                  </a:lnTo>
                  <a:lnTo>
                    <a:pt x="31045" y="164847"/>
                  </a:lnTo>
                  <a:lnTo>
                    <a:pt x="31045" y="167020"/>
                  </a:lnTo>
                  <a:lnTo>
                    <a:pt x="32286" y="167020"/>
                  </a:lnTo>
                  <a:lnTo>
                    <a:pt x="32286" y="167951"/>
                  </a:lnTo>
                  <a:lnTo>
                    <a:pt x="36322" y="170124"/>
                  </a:lnTo>
                  <a:lnTo>
                    <a:pt x="39427" y="172297"/>
                  </a:lnTo>
                  <a:lnTo>
                    <a:pt x="34149" y="182853"/>
                  </a:lnTo>
                  <a:lnTo>
                    <a:pt x="27009" y="190303"/>
                  </a:lnTo>
                  <a:lnTo>
                    <a:pt x="19558" y="195581"/>
                  </a:lnTo>
                  <a:lnTo>
                    <a:pt x="14591" y="205205"/>
                  </a:lnTo>
                  <a:lnTo>
                    <a:pt x="12418" y="212345"/>
                  </a:lnTo>
                  <a:lnTo>
                    <a:pt x="14591" y="219796"/>
                  </a:lnTo>
                  <a:lnTo>
                    <a:pt x="16454" y="224142"/>
                  </a:lnTo>
                  <a:lnTo>
                    <a:pt x="16454" y="229419"/>
                  </a:lnTo>
                  <a:lnTo>
                    <a:pt x="10245" y="232524"/>
                  </a:lnTo>
                  <a:lnTo>
                    <a:pt x="0" y="239975"/>
                  </a:lnTo>
                  <a:lnTo>
                    <a:pt x="7140" y="25487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6" name="Freeform: Shape 15">
              <a:extLst>
                <a:ext uri="{FF2B5EF4-FFF2-40B4-BE49-F238E27FC236}">
                  <a16:creationId xmlns:a16="http://schemas.microsoft.com/office/drawing/2014/main" id="{9AAEEA90-578C-42EC-8BED-0DAECAF22306}"/>
                </a:ext>
              </a:extLst>
            </p:cNvPr>
            <p:cNvSpPr/>
            <p:nvPr/>
          </p:nvSpPr>
          <p:spPr>
            <a:xfrm>
              <a:off x="7125604" y="4179690"/>
              <a:ext cx="15522" cy="12418"/>
            </a:xfrm>
            <a:custGeom>
              <a:avLst/>
              <a:gdLst>
                <a:gd name="connsiteX0" fmla="*/ 0 w 15522"/>
                <a:gd name="connsiteY0" fmla="*/ 13660 h 12417"/>
                <a:gd name="connsiteX1" fmla="*/ 16454 w 15522"/>
                <a:gd name="connsiteY1" fmla="*/ 13660 h 12417"/>
                <a:gd name="connsiteX2" fmla="*/ 16454 w 15522"/>
                <a:gd name="connsiteY2" fmla="*/ 6209 h 12417"/>
                <a:gd name="connsiteX3" fmla="*/ 4036 w 15522"/>
                <a:gd name="connsiteY3" fmla="*/ 0 h 12417"/>
              </a:gdLst>
              <a:ahLst/>
              <a:cxnLst>
                <a:cxn ang="0">
                  <a:pos x="connsiteX0" y="connsiteY0"/>
                </a:cxn>
                <a:cxn ang="0">
                  <a:pos x="connsiteX1" y="connsiteY1"/>
                </a:cxn>
                <a:cxn ang="0">
                  <a:pos x="connsiteX2" y="connsiteY2"/>
                </a:cxn>
                <a:cxn ang="0">
                  <a:pos x="connsiteX3" y="connsiteY3"/>
                </a:cxn>
              </a:cxnLst>
              <a:rect l="l" t="t" r="r" b="b"/>
              <a:pathLst>
                <a:path w="15522" h="12417">
                  <a:moveTo>
                    <a:pt x="0" y="13660"/>
                  </a:moveTo>
                  <a:lnTo>
                    <a:pt x="16454" y="13660"/>
                  </a:lnTo>
                  <a:lnTo>
                    <a:pt x="16454" y="6209"/>
                  </a:lnTo>
                  <a:lnTo>
                    <a:pt x="4036"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7" name="Freeform: Shape 16">
              <a:extLst>
                <a:ext uri="{FF2B5EF4-FFF2-40B4-BE49-F238E27FC236}">
                  <a16:creationId xmlns:a16="http://schemas.microsoft.com/office/drawing/2014/main" id="{050781D2-9927-4926-82B3-872A8009BC1C}"/>
                </a:ext>
              </a:extLst>
            </p:cNvPr>
            <p:cNvSpPr/>
            <p:nvPr/>
          </p:nvSpPr>
          <p:spPr>
            <a:xfrm>
              <a:off x="3826497" y="4062342"/>
              <a:ext cx="15522" cy="6209"/>
            </a:xfrm>
            <a:custGeom>
              <a:avLst/>
              <a:gdLst>
                <a:gd name="connsiteX0" fmla="*/ 0 w 15522"/>
                <a:gd name="connsiteY0" fmla="*/ 0 h 6208"/>
                <a:gd name="connsiteX1" fmla="*/ 16764 w 15522"/>
                <a:gd name="connsiteY1" fmla="*/ 0 h 6208"/>
                <a:gd name="connsiteX2" fmla="*/ 16764 w 15522"/>
                <a:gd name="connsiteY2" fmla="*/ 8382 h 6208"/>
                <a:gd name="connsiteX3" fmla="*/ 0 w 15522"/>
                <a:gd name="connsiteY3" fmla="*/ 8382 h 6208"/>
              </a:gdLst>
              <a:ahLst/>
              <a:cxnLst>
                <a:cxn ang="0">
                  <a:pos x="connsiteX0" y="connsiteY0"/>
                </a:cxn>
                <a:cxn ang="0">
                  <a:pos x="connsiteX1" y="connsiteY1"/>
                </a:cxn>
                <a:cxn ang="0">
                  <a:pos x="connsiteX2" y="connsiteY2"/>
                </a:cxn>
                <a:cxn ang="0">
                  <a:pos x="connsiteX3" y="connsiteY3"/>
                </a:cxn>
              </a:cxnLst>
              <a:rect l="l" t="t" r="r" b="b"/>
              <a:pathLst>
                <a:path w="15522" h="6208">
                  <a:moveTo>
                    <a:pt x="0" y="0"/>
                  </a:moveTo>
                  <a:lnTo>
                    <a:pt x="16764" y="0"/>
                  </a:lnTo>
                  <a:lnTo>
                    <a:pt x="16764" y="8382"/>
                  </a:lnTo>
                  <a:lnTo>
                    <a:pt x="0" y="838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8" name="Freeform: Shape 17">
              <a:extLst>
                <a:ext uri="{FF2B5EF4-FFF2-40B4-BE49-F238E27FC236}">
                  <a16:creationId xmlns:a16="http://schemas.microsoft.com/office/drawing/2014/main" id="{F64BC64E-51AF-4BFA-B5B1-92466E70C909}"/>
                </a:ext>
              </a:extLst>
            </p:cNvPr>
            <p:cNvSpPr/>
            <p:nvPr/>
          </p:nvSpPr>
          <p:spPr>
            <a:xfrm>
              <a:off x="7212839" y="4119464"/>
              <a:ext cx="71403" cy="49671"/>
            </a:xfrm>
            <a:custGeom>
              <a:avLst/>
              <a:gdLst>
                <a:gd name="connsiteX0" fmla="*/ 27009 w 71402"/>
                <a:gd name="connsiteY0" fmla="*/ 37874 h 49671"/>
                <a:gd name="connsiteX1" fmla="*/ 49050 w 71402"/>
                <a:gd name="connsiteY1" fmla="*/ 45325 h 49671"/>
                <a:gd name="connsiteX2" fmla="*/ 72955 w 71402"/>
                <a:gd name="connsiteY2" fmla="*/ 49671 h 49671"/>
                <a:gd name="connsiteX3" fmla="*/ 68919 w 71402"/>
                <a:gd name="connsiteY3" fmla="*/ 32597 h 49671"/>
                <a:gd name="connsiteX4" fmla="*/ 61468 w 71402"/>
                <a:gd name="connsiteY4" fmla="*/ 19869 h 49671"/>
                <a:gd name="connsiteX5" fmla="*/ 51224 w 71402"/>
                <a:gd name="connsiteY5" fmla="*/ 10555 h 49671"/>
                <a:gd name="connsiteX6" fmla="*/ 36632 w 71402"/>
                <a:gd name="connsiteY6" fmla="*/ 5278 h 49671"/>
                <a:gd name="connsiteX7" fmla="*/ 19868 w 71402"/>
                <a:gd name="connsiteY7" fmla="*/ 2173 h 49671"/>
                <a:gd name="connsiteX8" fmla="*/ 3104 w 71402"/>
                <a:gd name="connsiteY8" fmla="*/ 0 h 49671"/>
                <a:gd name="connsiteX9" fmla="*/ 3104 w 71402"/>
                <a:gd name="connsiteY9" fmla="*/ 3104 h 49671"/>
                <a:gd name="connsiteX10" fmla="*/ 3104 w 71402"/>
                <a:gd name="connsiteY10" fmla="*/ 7451 h 49671"/>
                <a:gd name="connsiteX11" fmla="*/ 2173 w 71402"/>
                <a:gd name="connsiteY11" fmla="*/ 8382 h 49671"/>
                <a:gd name="connsiteX12" fmla="*/ 2173 w 71402"/>
                <a:gd name="connsiteY12" fmla="*/ 10555 h 49671"/>
                <a:gd name="connsiteX13" fmla="*/ 0 w 71402"/>
                <a:gd name="connsiteY13" fmla="*/ 12728 h 49671"/>
                <a:gd name="connsiteX14" fmla="*/ 10555 w 71402"/>
                <a:gd name="connsiteY14" fmla="*/ 27319 h 4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402" h="49671">
                  <a:moveTo>
                    <a:pt x="27009" y="37874"/>
                  </a:moveTo>
                  <a:lnTo>
                    <a:pt x="49050" y="45325"/>
                  </a:lnTo>
                  <a:lnTo>
                    <a:pt x="72955" y="49671"/>
                  </a:lnTo>
                  <a:lnTo>
                    <a:pt x="68919" y="32597"/>
                  </a:lnTo>
                  <a:lnTo>
                    <a:pt x="61468" y="19869"/>
                  </a:lnTo>
                  <a:lnTo>
                    <a:pt x="51224" y="10555"/>
                  </a:lnTo>
                  <a:lnTo>
                    <a:pt x="36632" y="5278"/>
                  </a:lnTo>
                  <a:lnTo>
                    <a:pt x="19868" y="2173"/>
                  </a:lnTo>
                  <a:lnTo>
                    <a:pt x="3104" y="0"/>
                  </a:lnTo>
                  <a:lnTo>
                    <a:pt x="3104" y="3104"/>
                  </a:lnTo>
                  <a:lnTo>
                    <a:pt x="3104" y="7451"/>
                  </a:lnTo>
                  <a:lnTo>
                    <a:pt x="2173" y="8382"/>
                  </a:lnTo>
                  <a:lnTo>
                    <a:pt x="2173" y="10555"/>
                  </a:lnTo>
                  <a:lnTo>
                    <a:pt x="0" y="12728"/>
                  </a:lnTo>
                  <a:lnTo>
                    <a:pt x="10555" y="2731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9" name="Freeform: Shape 18">
              <a:extLst>
                <a:ext uri="{FF2B5EF4-FFF2-40B4-BE49-F238E27FC236}">
                  <a16:creationId xmlns:a16="http://schemas.microsoft.com/office/drawing/2014/main" id="{044424CA-FA1B-4F7A-8C16-CE3FD28E518A}"/>
                </a:ext>
              </a:extLst>
            </p:cNvPr>
            <p:cNvSpPr/>
            <p:nvPr/>
          </p:nvSpPr>
          <p:spPr>
            <a:xfrm>
              <a:off x="7085867" y="4082210"/>
              <a:ext cx="108656" cy="80716"/>
            </a:xfrm>
            <a:custGeom>
              <a:avLst/>
              <a:gdLst>
                <a:gd name="connsiteX0" fmla="*/ 14591 w 108656"/>
                <a:gd name="connsiteY0" fmla="*/ 72023 h 80715"/>
                <a:gd name="connsiteX1" fmla="*/ 27009 w 108656"/>
                <a:gd name="connsiteY1" fmla="*/ 82579 h 80715"/>
                <a:gd name="connsiteX2" fmla="*/ 32286 w 108656"/>
                <a:gd name="connsiteY2" fmla="*/ 81647 h 80715"/>
                <a:gd name="connsiteX3" fmla="*/ 43773 w 108656"/>
                <a:gd name="connsiteY3" fmla="*/ 79474 h 80715"/>
                <a:gd name="connsiteX4" fmla="*/ 58364 w 108656"/>
                <a:gd name="connsiteY4" fmla="*/ 77301 h 80715"/>
                <a:gd name="connsiteX5" fmla="*/ 76059 w 108656"/>
                <a:gd name="connsiteY5" fmla="*/ 75128 h 80715"/>
                <a:gd name="connsiteX6" fmla="*/ 93754 w 108656"/>
                <a:gd name="connsiteY6" fmla="*/ 74197 h 80715"/>
                <a:gd name="connsiteX7" fmla="*/ 107414 w 108656"/>
                <a:gd name="connsiteY7" fmla="*/ 74197 h 80715"/>
                <a:gd name="connsiteX8" fmla="*/ 108346 w 108656"/>
                <a:gd name="connsiteY8" fmla="*/ 72023 h 80715"/>
                <a:gd name="connsiteX9" fmla="*/ 110519 w 108656"/>
                <a:gd name="connsiteY9" fmla="*/ 72023 h 80715"/>
                <a:gd name="connsiteX10" fmla="*/ 110519 w 108656"/>
                <a:gd name="connsiteY10" fmla="*/ 69850 h 80715"/>
                <a:gd name="connsiteX11" fmla="*/ 110519 w 108656"/>
                <a:gd name="connsiteY11" fmla="*/ 12728 h 80715"/>
                <a:gd name="connsiteX12" fmla="*/ 95928 w 108656"/>
                <a:gd name="connsiteY12" fmla="*/ 20179 h 80715"/>
                <a:gd name="connsiteX13" fmla="*/ 83199 w 108656"/>
                <a:gd name="connsiteY13" fmla="*/ 27630 h 80715"/>
                <a:gd name="connsiteX14" fmla="*/ 66746 w 108656"/>
                <a:gd name="connsiteY14" fmla="*/ 32907 h 80715"/>
                <a:gd name="connsiteX15" fmla="*/ 66746 w 108656"/>
                <a:gd name="connsiteY15" fmla="*/ 20179 h 80715"/>
                <a:gd name="connsiteX16" fmla="*/ 66746 w 108656"/>
                <a:gd name="connsiteY16" fmla="*/ 9624 h 80715"/>
                <a:gd name="connsiteX17" fmla="*/ 63641 w 108656"/>
                <a:gd name="connsiteY17" fmla="*/ 0 h 80715"/>
                <a:gd name="connsiteX18" fmla="*/ 54018 w 108656"/>
                <a:gd name="connsiteY18" fmla="*/ 0 h 80715"/>
                <a:gd name="connsiteX19" fmla="*/ 39737 w 108656"/>
                <a:gd name="connsiteY19" fmla="*/ 2173 h 80715"/>
                <a:gd name="connsiteX20" fmla="*/ 25146 w 108656"/>
                <a:gd name="connsiteY20" fmla="*/ 7451 h 80715"/>
                <a:gd name="connsiteX21" fmla="*/ 15522 w 108656"/>
                <a:gd name="connsiteY21" fmla="*/ 12728 h 80715"/>
                <a:gd name="connsiteX22" fmla="*/ 8382 w 108656"/>
                <a:gd name="connsiteY22" fmla="*/ 17075 h 80715"/>
                <a:gd name="connsiteX23" fmla="*/ 7451 w 108656"/>
                <a:gd name="connsiteY23" fmla="*/ 20179 h 80715"/>
                <a:gd name="connsiteX24" fmla="*/ 5277 w 108656"/>
                <a:gd name="connsiteY24" fmla="*/ 24525 h 80715"/>
                <a:gd name="connsiteX25" fmla="*/ 3104 w 108656"/>
                <a:gd name="connsiteY25" fmla="*/ 27630 h 80715"/>
                <a:gd name="connsiteX26" fmla="*/ 931 w 108656"/>
                <a:gd name="connsiteY26" fmla="*/ 31976 h 80715"/>
                <a:gd name="connsiteX27" fmla="*/ 0 w 108656"/>
                <a:gd name="connsiteY27" fmla="*/ 37253 h 80715"/>
                <a:gd name="connsiteX28" fmla="*/ 5277 w 108656"/>
                <a:gd name="connsiteY28" fmla="*/ 57122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656" h="80715">
                  <a:moveTo>
                    <a:pt x="14591" y="72023"/>
                  </a:moveTo>
                  <a:lnTo>
                    <a:pt x="27009" y="82579"/>
                  </a:lnTo>
                  <a:lnTo>
                    <a:pt x="32286" y="81647"/>
                  </a:lnTo>
                  <a:lnTo>
                    <a:pt x="43773" y="79474"/>
                  </a:lnTo>
                  <a:lnTo>
                    <a:pt x="58364" y="77301"/>
                  </a:lnTo>
                  <a:lnTo>
                    <a:pt x="76059" y="75128"/>
                  </a:lnTo>
                  <a:lnTo>
                    <a:pt x="93754" y="74197"/>
                  </a:lnTo>
                  <a:lnTo>
                    <a:pt x="107414" y="74197"/>
                  </a:lnTo>
                  <a:lnTo>
                    <a:pt x="108346" y="72023"/>
                  </a:lnTo>
                  <a:lnTo>
                    <a:pt x="110519" y="72023"/>
                  </a:lnTo>
                  <a:lnTo>
                    <a:pt x="110519" y="69850"/>
                  </a:lnTo>
                  <a:lnTo>
                    <a:pt x="110519" y="12728"/>
                  </a:lnTo>
                  <a:lnTo>
                    <a:pt x="95928" y="20179"/>
                  </a:lnTo>
                  <a:lnTo>
                    <a:pt x="83199" y="27630"/>
                  </a:lnTo>
                  <a:lnTo>
                    <a:pt x="66746" y="32907"/>
                  </a:lnTo>
                  <a:lnTo>
                    <a:pt x="66746" y="20179"/>
                  </a:lnTo>
                  <a:lnTo>
                    <a:pt x="66746" y="9624"/>
                  </a:lnTo>
                  <a:lnTo>
                    <a:pt x="63641" y="0"/>
                  </a:lnTo>
                  <a:lnTo>
                    <a:pt x="54018" y="0"/>
                  </a:lnTo>
                  <a:lnTo>
                    <a:pt x="39737" y="2173"/>
                  </a:lnTo>
                  <a:lnTo>
                    <a:pt x="25146" y="7451"/>
                  </a:lnTo>
                  <a:lnTo>
                    <a:pt x="15522" y="12728"/>
                  </a:lnTo>
                  <a:lnTo>
                    <a:pt x="8382" y="17075"/>
                  </a:lnTo>
                  <a:lnTo>
                    <a:pt x="7451" y="20179"/>
                  </a:lnTo>
                  <a:lnTo>
                    <a:pt x="5277" y="24525"/>
                  </a:lnTo>
                  <a:lnTo>
                    <a:pt x="3104" y="27630"/>
                  </a:lnTo>
                  <a:lnTo>
                    <a:pt x="931" y="31976"/>
                  </a:lnTo>
                  <a:lnTo>
                    <a:pt x="0" y="37253"/>
                  </a:lnTo>
                  <a:lnTo>
                    <a:pt x="5277" y="5712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0" name="Freeform: Shape 19">
              <a:extLst>
                <a:ext uri="{FF2B5EF4-FFF2-40B4-BE49-F238E27FC236}">
                  <a16:creationId xmlns:a16="http://schemas.microsoft.com/office/drawing/2014/main" id="{B19D8EBF-9D53-4CFA-9C78-5F19024B29B2}"/>
                </a:ext>
              </a:extLst>
            </p:cNvPr>
            <p:cNvSpPr/>
            <p:nvPr/>
          </p:nvSpPr>
          <p:spPr>
            <a:xfrm>
              <a:off x="4090065" y="4082210"/>
              <a:ext cx="12418" cy="9313"/>
            </a:xfrm>
            <a:custGeom>
              <a:avLst/>
              <a:gdLst>
                <a:gd name="connsiteX0" fmla="*/ 4036 w 12417"/>
                <a:gd name="connsiteY0" fmla="*/ 9624 h 9313"/>
                <a:gd name="connsiteX1" fmla="*/ 7140 w 12417"/>
                <a:gd name="connsiteY1" fmla="*/ 9624 h 9313"/>
                <a:gd name="connsiteX2" fmla="*/ 12418 w 12417"/>
                <a:gd name="connsiteY2" fmla="*/ 9624 h 9313"/>
                <a:gd name="connsiteX3" fmla="*/ 12418 w 12417"/>
                <a:gd name="connsiteY3" fmla="*/ 5278 h 9313"/>
                <a:gd name="connsiteX4" fmla="*/ 0 w 12417"/>
                <a:gd name="connsiteY4" fmla="*/ 0 h 9313"/>
                <a:gd name="connsiteX5" fmla="*/ 0 w 12417"/>
                <a:gd name="connsiteY5" fmla="*/ 5278 h 9313"/>
                <a:gd name="connsiteX6" fmla="*/ 0 w 12417"/>
                <a:gd name="connsiteY6" fmla="*/ 7451 h 9313"/>
                <a:gd name="connsiteX7" fmla="*/ 1863 w 12417"/>
                <a:gd name="connsiteY7" fmla="*/ 9624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17" h="9313">
                  <a:moveTo>
                    <a:pt x="4036" y="9624"/>
                  </a:moveTo>
                  <a:lnTo>
                    <a:pt x="7140" y="9624"/>
                  </a:lnTo>
                  <a:lnTo>
                    <a:pt x="12418" y="9624"/>
                  </a:lnTo>
                  <a:lnTo>
                    <a:pt x="12418" y="5278"/>
                  </a:lnTo>
                  <a:lnTo>
                    <a:pt x="0" y="0"/>
                  </a:lnTo>
                  <a:lnTo>
                    <a:pt x="0" y="5278"/>
                  </a:lnTo>
                  <a:lnTo>
                    <a:pt x="0" y="7451"/>
                  </a:lnTo>
                  <a:lnTo>
                    <a:pt x="1863" y="962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1" name="Freeform: Shape 20">
              <a:extLst>
                <a:ext uri="{FF2B5EF4-FFF2-40B4-BE49-F238E27FC236}">
                  <a16:creationId xmlns:a16="http://schemas.microsoft.com/office/drawing/2014/main" id="{FB3D18E7-3BA8-4CA8-B871-61F26E88A53F}"/>
                </a:ext>
              </a:extLst>
            </p:cNvPr>
            <p:cNvSpPr/>
            <p:nvPr/>
          </p:nvSpPr>
          <p:spPr>
            <a:xfrm>
              <a:off x="6122554" y="4209183"/>
              <a:ext cx="12418" cy="12418"/>
            </a:xfrm>
            <a:custGeom>
              <a:avLst/>
              <a:gdLst>
                <a:gd name="connsiteX0" fmla="*/ 1242 w 12417"/>
                <a:gd name="connsiteY0" fmla="*/ 4346 h 12417"/>
                <a:gd name="connsiteX1" fmla="*/ 0 w 12417"/>
                <a:gd name="connsiteY1" fmla="*/ 6519 h 12417"/>
                <a:gd name="connsiteX2" fmla="*/ 0 w 12417"/>
                <a:gd name="connsiteY2" fmla="*/ 9624 h 12417"/>
                <a:gd name="connsiteX3" fmla="*/ 0 w 12417"/>
                <a:gd name="connsiteY3" fmla="*/ 14901 h 12417"/>
                <a:gd name="connsiteX4" fmla="*/ 3104 w 12417"/>
                <a:gd name="connsiteY4" fmla="*/ 14901 h 12417"/>
                <a:gd name="connsiteX5" fmla="*/ 5278 w 12417"/>
                <a:gd name="connsiteY5" fmla="*/ 14901 h 12417"/>
                <a:gd name="connsiteX6" fmla="*/ 7451 w 12417"/>
                <a:gd name="connsiteY6" fmla="*/ 14901 h 12417"/>
                <a:gd name="connsiteX7" fmla="*/ 8382 w 12417"/>
                <a:gd name="connsiteY7" fmla="*/ 13970 h 12417"/>
                <a:gd name="connsiteX8" fmla="*/ 10555 w 12417"/>
                <a:gd name="connsiteY8" fmla="*/ 11797 h 12417"/>
                <a:gd name="connsiteX9" fmla="*/ 14591 w 12417"/>
                <a:gd name="connsiteY9" fmla="*/ 11797 h 12417"/>
                <a:gd name="connsiteX10" fmla="*/ 14591 w 12417"/>
                <a:gd name="connsiteY10" fmla="*/ 4346 h 12417"/>
                <a:gd name="connsiteX11" fmla="*/ 3104 w 12417"/>
                <a:gd name="connsiteY11"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12417">
                  <a:moveTo>
                    <a:pt x="1242" y="4346"/>
                  </a:moveTo>
                  <a:lnTo>
                    <a:pt x="0" y="6519"/>
                  </a:lnTo>
                  <a:lnTo>
                    <a:pt x="0" y="9624"/>
                  </a:lnTo>
                  <a:lnTo>
                    <a:pt x="0" y="14901"/>
                  </a:lnTo>
                  <a:lnTo>
                    <a:pt x="3104" y="14901"/>
                  </a:lnTo>
                  <a:lnTo>
                    <a:pt x="5278" y="14901"/>
                  </a:lnTo>
                  <a:lnTo>
                    <a:pt x="7451" y="14901"/>
                  </a:lnTo>
                  <a:lnTo>
                    <a:pt x="8382" y="13970"/>
                  </a:lnTo>
                  <a:lnTo>
                    <a:pt x="10555" y="11797"/>
                  </a:lnTo>
                  <a:lnTo>
                    <a:pt x="14591" y="11797"/>
                  </a:lnTo>
                  <a:lnTo>
                    <a:pt x="14591" y="4346"/>
                  </a:lnTo>
                  <a:lnTo>
                    <a:pt x="3104"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2" name="Freeform: Shape 21">
              <a:extLst>
                <a:ext uri="{FF2B5EF4-FFF2-40B4-BE49-F238E27FC236}">
                  <a16:creationId xmlns:a16="http://schemas.microsoft.com/office/drawing/2014/main" id="{DB074114-8295-4520-ABD5-B9441BF8A801}"/>
                </a:ext>
              </a:extLst>
            </p:cNvPr>
            <p:cNvSpPr/>
            <p:nvPr/>
          </p:nvSpPr>
          <p:spPr>
            <a:xfrm>
              <a:off x="4937582" y="4135296"/>
              <a:ext cx="15522" cy="6209"/>
            </a:xfrm>
            <a:custGeom>
              <a:avLst/>
              <a:gdLst>
                <a:gd name="connsiteX0" fmla="*/ 5277 w 15522"/>
                <a:gd name="connsiteY0" fmla="*/ 6209 h 6208"/>
                <a:gd name="connsiteX1" fmla="*/ 7451 w 15522"/>
                <a:gd name="connsiteY1" fmla="*/ 6209 h 6208"/>
                <a:gd name="connsiteX2" fmla="*/ 8382 w 15522"/>
                <a:gd name="connsiteY2" fmla="*/ 6209 h 6208"/>
                <a:gd name="connsiteX3" fmla="*/ 12418 w 15522"/>
                <a:gd name="connsiteY3" fmla="*/ 4036 h 6208"/>
                <a:gd name="connsiteX4" fmla="*/ 15522 w 15522"/>
                <a:gd name="connsiteY4" fmla="*/ 4036 h 6208"/>
                <a:gd name="connsiteX5" fmla="*/ 15522 w 15522"/>
                <a:gd name="connsiteY5" fmla="*/ 0 h 6208"/>
                <a:gd name="connsiteX6" fmla="*/ 0 w 15522"/>
                <a:gd name="connsiteY6" fmla="*/ 0 h 6208"/>
                <a:gd name="connsiteX7" fmla="*/ 3104 w 15522"/>
                <a:gd name="connsiteY7" fmla="*/ 4036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22" h="6208">
                  <a:moveTo>
                    <a:pt x="5277" y="6209"/>
                  </a:moveTo>
                  <a:lnTo>
                    <a:pt x="7451" y="6209"/>
                  </a:lnTo>
                  <a:lnTo>
                    <a:pt x="8382" y="6209"/>
                  </a:lnTo>
                  <a:lnTo>
                    <a:pt x="12418" y="4036"/>
                  </a:lnTo>
                  <a:lnTo>
                    <a:pt x="15522" y="4036"/>
                  </a:lnTo>
                  <a:lnTo>
                    <a:pt x="15522" y="0"/>
                  </a:lnTo>
                  <a:lnTo>
                    <a:pt x="0" y="0"/>
                  </a:lnTo>
                  <a:lnTo>
                    <a:pt x="3104" y="403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3" name="Freeform: Shape 22">
              <a:extLst>
                <a:ext uri="{FF2B5EF4-FFF2-40B4-BE49-F238E27FC236}">
                  <a16:creationId xmlns:a16="http://schemas.microsoft.com/office/drawing/2014/main" id="{51B9B43D-478F-4510-81A5-A57EC3EE3679}"/>
                </a:ext>
              </a:extLst>
            </p:cNvPr>
            <p:cNvSpPr/>
            <p:nvPr/>
          </p:nvSpPr>
          <p:spPr>
            <a:xfrm>
              <a:off x="5256410" y="5105129"/>
              <a:ext cx="12418" cy="24836"/>
            </a:xfrm>
            <a:custGeom>
              <a:avLst/>
              <a:gdLst>
                <a:gd name="connsiteX0" fmla="*/ 9313 w 12417"/>
                <a:gd name="connsiteY0" fmla="*/ 22352 h 24835"/>
                <a:gd name="connsiteX1" fmla="*/ 10245 w 12417"/>
                <a:gd name="connsiteY1" fmla="*/ 18006 h 24835"/>
                <a:gd name="connsiteX2" fmla="*/ 10245 w 12417"/>
                <a:gd name="connsiteY2" fmla="*/ 12728 h 24835"/>
                <a:gd name="connsiteX3" fmla="*/ 10245 w 12417"/>
                <a:gd name="connsiteY3" fmla="*/ 7451 h 24835"/>
                <a:gd name="connsiteX4" fmla="*/ 12418 w 12417"/>
                <a:gd name="connsiteY4" fmla="*/ 0 h 24835"/>
                <a:gd name="connsiteX5" fmla="*/ 3104 w 12417"/>
                <a:gd name="connsiteY5" fmla="*/ 0 h 24835"/>
                <a:gd name="connsiteX6" fmla="*/ 2173 w 12417"/>
                <a:gd name="connsiteY6" fmla="*/ 5588 h 24835"/>
                <a:gd name="connsiteX7" fmla="*/ 2173 w 12417"/>
                <a:gd name="connsiteY7" fmla="*/ 12728 h 24835"/>
                <a:gd name="connsiteX8" fmla="*/ 0 w 12417"/>
                <a:gd name="connsiteY8" fmla="*/ 20179 h 24835"/>
                <a:gd name="connsiteX9" fmla="*/ 0 w 12417"/>
                <a:gd name="connsiteY9" fmla="*/ 27630 h 24835"/>
                <a:gd name="connsiteX10" fmla="*/ 7140 w 12417"/>
                <a:gd name="connsiteY10"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7" h="24835">
                  <a:moveTo>
                    <a:pt x="9313" y="22352"/>
                  </a:moveTo>
                  <a:lnTo>
                    <a:pt x="10245" y="18006"/>
                  </a:lnTo>
                  <a:lnTo>
                    <a:pt x="10245" y="12728"/>
                  </a:lnTo>
                  <a:lnTo>
                    <a:pt x="10245" y="7451"/>
                  </a:lnTo>
                  <a:lnTo>
                    <a:pt x="12418" y="0"/>
                  </a:lnTo>
                  <a:lnTo>
                    <a:pt x="3104" y="0"/>
                  </a:lnTo>
                  <a:lnTo>
                    <a:pt x="2173" y="5588"/>
                  </a:lnTo>
                  <a:lnTo>
                    <a:pt x="2173" y="12728"/>
                  </a:lnTo>
                  <a:lnTo>
                    <a:pt x="0" y="20179"/>
                  </a:lnTo>
                  <a:lnTo>
                    <a:pt x="0" y="27630"/>
                  </a:lnTo>
                  <a:lnTo>
                    <a:pt x="7140" y="2763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4" name="Freeform: Shape 23">
              <a:extLst>
                <a:ext uri="{FF2B5EF4-FFF2-40B4-BE49-F238E27FC236}">
                  <a16:creationId xmlns:a16="http://schemas.microsoft.com/office/drawing/2014/main" id="{6B608E0D-E06C-4C01-8906-236F6C0E38AE}"/>
                </a:ext>
              </a:extLst>
            </p:cNvPr>
            <p:cNvSpPr/>
            <p:nvPr/>
          </p:nvSpPr>
          <p:spPr>
            <a:xfrm>
              <a:off x="3850401" y="4200801"/>
              <a:ext cx="406684" cy="447042"/>
            </a:xfrm>
            <a:custGeom>
              <a:avLst/>
              <a:gdLst>
                <a:gd name="connsiteX0" fmla="*/ 395818 w 406683"/>
                <a:gd name="connsiteY0" fmla="*/ 287783 h 447041"/>
                <a:gd name="connsiteX1" fmla="*/ 392714 w 406683"/>
                <a:gd name="connsiteY1" fmla="*/ 285610 h 447041"/>
                <a:gd name="connsiteX2" fmla="*/ 387436 w 406683"/>
                <a:gd name="connsiteY2" fmla="*/ 283437 h 447041"/>
                <a:gd name="connsiteX3" fmla="*/ 383401 w 406683"/>
                <a:gd name="connsiteY3" fmla="*/ 282506 h 447041"/>
                <a:gd name="connsiteX4" fmla="*/ 381227 w 406683"/>
                <a:gd name="connsiteY4" fmla="*/ 280333 h 447041"/>
                <a:gd name="connsiteX5" fmla="*/ 381227 w 406683"/>
                <a:gd name="connsiteY5" fmla="*/ 278159 h 447041"/>
                <a:gd name="connsiteX6" fmla="*/ 381227 w 406683"/>
                <a:gd name="connsiteY6" fmla="*/ 275986 h 447041"/>
                <a:gd name="connsiteX7" fmla="*/ 383401 w 406683"/>
                <a:gd name="connsiteY7" fmla="*/ 275055 h 447041"/>
                <a:gd name="connsiteX8" fmla="*/ 381227 w 406683"/>
                <a:gd name="connsiteY8" fmla="*/ 270709 h 447041"/>
                <a:gd name="connsiteX9" fmla="*/ 379986 w 406683"/>
                <a:gd name="connsiteY9" fmla="*/ 268846 h 447041"/>
                <a:gd name="connsiteX10" fmla="*/ 375950 w 406683"/>
                <a:gd name="connsiteY10" fmla="*/ 265431 h 447041"/>
                <a:gd name="connsiteX11" fmla="*/ 372845 w 406683"/>
                <a:gd name="connsiteY11" fmla="*/ 263568 h 447041"/>
                <a:gd name="connsiteX12" fmla="*/ 366636 w 406683"/>
                <a:gd name="connsiteY12" fmla="*/ 261395 h 447041"/>
                <a:gd name="connsiteX13" fmla="*/ 363532 w 406683"/>
                <a:gd name="connsiteY13" fmla="*/ 258291 h 447041"/>
                <a:gd name="connsiteX14" fmla="*/ 359186 w 406683"/>
                <a:gd name="connsiteY14" fmla="*/ 256118 h 447041"/>
                <a:gd name="connsiteX15" fmla="*/ 358254 w 406683"/>
                <a:gd name="connsiteY15" fmla="*/ 253945 h 447041"/>
                <a:gd name="connsiteX16" fmla="*/ 358254 w 406683"/>
                <a:gd name="connsiteY16" fmla="*/ 252703 h 447041"/>
                <a:gd name="connsiteX17" fmla="*/ 356081 w 406683"/>
                <a:gd name="connsiteY17" fmla="*/ 250840 h 447041"/>
                <a:gd name="connsiteX18" fmla="*/ 356081 w 406683"/>
                <a:gd name="connsiteY18" fmla="*/ 248667 h 447041"/>
                <a:gd name="connsiteX19" fmla="*/ 356081 w 406683"/>
                <a:gd name="connsiteY19" fmla="*/ 243389 h 447041"/>
                <a:gd name="connsiteX20" fmla="*/ 341490 w 406683"/>
                <a:gd name="connsiteY20" fmla="*/ 238112 h 447041"/>
                <a:gd name="connsiteX21" fmla="*/ 330004 w 406683"/>
                <a:gd name="connsiteY21" fmla="*/ 228488 h 447041"/>
                <a:gd name="connsiteX22" fmla="*/ 322864 w 406683"/>
                <a:gd name="connsiteY22" fmla="*/ 215760 h 447041"/>
                <a:gd name="connsiteX23" fmla="*/ 325037 w 406683"/>
                <a:gd name="connsiteY23" fmla="*/ 211724 h 447041"/>
                <a:gd name="connsiteX24" fmla="*/ 326899 w 406683"/>
                <a:gd name="connsiteY24" fmla="*/ 206446 h 447041"/>
                <a:gd name="connsiteX25" fmla="*/ 330004 w 406683"/>
                <a:gd name="connsiteY25" fmla="*/ 203032 h 447041"/>
                <a:gd name="connsiteX26" fmla="*/ 336523 w 406683"/>
                <a:gd name="connsiteY26" fmla="*/ 195581 h 447041"/>
                <a:gd name="connsiteX27" fmla="*/ 326899 w 406683"/>
                <a:gd name="connsiteY27" fmla="*/ 184094 h 447041"/>
                <a:gd name="connsiteX28" fmla="*/ 319759 w 406683"/>
                <a:gd name="connsiteY28" fmla="*/ 171366 h 447041"/>
                <a:gd name="connsiteX29" fmla="*/ 310446 w 406683"/>
                <a:gd name="connsiteY29" fmla="*/ 158638 h 447041"/>
                <a:gd name="connsiteX30" fmla="*/ 302995 w 406683"/>
                <a:gd name="connsiteY30" fmla="*/ 147151 h 447041"/>
                <a:gd name="connsiteX31" fmla="*/ 290577 w 406683"/>
                <a:gd name="connsiteY31" fmla="*/ 139701 h 447041"/>
                <a:gd name="connsiteX32" fmla="*/ 275986 w 406683"/>
                <a:gd name="connsiteY32" fmla="*/ 134423 h 447041"/>
                <a:gd name="connsiteX33" fmla="*/ 275986 w 406683"/>
                <a:gd name="connsiteY33" fmla="*/ 121695 h 447041"/>
                <a:gd name="connsiteX34" fmla="*/ 259222 w 406683"/>
                <a:gd name="connsiteY34" fmla="*/ 106793 h 447041"/>
                <a:gd name="connsiteX35" fmla="*/ 244631 w 406683"/>
                <a:gd name="connsiteY35" fmla="*/ 90029 h 447041"/>
                <a:gd name="connsiteX36" fmla="*/ 226936 w 406683"/>
                <a:gd name="connsiteY36" fmla="*/ 77301 h 447041"/>
                <a:gd name="connsiteX37" fmla="*/ 222900 w 406683"/>
                <a:gd name="connsiteY37" fmla="*/ 75128 h 447041"/>
                <a:gd name="connsiteX38" fmla="*/ 219796 w 406683"/>
                <a:gd name="connsiteY38" fmla="*/ 75128 h 447041"/>
                <a:gd name="connsiteX39" fmla="*/ 214518 w 406683"/>
                <a:gd name="connsiteY39" fmla="*/ 75128 h 447041"/>
                <a:gd name="connsiteX40" fmla="*/ 209240 w 406683"/>
                <a:gd name="connsiteY40" fmla="*/ 75128 h 447041"/>
                <a:gd name="connsiteX41" fmla="*/ 203032 w 406683"/>
                <a:gd name="connsiteY41" fmla="*/ 75128 h 447041"/>
                <a:gd name="connsiteX42" fmla="*/ 199927 w 406683"/>
                <a:gd name="connsiteY42" fmla="*/ 72955 h 447041"/>
                <a:gd name="connsiteX43" fmla="*/ 192787 w 406683"/>
                <a:gd name="connsiteY43" fmla="*/ 64573 h 447041"/>
                <a:gd name="connsiteX44" fmla="*/ 187509 w 406683"/>
                <a:gd name="connsiteY44" fmla="*/ 50913 h 447041"/>
                <a:gd name="connsiteX45" fmla="*/ 180059 w 406683"/>
                <a:gd name="connsiteY45" fmla="*/ 36012 h 447041"/>
                <a:gd name="connsiteX46" fmla="*/ 172918 w 406683"/>
                <a:gd name="connsiteY46" fmla="*/ 23283 h 447041"/>
                <a:gd name="connsiteX47" fmla="*/ 166709 w 406683"/>
                <a:gd name="connsiteY47" fmla="*/ 22352 h 447041"/>
                <a:gd name="connsiteX48" fmla="*/ 161432 w 406683"/>
                <a:gd name="connsiteY48" fmla="*/ 20179 h 447041"/>
                <a:gd name="connsiteX49" fmla="*/ 156154 w 406683"/>
                <a:gd name="connsiteY49" fmla="*/ 18006 h 447041"/>
                <a:gd name="connsiteX50" fmla="*/ 152118 w 406683"/>
                <a:gd name="connsiteY50" fmla="*/ 15833 h 447041"/>
                <a:gd name="connsiteX51" fmla="*/ 146841 w 406683"/>
                <a:gd name="connsiteY51" fmla="*/ 12728 h 447041"/>
                <a:gd name="connsiteX52" fmla="*/ 141563 w 406683"/>
                <a:gd name="connsiteY52" fmla="*/ 12728 h 447041"/>
                <a:gd name="connsiteX53" fmla="*/ 137527 w 406683"/>
                <a:gd name="connsiteY53" fmla="*/ 14901 h 447041"/>
                <a:gd name="connsiteX54" fmla="*/ 136596 w 406683"/>
                <a:gd name="connsiteY54" fmla="*/ 14901 h 447041"/>
                <a:gd name="connsiteX55" fmla="*/ 132250 w 406683"/>
                <a:gd name="connsiteY55" fmla="*/ 15833 h 447041"/>
                <a:gd name="connsiteX56" fmla="*/ 136596 w 406683"/>
                <a:gd name="connsiteY56" fmla="*/ 28561 h 447041"/>
                <a:gd name="connsiteX57" fmla="*/ 139701 w 406683"/>
                <a:gd name="connsiteY57" fmla="*/ 38185 h 447041"/>
                <a:gd name="connsiteX58" fmla="*/ 141563 w 406683"/>
                <a:gd name="connsiteY58" fmla="*/ 49671 h 447041"/>
                <a:gd name="connsiteX59" fmla="*/ 143736 w 406683"/>
                <a:gd name="connsiteY59" fmla="*/ 65504 h 447041"/>
                <a:gd name="connsiteX60" fmla="*/ 154291 w 406683"/>
                <a:gd name="connsiteY60" fmla="*/ 62400 h 447041"/>
                <a:gd name="connsiteX61" fmla="*/ 161432 w 406683"/>
                <a:gd name="connsiteY61" fmla="*/ 57122 h 447041"/>
                <a:gd name="connsiteX62" fmla="*/ 166709 w 406683"/>
                <a:gd name="connsiteY62" fmla="*/ 52776 h 447041"/>
                <a:gd name="connsiteX63" fmla="*/ 176023 w 406683"/>
                <a:gd name="connsiteY63" fmla="*/ 49671 h 447041"/>
                <a:gd name="connsiteX64" fmla="*/ 176023 w 406683"/>
                <a:gd name="connsiteY64" fmla="*/ 52776 h 447041"/>
                <a:gd name="connsiteX65" fmla="*/ 180059 w 406683"/>
                <a:gd name="connsiteY65" fmla="*/ 52776 h 447041"/>
                <a:gd name="connsiteX66" fmla="*/ 176023 w 406683"/>
                <a:gd name="connsiteY66" fmla="*/ 54949 h 447041"/>
                <a:gd name="connsiteX67" fmla="*/ 172918 w 406683"/>
                <a:gd name="connsiteY67" fmla="*/ 58053 h 447041"/>
                <a:gd name="connsiteX68" fmla="*/ 166709 w 406683"/>
                <a:gd name="connsiteY68" fmla="*/ 60226 h 447041"/>
                <a:gd name="connsiteX69" fmla="*/ 163605 w 406683"/>
                <a:gd name="connsiteY69" fmla="*/ 62400 h 447041"/>
                <a:gd name="connsiteX70" fmla="*/ 159259 w 406683"/>
                <a:gd name="connsiteY70" fmla="*/ 65504 h 447041"/>
                <a:gd name="connsiteX71" fmla="*/ 158327 w 406683"/>
                <a:gd name="connsiteY71" fmla="*/ 69850 h 447041"/>
                <a:gd name="connsiteX72" fmla="*/ 156154 w 406683"/>
                <a:gd name="connsiteY72" fmla="*/ 75128 h 447041"/>
                <a:gd name="connsiteX73" fmla="*/ 154291 w 406683"/>
                <a:gd name="connsiteY73" fmla="*/ 80405 h 447041"/>
                <a:gd name="connsiteX74" fmla="*/ 152118 w 406683"/>
                <a:gd name="connsiteY74" fmla="*/ 84752 h 447041"/>
                <a:gd name="connsiteX75" fmla="*/ 150877 w 406683"/>
                <a:gd name="connsiteY75" fmla="*/ 86614 h 447041"/>
                <a:gd name="connsiteX76" fmla="*/ 149014 w 406683"/>
                <a:gd name="connsiteY76" fmla="*/ 87856 h 447041"/>
                <a:gd name="connsiteX77" fmla="*/ 146841 w 406683"/>
                <a:gd name="connsiteY77" fmla="*/ 87856 h 447041"/>
                <a:gd name="connsiteX78" fmla="*/ 143736 w 406683"/>
                <a:gd name="connsiteY78" fmla="*/ 90029 h 447041"/>
                <a:gd name="connsiteX79" fmla="*/ 143736 w 406683"/>
                <a:gd name="connsiteY79" fmla="*/ 82579 h 447041"/>
                <a:gd name="connsiteX80" fmla="*/ 141563 w 406683"/>
                <a:gd name="connsiteY80" fmla="*/ 69850 h 447041"/>
                <a:gd name="connsiteX81" fmla="*/ 139701 w 406683"/>
                <a:gd name="connsiteY81" fmla="*/ 58053 h 447041"/>
                <a:gd name="connsiteX82" fmla="*/ 139701 w 406683"/>
                <a:gd name="connsiteY82" fmla="*/ 52776 h 447041"/>
                <a:gd name="connsiteX83" fmla="*/ 126972 w 406683"/>
                <a:gd name="connsiteY83" fmla="*/ 49671 h 447041"/>
                <a:gd name="connsiteX84" fmla="*/ 119832 w 406683"/>
                <a:gd name="connsiteY84" fmla="*/ 38185 h 447041"/>
                <a:gd name="connsiteX85" fmla="*/ 112381 w 406683"/>
                <a:gd name="connsiteY85" fmla="*/ 25457 h 447041"/>
                <a:gd name="connsiteX86" fmla="*/ 107414 w 406683"/>
                <a:gd name="connsiteY86" fmla="*/ 12728 h 447041"/>
                <a:gd name="connsiteX87" fmla="*/ 80095 w 406683"/>
                <a:gd name="connsiteY87" fmla="*/ 12728 h 447041"/>
                <a:gd name="connsiteX88" fmla="*/ 80095 w 406683"/>
                <a:gd name="connsiteY88" fmla="*/ 57122 h 447041"/>
                <a:gd name="connsiteX89" fmla="*/ 73886 w 406683"/>
                <a:gd name="connsiteY89" fmla="*/ 57122 h 447041"/>
                <a:gd name="connsiteX90" fmla="*/ 70782 w 406683"/>
                <a:gd name="connsiteY90" fmla="*/ 54949 h 447041"/>
                <a:gd name="connsiteX91" fmla="*/ 66746 w 406683"/>
                <a:gd name="connsiteY91" fmla="*/ 54949 h 447041"/>
                <a:gd name="connsiteX92" fmla="*/ 63641 w 406683"/>
                <a:gd name="connsiteY92" fmla="*/ 52776 h 447041"/>
                <a:gd name="connsiteX93" fmla="*/ 56191 w 406683"/>
                <a:gd name="connsiteY93" fmla="*/ 38185 h 447041"/>
                <a:gd name="connsiteX94" fmla="*/ 54328 w 406683"/>
                <a:gd name="connsiteY94" fmla="*/ 22352 h 447041"/>
                <a:gd name="connsiteX95" fmla="*/ 56191 w 406683"/>
                <a:gd name="connsiteY95" fmla="*/ 3104 h 447041"/>
                <a:gd name="connsiteX96" fmla="*/ 52155 w 406683"/>
                <a:gd name="connsiteY96" fmla="*/ 3104 h 447041"/>
                <a:gd name="connsiteX97" fmla="*/ 52155 w 406683"/>
                <a:gd name="connsiteY97" fmla="*/ 0 h 447041"/>
                <a:gd name="connsiteX98" fmla="*/ 22973 w 406683"/>
                <a:gd name="connsiteY98" fmla="*/ 3104 h 447041"/>
                <a:gd name="connsiteX99" fmla="*/ 19869 w 406683"/>
                <a:gd name="connsiteY99" fmla="*/ 28561 h 447041"/>
                <a:gd name="connsiteX100" fmla="*/ 16764 w 406683"/>
                <a:gd name="connsiteY100" fmla="*/ 54949 h 447041"/>
                <a:gd name="connsiteX101" fmla="*/ 9313 w 406683"/>
                <a:gd name="connsiteY101" fmla="*/ 79474 h 447041"/>
                <a:gd name="connsiteX102" fmla="*/ 0 w 406683"/>
                <a:gd name="connsiteY102" fmla="*/ 97480 h 447041"/>
                <a:gd name="connsiteX103" fmla="*/ 3104 w 406683"/>
                <a:gd name="connsiteY103" fmla="*/ 104620 h 447041"/>
                <a:gd name="connsiteX104" fmla="*/ 7451 w 406683"/>
                <a:gd name="connsiteY104" fmla="*/ 109898 h 447041"/>
                <a:gd name="connsiteX105" fmla="*/ 12418 w 406683"/>
                <a:gd name="connsiteY105" fmla="*/ 114244 h 447041"/>
                <a:gd name="connsiteX106" fmla="*/ 19869 w 406683"/>
                <a:gd name="connsiteY106" fmla="*/ 116417 h 447041"/>
                <a:gd name="connsiteX107" fmla="*/ 27009 w 406683"/>
                <a:gd name="connsiteY107" fmla="*/ 117349 h 447041"/>
                <a:gd name="connsiteX108" fmla="*/ 27009 w 406683"/>
                <a:gd name="connsiteY108" fmla="*/ 121695 h 447041"/>
                <a:gd name="connsiteX109" fmla="*/ 27009 w 406683"/>
                <a:gd name="connsiteY109" fmla="*/ 123868 h 447041"/>
                <a:gd name="connsiteX110" fmla="*/ 25146 w 406683"/>
                <a:gd name="connsiteY110" fmla="*/ 123868 h 447041"/>
                <a:gd name="connsiteX111" fmla="*/ 25146 w 406683"/>
                <a:gd name="connsiteY111" fmla="*/ 124799 h 447041"/>
                <a:gd name="connsiteX112" fmla="*/ 22973 w 406683"/>
                <a:gd name="connsiteY112" fmla="*/ 126972 h 447041"/>
                <a:gd name="connsiteX113" fmla="*/ 30113 w 406683"/>
                <a:gd name="connsiteY113" fmla="*/ 141874 h 447041"/>
                <a:gd name="connsiteX114" fmla="*/ 41600 w 406683"/>
                <a:gd name="connsiteY114" fmla="*/ 151187 h 447041"/>
                <a:gd name="connsiteX115" fmla="*/ 56191 w 406683"/>
                <a:gd name="connsiteY115" fmla="*/ 156465 h 447041"/>
                <a:gd name="connsiteX116" fmla="*/ 72955 w 406683"/>
                <a:gd name="connsiteY116" fmla="*/ 161742 h 447041"/>
                <a:gd name="connsiteX117" fmla="*/ 90650 w 406683"/>
                <a:gd name="connsiteY117" fmla="*/ 166089 h 447041"/>
                <a:gd name="connsiteX118" fmla="*/ 107414 w 406683"/>
                <a:gd name="connsiteY118" fmla="*/ 171366 h 447041"/>
                <a:gd name="connsiteX119" fmla="*/ 119832 w 406683"/>
                <a:gd name="connsiteY119" fmla="*/ 178817 h 447041"/>
                <a:gd name="connsiteX120" fmla="*/ 132250 w 406683"/>
                <a:gd name="connsiteY120" fmla="*/ 174471 h 447041"/>
                <a:gd name="connsiteX121" fmla="*/ 139701 w 406683"/>
                <a:gd name="connsiteY121" fmla="*/ 169193 h 447041"/>
                <a:gd name="connsiteX122" fmla="*/ 144668 w 406683"/>
                <a:gd name="connsiteY122" fmla="*/ 163915 h 447041"/>
                <a:gd name="connsiteX123" fmla="*/ 150877 w 406683"/>
                <a:gd name="connsiteY123" fmla="*/ 158638 h 447041"/>
                <a:gd name="connsiteX124" fmla="*/ 159259 w 406683"/>
                <a:gd name="connsiteY124" fmla="*/ 154602 h 447041"/>
                <a:gd name="connsiteX125" fmla="*/ 168882 w 406683"/>
                <a:gd name="connsiteY125" fmla="*/ 156465 h 447041"/>
                <a:gd name="connsiteX126" fmla="*/ 178196 w 406683"/>
                <a:gd name="connsiteY126" fmla="*/ 163915 h 447041"/>
                <a:gd name="connsiteX127" fmla="*/ 188441 w 406683"/>
                <a:gd name="connsiteY127" fmla="*/ 171366 h 447041"/>
                <a:gd name="connsiteX128" fmla="*/ 203032 w 406683"/>
                <a:gd name="connsiteY128" fmla="*/ 174471 h 447041"/>
                <a:gd name="connsiteX129" fmla="*/ 212345 w 406683"/>
                <a:gd name="connsiteY129" fmla="*/ 218864 h 447041"/>
                <a:gd name="connsiteX130" fmla="*/ 219796 w 406683"/>
                <a:gd name="connsiteY130" fmla="*/ 228488 h 447041"/>
                <a:gd name="connsiteX131" fmla="*/ 230040 w 406683"/>
                <a:gd name="connsiteY131" fmla="*/ 235939 h 447041"/>
                <a:gd name="connsiteX132" fmla="*/ 239664 w 406683"/>
                <a:gd name="connsiteY132" fmla="*/ 243389 h 447041"/>
                <a:gd name="connsiteX133" fmla="*/ 246804 w 406683"/>
                <a:gd name="connsiteY133" fmla="*/ 256118 h 447041"/>
                <a:gd name="connsiteX134" fmla="*/ 248977 w 406683"/>
                <a:gd name="connsiteY134" fmla="*/ 265431 h 447041"/>
                <a:gd name="connsiteX135" fmla="*/ 246804 w 406683"/>
                <a:gd name="connsiteY135" fmla="*/ 278159 h 447041"/>
                <a:gd name="connsiteX136" fmla="*/ 243700 w 406683"/>
                <a:gd name="connsiteY136" fmla="*/ 295234 h 447041"/>
                <a:gd name="connsiteX137" fmla="*/ 237491 w 406683"/>
                <a:gd name="connsiteY137" fmla="*/ 311998 h 447041"/>
                <a:gd name="connsiteX138" fmla="*/ 232213 w 406683"/>
                <a:gd name="connsiteY138" fmla="*/ 326899 h 447041"/>
                <a:gd name="connsiteX139" fmla="*/ 226936 w 406683"/>
                <a:gd name="connsiteY139" fmla="*/ 337455 h 447041"/>
                <a:gd name="connsiteX140" fmla="*/ 209240 w 406683"/>
                <a:gd name="connsiteY140" fmla="*/ 342732 h 447041"/>
                <a:gd name="connsiteX141" fmla="*/ 188441 w 406683"/>
                <a:gd name="connsiteY141" fmla="*/ 348010 h 447041"/>
                <a:gd name="connsiteX142" fmla="*/ 172918 w 406683"/>
                <a:gd name="connsiteY142" fmla="*/ 354529 h 447041"/>
                <a:gd name="connsiteX143" fmla="*/ 172918 w 406683"/>
                <a:gd name="connsiteY143" fmla="*/ 361669 h 447041"/>
                <a:gd name="connsiteX144" fmla="*/ 172918 w 406683"/>
                <a:gd name="connsiteY144" fmla="*/ 367257 h 447041"/>
                <a:gd name="connsiteX145" fmla="*/ 173850 w 406683"/>
                <a:gd name="connsiteY145" fmla="*/ 372535 h 447041"/>
                <a:gd name="connsiteX146" fmla="*/ 176023 w 406683"/>
                <a:gd name="connsiteY146" fmla="*/ 377813 h 447041"/>
                <a:gd name="connsiteX147" fmla="*/ 197754 w 406683"/>
                <a:gd name="connsiteY147" fmla="*/ 376571 h 447041"/>
                <a:gd name="connsiteX148" fmla="*/ 216691 w 406683"/>
                <a:gd name="connsiteY148" fmla="*/ 370362 h 447041"/>
                <a:gd name="connsiteX149" fmla="*/ 232213 w 406683"/>
                <a:gd name="connsiteY149" fmla="*/ 361669 h 447041"/>
                <a:gd name="connsiteX150" fmla="*/ 243700 w 406683"/>
                <a:gd name="connsiteY150" fmla="*/ 372535 h 447041"/>
                <a:gd name="connsiteX151" fmla="*/ 254255 w 406683"/>
                <a:gd name="connsiteY151" fmla="*/ 387126 h 447041"/>
                <a:gd name="connsiteX152" fmla="*/ 261395 w 406683"/>
                <a:gd name="connsiteY152" fmla="*/ 402027 h 447041"/>
                <a:gd name="connsiteX153" fmla="*/ 268846 w 406683"/>
                <a:gd name="connsiteY153" fmla="*/ 418791 h 447041"/>
                <a:gd name="connsiteX154" fmla="*/ 280022 w 406683"/>
                <a:gd name="connsiteY154" fmla="*/ 429657 h 447041"/>
                <a:gd name="connsiteX155" fmla="*/ 292750 w 406683"/>
                <a:gd name="connsiteY155" fmla="*/ 436797 h 447041"/>
                <a:gd name="connsiteX156" fmla="*/ 310446 w 406683"/>
                <a:gd name="connsiteY156" fmla="*/ 441143 h 447041"/>
                <a:gd name="connsiteX157" fmla="*/ 326899 w 406683"/>
                <a:gd name="connsiteY157" fmla="*/ 444248 h 447041"/>
                <a:gd name="connsiteX158" fmla="*/ 339628 w 406683"/>
                <a:gd name="connsiteY158" fmla="*/ 449526 h 447041"/>
                <a:gd name="connsiteX159" fmla="*/ 343663 w 406683"/>
                <a:gd name="connsiteY159" fmla="*/ 449526 h 447041"/>
                <a:gd name="connsiteX160" fmla="*/ 336523 w 406683"/>
                <a:gd name="connsiteY160" fmla="*/ 433693 h 447041"/>
                <a:gd name="connsiteX161" fmla="*/ 326899 w 406683"/>
                <a:gd name="connsiteY161" fmla="*/ 420964 h 447041"/>
                <a:gd name="connsiteX162" fmla="*/ 316655 w 406683"/>
                <a:gd name="connsiteY162" fmla="*/ 406374 h 447041"/>
                <a:gd name="connsiteX163" fmla="*/ 319759 w 406683"/>
                <a:gd name="connsiteY163" fmla="*/ 406374 h 447041"/>
                <a:gd name="connsiteX164" fmla="*/ 322864 w 406683"/>
                <a:gd name="connsiteY164" fmla="*/ 407305 h 447041"/>
                <a:gd name="connsiteX165" fmla="*/ 330004 w 406683"/>
                <a:gd name="connsiteY165" fmla="*/ 411651 h 447041"/>
                <a:gd name="connsiteX166" fmla="*/ 339628 w 406683"/>
                <a:gd name="connsiteY166" fmla="*/ 416929 h 447041"/>
                <a:gd name="connsiteX167" fmla="*/ 348941 w 406683"/>
                <a:gd name="connsiteY167" fmla="*/ 422206 h 447041"/>
                <a:gd name="connsiteX168" fmla="*/ 356081 w 406683"/>
                <a:gd name="connsiteY168" fmla="*/ 426242 h 447041"/>
                <a:gd name="connsiteX169" fmla="*/ 359186 w 406683"/>
                <a:gd name="connsiteY169" fmla="*/ 424379 h 447041"/>
                <a:gd name="connsiteX170" fmla="*/ 361359 w 406683"/>
                <a:gd name="connsiteY170" fmla="*/ 422206 h 447041"/>
                <a:gd name="connsiteX171" fmla="*/ 363532 w 406683"/>
                <a:gd name="connsiteY171" fmla="*/ 420964 h 447041"/>
                <a:gd name="connsiteX172" fmla="*/ 363532 w 406683"/>
                <a:gd name="connsiteY172" fmla="*/ 418791 h 447041"/>
                <a:gd name="connsiteX173" fmla="*/ 365395 w 406683"/>
                <a:gd name="connsiteY173" fmla="*/ 416929 h 447041"/>
                <a:gd name="connsiteX174" fmla="*/ 366636 w 406683"/>
                <a:gd name="connsiteY174" fmla="*/ 414756 h 447041"/>
                <a:gd name="connsiteX175" fmla="*/ 365395 w 406683"/>
                <a:gd name="connsiteY175" fmla="*/ 394577 h 447041"/>
                <a:gd name="connsiteX176" fmla="*/ 359186 w 406683"/>
                <a:gd name="connsiteY176" fmla="*/ 379675 h 447041"/>
                <a:gd name="connsiteX177" fmla="*/ 352045 w 406683"/>
                <a:gd name="connsiteY177" fmla="*/ 365084 h 447041"/>
                <a:gd name="connsiteX178" fmla="*/ 339628 w 406683"/>
                <a:gd name="connsiteY178" fmla="*/ 365084 h 447041"/>
                <a:gd name="connsiteX179" fmla="*/ 332177 w 406683"/>
                <a:gd name="connsiteY179" fmla="*/ 333108 h 447041"/>
                <a:gd name="connsiteX180" fmla="*/ 322864 w 406683"/>
                <a:gd name="connsiteY180" fmla="*/ 304547 h 447041"/>
                <a:gd name="connsiteX181" fmla="*/ 329073 w 406683"/>
                <a:gd name="connsiteY181" fmla="*/ 302685 h 447041"/>
                <a:gd name="connsiteX182" fmla="*/ 334350 w 406683"/>
                <a:gd name="connsiteY182" fmla="*/ 302685 h 447041"/>
                <a:gd name="connsiteX183" fmla="*/ 339628 w 406683"/>
                <a:gd name="connsiteY183" fmla="*/ 300512 h 447041"/>
                <a:gd name="connsiteX184" fmla="*/ 346768 w 406683"/>
                <a:gd name="connsiteY184" fmla="*/ 300512 h 447041"/>
                <a:gd name="connsiteX185" fmla="*/ 352045 w 406683"/>
                <a:gd name="connsiteY185" fmla="*/ 313240 h 447041"/>
                <a:gd name="connsiteX186" fmla="*/ 359186 w 406683"/>
                <a:gd name="connsiteY186" fmla="*/ 322553 h 447041"/>
                <a:gd name="connsiteX187" fmla="*/ 368810 w 406683"/>
                <a:gd name="connsiteY187" fmla="*/ 332177 h 447041"/>
                <a:gd name="connsiteX188" fmla="*/ 375950 w 406683"/>
                <a:gd name="connsiteY188" fmla="*/ 340559 h 447041"/>
                <a:gd name="connsiteX189" fmla="*/ 383401 w 406683"/>
                <a:gd name="connsiteY189" fmla="*/ 340559 h 447041"/>
                <a:gd name="connsiteX190" fmla="*/ 388368 w 406683"/>
                <a:gd name="connsiteY190" fmla="*/ 339628 h 447041"/>
                <a:gd name="connsiteX191" fmla="*/ 394577 w 406683"/>
                <a:gd name="connsiteY191" fmla="*/ 339628 h 447041"/>
                <a:gd name="connsiteX192" fmla="*/ 399854 w 406683"/>
                <a:gd name="connsiteY192" fmla="*/ 337455 h 447041"/>
                <a:gd name="connsiteX193" fmla="*/ 407305 w 406683"/>
                <a:gd name="connsiteY193" fmla="*/ 287783 h 447041"/>
                <a:gd name="connsiteX194" fmla="*/ 402027 w 406683"/>
                <a:gd name="connsiteY194" fmla="*/ 287783 h 44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406683" h="447041">
                  <a:moveTo>
                    <a:pt x="395818" y="287783"/>
                  </a:moveTo>
                  <a:lnTo>
                    <a:pt x="392714" y="285610"/>
                  </a:lnTo>
                  <a:lnTo>
                    <a:pt x="387436" y="283437"/>
                  </a:lnTo>
                  <a:lnTo>
                    <a:pt x="383401" y="282506"/>
                  </a:lnTo>
                  <a:lnTo>
                    <a:pt x="381227" y="280333"/>
                  </a:lnTo>
                  <a:lnTo>
                    <a:pt x="381227" y="278159"/>
                  </a:lnTo>
                  <a:lnTo>
                    <a:pt x="381227" y="275986"/>
                  </a:lnTo>
                  <a:lnTo>
                    <a:pt x="383401" y="275055"/>
                  </a:lnTo>
                  <a:lnTo>
                    <a:pt x="381227" y="270709"/>
                  </a:lnTo>
                  <a:lnTo>
                    <a:pt x="379986" y="268846"/>
                  </a:lnTo>
                  <a:lnTo>
                    <a:pt x="375950" y="265431"/>
                  </a:lnTo>
                  <a:lnTo>
                    <a:pt x="372845" y="263568"/>
                  </a:lnTo>
                  <a:lnTo>
                    <a:pt x="366636" y="261395"/>
                  </a:lnTo>
                  <a:lnTo>
                    <a:pt x="363532" y="258291"/>
                  </a:lnTo>
                  <a:lnTo>
                    <a:pt x="359186" y="256118"/>
                  </a:lnTo>
                  <a:lnTo>
                    <a:pt x="358254" y="253945"/>
                  </a:lnTo>
                  <a:lnTo>
                    <a:pt x="358254" y="252703"/>
                  </a:lnTo>
                  <a:lnTo>
                    <a:pt x="356081" y="250840"/>
                  </a:lnTo>
                  <a:lnTo>
                    <a:pt x="356081" y="248667"/>
                  </a:lnTo>
                  <a:lnTo>
                    <a:pt x="356081" y="243389"/>
                  </a:lnTo>
                  <a:lnTo>
                    <a:pt x="341490" y="238112"/>
                  </a:lnTo>
                  <a:lnTo>
                    <a:pt x="330004" y="228488"/>
                  </a:lnTo>
                  <a:lnTo>
                    <a:pt x="322864" y="215760"/>
                  </a:lnTo>
                  <a:lnTo>
                    <a:pt x="325037" y="211724"/>
                  </a:lnTo>
                  <a:lnTo>
                    <a:pt x="326899" y="206446"/>
                  </a:lnTo>
                  <a:lnTo>
                    <a:pt x="330004" y="203032"/>
                  </a:lnTo>
                  <a:lnTo>
                    <a:pt x="336523" y="195581"/>
                  </a:lnTo>
                  <a:lnTo>
                    <a:pt x="326899" y="184094"/>
                  </a:lnTo>
                  <a:lnTo>
                    <a:pt x="319759" y="171366"/>
                  </a:lnTo>
                  <a:lnTo>
                    <a:pt x="310446" y="158638"/>
                  </a:lnTo>
                  <a:lnTo>
                    <a:pt x="302995" y="147151"/>
                  </a:lnTo>
                  <a:lnTo>
                    <a:pt x="290577" y="139701"/>
                  </a:lnTo>
                  <a:lnTo>
                    <a:pt x="275986" y="134423"/>
                  </a:lnTo>
                  <a:lnTo>
                    <a:pt x="275986" y="121695"/>
                  </a:lnTo>
                  <a:lnTo>
                    <a:pt x="259222" y="106793"/>
                  </a:lnTo>
                  <a:lnTo>
                    <a:pt x="244631" y="90029"/>
                  </a:lnTo>
                  <a:lnTo>
                    <a:pt x="226936" y="77301"/>
                  </a:lnTo>
                  <a:lnTo>
                    <a:pt x="222900" y="75128"/>
                  </a:lnTo>
                  <a:lnTo>
                    <a:pt x="219796" y="75128"/>
                  </a:lnTo>
                  <a:lnTo>
                    <a:pt x="214518" y="75128"/>
                  </a:lnTo>
                  <a:lnTo>
                    <a:pt x="209240" y="75128"/>
                  </a:lnTo>
                  <a:lnTo>
                    <a:pt x="203032" y="75128"/>
                  </a:lnTo>
                  <a:lnTo>
                    <a:pt x="199927" y="72955"/>
                  </a:lnTo>
                  <a:lnTo>
                    <a:pt x="192787" y="64573"/>
                  </a:lnTo>
                  <a:lnTo>
                    <a:pt x="187509" y="50913"/>
                  </a:lnTo>
                  <a:lnTo>
                    <a:pt x="180059" y="36012"/>
                  </a:lnTo>
                  <a:lnTo>
                    <a:pt x="172918" y="23283"/>
                  </a:lnTo>
                  <a:lnTo>
                    <a:pt x="166709" y="22352"/>
                  </a:lnTo>
                  <a:lnTo>
                    <a:pt x="161432" y="20179"/>
                  </a:lnTo>
                  <a:lnTo>
                    <a:pt x="156154" y="18006"/>
                  </a:lnTo>
                  <a:lnTo>
                    <a:pt x="152118" y="15833"/>
                  </a:lnTo>
                  <a:lnTo>
                    <a:pt x="146841" y="12728"/>
                  </a:lnTo>
                  <a:lnTo>
                    <a:pt x="141563" y="12728"/>
                  </a:lnTo>
                  <a:lnTo>
                    <a:pt x="137527" y="14901"/>
                  </a:lnTo>
                  <a:lnTo>
                    <a:pt x="136596" y="14901"/>
                  </a:lnTo>
                  <a:lnTo>
                    <a:pt x="132250" y="15833"/>
                  </a:lnTo>
                  <a:lnTo>
                    <a:pt x="136596" y="28561"/>
                  </a:lnTo>
                  <a:lnTo>
                    <a:pt x="139701" y="38185"/>
                  </a:lnTo>
                  <a:lnTo>
                    <a:pt x="141563" y="49671"/>
                  </a:lnTo>
                  <a:lnTo>
                    <a:pt x="143736" y="65504"/>
                  </a:lnTo>
                  <a:lnTo>
                    <a:pt x="154291" y="62400"/>
                  </a:lnTo>
                  <a:lnTo>
                    <a:pt x="161432" y="57122"/>
                  </a:lnTo>
                  <a:lnTo>
                    <a:pt x="166709" y="52776"/>
                  </a:lnTo>
                  <a:lnTo>
                    <a:pt x="176023" y="49671"/>
                  </a:lnTo>
                  <a:lnTo>
                    <a:pt x="176023" y="52776"/>
                  </a:lnTo>
                  <a:lnTo>
                    <a:pt x="180059" y="52776"/>
                  </a:lnTo>
                  <a:lnTo>
                    <a:pt x="176023" y="54949"/>
                  </a:lnTo>
                  <a:lnTo>
                    <a:pt x="172918" y="58053"/>
                  </a:lnTo>
                  <a:lnTo>
                    <a:pt x="166709" y="60226"/>
                  </a:lnTo>
                  <a:lnTo>
                    <a:pt x="163605" y="62400"/>
                  </a:lnTo>
                  <a:lnTo>
                    <a:pt x="159259" y="65504"/>
                  </a:lnTo>
                  <a:lnTo>
                    <a:pt x="158327" y="69850"/>
                  </a:lnTo>
                  <a:lnTo>
                    <a:pt x="156154" y="75128"/>
                  </a:lnTo>
                  <a:lnTo>
                    <a:pt x="154291" y="80405"/>
                  </a:lnTo>
                  <a:lnTo>
                    <a:pt x="152118" y="84752"/>
                  </a:lnTo>
                  <a:lnTo>
                    <a:pt x="150877" y="86614"/>
                  </a:lnTo>
                  <a:lnTo>
                    <a:pt x="149014" y="87856"/>
                  </a:lnTo>
                  <a:lnTo>
                    <a:pt x="146841" y="87856"/>
                  </a:lnTo>
                  <a:lnTo>
                    <a:pt x="143736" y="90029"/>
                  </a:lnTo>
                  <a:lnTo>
                    <a:pt x="143736" y="82579"/>
                  </a:lnTo>
                  <a:lnTo>
                    <a:pt x="141563" y="69850"/>
                  </a:lnTo>
                  <a:lnTo>
                    <a:pt x="139701" y="58053"/>
                  </a:lnTo>
                  <a:lnTo>
                    <a:pt x="139701" y="52776"/>
                  </a:lnTo>
                  <a:lnTo>
                    <a:pt x="126972" y="49671"/>
                  </a:lnTo>
                  <a:lnTo>
                    <a:pt x="119832" y="38185"/>
                  </a:lnTo>
                  <a:lnTo>
                    <a:pt x="112381" y="25457"/>
                  </a:lnTo>
                  <a:lnTo>
                    <a:pt x="107414" y="12728"/>
                  </a:lnTo>
                  <a:lnTo>
                    <a:pt x="80095" y="12728"/>
                  </a:lnTo>
                  <a:lnTo>
                    <a:pt x="80095" y="57122"/>
                  </a:lnTo>
                  <a:lnTo>
                    <a:pt x="73886" y="57122"/>
                  </a:lnTo>
                  <a:lnTo>
                    <a:pt x="70782" y="54949"/>
                  </a:lnTo>
                  <a:lnTo>
                    <a:pt x="66746" y="54949"/>
                  </a:lnTo>
                  <a:lnTo>
                    <a:pt x="63641" y="52776"/>
                  </a:lnTo>
                  <a:lnTo>
                    <a:pt x="56191" y="38185"/>
                  </a:lnTo>
                  <a:lnTo>
                    <a:pt x="54328" y="22352"/>
                  </a:lnTo>
                  <a:lnTo>
                    <a:pt x="56191" y="3104"/>
                  </a:lnTo>
                  <a:lnTo>
                    <a:pt x="52155" y="3104"/>
                  </a:lnTo>
                  <a:lnTo>
                    <a:pt x="52155" y="0"/>
                  </a:lnTo>
                  <a:lnTo>
                    <a:pt x="22973" y="3104"/>
                  </a:lnTo>
                  <a:lnTo>
                    <a:pt x="19869" y="28561"/>
                  </a:lnTo>
                  <a:lnTo>
                    <a:pt x="16764" y="54949"/>
                  </a:lnTo>
                  <a:lnTo>
                    <a:pt x="9313" y="79474"/>
                  </a:lnTo>
                  <a:lnTo>
                    <a:pt x="0" y="97480"/>
                  </a:lnTo>
                  <a:lnTo>
                    <a:pt x="3104" y="104620"/>
                  </a:lnTo>
                  <a:lnTo>
                    <a:pt x="7451" y="109898"/>
                  </a:lnTo>
                  <a:lnTo>
                    <a:pt x="12418" y="114244"/>
                  </a:lnTo>
                  <a:lnTo>
                    <a:pt x="19869" y="116417"/>
                  </a:lnTo>
                  <a:lnTo>
                    <a:pt x="27009" y="117349"/>
                  </a:lnTo>
                  <a:lnTo>
                    <a:pt x="27009" y="121695"/>
                  </a:lnTo>
                  <a:lnTo>
                    <a:pt x="27009" y="123868"/>
                  </a:lnTo>
                  <a:lnTo>
                    <a:pt x="25146" y="123868"/>
                  </a:lnTo>
                  <a:lnTo>
                    <a:pt x="25146" y="124799"/>
                  </a:lnTo>
                  <a:lnTo>
                    <a:pt x="22973" y="126972"/>
                  </a:lnTo>
                  <a:lnTo>
                    <a:pt x="30113" y="141874"/>
                  </a:lnTo>
                  <a:lnTo>
                    <a:pt x="41600" y="151187"/>
                  </a:lnTo>
                  <a:lnTo>
                    <a:pt x="56191" y="156465"/>
                  </a:lnTo>
                  <a:lnTo>
                    <a:pt x="72955" y="161742"/>
                  </a:lnTo>
                  <a:lnTo>
                    <a:pt x="90650" y="166089"/>
                  </a:lnTo>
                  <a:lnTo>
                    <a:pt x="107414" y="171366"/>
                  </a:lnTo>
                  <a:lnTo>
                    <a:pt x="119832" y="178817"/>
                  </a:lnTo>
                  <a:lnTo>
                    <a:pt x="132250" y="174471"/>
                  </a:lnTo>
                  <a:lnTo>
                    <a:pt x="139701" y="169193"/>
                  </a:lnTo>
                  <a:lnTo>
                    <a:pt x="144668" y="163915"/>
                  </a:lnTo>
                  <a:lnTo>
                    <a:pt x="150877" y="158638"/>
                  </a:lnTo>
                  <a:lnTo>
                    <a:pt x="159259" y="154602"/>
                  </a:lnTo>
                  <a:lnTo>
                    <a:pt x="168882" y="156465"/>
                  </a:lnTo>
                  <a:lnTo>
                    <a:pt x="178196" y="163915"/>
                  </a:lnTo>
                  <a:lnTo>
                    <a:pt x="188441" y="171366"/>
                  </a:lnTo>
                  <a:lnTo>
                    <a:pt x="203032" y="174471"/>
                  </a:lnTo>
                  <a:lnTo>
                    <a:pt x="212345" y="218864"/>
                  </a:lnTo>
                  <a:lnTo>
                    <a:pt x="219796" y="228488"/>
                  </a:lnTo>
                  <a:lnTo>
                    <a:pt x="230040" y="235939"/>
                  </a:lnTo>
                  <a:lnTo>
                    <a:pt x="239664" y="243389"/>
                  </a:lnTo>
                  <a:lnTo>
                    <a:pt x="246804" y="256118"/>
                  </a:lnTo>
                  <a:lnTo>
                    <a:pt x="248977" y="265431"/>
                  </a:lnTo>
                  <a:lnTo>
                    <a:pt x="246804" y="278159"/>
                  </a:lnTo>
                  <a:lnTo>
                    <a:pt x="243700" y="295234"/>
                  </a:lnTo>
                  <a:lnTo>
                    <a:pt x="237491" y="311998"/>
                  </a:lnTo>
                  <a:lnTo>
                    <a:pt x="232213" y="326899"/>
                  </a:lnTo>
                  <a:lnTo>
                    <a:pt x="226936" y="337455"/>
                  </a:lnTo>
                  <a:lnTo>
                    <a:pt x="209240" y="342732"/>
                  </a:lnTo>
                  <a:lnTo>
                    <a:pt x="188441" y="348010"/>
                  </a:lnTo>
                  <a:lnTo>
                    <a:pt x="172918" y="354529"/>
                  </a:lnTo>
                  <a:lnTo>
                    <a:pt x="172918" y="361669"/>
                  </a:lnTo>
                  <a:lnTo>
                    <a:pt x="172918" y="367257"/>
                  </a:lnTo>
                  <a:lnTo>
                    <a:pt x="173850" y="372535"/>
                  </a:lnTo>
                  <a:lnTo>
                    <a:pt x="176023" y="377813"/>
                  </a:lnTo>
                  <a:lnTo>
                    <a:pt x="197754" y="376571"/>
                  </a:lnTo>
                  <a:lnTo>
                    <a:pt x="216691" y="370362"/>
                  </a:lnTo>
                  <a:lnTo>
                    <a:pt x="232213" y="361669"/>
                  </a:lnTo>
                  <a:lnTo>
                    <a:pt x="243700" y="372535"/>
                  </a:lnTo>
                  <a:lnTo>
                    <a:pt x="254255" y="387126"/>
                  </a:lnTo>
                  <a:lnTo>
                    <a:pt x="261395" y="402027"/>
                  </a:lnTo>
                  <a:lnTo>
                    <a:pt x="268846" y="418791"/>
                  </a:lnTo>
                  <a:lnTo>
                    <a:pt x="280022" y="429657"/>
                  </a:lnTo>
                  <a:lnTo>
                    <a:pt x="292750" y="436797"/>
                  </a:lnTo>
                  <a:lnTo>
                    <a:pt x="310446" y="441143"/>
                  </a:lnTo>
                  <a:lnTo>
                    <a:pt x="326899" y="444248"/>
                  </a:lnTo>
                  <a:lnTo>
                    <a:pt x="339628" y="449526"/>
                  </a:lnTo>
                  <a:lnTo>
                    <a:pt x="343663" y="449526"/>
                  </a:lnTo>
                  <a:lnTo>
                    <a:pt x="336523" y="433693"/>
                  </a:lnTo>
                  <a:lnTo>
                    <a:pt x="326899" y="420964"/>
                  </a:lnTo>
                  <a:lnTo>
                    <a:pt x="316655" y="406374"/>
                  </a:lnTo>
                  <a:lnTo>
                    <a:pt x="319759" y="406374"/>
                  </a:lnTo>
                  <a:lnTo>
                    <a:pt x="322864" y="407305"/>
                  </a:lnTo>
                  <a:lnTo>
                    <a:pt x="330004" y="411651"/>
                  </a:lnTo>
                  <a:lnTo>
                    <a:pt x="339628" y="416929"/>
                  </a:lnTo>
                  <a:lnTo>
                    <a:pt x="348941" y="422206"/>
                  </a:lnTo>
                  <a:lnTo>
                    <a:pt x="356081" y="426242"/>
                  </a:lnTo>
                  <a:lnTo>
                    <a:pt x="359186" y="424379"/>
                  </a:lnTo>
                  <a:lnTo>
                    <a:pt x="361359" y="422206"/>
                  </a:lnTo>
                  <a:lnTo>
                    <a:pt x="363532" y="420964"/>
                  </a:lnTo>
                  <a:lnTo>
                    <a:pt x="363532" y="418791"/>
                  </a:lnTo>
                  <a:lnTo>
                    <a:pt x="365395" y="416929"/>
                  </a:lnTo>
                  <a:lnTo>
                    <a:pt x="366636" y="414756"/>
                  </a:lnTo>
                  <a:lnTo>
                    <a:pt x="365395" y="394577"/>
                  </a:lnTo>
                  <a:lnTo>
                    <a:pt x="359186" y="379675"/>
                  </a:lnTo>
                  <a:lnTo>
                    <a:pt x="352045" y="365084"/>
                  </a:lnTo>
                  <a:lnTo>
                    <a:pt x="339628" y="365084"/>
                  </a:lnTo>
                  <a:lnTo>
                    <a:pt x="332177" y="333108"/>
                  </a:lnTo>
                  <a:lnTo>
                    <a:pt x="322864" y="304547"/>
                  </a:lnTo>
                  <a:lnTo>
                    <a:pt x="329073" y="302685"/>
                  </a:lnTo>
                  <a:lnTo>
                    <a:pt x="334350" y="302685"/>
                  </a:lnTo>
                  <a:lnTo>
                    <a:pt x="339628" y="300512"/>
                  </a:lnTo>
                  <a:lnTo>
                    <a:pt x="346768" y="300512"/>
                  </a:lnTo>
                  <a:lnTo>
                    <a:pt x="352045" y="313240"/>
                  </a:lnTo>
                  <a:lnTo>
                    <a:pt x="359186" y="322553"/>
                  </a:lnTo>
                  <a:lnTo>
                    <a:pt x="368810" y="332177"/>
                  </a:lnTo>
                  <a:lnTo>
                    <a:pt x="375950" y="340559"/>
                  </a:lnTo>
                  <a:lnTo>
                    <a:pt x="383401" y="340559"/>
                  </a:lnTo>
                  <a:lnTo>
                    <a:pt x="388368" y="339628"/>
                  </a:lnTo>
                  <a:lnTo>
                    <a:pt x="394577" y="339628"/>
                  </a:lnTo>
                  <a:lnTo>
                    <a:pt x="399854" y="337455"/>
                  </a:lnTo>
                  <a:lnTo>
                    <a:pt x="407305" y="287783"/>
                  </a:lnTo>
                  <a:lnTo>
                    <a:pt x="402027" y="28778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5" name="Freeform: Shape 24">
              <a:extLst>
                <a:ext uri="{FF2B5EF4-FFF2-40B4-BE49-F238E27FC236}">
                  <a16:creationId xmlns:a16="http://schemas.microsoft.com/office/drawing/2014/main" id="{20562641-39F0-41E0-A8D4-BE4EE42C7AAB}"/>
                </a:ext>
              </a:extLst>
            </p:cNvPr>
            <p:cNvSpPr/>
            <p:nvPr/>
          </p:nvSpPr>
          <p:spPr>
            <a:xfrm>
              <a:off x="5463788" y="5234275"/>
              <a:ext cx="43462" cy="15522"/>
            </a:xfrm>
            <a:custGeom>
              <a:avLst/>
              <a:gdLst>
                <a:gd name="connsiteX0" fmla="*/ 24836 w 43462"/>
                <a:gd name="connsiteY0" fmla="*/ 7451 h 15522"/>
                <a:gd name="connsiteX1" fmla="*/ 14591 w 43462"/>
                <a:gd name="connsiteY1" fmla="*/ 3415 h 15522"/>
                <a:gd name="connsiteX2" fmla="*/ 4967 w 43462"/>
                <a:gd name="connsiteY2" fmla="*/ 0 h 15522"/>
                <a:gd name="connsiteX3" fmla="*/ 3104 w 43462"/>
                <a:gd name="connsiteY3" fmla="*/ 3415 h 15522"/>
                <a:gd name="connsiteX4" fmla="*/ 3104 w 43462"/>
                <a:gd name="connsiteY4" fmla="*/ 5278 h 15522"/>
                <a:gd name="connsiteX5" fmla="*/ 1863 w 43462"/>
                <a:gd name="connsiteY5" fmla="*/ 7451 h 15522"/>
                <a:gd name="connsiteX6" fmla="*/ 0 w 43462"/>
                <a:gd name="connsiteY6" fmla="*/ 8692 h 15522"/>
                <a:gd name="connsiteX7" fmla="*/ 0 w 43462"/>
                <a:gd name="connsiteY7" fmla="*/ 12728 h 15522"/>
                <a:gd name="connsiteX8" fmla="*/ 7140 w 43462"/>
                <a:gd name="connsiteY8" fmla="*/ 12728 h 15522"/>
                <a:gd name="connsiteX9" fmla="*/ 10245 w 43462"/>
                <a:gd name="connsiteY9" fmla="*/ 14901 h 15522"/>
                <a:gd name="connsiteX10" fmla="*/ 12418 w 43462"/>
                <a:gd name="connsiteY10" fmla="*/ 14901 h 15522"/>
                <a:gd name="connsiteX11" fmla="*/ 15522 w 43462"/>
                <a:gd name="connsiteY11" fmla="*/ 15833 h 15522"/>
                <a:gd name="connsiteX12" fmla="*/ 44704 w 43462"/>
                <a:gd name="connsiteY12" fmla="*/ 15833 h 15522"/>
                <a:gd name="connsiteX13" fmla="*/ 37253 w 43462"/>
                <a:gd name="connsiteY13" fmla="*/ 1055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462" h="15522">
                  <a:moveTo>
                    <a:pt x="24836" y="7451"/>
                  </a:moveTo>
                  <a:lnTo>
                    <a:pt x="14591" y="3415"/>
                  </a:lnTo>
                  <a:lnTo>
                    <a:pt x="4967" y="0"/>
                  </a:lnTo>
                  <a:lnTo>
                    <a:pt x="3104" y="3415"/>
                  </a:lnTo>
                  <a:lnTo>
                    <a:pt x="3104" y="5278"/>
                  </a:lnTo>
                  <a:lnTo>
                    <a:pt x="1863" y="7451"/>
                  </a:lnTo>
                  <a:lnTo>
                    <a:pt x="0" y="8692"/>
                  </a:lnTo>
                  <a:lnTo>
                    <a:pt x="0" y="12728"/>
                  </a:lnTo>
                  <a:lnTo>
                    <a:pt x="7140" y="12728"/>
                  </a:lnTo>
                  <a:lnTo>
                    <a:pt x="10245" y="14901"/>
                  </a:lnTo>
                  <a:lnTo>
                    <a:pt x="12418" y="14901"/>
                  </a:lnTo>
                  <a:lnTo>
                    <a:pt x="15522" y="15833"/>
                  </a:lnTo>
                  <a:lnTo>
                    <a:pt x="44704" y="15833"/>
                  </a:lnTo>
                  <a:lnTo>
                    <a:pt x="37253" y="1055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6" name="Freeform: Shape 25">
              <a:extLst>
                <a:ext uri="{FF2B5EF4-FFF2-40B4-BE49-F238E27FC236}">
                  <a16:creationId xmlns:a16="http://schemas.microsoft.com/office/drawing/2014/main" id="{319DFEA1-4539-4A52-BCA5-ED20EE8E8BE0}"/>
                </a:ext>
              </a:extLst>
            </p:cNvPr>
            <p:cNvSpPr/>
            <p:nvPr/>
          </p:nvSpPr>
          <p:spPr>
            <a:xfrm>
              <a:off x="5144029" y="5162562"/>
              <a:ext cx="24836" cy="9313"/>
            </a:xfrm>
            <a:custGeom>
              <a:avLst/>
              <a:gdLst>
                <a:gd name="connsiteX0" fmla="*/ 4967 w 24835"/>
                <a:gd name="connsiteY0" fmla="*/ 10555 h 9313"/>
                <a:gd name="connsiteX1" fmla="*/ 10245 w 24835"/>
                <a:gd name="connsiteY1" fmla="*/ 10555 h 9313"/>
                <a:gd name="connsiteX2" fmla="*/ 14280 w 24835"/>
                <a:gd name="connsiteY2" fmla="*/ 8382 h 9313"/>
                <a:gd name="connsiteX3" fmla="*/ 17695 w 24835"/>
                <a:gd name="connsiteY3" fmla="*/ 7140 h 9313"/>
                <a:gd name="connsiteX4" fmla="*/ 19558 w 24835"/>
                <a:gd name="connsiteY4" fmla="*/ 5278 h 9313"/>
                <a:gd name="connsiteX5" fmla="*/ 24836 w 24835"/>
                <a:gd name="connsiteY5" fmla="*/ 3104 h 9313"/>
                <a:gd name="connsiteX6" fmla="*/ 24836 w 24835"/>
                <a:gd name="connsiteY6" fmla="*/ 0 h 9313"/>
                <a:gd name="connsiteX7" fmla="*/ 0 w 24835"/>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35" h="9313">
                  <a:moveTo>
                    <a:pt x="4967" y="10555"/>
                  </a:moveTo>
                  <a:lnTo>
                    <a:pt x="10245" y="10555"/>
                  </a:lnTo>
                  <a:lnTo>
                    <a:pt x="14280" y="8382"/>
                  </a:lnTo>
                  <a:lnTo>
                    <a:pt x="17695" y="7140"/>
                  </a:lnTo>
                  <a:lnTo>
                    <a:pt x="19558" y="5278"/>
                  </a:lnTo>
                  <a:lnTo>
                    <a:pt x="24836" y="3104"/>
                  </a:lnTo>
                  <a:lnTo>
                    <a:pt x="24836"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7" name="Freeform: Shape 26">
              <a:extLst>
                <a:ext uri="{FF2B5EF4-FFF2-40B4-BE49-F238E27FC236}">
                  <a16:creationId xmlns:a16="http://schemas.microsoft.com/office/drawing/2014/main" id="{B25644BF-9E0A-44BB-A782-EF9B1C14DBB6}"/>
                </a:ext>
              </a:extLst>
            </p:cNvPr>
            <p:cNvSpPr/>
            <p:nvPr/>
          </p:nvSpPr>
          <p:spPr>
            <a:xfrm>
              <a:off x="5247097" y="5141141"/>
              <a:ext cx="24836" cy="40358"/>
            </a:xfrm>
            <a:custGeom>
              <a:avLst/>
              <a:gdLst>
                <a:gd name="connsiteX0" fmla="*/ 21731 w 24835"/>
                <a:gd name="connsiteY0" fmla="*/ 0 h 40357"/>
                <a:gd name="connsiteX1" fmla="*/ 14591 w 24835"/>
                <a:gd name="connsiteY1" fmla="*/ 0 h 40357"/>
                <a:gd name="connsiteX2" fmla="*/ 9313 w 24835"/>
                <a:gd name="connsiteY2" fmla="*/ 0 h 40357"/>
                <a:gd name="connsiteX3" fmla="*/ 4967 w 24835"/>
                <a:gd name="connsiteY3" fmla="*/ 2173 h 40357"/>
                <a:gd name="connsiteX4" fmla="*/ 1863 w 24835"/>
                <a:gd name="connsiteY4" fmla="*/ 4346 h 40357"/>
                <a:gd name="connsiteX5" fmla="*/ 0 w 24835"/>
                <a:gd name="connsiteY5" fmla="*/ 11797 h 40357"/>
                <a:gd name="connsiteX6" fmla="*/ 0 w 24835"/>
                <a:gd name="connsiteY6" fmla="*/ 26698 h 40357"/>
                <a:gd name="connsiteX7" fmla="*/ 1863 w 24835"/>
                <a:gd name="connsiteY7" fmla="*/ 41289 h 40357"/>
                <a:gd name="connsiteX8" fmla="*/ 7140 w 24835"/>
                <a:gd name="connsiteY8" fmla="*/ 39116 h 40357"/>
                <a:gd name="connsiteX9" fmla="*/ 11487 w 24835"/>
                <a:gd name="connsiteY9" fmla="*/ 39116 h 40357"/>
                <a:gd name="connsiteX10" fmla="*/ 14591 w 24835"/>
                <a:gd name="connsiteY10" fmla="*/ 39116 h 40357"/>
                <a:gd name="connsiteX11" fmla="*/ 16454 w 24835"/>
                <a:gd name="connsiteY11" fmla="*/ 37253 h 40357"/>
                <a:gd name="connsiteX12" fmla="*/ 26078 w 24835"/>
                <a:gd name="connsiteY12" fmla="*/ 37253 h 40357"/>
                <a:gd name="connsiteX13" fmla="*/ 23904 w 24835"/>
                <a:gd name="connsiteY13" fmla="*/ 17075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835" h="40357">
                  <a:moveTo>
                    <a:pt x="21731" y="0"/>
                  </a:moveTo>
                  <a:lnTo>
                    <a:pt x="14591" y="0"/>
                  </a:lnTo>
                  <a:lnTo>
                    <a:pt x="9313" y="0"/>
                  </a:lnTo>
                  <a:lnTo>
                    <a:pt x="4967" y="2173"/>
                  </a:lnTo>
                  <a:lnTo>
                    <a:pt x="1863" y="4346"/>
                  </a:lnTo>
                  <a:lnTo>
                    <a:pt x="0" y="11797"/>
                  </a:lnTo>
                  <a:lnTo>
                    <a:pt x="0" y="26698"/>
                  </a:lnTo>
                  <a:lnTo>
                    <a:pt x="1863" y="41289"/>
                  </a:lnTo>
                  <a:lnTo>
                    <a:pt x="7140" y="39116"/>
                  </a:lnTo>
                  <a:lnTo>
                    <a:pt x="11487" y="39116"/>
                  </a:lnTo>
                  <a:lnTo>
                    <a:pt x="14591" y="39116"/>
                  </a:lnTo>
                  <a:lnTo>
                    <a:pt x="16454" y="37253"/>
                  </a:lnTo>
                  <a:lnTo>
                    <a:pt x="26078" y="37253"/>
                  </a:lnTo>
                  <a:lnTo>
                    <a:pt x="23904" y="1707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8" name="Freeform: Shape 27">
              <a:extLst>
                <a:ext uri="{FF2B5EF4-FFF2-40B4-BE49-F238E27FC236}">
                  <a16:creationId xmlns:a16="http://schemas.microsoft.com/office/drawing/2014/main" id="{D6A9AC07-EDD0-481B-988F-AD3B31824A94}"/>
                </a:ext>
              </a:extLst>
            </p:cNvPr>
            <p:cNvSpPr/>
            <p:nvPr/>
          </p:nvSpPr>
          <p:spPr>
            <a:xfrm>
              <a:off x="5592933" y="5239552"/>
              <a:ext cx="34149" cy="21731"/>
            </a:xfrm>
            <a:custGeom>
              <a:avLst/>
              <a:gdLst>
                <a:gd name="connsiteX0" fmla="*/ 21731 w 34149"/>
                <a:gd name="connsiteY0" fmla="*/ 3415 h 21731"/>
                <a:gd name="connsiteX1" fmla="*/ 14591 w 34149"/>
                <a:gd name="connsiteY1" fmla="*/ 5278 h 21731"/>
                <a:gd name="connsiteX2" fmla="*/ 7140 w 34149"/>
                <a:gd name="connsiteY2" fmla="*/ 9624 h 21731"/>
                <a:gd name="connsiteX3" fmla="*/ 0 w 34149"/>
                <a:gd name="connsiteY3" fmla="*/ 10555 h 21731"/>
                <a:gd name="connsiteX4" fmla="*/ 3104 w 34149"/>
                <a:gd name="connsiteY4" fmla="*/ 24525 h 21731"/>
                <a:gd name="connsiteX5" fmla="*/ 7140 w 34149"/>
                <a:gd name="connsiteY5" fmla="*/ 22352 h 21731"/>
                <a:gd name="connsiteX6" fmla="*/ 10245 w 34149"/>
                <a:gd name="connsiteY6" fmla="*/ 22352 h 21731"/>
                <a:gd name="connsiteX7" fmla="*/ 12418 w 34149"/>
                <a:gd name="connsiteY7" fmla="*/ 22352 h 21731"/>
                <a:gd name="connsiteX8" fmla="*/ 12418 w 34149"/>
                <a:gd name="connsiteY8" fmla="*/ 20179 h 21731"/>
                <a:gd name="connsiteX9" fmla="*/ 15522 w 34149"/>
                <a:gd name="connsiteY9" fmla="*/ 20179 h 21731"/>
                <a:gd name="connsiteX10" fmla="*/ 21731 w 34149"/>
                <a:gd name="connsiteY10" fmla="*/ 17075 h 21731"/>
                <a:gd name="connsiteX11" fmla="*/ 24836 w 34149"/>
                <a:gd name="connsiteY11" fmla="*/ 12728 h 21731"/>
                <a:gd name="connsiteX12" fmla="*/ 29182 w 34149"/>
                <a:gd name="connsiteY12" fmla="*/ 9624 h 21731"/>
                <a:gd name="connsiteX13" fmla="*/ 32286 w 34149"/>
                <a:gd name="connsiteY13" fmla="*/ 5278 h 21731"/>
                <a:gd name="connsiteX14" fmla="*/ 36322 w 34149"/>
                <a:gd name="connsiteY14" fmla="*/ 0 h 21731"/>
                <a:gd name="connsiteX15" fmla="*/ 27009 w 34149"/>
                <a:gd name="connsiteY15" fmla="*/ 0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21731">
                  <a:moveTo>
                    <a:pt x="21731" y="3415"/>
                  </a:moveTo>
                  <a:lnTo>
                    <a:pt x="14591" y="5278"/>
                  </a:lnTo>
                  <a:lnTo>
                    <a:pt x="7140" y="9624"/>
                  </a:lnTo>
                  <a:lnTo>
                    <a:pt x="0" y="10555"/>
                  </a:lnTo>
                  <a:lnTo>
                    <a:pt x="3104" y="24525"/>
                  </a:lnTo>
                  <a:lnTo>
                    <a:pt x="7140" y="22352"/>
                  </a:lnTo>
                  <a:lnTo>
                    <a:pt x="10245" y="22352"/>
                  </a:lnTo>
                  <a:lnTo>
                    <a:pt x="12418" y="22352"/>
                  </a:lnTo>
                  <a:lnTo>
                    <a:pt x="12418" y="20179"/>
                  </a:lnTo>
                  <a:lnTo>
                    <a:pt x="15522" y="20179"/>
                  </a:lnTo>
                  <a:lnTo>
                    <a:pt x="21731" y="17075"/>
                  </a:lnTo>
                  <a:lnTo>
                    <a:pt x="24836" y="12728"/>
                  </a:lnTo>
                  <a:lnTo>
                    <a:pt x="29182" y="9624"/>
                  </a:lnTo>
                  <a:lnTo>
                    <a:pt x="32286" y="5278"/>
                  </a:lnTo>
                  <a:lnTo>
                    <a:pt x="36322" y="0"/>
                  </a:lnTo>
                  <a:lnTo>
                    <a:pt x="27009"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9" name="Freeform: Shape 28">
              <a:extLst>
                <a:ext uri="{FF2B5EF4-FFF2-40B4-BE49-F238E27FC236}">
                  <a16:creationId xmlns:a16="http://schemas.microsoft.com/office/drawing/2014/main" id="{37DEF57C-EBB1-4913-9706-1C15D8C12747}"/>
                </a:ext>
              </a:extLst>
            </p:cNvPr>
            <p:cNvSpPr/>
            <p:nvPr/>
          </p:nvSpPr>
          <p:spPr>
            <a:xfrm>
              <a:off x="4877977" y="3996527"/>
              <a:ext cx="2967861" cy="2340761"/>
            </a:xfrm>
            <a:custGeom>
              <a:avLst/>
              <a:gdLst>
                <a:gd name="connsiteX0" fmla="*/ 2965999 w 2967861"/>
                <a:gd name="connsiteY0" fmla="*/ 516271 h 2340761"/>
                <a:gd name="connsiteX1" fmla="*/ 2956685 w 2967861"/>
                <a:gd name="connsiteY1" fmla="*/ 502612 h 2340761"/>
                <a:gd name="connsiteX2" fmla="*/ 2945199 w 2967861"/>
                <a:gd name="connsiteY2" fmla="*/ 489883 h 2340761"/>
                <a:gd name="connsiteX3" fmla="*/ 2934644 w 2967861"/>
                <a:gd name="connsiteY3" fmla="*/ 477155 h 2340761"/>
                <a:gd name="connsiteX4" fmla="*/ 2930608 w 2967861"/>
                <a:gd name="connsiteY4" fmla="*/ 477155 h 2340761"/>
                <a:gd name="connsiteX5" fmla="*/ 2929677 w 2967861"/>
                <a:gd name="connsiteY5" fmla="*/ 477155 h 2340761"/>
                <a:gd name="connsiteX6" fmla="*/ 2927503 w 2967861"/>
                <a:gd name="connsiteY6" fmla="*/ 479328 h 2340761"/>
                <a:gd name="connsiteX7" fmla="*/ 2925330 w 2967861"/>
                <a:gd name="connsiteY7" fmla="*/ 479328 h 2340761"/>
                <a:gd name="connsiteX8" fmla="*/ 2923158 w 2967861"/>
                <a:gd name="connsiteY8" fmla="*/ 480260 h 2340761"/>
                <a:gd name="connsiteX9" fmla="*/ 2905462 w 2967861"/>
                <a:gd name="connsiteY9" fmla="*/ 477155 h 2340761"/>
                <a:gd name="connsiteX10" fmla="*/ 2896149 w 2967861"/>
                <a:gd name="connsiteY10" fmla="*/ 469705 h 2340761"/>
                <a:gd name="connsiteX11" fmla="*/ 2889008 w 2967861"/>
                <a:gd name="connsiteY11" fmla="*/ 460081 h 2340761"/>
                <a:gd name="connsiteX12" fmla="*/ 2881868 w 2967861"/>
                <a:gd name="connsiteY12" fmla="*/ 449526 h 2340761"/>
                <a:gd name="connsiteX13" fmla="*/ 2871313 w 2967861"/>
                <a:gd name="connsiteY13" fmla="*/ 439902 h 2340761"/>
                <a:gd name="connsiteX14" fmla="*/ 2866035 w 2967861"/>
                <a:gd name="connsiteY14" fmla="*/ 435555 h 2340761"/>
                <a:gd name="connsiteX15" fmla="*/ 2859827 w 2967861"/>
                <a:gd name="connsiteY15" fmla="*/ 435555 h 2340761"/>
                <a:gd name="connsiteX16" fmla="*/ 2854549 w 2967861"/>
                <a:gd name="connsiteY16" fmla="*/ 434624 h 2340761"/>
                <a:gd name="connsiteX17" fmla="*/ 2849271 w 2967861"/>
                <a:gd name="connsiteY17" fmla="*/ 434624 h 2340761"/>
                <a:gd name="connsiteX18" fmla="*/ 2843994 w 2967861"/>
                <a:gd name="connsiteY18" fmla="*/ 430278 h 2340761"/>
                <a:gd name="connsiteX19" fmla="*/ 2810776 w 2967861"/>
                <a:gd name="connsiteY19" fmla="*/ 395508 h 2340761"/>
                <a:gd name="connsiteX20" fmla="*/ 2751481 w 2967861"/>
                <a:gd name="connsiteY20" fmla="*/ 370051 h 2340761"/>
                <a:gd name="connsiteX21" fmla="*/ 2747445 w 2967861"/>
                <a:gd name="connsiteY21" fmla="*/ 370983 h 2340761"/>
                <a:gd name="connsiteX22" fmla="*/ 2744340 w 2967861"/>
                <a:gd name="connsiteY22" fmla="*/ 373156 h 2340761"/>
                <a:gd name="connsiteX23" fmla="*/ 2740305 w 2967861"/>
                <a:gd name="connsiteY23" fmla="*/ 377502 h 2340761"/>
                <a:gd name="connsiteX24" fmla="*/ 2735027 w 2967861"/>
                <a:gd name="connsiteY24" fmla="*/ 378433 h 2340761"/>
                <a:gd name="connsiteX25" fmla="*/ 2729750 w 2967861"/>
                <a:gd name="connsiteY25" fmla="*/ 378433 h 2340761"/>
                <a:gd name="connsiteX26" fmla="*/ 2723541 w 2967861"/>
                <a:gd name="connsiteY26" fmla="*/ 378433 h 2340761"/>
                <a:gd name="connsiteX27" fmla="*/ 2708950 w 2967861"/>
                <a:gd name="connsiteY27" fmla="*/ 373156 h 2340761"/>
                <a:gd name="connsiteX28" fmla="*/ 2696532 w 2967861"/>
                <a:gd name="connsiteY28" fmla="*/ 365705 h 2340761"/>
                <a:gd name="connsiteX29" fmla="*/ 2678836 w 2967861"/>
                <a:gd name="connsiteY29" fmla="*/ 362601 h 2340761"/>
                <a:gd name="connsiteX30" fmla="*/ 2678836 w 2967861"/>
                <a:gd name="connsiteY30" fmla="*/ 367878 h 2340761"/>
                <a:gd name="connsiteX31" fmla="*/ 2678836 w 2967861"/>
                <a:gd name="connsiteY31" fmla="*/ 373156 h 2340761"/>
                <a:gd name="connsiteX32" fmla="*/ 2676664 w 2967861"/>
                <a:gd name="connsiteY32" fmla="*/ 377502 h 2340761"/>
                <a:gd name="connsiteX33" fmla="*/ 2676664 w 2967861"/>
                <a:gd name="connsiteY33" fmla="*/ 380607 h 2340761"/>
                <a:gd name="connsiteX34" fmla="*/ 2678836 w 2967861"/>
                <a:gd name="connsiteY34" fmla="*/ 382780 h 2340761"/>
                <a:gd name="connsiteX35" fmla="*/ 2681010 w 2967861"/>
                <a:gd name="connsiteY35" fmla="*/ 385884 h 2340761"/>
                <a:gd name="connsiteX36" fmla="*/ 2684114 w 2967861"/>
                <a:gd name="connsiteY36" fmla="*/ 392093 h 2340761"/>
                <a:gd name="connsiteX37" fmla="*/ 2681941 w 2967861"/>
                <a:gd name="connsiteY37" fmla="*/ 397371 h 2340761"/>
                <a:gd name="connsiteX38" fmla="*/ 2681941 w 2967861"/>
                <a:gd name="connsiteY38" fmla="*/ 400475 h 2340761"/>
                <a:gd name="connsiteX39" fmla="*/ 2681010 w 2967861"/>
                <a:gd name="connsiteY39" fmla="*/ 404821 h 2340761"/>
                <a:gd name="connsiteX40" fmla="*/ 2678836 w 2967861"/>
                <a:gd name="connsiteY40" fmla="*/ 406994 h 2340761"/>
                <a:gd name="connsiteX41" fmla="*/ 2678836 w 2967861"/>
                <a:gd name="connsiteY41" fmla="*/ 412272 h 2340761"/>
                <a:gd name="connsiteX42" fmla="*/ 2671696 w 2967861"/>
                <a:gd name="connsiteY42" fmla="*/ 406994 h 2340761"/>
                <a:gd name="connsiteX43" fmla="*/ 2666419 w 2967861"/>
                <a:gd name="connsiteY43" fmla="*/ 402648 h 2340761"/>
                <a:gd name="connsiteX44" fmla="*/ 2660210 w 2967861"/>
                <a:gd name="connsiteY44" fmla="*/ 395198 h 2340761"/>
                <a:gd name="connsiteX45" fmla="*/ 2654932 w 2967861"/>
                <a:gd name="connsiteY45" fmla="*/ 389920 h 2340761"/>
                <a:gd name="connsiteX46" fmla="*/ 2651828 w 2967861"/>
                <a:gd name="connsiteY46" fmla="*/ 382469 h 2340761"/>
                <a:gd name="connsiteX47" fmla="*/ 2616437 w 2967861"/>
                <a:gd name="connsiteY47" fmla="*/ 382469 h 2340761"/>
                <a:gd name="connsiteX48" fmla="*/ 2581978 w 2967861"/>
                <a:gd name="connsiteY48" fmla="*/ 382469 h 2340761"/>
                <a:gd name="connsiteX49" fmla="*/ 2547518 w 2967861"/>
                <a:gd name="connsiteY49" fmla="*/ 385574 h 2340761"/>
                <a:gd name="connsiteX50" fmla="*/ 2544414 w 2967861"/>
                <a:gd name="connsiteY50" fmla="*/ 384642 h 2340761"/>
                <a:gd name="connsiteX51" fmla="*/ 2542240 w 2967861"/>
                <a:gd name="connsiteY51" fmla="*/ 380296 h 2340761"/>
                <a:gd name="connsiteX52" fmla="*/ 2538205 w 2967861"/>
                <a:gd name="connsiteY52" fmla="*/ 378123 h 2340761"/>
                <a:gd name="connsiteX53" fmla="*/ 2535100 w 2967861"/>
                <a:gd name="connsiteY53" fmla="*/ 365395 h 2340761"/>
                <a:gd name="connsiteX54" fmla="*/ 2532927 w 2967861"/>
                <a:gd name="connsiteY54" fmla="*/ 350493 h 2340761"/>
                <a:gd name="connsiteX55" fmla="*/ 2527650 w 2967861"/>
                <a:gd name="connsiteY55" fmla="*/ 333419 h 2340761"/>
                <a:gd name="connsiteX56" fmla="*/ 2515232 w 2967861"/>
                <a:gd name="connsiteY56" fmla="*/ 330314 h 2340761"/>
                <a:gd name="connsiteX57" fmla="*/ 2498468 w 2967861"/>
                <a:gd name="connsiteY57" fmla="*/ 327210 h 2340761"/>
                <a:gd name="connsiteX58" fmla="*/ 2481703 w 2967861"/>
                <a:gd name="connsiteY58" fmla="*/ 325037 h 2340761"/>
                <a:gd name="connsiteX59" fmla="*/ 2464008 w 2967861"/>
                <a:gd name="connsiteY59" fmla="*/ 325037 h 2340761"/>
                <a:gd name="connsiteX60" fmla="*/ 2451590 w 2967861"/>
                <a:gd name="connsiteY60" fmla="*/ 330314 h 2340761"/>
                <a:gd name="connsiteX61" fmla="*/ 2437931 w 2967861"/>
                <a:gd name="connsiteY61" fmla="*/ 325037 h 2340761"/>
                <a:gd name="connsiteX62" fmla="*/ 2427375 w 2967861"/>
                <a:gd name="connsiteY62" fmla="*/ 315413 h 2340761"/>
                <a:gd name="connsiteX63" fmla="*/ 2420235 w 2967861"/>
                <a:gd name="connsiteY63" fmla="*/ 304858 h 2340761"/>
                <a:gd name="connsiteX64" fmla="*/ 2414958 w 2967861"/>
                <a:gd name="connsiteY64" fmla="*/ 293371 h 2340761"/>
                <a:gd name="connsiteX65" fmla="*/ 2401298 w 2967861"/>
                <a:gd name="connsiteY65" fmla="*/ 293371 h 2340761"/>
                <a:gd name="connsiteX66" fmla="*/ 2388880 w 2967861"/>
                <a:gd name="connsiteY66" fmla="*/ 293371 h 2340761"/>
                <a:gd name="connsiteX67" fmla="*/ 2378325 w 2967861"/>
                <a:gd name="connsiteY67" fmla="*/ 297718 h 2340761"/>
                <a:gd name="connsiteX68" fmla="*/ 2373047 w 2967861"/>
                <a:gd name="connsiteY68" fmla="*/ 295544 h 2340761"/>
                <a:gd name="connsiteX69" fmla="*/ 2369012 w 2967861"/>
                <a:gd name="connsiteY69" fmla="*/ 293371 h 2340761"/>
                <a:gd name="connsiteX70" fmla="*/ 2365907 w 2967861"/>
                <a:gd name="connsiteY70" fmla="*/ 291198 h 2340761"/>
                <a:gd name="connsiteX71" fmla="*/ 2365907 w 2967861"/>
                <a:gd name="connsiteY71" fmla="*/ 288094 h 2340761"/>
                <a:gd name="connsiteX72" fmla="*/ 2363734 w 2967861"/>
                <a:gd name="connsiteY72" fmla="*/ 285921 h 2340761"/>
                <a:gd name="connsiteX73" fmla="*/ 2363734 w 2967861"/>
                <a:gd name="connsiteY73" fmla="*/ 282816 h 2340761"/>
                <a:gd name="connsiteX74" fmla="*/ 2361561 w 2967861"/>
                <a:gd name="connsiteY74" fmla="*/ 276607 h 2340761"/>
                <a:gd name="connsiteX75" fmla="*/ 2358457 w 2967861"/>
                <a:gd name="connsiteY75" fmla="*/ 273503 h 2340761"/>
                <a:gd name="connsiteX76" fmla="*/ 2351316 w 2967861"/>
                <a:gd name="connsiteY76" fmla="*/ 268225 h 2340761"/>
                <a:gd name="connsiteX77" fmla="*/ 2334552 w 2967861"/>
                <a:gd name="connsiteY77" fmla="*/ 262016 h 2340761"/>
                <a:gd name="connsiteX78" fmla="*/ 2315925 w 2967861"/>
                <a:gd name="connsiteY78" fmla="*/ 256739 h 2340761"/>
                <a:gd name="connsiteX79" fmla="*/ 2296057 w 2967861"/>
                <a:gd name="connsiteY79" fmla="*/ 251461 h 2340761"/>
                <a:gd name="connsiteX80" fmla="*/ 2276188 w 2967861"/>
                <a:gd name="connsiteY80" fmla="*/ 249288 h 2340761"/>
                <a:gd name="connsiteX81" fmla="*/ 2258493 w 2967861"/>
                <a:gd name="connsiteY81" fmla="*/ 249288 h 2340761"/>
                <a:gd name="connsiteX82" fmla="*/ 2247007 w 2967861"/>
                <a:gd name="connsiteY82" fmla="*/ 253634 h 2340761"/>
                <a:gd name="connsiteX83" fmla="*/ 2234589 w 2967861"/>
                <a:gd name="connsiteY83" fmla="*/ 256739 h 2340761"/>
                <a:gd name="connsiteX84" fmla="*/ 2237693 w 2967861"/>
                <a:gd name="connsiteY84" fmla="*/ 273813 h 2340761"/>
                <a:gd name="connsiteX85" fmla="*/ 2241729 w 2967861"/>
                <a:gd name="connsiteY85" fmla="*/ 286541 h 2340761"/>
                <a:gd name="connsiteX86" fmla="*/ 2243902 w 2967861"/>
                <a:gd name="connsiteY86" fmla="*/ 305479 h 2340761"/>
                <a:gd name="connsiteX87" fmla="*/ 2236762 w 2967861"/>
                <a:gd name="connsiteY87" fmla="*/ 305479 h 2340761"/>
                <a:gd name="connsiteX88" fmla="*/ 2232726 w 2967861"/>
                <a:gd name="connsiteY88" fmla="*/ 303306 h 2340761"/>
                <a:gd name="connsiteX89" fmla="*/ 2227448 w 2967861"/>
                <a:gd name="connsiteY89" fmla="*/ 303306 h 2340761"/>
                <a:gd name="connsiteX90" fmla="*/ 2225275 w 2967861"/>
                <a:gd name="connsiteY90" fmla="*/ 303306 h 2340761"/>
                <a:gd name="connsiteX91" fmla="*/ 2222171 w 2967861"/>
                <a:gd name="connsiteY91" fmla="*/ 303306 h 2340761"/>
                <a:gd name="connsiteX92" fmla="*/ 2218135 w 2967861"/>
                <a:gd name="connsiteY92" fmla="*/ 306410 h 2340761"/>
                <a:gd name="connsiteX93" fmla="*/ 2215030 w 2967861"/>
                <a:gd name="connsiteY93" fmla="*/ 310756 h 2340761"/>
                <a:gd name="connsiteX94" fmla="*/ 2207890 w 2967861"/>
                <a:gd name="connsiteY94" fmla="*/ 306410 h 2340761"/>
                <a:gd name="connsiteX95" fmla="*/ 2201681 w 2967861"/>
                <a:gd name="connsiteY95" fmla="*/ 303306 h 2340761"/>
                <a:gd name="connsiteX96" fmla="*/ 2198577 w 2967861"/>
                <a:gd name="connsiteY96" fmla="*/ 298028 h 2340761"/>
                <a:gd name="connsiteX97" fmla="*/ 2193299 w 2967861"/>
                <a:gd name="connsiteY97" fmla="*/ 293682 h 2340761"/>
                <a:gd name="connsiteX98" fmla="*/ 2188022 w 2967861"/>
                <a:gd name="connsiteY98" fmla="*/ 288404 h 2340761"/>
                <a:gd name="connsiteX99" fmla="*/ 2174362 w 2967861"/>
                <a:gd name="connsiteY99" fmla="*/ 310756 h 2340761"/>
                <a:gd name="connsiteX100" fmla="*/ 2165980 w 2967861"/>
                <a:gd name="connsiteY100" fmla="*/ 308583 h 2340761"/>
                <a:gd name="connsiteX101" fmla="*/ 2158840 w 2967861"/>
                <a:gd name="connsiteY101" fmla="*/ 306410 h 2340761"/>
                <a:gd name="connsiteX102" fmla="*/ 2152631 w 2967861"/>
                <a:gd name="connsiteY102" fmla="*/ 303306 h 2340761"/>
                <a:gd name="connsiteX103" fmla="*/ 2149526 w 2967861"/>
                <a:gd name="connsiteY103" fmla="*/ 298028 h 2340761"/>
                <a:gd name="connsiteX104" fmla="*/ 2147353 w 2967861"/>
                <a:gd name="connsiteY104" fmla="*/ 290577 h 2340761"/>
                <a:gd name="connsiteX105" fmla="*/ 2147353 w 2967861"/>
                <a:gd name="connsiteY105" fmla="*/ 280953 h 2340761"/>
                <a:gd name="connsiteX106" fmla="*/ 2140213 w 2967861"/>
                <a:gd name="connsiteY106" fmla="*/ 290577 h 2340761"/>
                <a:gd name="connsiteX107" fmla="*/ 2137109 w 2967861"/>
                <a:gd name="connsiteY107" fmla="*/ 301132 h 2340761"/>
                <a:gd name="connsiteX108" fmla="*/ 2133073 w 2967861"/>
                <a:gd name="connsiteY108" fmla="*/ 312619 h 2340761"/>
                <a:gd name="connsiteX109" fmla="*/ 2127795 w 2967861"/>
                <a:gd name="connsiteY109" fmla="*/ 321001 h 2340761"/>
                <a:gd name="connsiteX110" fmla="*/ 2125622 w 2967861"/>
                <a:gd name="connsiteY110" fmla="*/ 323174 h 2340761"/>
                <a:gd name="connsiteX111" fmla="*/ 2123449 w 2967861"/>
                <a:gd name="connsiteY111" fmla="*/ 325347 h 2340761"/>
                <a:gd name="connsiteX112" fmla="*/ 2112894 w 2967861"/>
                <a:gd name="connsiteY112" fmla="*/ 317896 h 2340761"/>
                <a:gd name="connsiteX113" fmla="*/ 2100476 w 2967861"/>
                <a:gd name="connsiteY113" fmla="*/ 310446 h 2340761"/>
                <a:gd name="connsiteX114" fmla="*/ 2091163 w 2967861"/>
                <a:gd name="connsiteY114" fmla="*/ 300822 h 2340761"/>
                <a:gd name="connsiteX115" fmla="*/ 2088989 w 2967861"/>
                <a:gd name="connsiteY115" fmla="*/ 295544 h 2340761"/>
                <a:gd name="connsiteX116" fmla="*/ 2088058 w 2967861"/>
                <a:gd name="connsiteY116" fmla="*/ 291198 h 2340761"/>
                <a:gd name="connsiteX117" fmla="*/ 2088058 w 2967861"/>
                <a:gd name="connsiteY117" fmla="*/ 288094 h 2340761"/>
                <a:gd name="connsiteX118" fmla="*/ 2085885 w 2967861"/>
                <a:gd name="connsiteY118" fmla="*/ 283747 h 2340761"/>
                <a:gd name="connsiteX119" fmla="*/ 2083712 w 2967861"/>
                <a:gd name="connsiteY119" fmla="*/ 280643 h 2340761"/>
                <a:gd name="connsiteX120" fmla="*/ 2090852 w 2967861"/>
                <a:gd name="connsiteY120" fmla="*/ 261706 h 2340761"/>
                <a:gd name="connsiteX121" fmla="*/ 2103270 w 2967861"/>
                <a:gd name="connsiteY121" fmla="*/ 248978 h 2340761"/>
                <a:gd name="connsiteX122" fmla="*/ 2093957 w 2967861"/>
                <a:gd name="connsiteY122" fmla="*/ 212034 h 2340761"/>
                <a:gd name="connsiteX123" fmla="*/ 2090852 w 2967861"/>
                <a:gd name="connsiteY123" fmla="*/ 212034 h 2340761"/>
                <a:gd name="connsiteX124" fmla="*/ 2090852 w 2967861"/>
                <a:gd name="connsiteY124" fmla="*/ 206757 h 2340761"/>
                <a:gd name="connsiteX125" fmla="*/ 2070984 w 2967861"/>
                <a:gd name="connsiteY125" fmla="*/ 208930 h 2340761"/>
                <a:gd name="connsiteX126" fmla="*/ 2058566 w 2967861"/>
                <a:gd name="connsiteY126" fmla="*/ 214208 h 2340761"/>
                <a:gd name="connsiteX127" fmla="*/ 2047079 w 2967861"/>
                <a:gd name="connsiteY127" fmla="*/ 223831 h 2340761"/>
                <a:gd name="connsiteX128" fmla="*/ 2036524 w 2967861"/>
                <a:gd name="connsiteY128" fmla="*/ 218554 h 2340761"/>
                <a:gd name="connsiteX129" fmla="*/ 2025038 w 2967861"/>
                <a:gd name="connsiteY129" fmla="*/ 212345 h 2340761"/>
                <a:gd name="connsiteX130" fmla="*/ 2014482 w 2967861"/>
                <a:gd name="connsiteY130" fmla="*/ 207067 h 2340761"/>
                <a:gd name="connsiteX131" fmla="*/ 2012310 w 2967861"/>
                <a:gd name="connsiteY131" fmla="*/ 209240 h 2340761"/>
                <a:gd name="connsiteX132" fmla="*/ 2012310 w 2967861"/>
                <a:gd name="connsiteY132" fmla="*/ 211414 h 2340761"/>
                <a:gd name="connsiteX133" fmla="*/ 2010136 w 2967861"/>
                <a:gd name="connsiteY133" fmla="*/ 211414 h 2340761"/>
                <a:gd name="connsiteX134" fmla="*/ 2007032 w 2967861"/>
                <a:gd name="connsiteY134" fmla="*/ 212345 h 2340761"/>
                <a:gd name="connsiteX135" fmla="*/ 2007032 w 2967861"/>
                <a:gd name="connsiteY135" fmla="*/ 218554 h 2340761"/>
                <a:gd name="connsiteX136" fmla="*/ 2007032 w 2967861"/>
                <a:gd name="connsiteY136" fmla="*/ 223831 h 2340761"/>
                <a:gd name="connsiteX137" fmla="*/ 2007032 w 2967861"/>
                <a:gd name="connsiteY137" fmla="*/ 226936 h 2340761"/>
                <a:gd name="connsiteX138" fmla="*/ 2007032 w 2967861"/>
                <a:gd name="connsiteY138" fmla="*/ 229109 h 2340761"/>
                <a:gd name="connsiteX139" fmla="*/ 2007032 w 2967861"/>
                <a:gd name="connsiteY139" fmla="*/ 232213 h 2340761"/>
                <a:gd name="connsiteX140" fmla="*/ 2002996 w 2967861"/>
                <a:gd name="connsiteY140" fmla="*/ 243700 h 2340761"/>
                <a:gd name="connsiteX141" fmla="*/ 1950841 w 2967861"/>
                <a:gd name="connsiteY141" fmla="*/ 239354 h 2340761"/>
                <a:gd name="connsiteX142" fmla="*/ 1948668 w 2967861"/>
                <a:gd name="connsiteY142" fmla="*/ 234076 h 2340761"/>
                <a:gd name="connsiteX143" fmla="*/ 1948668 w 2967861"/>
                <a:gd name="connsiteY143" fmla="*/ 228799 h 2340761"/>
                <a:gd name="connsiteX144" fmla="*/ 1946495 w 2967861"/>
                <a:gd name="connsiteY144" fmla="*/ 223521 h 2340761"/>
                <a:gd name="connsiteX145" fmla="*/ 1946495 w 2967861"/>
                <a:gd name="connsiteY145" fmla="*/ 218243 h 2340761"/>
                <a:gd name="connsiteX146" fmla="*/ 1946495 w 2967861"/>
                <a:gd name="connsiteY146" fmla="*/ 216070 h 2340761"/>
                <a:gd name="connsiteX147" fmla="*/ 1934077 w 2967861"/>
                <a:gd name="connsiteY147" fmla="*/ 206446 h 2340761"/>
                <a:gd name="connsiteX148" fmla="*/ 1921659 w 2967861"/>
                <a:gd name="connsiteY148" fmla="*/ 204273 h 2340761"/>
                <a:gd name="connsiteX149" fmla="*/ 1904895 w 2967861"/>
                <a:gd name="connsiteY149" fmla="*/ 204273 h 2340761"/>
                <a:gd name="connsiteX150" fmla="*/ 1887200 w 2967861"/>
                <a:gd name="connsiteY150" fmla="*/ 206446 h 2340761"/>
                <a:gd name="connsiteX151" fmla="*/ 1887200 w 2967861"/>
                <a:gd name="connsiteY151" fmla="*/ 219175 h 2340761"/>
                <a:gd name="connsiteX152" fmla="*/ 1877886 w 2967861"/>
                <a:gd name="connsiteY152" fmla="*/ 219175 h 2340761"/>
                <a:gd name="connsiteX153" fmla="*/ 1877886 w 2967861"/>
                <a:gd name="connsiteY153" fmla="*/ 218243 h 2340761"/>
                <a:gd name="connsiteX154" fmla="*/ 1875713 w 2967861"/>
                <a:gd name="connsiteY154" fmla="*/ 218243 h 2340761"/>
                <a:gd name="connsiteX155" fmla="*/ 1873540 w 2967861"/>
                <a:gd name="connsiteY155" fmla="*/ 216070 h 2340761"/>
                <a:gd name="connsiteX156" fmla="*/ 1875713 w 2967861"/>
                <a:gd name="connsiteY156" fmla="*/ 206446 h 2340761"/>
                <a:gd name="connsiteX157" fmla="*/ 1877886 w 2967861"/>
                <a:gd name="connsiteY157" fmla="*/ 198996 h 2340761"/>
                <a:gd name="connsiteX158" fmla="*/ 1880060 w 2967861"/>
                <a:gd name="connsiteY158" fmla="*/ 193718 h 2340761"/>
                <a:gd name="connsiteX159" fmla="*/ 1883164 w 2967861"/>
                <a:gd name="connsiteY159" fmla="*/ 188441 h 2340761"/>
                <a:gd name="connsiteX160" fmla="*/ 1883164 w 2967861"/>
                <a:gd name="connsiteY160" fmla="*/ 182232 h 2340761"/>
                <a:gd name="connsiteX161" fmla="*/ 1873851 w 2967861"/>
                <a:gd name="connsiteY161" fmla="*/ 186578 h 2340761"/>
                <a:gd name="connsiteX162" fmla="*/ 1866710 w 2967861"/>
                <a:gd name="connsiteY162" fmla="*/ 191856 h 2340761"/>
                <a:gd name="connsiteX163" fmla="*/ 1859570 w 2967861"/>
                <a:gd name="connsiteY163" fmla="*/ 197133 h 2340761"/>
                <a:gd name="connsiteX164" fmla="*/ 1854293 w 2967861"/>
                <a:gd name="connsiteY164" fmla="*/ 203342 h 2340761"/>
                <a:gd name="connsiteX165" fmla="*/ 1851188 w 2967861"/>
                <a:gd name="connsiteY165" fmla="*/ 201169 h 2340761"/>
                <a:gd name="connsiteX166" fmla="*/ 1849015 w 2967861"/>
                <a:gd name="connsiteY166" fmla="*/ 201169 h 2340761"/>
                <a:gd name="connsiteX167" fmla="*/ 1849015 w 2967861"/>
                <a:gd name="connsiteY167" fmla="*/ 198996 h 2340761"/>
                <a:gd name="connsiteX168" fmla="*/ 1849015 w 2967861"/>
                <a:gd name="connsiteY168" fmla="*/ 196823 h 2340761"/>
                <a:gd name="connsiteX169" fmla="*/ 1849015 w 2967861"/>
                <a:gd name="connsiteY169" fmla="*/ 195891 h 2340761"/>
                <a:gd name="connsiteX170" fmla="*/ 1851188 w 2967861"/>
                <a:gd name="connsiteY170" fmla="*/ 191545 h 2340761"/>
                <a:gd name="connsiteX171" fmla="*/ 1851188 w 2967861"/>
                <a:gd name="connsiteY171" fmla="*/ 188441 h 2340761"/>
                <a:gd name="connsiteX172" fmla="*/ 1834424 w 2967861"/>
                <a:gd name="connsiteY172" fmla="*/ 186267 h 2340761"/>
                <a:gd name="connsiteX173" fmla="*/ 1819833 w 2967861"/>
                <a:gd name="connsiteY173" fmla="*/ 188441 h 2340761"/>
                <a:gd name="connsiteX174" fmla="*/ 1807415 w 2967861"/>
                <a:gd name="connsiteY174" fmla="*/ 195891 h 2340761"/>
                <a:gd name="connsiteX175" fmla="*/ 1803379 w 2967861"/>
                <a:gd name="connsiteY175" fmla="*/ 195891 h 2340761"/>
                <a:gd name="connsiteX176" fmla="*/ 1815797 w 2967861"/>
                <a:gd name="connsiteY176" fmla="*/ 180990 h 2340761"/>
                <a:gd name="connsiteX177" fmla="*/ 1832561 w 2967861"/>
                <a:gd name="connsiteY177" fmla="*/ 169503 h 2340761"/>
                <a:gd name="connsiteX178" fmla="*/ 1849325 w 2967861"/>
                <a:gd name="connsiteY178" fmla="*/ 159880 h 2340761"/>
                <a:gd name="connsiteX179" fmla="*/ 1863916 w 2967861"/>
                <a:gd name="connsiteY179" fmla="*/ 151498 h 2340761"/>
                <a:gd name="connsiteX180" fmla="*/ 1869194 w 2967861"/>
                <a:gd name="connsiteY180" fmla="*/ 141874 h 2340761"/>
                <a:gd name="connsiteX181" fmla="*/ 1873230 w 2967861"/>
                <a:gd name="connsiteY181" fmla="*/ 132250 h 2340761"/>
                <a:gd name="connsiteX182" fmla="*/ 1878507 w 2967861"/>
                <a:gd name="connsiteY182" fmla="*/ 123868 h 2340761"/>
                <a:gd name="connsiteX183" fmla="*/ 1890925 w 2967861"/>
                <a:gd name="connsiteY183" fmla="*/ 114244 h 2340761"/>
                <a:gd name="connsiteX184" fmla="*/ 1890925 w 2967861"/>
                <a:gd name="connsiteY184" fmla="*/ 90029 h 2340761"/>
                <a:gd name="connsiteX185" fmla="*/ 1881612 w 2967861"/>
                <a:gd name="connsiteY185" fmla="*/ 77301 h 2340761"/>
                <a:gd name="connsiteX186" fmla="*/ 1873230 w 2967861"/>
                <a:gd name="connsiteY186" fmla="*/ 65815 h 2340761"/>
                <a:gd name="connsiteX187" fmla="*/ 1861743 w 2967861"/>
                <a:gd name="connsiteY187" fmla="*/ 57432 h 2340761"/>
                <a:gd name="connsiteX188" fmla="*/ 1847152 w 2967861"/>
                <a:gd name="connsiteY188" fmla="*/ 49982 h 2340761"/>
                <a:gd name="connsiteX189" fmla="*/ 1847152 w 2967861"/>
                <a:gd name="connsiteY189" fmla="*/ 47809 h 2340761"/>
                <a:gd name="connsiteX190" fmla="*/ 1847152 w 2967861"/>
                <a:gd name="connsiteY190" fmla="*/ 45636 h 2340761"/>
                <a:gd name="connsiteX191" fmla="*/ 1844979 w 2967861"/>
                <a:gd name="connsiteY191" fmla="*/ 43462 h 2340761"/>
                <a:gd name="connsiteX192" fmla="*/ 1844048 w 2967861"/>
                <a:gd name="connsiteY192" fmla="*/ 45636 h 2340761"/>
                <a:gd name="connsiteX193" fmla="*/ 1827284 w 2967861"/>
                <a:gd name="connsiteY193" fmla="*/ 50913 h 2340761"/>
                <a:gd name="connsiteX194" fmla="*/ 1812693 w 2967861"/>
                <a:gd name="connsiteY194" fmla="*/ 53086 h 2340761"/>
                <a:gd name="connsiteX195" fmla="*/ 1800275 w 2967861"/>
                <a:gd name="connsiteY195" fmla="*/ 55259 h 2340761"/>
                <a:gd name="connsiteX196" fmla="*/ 1787857 w 2967861"/>
                <a:gd name="connsiteY196" fmla="*/ 60537 h 2340761"/>
                <a:gd name="connsiteX197" fmla="*/ 1780717 w 2967861"/>
                <a:gd name="connsiteY197" fmla="*/ 50913 h 2340761"/>
                <a:gd name="connsiteX198" fmla="*/ 1773577 w 2967861"/>
                <a:gd name="connsiteY198" fmla="*/ 43462 h 2340761"/>
                <a:gd name="connsiteX199" fmla="*/ 1766436 w 2967861"/>
                <a:gd name="connsiteY199" fmla="*/ 40358 h 2340761"/>
                <a:gd name="connsiteX200" fmla="*/ 1751845 w 2967861"/>
                <a:gd name="connsiteY200" fmla="*/ 36012 h 2340761"/>
                <a:gd name="connsiteX201" fmla="*/ 1752777 w 2967861"/>
                <a:gd name="connsiteY201" fmla="*/ 30734 h 2340761"/>
                <a:gd name="connsiteX202" fmla="*/ 1754950 w 2967861"/>
                <a:gd name="connsiteY202" fmla="*/ 28561 h 2340761"/>
                <a:gd name="connsiteX203" fmla="*/ 1757123 w 2967861"/>
                <a:gd name="connsiteY203" fmla="*/ 25457 h 2340761"/>
                <a:gd name="connsiteX204" fmla="*/ 1760227 w 2967861"/>
                <a:gd name="connsiteY204" fmla="*/ 23283 h 2340761"/>
                <a:gd name="connsiteX205" fmla="*/ 1762401 w 2967861"/>
                <a:gd name="connsiteY205" fmla="*/ 22352 h 2340761"/>
                <a:gd name="connsiteX206" fmla="*/ 1767678 w 2967861"/>
                <a:gd name="connsiteY206" fmla="*/ 20179 h 2340761"/>
                <a:gd name="connsiteX207" fmla="*/ 1766747 w 2967861"/>
                <a:gd name="connsiteY207" fmla="*/ 14901 h 2340761"/>
                <a:gd name="connsiteX208" fmla="*/ 1762711 w 2967861"/>
                <a:gd name="connsiteY208" fmla="*/ 10555 h 2340761"/>
                <a:gd name="connsiteX209" fmla="*/ 1760538 w 2967861"/>
                <a:gd name="connsiteY209" fmla="*/ 7451 h 2340761"/>
                <a:gd name="connsiteX210" fmla="*/ 1759607 w 2967861"/>
                <a:gd name="connsiteY210" fmla="*/ 5278 h 2340761"/>
                <a:gd name="connsiteX211" fmla="*/ 1755571 w 2967861"/>
                <a:gd name="connsiteY211" fmla="*/ 0 h 2340761"/>
                <a:gd name="connsiteX212" fmla="*/ 1735702 w 2967861"/>
                <a:gd name="connsiteY212" fmla="*/ 0 h 2340761"/>
                <a:gd name="connsiteX213" fmla="*/ 1731666 w 2967861"/>
                <a:gd name="connsiteY213" fmla="*/ 18006 h 2340761"/>
                <a:gd name="connsiteX214" fmla="*/ 1721111 w 2967861"/>
                <a:gd name="connsiteY214" fmla="*/ 28561 h 2340761"/>
                <a:gd name="connsiteX215" fmla="*/ 1708693 w 2967861"/>
                <a:gd name="connsiteY215" fmla="*/ 38185 h 2340761"/>
                <a:gd name="connsiteX216" fmla="*/ 1695034 w 2967861"/>
                <a:gd name="connsiteY216" fmla="*/ 45636 h 2340761"/>
                <a:gd name="connsiteX217" fmla="*/ 1679511 w 2967861"/>
                <a:gd name="connsiteY217" fmla="*/ 53086 h 2340761"/>
                <a:gd name="connsiteX218" fmla="*/ 1679511 w 2967861"/>
                <a:gd name="connsiteY218" fmla="*/ 73265 h 2340761"/>
                <a:gd name="connsiteX219" fmla="*/ 1674234 w 2967861"/>
                <a:gd name="connsiteY219" fmla="*/ 73265 h 2340761"/>
                <a:gd name="connsiteX220" fmla="*/ 1668025 w 2967861"/>
                <a:gd name="connsiteY220" fmla="*/ 72334 h 2340761"/>
                <a:gd name="connsiteX221" fmla="*/ 1664921 w 2967861"/>
                <a:gd name="connsiteY221" fmla="*/ 72334 h 2340761"/>
                <a:gd name="connsiteX222" fmla="*/ 1659643 w 2967861"/>
                <a:gd name="connsiteY222" fmla="*/ 70161 h 2340761"/>
                <a:gd name="connsiteX223" fmla="*/ 1653434 w 2967861"/>
                <a:gd name="connsiteY223" fmla="*/ 75438 h 2340761"/>
                <a:gd name="connsiteX224" fmla="*/ 1646294 w 2967861"/>
                <a:gd name="connsiteY224" fmla="*/ 82889 h 2340761"/>
                <a:gd name="connsiteX225" fmla="*/ 1639153 w 2967861"/>
                <a:gd name="connsiteY225" fmla="*/ 88167 h 2340761"/>
                <a:gd name="connsiteX226" fmla="*/ 1632013 w 2967861"/>
                <a:gd name="connsiteY226" fmla="*/ 94376 h 2340761"/>
                <a:gd name="connsiteX227" fmla="*/ 1626736 w 2967861"/>
                <a:gd name="connsiteY227" fmla="*/ 94376 h 2340761"/>
                <a:gd name="connsiteX228" fmla="*/ 1616181 w 2967861"/>
                <a:gd name="connsiteY228" fmla="*/ 94376 h 2340761"/>
                <a:gd name="connsiteX229" fmla="*/ 1601590 w 2967861"/>
                <a:gd name="connsiteY229" fmla="*/ 94376 h 2340761"/>
                <a:gd name="connsiteX230" fmla="*/ 1586999 w 2967861"/>
                <a:gd name="connsiteY230" fmla="*/ 94376 h 2340761"/>
                <a:gd name="connsiteX231" fmla="*/ 1575512 w 2967861"/>
                <a:gd name="connsiteY231" fmla="*/ 94376 h 2340761"/>
                <a:gd name="connsiteX232" fmla="*/ 1572408 w 2967861"/>
                <a:gd name="connsiteY232" fmla="*/ 99653 h 2340761"/>
                <a:gd name="connsiteX233" fmla="*/ 1570235 w 2967861"/>
                <a:gd name="connsiteY233" fmla="*/ 104931 h 2340761"/>
                <a:gd name="connsiteX234" fmla="*/ 1567130 w 2967861"/>
                <a:gd name="connsiteY234" fmla="*/ 110208 h 2340761"/>
                <a:gd name="connsiteX235" fmla="*/ 1564957 w 2967861"/>
                <a:gd name="connsiteY235" fmla="*/ 117659 h 2340761"/>
                <a:gd name="connsiteX236" fmla="*/ 1543226 w 2967861"/>
                <a:gd name="connsiteY236" fmla="*/ 117659 h 2340761"/>
                <a:gd name="connsiteX237" fmla="*/ 1526462 w 2967861"/>
                <a:gd name="connsiteY237" fmla="*/ 123868 h 2340761"/>
                <a:gd name="connsiteX238" fmla="*/ 1511871 w 2967861"/>
                <a:gd name="connsiteY238" fmla="*/ 130077 h 2340761"/>
                <a:gd name="connsiteX239" fmla="*/ 1497280 w 2967861"/>
                <a:gd name="connsiteY239" fmla="*/ 141563 h 2340761"/>
                <a:gd name="connsiteX240" fmla="*/ 1484862 w 2967861"/>
                <a:gd name="connsiteY240" fmla="*/ 152118 h 2340761"/>
                <a:gd name="connsiteX241" fmla="*/ 1468098 w 2967861"/>
                <a:gd name="connsiteY241" fmla="*/ 161742 h 2340761"/>
                <a:gd name="connsiteX242" fmla="*/ 1462821 w 2967861"/>
                <a:gd name="connsiteY242" fmla="*/ 180679 h 2340761"/>
                <a:gd name="connsiteX243" fmla="*/ 1459716 w 2967861"/>
                <a:gd name="connsiteY243" fmla="*/ 198685 h 2340761"/>
                <a:gd name="connsiteX244" fmla="*/ 1455680 w 2967861"/>
                <a:gd name="connsiteY244" fmla="*/ 215760 h 2340761"/>
                <a:gd name="connsiteX245" fmla="*/ 1452576 w 2967861"/>
                <a:gd name="connsiteY245" fmla="*/ 215760 h 2340761"/>
                <a:gd name="connsiteX246" fmla="*/ 1445436 w 2967861"/>
                <a:gd name="connsiteY246" fmla="*/ 198685 h 2340761"/>
                <a:gd name="connsiteX247" fmla="*/ 1419358 w 2967861"/>
                <a:gd name="connsiteY247" fmla="*/ 203963 h 2340761"/>
                <a:gd name="connsiteX248" fmla="*/ 1395454 w 2967861"/>
                <a:gd name="connsiteY248" fmla="*/ 211414 h 2340761"/>
                <a:gd name="connsiteX249" fmla="*/ 1399490 w 2967861"/>
                <a:gd name="connsiteY249" fmla="*/ 233766 h 2340761"/>
                <a:gd name="connsiteX250" fmla="*/ 1404767 w 2967861"/>
                <a:gd name="connsiteY250" fmla="*/ 253945 h 2340761"/>
                <a:gd name="connsiteX251" fmla="*/ 1410045 w 2967861"/>
                <a:gd name="connsiteY251" fmla="*/ 275055 h 2340761"/>
                <a:gd name="connsiteX252" fmla="*/ 1419358 w 2967861"/>
                <a:gd name="connsiteY252" fmla="*/ 290888 h 2340761"/>
                <a:gd name="connsiteX253" fmla="*/ 1431776 w 2967861"/>
                <a:gd name="connsiteY253" fmla="*/ 304547 h 2340761"/>
                <a:gd name="connsiteX254" fmla="*/ 1431776 w 2967861"/>
                <a:gd name="connsiteY254" fmla="*/ 312929 h 2340761"/>
                <a:gd name="connsiteX255" fmla="*/ 1416254 w 2967861"/>
                <a:gd name="connsiteY255" fmla="*/ 302374 h 2340761"/>
                <a:gd name="connsiteX256" fmla="*/ 1399490 w 2967861"/>
                <a:gd name="connsiteY256" fmla="*/ 287473 h 2340761"/>
                <a:gd name="connsiteX257" fmla="*/ 1388934 w 2967861"/>
                <a:gd name="connsiteY257" fmla="*/ 272571 h 2340761"/>
                <a:gd name="connsiteX258" fmla="*/ 1368135 w 2967861"/>
                <a:gd name="connsiteY258" fmla="*/ 272571 h 2340761"/>
                <a:gd name="connsiteX259" fmla="*/ 1352612 w 2967861"/>
                <a:gd name="connsiteY259" fmla="*/ 275676 h 2340761"/>
                <a:gd name="connsiteX260" fmla="*/ 1338953 w 2967861"/>
                <a:gd name="connsiteY260" fmla="*/ 283127 h 2340761"/>
                <a:gd name="connsiteX261" fmla="*/ 1331812 w 2967861"/>
                <a:gd name="connsiteY261" fmla="*/ 274745 h 2340761"/>
                <a:gd name="connsiteX262" fmla="*/ 1328708 w 2967861"/>
                <a:gd name="connsiteY262" fmla="*/ 263258 h 2340761"/>
                <a:gd name="connsiteX263" fmla="*/ 1324672 w 2967861"/>
                <a:gd name="connsiteY263" fmla="*/ 252703 h 2340761"/>
                <a:gd name="connsiteX264" fmla="*/ 1321568 w 2967861"/>
                <a:gd name="connsiteY264" fmla="*/ 250530 h 2340761"/>
                <a:gd name="connsiteX265" fmla="*/ 1321568 w 2967861"/>
                <a:gd name="connsiteY265" fmla="*/ 249909 h 2340761"/>
                <a:gd name="connsiteX266" fmla="*/ 1319394 w 2967861"/>
                <a:gd name="connsiteY266" fmla="*/ 249909 h 2340761"/>
                <a:gd name="connsiteX267" fmla="*/ 1316290 w 2967861"/>
                <a:gd name="connsiteY267" fmla="*/ 249909 h 2340761"/>
                <a:gd name="connsiteX268" fmla="*/ 1312254 w 2967861"/>
                <a:gd name="connsiteY268" fmla="*/ 249909 h 2340761"/>
                <a:gd name="connsiteX269" fmla="*/ 1312254 w 2967861"/>
                <a:gd name="connsiteY269" fmla="*/ 284679 h 2340761"/>
                <a:gd name="connsiteX270" fmla="*/ 1289281 w 2967861"/>
                <a:gd name="connsiteY270" fmla="*/ 305789 h 2340761"/>
                <a:gd name="connsiteX271" fmla="*/ 1294559 w 2967861"/>
                <a:gd name="connsiteY271" fmla="*/ 320691 h 2340761"/>
                <a:gd name="connsiteX272" fmla="*/ 1299837 w 2967861"/>
                <a:gd name="connsiteY272" fmla="*/ 331246 h 2340761"/>
                <a:gd name="connsiteX273" fmla="*/ 1305114 w 2967861"/>
                <a:gd name="connsiteY273" fmla="*/ 343974 h 2340761"/>
                <a:gd name="connsiteX274" fmla="*/ 1309150 w 2967861"/>
                <a:gd name="connsiteY274" fmla="*/ 362911 h 2340761"/>
                <a:gd name="connsiteX275" fmla="*/ 1329018 w 2967861"/>
                <a:gd name="connsiteY275" fmla="*/ 370362 h 2340761"/>
                <a:gd name="connsiteX276" fmla="*/ 1350750 w 2967861"/>
                <a:gd name="connsiteY276" fmla="*/ 378744 h 2340761"/>
                <a:gd name="connsiteX277" fmla="*/ 1368445 w 2967861"/>
                <a:gd name="connsiteY277" fmla="*/ 386195 h 2340761"/>
                <a:gd name="connsiteX278" fmla="*/ 1368445 w 2967861"/>
                <a:gd name="connsiteY278" fmla="*/ 392403 h 2340761"/>
                <a:gd name="connsiteX279" fmla="*/ 1350750 w 2967861"/>
                <a:gd name="connsiteY279" fmla="*/ 386195 h 2340761"/>
                <a:gd name="connsiteX280" fmla="*/ 1332123 w 2967861"/>
                <a:gd name="connsiteY280" fmla="*/ 386195 h 2340761"/>
                <a:gd name="connsiteX281" fmla="*/ 1312254 w 2967861"/>
                <a:gd name="connsiteY281" fmla="*/ 386195 h 2340761"/>
                <a:gd name="connsiteX282" fmla="*/ 1314427 w 2967861"/>
                <a:gd name="connsiteY282" fmla="*/ 401096 h 2340761"/>
                <a:gd name="connsiteX283" fmla="*/ 1316601 w 2967861"/>
                <a:gd name="connsiteY283" fmla="*/ 418170 h 2340761"/>
                <a:gd name="connsiteX284" fmla="*/ 1319705 w 2967861"/>
                <a:gd name="connsiteY284" fmla="*/ 435245 h 2340761"/>
                <a:gd name="connsiteX285" fmla="*/ 1316601 w 2967861"/>
                <a:gd name="connsiteY285" fmla="*/ 453251 h 2340761"/>
                <a:gd name="connsiteX286" fmla="*/ 1310392 w 2967861"/>
                <a:gd name="connsiteY286" fmla="*/ 464737 h 2340761"/>
                <a:gd name="connsiteX287" fmla="*/ 1303251 w 2967861"/>
                <a:gd name="connsiteY287" fmla="*/ 479639 h 2340761"/>
                <a:gd name="connsiteX288" fmla="*/ 1296111 w 2967861"/>
                <a:gd name="connsiteY288" fmla="*/ 492367 h 2340761"/>
                <a:gd name="connsiteX289" fmla="*/ 1293006 w 2967861"/>
                <a:gd name="connsiteY289" fmla="*/ 494540 h 2340761"/>
                <a:gd name="connsiteX290" fmla="*/ 1290833 w 2967861"/>
                <a:gd name="connsiteY290" fmla="*/ 495472 h 2340761"/>
                <a:gd name="connsiteX291" fmla="*/ 1289902 w 2967861"/>
                <a:gd name="connsiteY291" fmla="*/ 497645 h 2340761"/>
                <a:gd name="connsiteX292" fmla="*/ 1269102 w 2967861"/>
                <a:gd name="connsiteY292" fmla="*/ 497645 h 2340761"/>
                <a:gd name="connsiteX293" fmla="*/ 1269102 w 2967861"/>
                <a:gd name="connsiteY293" fmla="*/ 492057 h 2340761"/>
                <a:gd name="connsiteX294" fmla="*/ 1276243 w 2967861"/>
                <a:gd name="connsiteY294" fmla="*/ 489883 h 2340761"/>
                <a:gd name="connsiteX295" fmla="*/ 1282452 w 2967861"/>
                <a:gd name="connsiteY295" fmla="*/ 486779 h 2340761"/>
                <a:gd name="connsiteX296" fmla="*/ 1287729 w 2967861"/>
                <a:gd name="connsiteY296" fmla="*/ 484606 h 2340761"/>
                <a:gd name="connsiteX297" fmla="*/ 1290833 w 2967861"/>
                <a:gd name="connsiteY297" fmla="*/ 480260 h 2340761"/>
                <a:gd name="connsiteX298" fmla="*/ 1296111 w 2967861"/>
                <a:gd name="connsiteY298" fmla="*/ 477155 h 2340761"/>
                <a:gd name="connsiteX299" fmla="*/ 1296111 w 2967861"/>
                <a:gd name="connsiteY299" fmla="*/ 460081 h 2340761"/>
                <a:gd name="connsiteX300" fmla="*/ 1300147 w 2967861"/>
                <a:gd name="connsiteY300" fmla="*/ 447352 h 2340761"/>
                <a:gd name="connsiteX301" fmla="*/ 1305424 w 2967861"/>
                <a:gd name="connsiteY301" fmla="*/ 435866 h 2340761"/>
                <a:gd name="connsiteX302" fmla="*/ 1302320 w 2967861"/>
                <a:gd name="connsiteY302" fmla="*/ 429657 h 2340761"/>
                <a:gd name="connsiteX303" fmla="*/ 1300147 w 2967861"/>
                <a:gd name="connsiteY303" fmla="*/ 423448 h 2340761"/>
                <a:gd name="connsiteX304" fmla="*/ 1296111 w 2967861"/>
                <a:gd name="connsiteY304" fmla="*/ 420344 h 2340761"/>
                <a:gd name="connsiteX305" fmla="*/ 1293006 w 2967861"/>
                <a:gd name="connsiteY305" fmla="*/ 415997 h 2340761"/>
                <a:gd name="connsiteX306" fmla="*/ 1290833 w 2967861"/>
                <a:gd name="connsiteY306" fmla="*/ 412893 h 2340761"/>
                <a:gd name="connsiteX307" fmla="*/ 1289902 w 2967861"/>
                <a:gd name="connsiteY307" fmla="*/ 407615 h 2340761"/>
                <a:gd name="connsiteX308" fmla="*/ 1289902 w 2967861"/>
                <a:gd name="connsiteY308" fmla="*/ 400165 h 2340761"/>
                <a:gd name="connsiteX309" fmla="*/ 1293006 w 2967861"/>
                <a:gd name="connsiteY309" fmla="*/ 390541 h 2340761"/>
                <a:gd name="connsiteX310" fmla="*/ 1296111 w 2967861"/>
                <a:gd name="connsiteY310" fmla="*/ 379054 h 2340761"/>
                <a:gd name="connsiteX311" fmla="*/ 1296111 w 2967861"/>
                <a:gd name="connsiteY311" fmla="*/ 366326 h 2340761"/>
                <a:gd name="connsiteX312" fmla="*/ 1293006 w 2967861"/>
                <a:gd name="connsiteY312" fmla="*/ 355771 h 2340761"/>
                <a:gd name="connsiteX313" fmla="*/ 1289902 w 2967861"/>
                <a:gd name="connsiteY313" fmla="*/ 340870 h 2340761"/>
                <a:gd name="connsiteX314" fmla="*/ 1283693 w 2967861"/>
                <a:gd name="connsiteY314" fmla="*/ 328141 h 2340761"/>
                <a:gd name="connsiteX315" fmla="*/ 1280589 w 2967861"/>
                <a:gd name="connsiteY315" fmla="*/ 318517 h 2340761"/>
                <a:gd name="connsiteX316" fmla="*/ 1282762 w 2967861"/>
                <a:gd name="connsiteY316" fmla="*/ 311067 h 2340761"/>
                <a:gd name="connsiteX317" fmla="*/ 1283693 w 2967861"/>
                <a:gd name="connsiteY317" fmla="*/ 299580 h 2340761"/>
                <a:gd name="connsiteX318" fmla="*/ 1287729 w 2967861"/>
                <a:gd name="connsiteY318" fmla="*/ 286852 h 2340761"/>
                <a:gd name="connsiteX319" fmla="*/ 1290833 w 2967861"/>
                <a:gd name="connsiteY319" fmla="*/ 271951 h 2340761"/>
                <a:gd name="connsiteX320" fmla="*/ 1293006 w 2967861"/>
                <a:gd name="connsiteY320" fmla="*/ 257049 h 2340761"/>
                <a:gd name="connsiteX321" fmla="*/ 1285866 w 2967861"/>
                <a:gd name="connsiteY321" fmla="*/ 249598 h 2340761"/>
                <a:gd name="connsiteX322" fmla="*/ 1280589 w 2967861"/>
                <a:gd name="connsiteY322" fmla="*/ 239975 h 2340761"/>
                <a:gd name="connsiteX323" fmla="*/ 1260720 w 2967861"/>
                <a:gd name="connsiteY323" fmla="*/ 239043 h 2340761"/>
                <a:gd name="connsiteX324" fmla="*/ 1243956 w 2967861"/>
                <a:gd name="connsiteY324" fmla="*/ 239975 h 2340761"/>
                <a:gd name="connsiteX325" fmla="*/ 1234643 w 2967861"/>
                <a:gd name="connsiteY325" fmla="*/ 246184 h 2340761"/>
                <a:gd name="connsiteX326" fmla="*/ 1227502 w 2967861"/>
                <a:gd name="connsiteY326" fmla="*/ 254566 h 2340761"/>
                <a:gd name="connsiteX327" fmla="*/ 1222225 w 2967861"/>
                <a:gd name="connsiteY327" fmla="*/ 266052 h 2340761"/>
                <a:gd name="connsiteX328" fmla="*/ 1218189 w 2967861"/>
                <a:gd name="connsiteY328" fmla="*/ 276607 h 2340761"/>
                <a:gd name="connsiteX329" fmla="*/ 1215085 w 2967861"/>
                <a:gd name="connsiteY329" fmla="*/ 290267 h 2340761"/>
                <a:gd name="connsiteX330" fmla="*/ 1211049 w 2967861"/>
                <a:gd name="connsiteY330" fmla="*/ 300822 h 2340761"/>
                <a:gd name="connsiteX331" fmla="*/ 1203909 w 2967861"/>
                <a:gd name="connsiteY331" fmla="*/ 310446 h 2340761"/>
                <a:gd name="connsiteX332" fmla="*/ 1193353 w 2967861"/>
                <a:gd name="connsiteY332" fmla="*/ 317896 h 2340761"/>
                <a:gd name="connsiteX333" fmla="*/ 1196458 w 2967861"/>
                <a:gd name="connsiteY333" fmla="*/ 338075 h 2340761"/>
                <a:gd name="connsiteX334" fmla="*/ 1198631 w 2967861"/>
                <a:gd name="connsiteY334" fmla="*/ 352977 h 2340761"/>
                <a:gd name="connsiteX335" fmla="*/ 1202667 w 2967861"/>
                <a:gd name="connsiteY335" fmla="*/ 370051 h 2340761"/>
                <a:gd name="connsiteX336" fmla="*/ 1200494 w 2967861"/>
                <a:gd name="connsiteY336" fmla="*/ 392403 h 2340761"/>
                <a:gd name="connsiteX337" fmla="*/ 1217258 w 2967861"/>
                <a:gd name="connsiteY337" fmla="*/ 392403 h 2340761"/>
                <a:gd name="connsiteX338" fmla="*/ 1218189 w 2967861"/>
                <a:gd name="connsiteY338" fmla="*/ 399854 h 2340761"/>
                <a:gd name="connsiteX339" fmla="*/ 1222225 w 2967861"/>
                <a:gd name="connsiteY339" fmla="*/ 405132 h 2340761"/>
                <a:gd name="connsiteX340" fmla="*/ 1224398 w 2967861"/>
                <a:gd name="connsiteY340" fmla="*/ 410409 h 2340761"/>
                <a:gd name="connsiteX341" fmla="*/ 1227502 w 2967861"/>
                <a:gd name="connsiteY341" fmla="*/ 414756 h 2340761"/>
                <a:gd name="connsiteX342" fmla="*/ 1232780 w 2967861"/>
                <a:gd name="connsiteY342" fmla="*/ 420033 h 2340761"/>
                <a:gd name="connsiteX343" fmla="*/ 1231849 w 2967861"/>
                <a:gd name="connsiteY343" fmla="*/ 423138 h 2340761"/>
                <a:gd name="connsiteX344" fmla="*/ 1231849 w 2967861"/>
                <a:gd name="connsiteY344" fmla="*/ 425311 h 2340761"/>
                <a:gd name="connsiteX345" fmla="*/ 1229676 w 2967861"/>
                <a:gd name="connsiteY345" fmla="*/ 427484 h 2340761"/>
                <a:gd name="connsiteX346" fmla="*/ 1220362 w 2967861"/>
                <a:gd name="connsiteY346" fmla="*/ 423138 h 2340761"/>
                <a:gd name="connsiteX347" fmla="*/ 1205771 w 2967861"/>
                <a:gd name="connsiteY347" fmla="*/ 415687 h 2340761"/>
                <a:gd name="connsiteX348" fmla="*/ 1190249 w 2967861"/>
                <a:gd name="connsiteY348" fmla="*/ 402959 h 2340761"/>
                <a:gd name="connsiteX349" fmla="*/ 1171622 w 2967861"/>
                <a:gd name="connsiteY349" fmla="*/ 390230 h 2340761"/>
                <a:gd name="connsiteX350" fmla="*/ 1159204 w 2967861"/>
                <a:gd name="connsiteY350" fmla="*/ 377502 h 2340761"/>
                <a:gd name="connsiteX351" fmla="*/ 1149891 w 2967861"/>
                <a:gd name="connsiteY351" fmla="*/ 366016 h 2340761"/>
                <a:gd name="connsiteX352" fmla="*/ 1142751 w 2967861"/>
                <a:gd name="connsiteY352" fmla="*/ 366016 h 2340761"/>
                <a:gd name="connsiteX353" fmla="*/ 1135611 w 2967861"/>
                <a:gd name="connsiteY353" fmla="*/ 366016 h 2340761"/>
                <a:gd name="connsiteX354" fmla="*/ 1130333 w 2967861"/>
                <a:gd name="connsiteY354" fmla="*/ 363842 h 2340761"/>
                <a:gd name="connsiteX355" fmla="*/ 1126297 w 2967861"/>
                <a:gd name="connsiteY355" fmla="*/ 362911 h 2340761"/>
                <a:gd name="connsiteX356" fmla="*/ 1119157 w 2967861"/>
                <a:gd name="connsiteY356" fmla="*/ 366016 h 2340761"/>
                <a:gd name="connsiteX357" fmla="*/ 1116052 w 2967861"/>
                <a:gd name="connsiteY357" fmla="*/ 368189 h 2340761"/>
                <a:gd name="connsiteX358" fmla="*/ 1112017 w 2967861"/>
                <a:gd name="connsiteY358" fmla="*/ 371293 h 2340761"/>
                <a:gd name="connsiteX359" fmla="*/ 1106739 w 2967861"/>
                <a:gd name="connsiteY359" fmla="*/ 375639 h 2340761"/>
                <a:gd name="connsiteX360" fmla="*/ 1106739 w 2967861"/>
                <a:gd name="connsiteY360" fmla="*/ 383090 h 2340761"/>
                <a:gd name="connsiteX361" fmla="*/ 1106739 w 2967861"/>
                <a:gd name="connsiteY361" fmla="*/ 388368 h 2340761"/>
                <a:gd name="connsiteX362" fmla="*/ 1108912 w 2967861"/>
                <a:gd name="connsiteY362" fmla="*/ 392714 h 2340761"/>
                <a:gd name="connsiteX363" fmla="*/ 1111085 w 2967861"/>
                <a:gd name="connsiteY363" fmla="*/ 395818 h 2340761"/>
                <a:gd name="connsiteX364" fmla="*/ 1114190 w 2967861"/>
                <a:gd name="connsiteY364" fmla="*/ 400165 h 2340761"/>
                <a:gd name="connsiteX365" fmla="*/ 1114190 w 2967861"/>
                <a:gd name="connsiteY365" fmla="*/ 405442 h 2340761"/>
                <a:gd name="connsiteX366" fmla="*/ 1112017 w 2967861"/>
                <a:gd name="connsiteY366" fmla="*/ 410720 h 2340761"/>
                <a:gd name="connsiteX367" fmla="*/ 1112017 w 2967861"/>
                <a:gd name="connsiteY367" fmla="*/ 415066 h 2340761"/>
                <a:gd name="connsiteX368" fmla="*/ 1111085 w 2967861"/>
                <a:gd name="connsiteY368" fmla="*/ 415997 h 2340761"/>
                <a:gd name="connsiteX369" fmla="*/ 1108912 w 2967861"/>
                <a:gd name="connsiteY369" fmla="*/ 420344 h 2340761"/>
                <a:gd name="connsiteX370" fmla="*/ 1106739 w 2967861"/>
                <a:gd name="connsiteY370" fmla="*/ 423448 h 2340761"/>
                <a:gd name="connsiteX371" fmla="*/ 1099599 w 2967861"/>
                <a:gd name="connsiteY371" fmla="*/ 422517 h 2340761"/>
                <a:gd name="connsiteX372" fmla="*/ 1096495 w 2967861"/>
                <a:gd name="connsiteY372" fmla="*/ 422517 h 2340761"/>
                <a:gd name="connsiteX373" fmla="*/ 1094321 w 2967861"/>
                <a:gd name="connsiteY373" fmla="*/ 420344 h 2340761"/>
                <a:gd name="connsiteX374" fmla="*/ 1092148 w 2967861"/>
                <a:gd name="connsiteY374" fmla="*/ 418170 h 2340761"/>
                <a:gd name="connsiteX375" fmla="*/ 1089044 w 2967861"/>
                <a:gd name="connsiteY375" fmla="*/ 415066 h 2340761"/>
                <a:gd name="connsiteX376" fmla="*/ 1086871 w 2967861"/>
                <a:gd name="connsiteY376" fmla="*/ 412893 h 2340761"/>
                <a:gd name="connsiteX377" fmla="*/ 1083766 w 2967861"/>
                <a:gd name="connsiteY377" fmla="*/ 412893 h 2340761"/>
                <a:gd name="connsiteX378" fmla="*/ 1072280 w 2967861"/>
                <a:gd name="connsiteY378" fmla="*/ 415997 h 2340761"/>
                <a:gd name="connsiteX379" fmla="*/ 1061724 w 2967861"/>
                <a:gd name="connsiteY379" fmla="*/ 420344 h 2340761"/>
                <a:gd name="connsiteX380" fmla="*/ 1048065 w 2967861"/>
                <a:gd name="connsiteY380" fmla="*/ 425621 h 2340761"/>
                <a:gd name="connsiteX381" fmla="*/ 1035647 w 2967861"/>
                <a:gd name="connsiteY381" fmla="*/ 430899 h 2340761"/>
                <a:gd name="connsiteX382" fmla="*/ 1030369 w 2967861"/>
                <a:gd name="connsiteY382" fmla="*/ 436176 h 2340761"/>
                <a:gd name="connsiteX383" fmla="*/ 1021056 w 2967861"/>
                <a:gd name="connsiteY383" fmla="*/ 436176 h 2340761"/>
                <a:gd name="connsiteX384" fmla="*/ 1028196 w 2967861"/>
                <a:gd name="connsiteY384" fmla="*/ 425621 h 2340761"/>
                <a:gd name="connsiteX385" fmla="*/ 1035336 w 2967861"/>
                <a:gd name="connsiteY385" fmla="*/ 420344 h 2340761"/>
                <a:gd name="connsiteX386" fmla="*/ 1044650 w 2967861"/>
                <a:gd name="connsiteY386" fmla="*/ 415066 h 2340761"/>
                <a:gd name="connsiteX387" fmla="*/ 1053963 w 2967861"/>
                <a:gd name="connsiteY387" fmla="*/ 407615 h 2340761"/>
                <a:gd name="connsiteX388" fmla="*/ 1040304 w 2967861"/>
                <a:gd name="connsiteY388" fmla="*/ 403269 h 2340761"/>
                <a:gd name="connsiteX389" fmla="*/ 1025713 w 2967861"/>
                <a:gd name="connsiteY389" fmla="*/ 400165 h 2340761"/>
                <a:gd name="connsiteX390" fmla="*/ 1010190 w 2967861"/>
                <a:gd name="connsiteY390" fmla="*/ 400165 h 2340761"/>
                <a:gd name="connsiteX391" fmla="*/ 1008017 w 2967861"/>
                <a:gd name="connsiteY391" fmla="*/ 407615 h 2340761"/>
                <a:gd name="connsiteX392" fmla="*/ 1008017 w 2967861"/>
                <a:gd name="connsiteY392" fmla="*/ 412893 h 2340761"/>
                <a:gd name="connsiteX393" fmla="*/ 1005844 w 2967861"/>
                <a:gd name="connsiteY393" fmla="*/ 415997 h 2340761"/>
                <a:gd name="connsiteX394" fmla="*/ 1003671 w 2967861"/>
                <a:gd name="connsiteY394" fmla="*/ 420344 h 2340761"/>
                <a:gd name="connsiteX395" fmla="*/ 1000567 w 2967861"/>
                <a:gd name="connsiteY395" fmla="*/ 423448 h 2340761"/>
                <a:gd name="connsiteX396" fmla="*/ 1000567 w 2967861"/>
                <a:gd name="connsiteY396" fmla="*/ 427794 h 2340761"/>
                <a:gd name="connsiteX397" fmla="*/ 996531 w 2967861"/>
                <a:gd name="connsiteY397" fmla="*/ 425621 h 2340761"/>
                <a:gd name="connsiteX398" fmla="*/ 995600 w 2967861"/>
                <a:gd name="connsiteY398" fmla="*/ 422517 h 2340761"/>
                <a:gd name="connsiteX399" fmla="*/ 993426 w 2967861"/>
                <a:gd name="connsiteY399" fmla="*/ 420344 h 2340761"/>
                <a:gd name="connsiteX400" fmla="*/ 991253 w 2967861"/>
                <a:gd name="connsiteY400" fmla="*/ 415997 h 2340761"/>
                <a:gd name="connsiteX401" fmla="*/ 990322 w 2967861"/>
                <a:gd name="connsiteY401" fmla="*/ 412893 h 2340761"/>
                <a:gd name="connsiteX402" fmla="*/ 986286 w 2967861"/>
                <a:gd name="connsiteY402" fmla="*/ 410720 h 2340761"/>
                <a:gd name="connsiteX403" fmla="*/ 983182 w 2967861"/>
                <a:gd name="connsiteY403" fmla="*/ 408547 h 2340761"/>
                <a:gd name="connsiteX404" fmla="*/ 981009 w 2967861"/>
                <a:gd name="connsiteY404" fmla="*/ 410720 h 2340761"/>
                <a:gd name="connsiteX405" fmla="*/ 975731 w 2967861"/>
                <a:gd name="connsiteY405" fmla="*/ 410720 h 2340761"/>
                <a:gd name="connsiteX406" fmla="*/ 969522 w 2967861"/>
                <a:gd name="connsiteY406" fmla="*/ 412893 h 2340761"/>
                <a:gd name="connsiteX407" fmla="*/ 957104 w 2967861"/>
                <a:gd name="connsiteY407" fmla="*/ 429967 h 2340761"/>
                <a:gd name="connsiteX408" fmla="*/ 942513 w 2967861"/>
                <a:gd name="connsiteY408" fmla="*/ 443627 h 2340761"/>
                <a:gd name="connsiteX409" fmla="*/ 930095 w 2967861"/>
                <a:gd name="connsiteY409" fmla="*/ 460702 h 2340761"/>
                <a:gd name="connsiteX410" fmla="*/ 932269 w 2967861"/>
                <a:gd name="connsiteY410" fmla="*/ 465979 h 2340761"/>
                <a:gd name="connsiteX411" fmla="*/ 932269 w 2967861"/>
                <a:gd name="connsiteY411" fmla="*/ 470325 h 2340761"/>
                <a:gd name="connsiteX412" fmla="*/ 932269 w 2967861"/>
                <a:gd name="connsiteY412" fmla="*/ 475603 h 2340761"/>
                <a:gd name="connsiteX413" fmla="*/ 932269 w 2967861"/>
                <a:gd name="connsiteY413" fmla="*/ 479949 h 2340761"/>
                <a:gd name="connsiteX414" fmla="*/ 930095 w 2967861"/>
                <a:gd name="connsiteY414" fmla="*/ 485227 h 2340761"/>
                <a:gd name="connsiteX415" fmla="*/ 926060 w 2967861"/>
                <a:gd name="connsiteY415" fmla="*/ 487400 h 2340761"/>
                <a:gd name="connsiteX416" fmla="*/ 925128 w 2967861"/>
                <a:gd name="connsiteY416" fmla="*/ 487400 h 2340761"/>
                <a:gd name="connsiteX417" fmla="*/ 922955 w 2967861"/>
                <a:gd name="connsiteY417" fmla="*/ 488331 h 2340761"/>
                <a:gd name="connsiteX418" fmla="*/ 920782 w 2967861"/>
                <a:gd name="connsiteY418" fmla="*/ 488331 h 2340761"/>
                <a:gd name="connsiteX419" fmla="*/ 915504 w 2967861"/>
                <a:gd name="connsiteY419" fmla="*/ 488331 h 2340761"/>
                <a:gd name="connsiteX420" fmla="*/ 911469 w 2967861"/>
                <a:gd name="connsiteY420" fmla="*/ 487400 h 2340761"/>
                <a:gd name="connsiteX421" fmla="*/ 908364 w 2967861"/>
                <a:gd name="connsiteY421" fmla="*/ 485227 h 2340761"/>
                <a:gd name="connsiteX422" fmla="*/ 906191 w 2967861"/>
                <a:gd name="connsiteY422" fmla="*/ 483054 h 2340761"/>
                <a:gd name="connsiteX423" fmla="*/ 900914 w 2967861"/>
                <a:gd name="connsiteY423" fmla="*/ 480881 h 2340761"/>
                <a:gd name="connsiteX424" fmla="*/ 900914 w 2967861"/>
                <a:gd name="connsiteY424" fmla="*/ 460702 h 2340761"/>
                <a:gd name="connsiteX425" fmla="*/ 908054 w 2967861"/>
                <a:gd name="connsiteY425" fmla="*/ 460702 h 2340761"/>
                <a:gd name="connsiteX426" fmla="*/ 911158 w 2967861"/>
                <a:gd name="connsiteY426" fmla="*/ 458528 h 2340761"/>
                <a:gd name="connsiteX427" fmla="*/ 913331 w 2967861"/>
                <a:gd name="connsiteY427" fmla="*/ 458528 h 2340761"/>
                <a:gd name="connsiteX428" fmla="*/ 917367 w 2967861"/>
                <a:gd name="connsiteY428" fmla="*/ 457597 h 2340761"/>
                <a:gd name="connsiteX429" fmla="*/ 917367 w 2967861"/>
                <a:gd name="connsiteY429" fmla="*/ 447973 h 2340761"/>
                <a:gd name="connsiteX430" fmla="*/ 911158 w 2967861"/>
                <a:gd name="connsiteY430" fmla="*/ 438349 h 2340761"/>
                <a:gd name="connsiteX431" fmla="*/ 904018 w 2967861"/>
                <a:gd name="connsiteY431" fmla="*/ 427794 h 2340761"/>
                <a:gd name="connsiteX432" fmla="*/ 896878 w 2967861"/>
                <a:gd name="connsiteY432" fmla="*/ 420344 h 2340761"/>
                <a:gd name="connsiteX433" fmla="*/ 866765 w 2967861"/>
                <a:gd name="connsiteY433" fmla="*/ 420344 h 2340761"/>
                <a:gd name="connsiteX434" fmla="*/ 873905 w 2967861"/>
                <a:gd name="connsiteY434" fmla="*/ 464737 h 2340761"/>
                <a:gd name="connsiteX435" fmla="*/ 877009 w 2967861"/>
                <a:gd name="connsiteY435" fmla="*/ 504785 h 2340761"/>
                <a:gd name="connsiteX436" fmla="*/ 869869 w 2967861"/>
                <a:gd name="connsiteY436" fmla="*/ 502612 h 2340761"/>
                <a:gd name="connsiteX437" fmla="*/ 862729 w 2967861"/>
                <a:gd name="connsiteY437" fmla="*/ 501680 h 2340761"/>
                <a:gd name="connsiteX438" fmla="*/ 855588 w 2967861"/>
                <a:gd name="connsiteY438" fmla="*/ 499507 h 2340761"/>
                <a:gd name="connsiteX439" fmla="*/ 850311 w 2967861"/>
                <a:gd name="connsiteY439" fmla="*/ 497334 h 2340761"/>
                <a:gd name="connsiteX440" fmla="*/ 840997 w 2967861"/>
                <a:gd name="connsiteY440" fmla="*/ 510062 h 2340761"/>
                <a:gd name="connsiteX441" fmla="*/ 830442 w 2967861"/>
                <a:gd name="connsiteY441" fmla="*/ 521549 h 2340761"/>
                <a:gd name="connsiteX442" fmla="*/ 813678 w 2967861"/>
                <a:gd name="connsiteY442" fmla="*/ 529000 h 2340761"/>
                <a:gd name="connsiteX443" fmla="*/ 815851 w 2967861"/>
                <a:gd name="connsiteY443" fmla="*/ 534277 h 2340761"/>
                <a:gd name="connsiteX444" fmla="*/ 815851 w 2967861"/>
                <a:gd name="connsiteY444" fmla="*/ 537382 h 2340761"/>
                <a:gd name="connsiteX445" fmla="*/ 815851 w 2967861"/>
                <a:gd name="connsiteY445" fmla="*/ 539555 h 2340761"/>
                <a:gd name="connsiteX446" fmla="*/ 818025 w 2967861"/>
                <a:gd name="connsiteY446" fmla="*/ 541728 h 2340761"/>
                <a:gd name="connsiteX447" fmla="*/ 818956 w 2967861"/>
                <a:gd name="connsiteY447" fmla="*/ 543901 h 2340761"/>
                <a:gd name="connsiteX448" fmla="*/ 821129 w 2967861"/>
                <a:gd name="connsiteY448" fmla="*/ 544832 h 2340761"/>
                <a:gd name="connsiteX449" fmla="*/ 821129 w 2967861"/>
                <a:gd name="connsiteY449" fmla="*/ 551041 h 2340761"/>
                <a:gd name="connsiteX450" fmla="*/ 818956 w 2967861"/>
                <a:gd name="connsiteY450" fmla="*/ 556319 h 2340761"/>
                <a:gd name="connsiteX451" fmla="*/ 818025 w 2967861"/>
                <a:gd name="connsiteY451" fmla="*/ 558492 h 2340761"/>
                <a:gd name="connsiteX452" fmla="*/ 815851 w 2967861"/>
                <a:gd name="connsiteY452" fmla="*/ 561596 h 2340761"/>
                <a:gd name="connsiteX453" fmla="*/ 813678 w 2967861"/>
                <a:gd name="connsiteY453" fmla="*/ 565943 h 2340761"/>
                <a:gd name="connsiteX454" fmla="*/ 799087 w 2967861"/>
                <a:gd name="connsiteY454" fmla="*/ 559734 h 2340761"/>
                <a:gd name="connsiteX455" fmla="*/ 786669 w 2967861"/>
                <a:gd name="connsiteY455" fmla="*/ 552283 h 2340761"/>
                <a:gd name="connsiteX456" fmla="*/ 774252 w 2967861"/>
                <a:gd name="connsiteY456" fmla="*/ 544832 h 2340761"/>
                <a:gd name="connsiteX457" fmla="*/ 774252 w 2967861"/>
                <a:gd name="connsiteY457" fmla="*/ 549179 h 2340761"/>
                <a:gd name="connsiteX458" fmla="*/ 767732 w 2967861"/>
                <a:gd name="connsiteY458" fmla="*/ 549179 h 2340761"/>
                <a:gd name="connsiteX459" fmla="*/ 767732 w 2967861"/>
                <a:gd name="connsiteY459" fmla="*/ 559734 h 2340761"/>
                <a:gd name="connsiteX460" fmla="*/ 769906 w 2967861"/>
                <a:gd name="connsiteY460" fmla="*/ 569358 h 2340761"/>
                <a:gd name="connsiteX461" fmla="*/ 772079 w 2967861"/>
                <a:gd name="connsiteY461" fmla="*/ 582086 h 2340761"/>
                <a:gd name="connsiteX462" fmla="*/ 764938 w 2967861"/>
                <a:gd name="connsiteY462" fmla="*/ 581155 h 2340761"/>
                <a:gd name="connsiteX463" fmla="*/ 760903 w 2967861"/>
                <a:gd name="connsiteY463" fmla="*/ 576808 h 2340761"/>
                <a:gd name="connsiteX464" fmla="*/ 755625 w 2967861"/>
                <a:gd name="connsiteY464" fmla="*/ 574635 h 2340761"/>
                <a:gd name="connsiteX465" fmla="*/ 752520 w 2967861"/>
                <a:gd name="connsiteY465" fmla="*/ 569358 h 2340761"/>
                <a:gd name="connsiteX466" fmla="*/ 748485 w 2967861"/>
                <a:gd name="connsiteY466" fmla="*/ 559734 h 2340761"/>
                <a:gd name="connsiteX467" fmla="*/ 745380 w 2967861"/>
                <a:gd name="connsiteY467" fmla="*/ 544832 h 2340761"/>
                <a:gd name="connsiteX468" fmla="*/ 743207 w 2967861"/>
                <a:gd name="connsiteY468" fmla="*/ 526827 h 2340761"/>
                <a:gd name="connsiteX469" fmla="*/ 741034 w 2967861"/>
                <a:gd name="connsiteY469" fmla="*/ 509752 h 2340761"/>
                <a:gd name="connsiteX470" fmla="*/ 738861 w 2967861"/>
                <a:gd name="connsiteY470" fmla="*/ 497024 h 2340761"/>
                <a:gd name="connsiteX471" fmla="*/ 753452 w 2967861"/>
                <a:gd name="connsiteY471" fmla="*/ 502301 h 2340761"/>
                <a:gd name="connsiteX472" fmla="*/ 768043 w 2967861"/>
                <a:gd name="connsiteY472" fmla="*/ 509752 h 2340761"/>
                <a:gd name="connsiteX473" fmla="*/ 784807 w 2967861"/>
                <a:gd name="connsiteY473" fmla="*/ 517203 h 2340761"/>
                <a:gd name="connsiteX474" fmla="*/ 802502 w 2967861"/>
                <a:gd name="connsiteY474" fmla="*/ 517203 h 2340761"/>
                <a:gd name="connsiteX475" fmla="*/ 819266 w 2967861"/>
                <a:gd name="connsiteY475" fmla="*/ 508821 h 2340761"/>
                <a:gd name="connsiteX476" fmla="*/ 831684 w 2967861"/>
                <a:gd name="connsiteY476" fmla="*/ 495161 h 2340761"/>
                <a:gd name="connsiteX477" fmla="*/ 833857 w 2967861"/>
                <a:gd name="connsiteY477" fmla="*/ 479328 h 2340761"/>
                <a:gd name="connsiteX478" fmla="*/ 830753 w 2967861"/>
                <a:gd name="connsiteY478" fmla="*/ 462254 h 2340761"/>
                <a:gd name="connsiteX479" fmla="*/ 819266 w 2967861"/>
                <a:gd name="connsiteY479" fmla="*/ 445179 h 2340761"/>
                <a:gd name="connsiteX480" fmla="*/ 806848 w 2967861"/>
                <a:gd name="connsiteY480" fmla="*/ 429347 h 2340761"/>
                <a:gd name="connsiteX481" fmla="*/ 792258 w 2967861"/>
                <a:gd name="connsiteY481" fmla="*/ 414445 h 2340761"/>
                <a:gd name="connsiteX482" fmla="*/ 777667 w 2967861"/>
                <a:gd name="connsiteY482" fmla="*/ 402959 h 2340761"/>
                <a:gd name="connsiteX483" fmla="*/ 765249 w 2967861"/>
                <a:gd name="connsiteY483" fmla="*/ 395508 h 2340761"/>
                <a:gd name="connsiteX484" fmla="*/ 732031 w 2967861"/>
                <a:gd name="connsiteY484" fmla="*/ 392403 h 2340761"/>
                <a:gd name="connsiteX485" fmla="*/ 726753 w 2967861"/>
                <a:gd name="connsiteY485" fmla="*/ 386195 h 2340761"/>
                <a:gd name="connsiteX486" fmla="*/ 721476 w 2967861"/>
                <a:gd name="connsiteY486" fmla="*/ 380917 h 2340761"/>
                <a:gd name="connsiteX487" fmla="*/ 719303 w 2967861"/>
                <a:gd name="connsiteY487" fmla="*/ 375639 h 2340761"/>
                <a:gd name="connsiteX488" fmla="*/ 717130 w 2967861"/>
                <a:gd name="connsiteY488" fmla="*/ 371293 h 2340761"/>
                <a:gd name="connsiteX489" fmla="*/ 711852 w 2967861"/>
                <a:gd name="connsiteY489" fmla="*/ 371293 h 2340761"/>
                <a:gd name="connsiteX490" fmla="*/ 704712 w 2967861"/>
                <a:gd name="connsiteY490" fmla="*/ 373466 h 2340761"/>
                <a:gd name="connsiteX491" fmla="*/ 692294 w 2967861"/>
                <a:gd name="connsiteY491" fmla="*/ 378744 h 2340761"/>
                <a:gd name="connsiteX492" fmla="*/ 690121 w 2967861"/>
                <a:gd name="connsiteY492" fmla="*/ 375639 h 2340761"/>
                <a:gd name="connsiteX493" fmla="*/ 689190 w 2967861"/>
                <a:gd name="connsiteY493" fmla="*/ 373466 h 2340761"/>
                <a:gd name="connsiteX494" fmla="*/ 687016 w 2967861"/>
                <a:gd name="connsiteY494" fmla="*/ 373466 h 2340761"/>
                <a:gd name="connsiteX495" fmla="*/ 684843 w 2967861"/>
                <a:gd name="connsiteY495" fmla="*/ 370362 h 2340761"/>
                <a:gd name="connsiteX496" fmla="*/ 684843 w 2967861"/>
                <a:gd name="connsiteY496" fmla="*/ 366016 h 2340761"/>
                <a:gd name="connsiteX497" fmla="*/ 687016 w 2967861"/>
                <a:gd name="connsiteY497" fmla="*/ 363842 h 2340761"/>
                <a:gd name="connsiteX498" fmla="*/ 687016 w 2967861"/>
                <a:gd name="connsiteY498" fmla="*/ 362911 h 2340761"/>
                <a:gd name="connsiteX499" fmla="*/ 689190 w 2967861"/>
                <a:gd name="connsiteY499" fmla="*/ 362911 h 2340761"/>
                <a:gd name="connsiteX500" fmla="*/ 690121 w 2967861"/>
                <a:gd name="connsiteY500" fmla="*/ 360738 h 2340761"/>
                <a:gd name="connsiteX501" fmla="*/ 692294 w 2967861"/>
                <a:gd name="connsiteY501" fmla="*/ 358565 h 2340761"/>
                <a:gd name="connsiteX502" fmla="*/ 689190 w 2967861"/>
                <a:gd name="connsiteY502" fmla="*/ 343664 h 2340761"/>
                <a:gd name="connsiteX503" fmla="*/ 682981 w 2967861"/>
                <a:gd name="connsiteY503" fmla="*/ 336213 h 2340761"/>
                <a:gd name="connsiteX504" fmla="*/ 675840 w 2967861"/>
                <a:gd name="connsiteY504" fmla="*/ 334040 h 2340761"/>
                <a:gd name="connsiteX505" fmla="*/ 668700 w 2967861"/>
                <a:gd name="connsiteY505" fmla="*/ 333108 h 2340761"/>
                <a:gd name="connsiteX506" fmla="*/ 660318 w 2967861"/>
                <a:gd name="connsiteY506" fmla="*/ 328762 h 2340761"/>
                <a:gd name="connsiteX507" fmla="*/ 653178 w 2967861"/>
                <a:gd name="connsiteY507" fmla="*/ 321311 h 2340761"/>
                <a:gd name="connsiteX508" fmla="*/ 636414 w 2967861"/>
                <a:gd name="connsiteY508" fmla="*/ 323485 h 2340761"/>
                <a:gd name="connsiteX509" fmla="*/ 619650 w 2967861"/>
                <a:gd name="connsiteY509" fmla="*/ 327831 h 2340761"/>
                <a:gd name="connsiteX510" fmla="*/ 607232 w 2967861"/>
                <a:gd name="connsiteY510" fmla="*/ 330935 h 2340761"/>
                <a:gd name="connsiteX511" fmla="*/ 595745 w 2967861"/>
                <a:gd name="connsiteY511" fmla="*/ 340559 h 2340761"/>
                <a:gd name="connsiteX512" fmla="*/ 589536 w 2967861"/>
                <a:gd name="connsiteY512" fmla="*/ 355460 h 2340761"/>
                <a:gd name="connsiteX513" fmla="*/ 583328 w 2967861"/>
                <a:gd name="connsiteY513" fmla="*/ 351114 h 2340761"/>
                <a:gd name="connsiteX514" fmla="*/ 581465 w 2967861"/>
                <a:gd name="connsiteY514" fmla="*/ 351114 h 2340761"/>
                <a:gd name="connsiteX515" fmla="*/ 579292 w 2967861"/>
                <a:gd name="connsiteY515" fmla="*/ 348941 h 2340761"/>
                <a:gd name="connsiteX516" fmla="*/ 577119 w 2967861"/>
                <a:gd name="connsiteY516" fmla="*/ 348941 h 2340761"/>
                <a:gd name="connsiteX517" fmla="*/ 574014 w 2967861"/>
                <a:gd name="connsiteY517" fmla="*/ 348941 h 2340761"/>
                <a:gd name="connsiteX518" fmla="*/ 569978 w 2967861"/>
                <a:gd name="connsiteY518" fmla="*/ 348941 h 2340761"/>
                <a:gd name="connsiteX519" fmla="*/ 564701 w 2967861"/>
                <a:gd name="connsiteY519" fmla="*/ 348941 h 2340761"/>
                <a:gd name="connsiteX520" fmla="*/ 564701 w 2967861"/>
                <a:gd name="connsiteY520" fmla="*/ 362601 h 2340761"/>
                <a:gd name="connsiteX521" fmla="*/ 560665 w 2967861"/>
                <a:gd name="connsiteY521" fmla="*/ 360428 h 2340761"/>
                <a:gd name="connsiteX522" fmla="*/ 559734 w 2967861"/>
                <a:gd name="connsiteY522" fmla="*/ 360428 h 2340761"/>
                <a:gd name="connsiteX523" fmla="*/ 557561 w 2967861"/>
                <a:gd name="connsiteY523" fmla="*/ 360428 h 2340761"/>
                <a:gd name="connsiteX524" fmla="*/ 555387 w 2967861"/>
                <a:gd name="connsiteY524" fmla="*/ 358254 h 2340761"/>
                <a:gd name="connsiteX525" fmla="*/ 535519 w 2967861"/>
                <a:gd name="connsiteY525" fmla="*/ 363532 h 2340761"/>
                <a:gd name="connsiteX526" fmla="*/ 520928 w 2967861"/>
                <a:gd name="connsiteY526" fmla="*/ 375019 h 2340761"/>
                <a:gd name="connsiteX527" fmla="*/ 511615 w 2967861"/>
                <a:gd name="connsiteY527" fmla="*/ 392093 h 2340761"/>
                <a:gd name="connsiteX528" fmla="*/ 494850 w 2967861"/>
                <a:gd name="connsiteY528" fmla="*/ 392093 h 2340761"/>
                <a:gd name="connsiteX529" fmla="*/ 494850 w 2967861"/>
                <a:gd name="connsiteY529" fmla="*/ 406994 h 2340761"/>
                <a:gd name="connsiteX530" fmla="*/ 479328 w 2967861"/>
                <a:gd name="connsiteY530" fmla="*/ 415377 h 2340761"/>
                <a:gd name="connsiteX531" fmla="*/ 466910 w 2967861"/>
                <a:gd name="connsiteY531" fmla="*/ 430278 h 2340761"/>
                <a:gd name="connsiteX532" fmla="*/ 453251 w 2967861"/>
                <a:gd name="connsiteY532" fmla="*/ 452630 h 2340761"/>
                <a:gd name="connsiteX533" fmla="*/ 442696 w 2967861"/>
                <a:gd name="connsiteY533" fmla="*/ 476845 h 2340761"/>
                <a:gd name="connsiteX534" fmla="*/ 431209 w 2967861"/>
                <a:gd name="connsiteY534" fmla="*/ 501060 h 2340761"/>
                <a:gd name="connsiteX535" fmla="*/ 420654 w 2967861"/>
                <a:gd name="connsiteY535" fmla="*/ 524343 h 2340761"/>
                <a:gd name="connsiteX536" fmla="*/ 408236 w 2967861"/>
                <a:gd name="connsiteY536" fmla="*/ 544522 h 2340761"/>
                <a:gd name="connsiteX537" fmla="*/ 394577 w 2967861"/>
                <a:gd name="connsiteY537" fmla="*/ 561596 h 2340761"/>
                <a:gd name="connsiteX538" fmla="*/ 396750 w 2967861"/>
                <a:gd name="connsiteY538" fmla="*/ 565943 h 2340761"/>
                <a:gd name="connsiteX539" fmla="*/ 396750 w 2967861"/>
                <a:gd name="connsiteY539" fmla="*/ 569047 h 2340761"/>
                <a:gd name="connsiteX540" fmla="*/ 396750 w 2967861"/>
                <a:gd name="connsiteY540" fmla="*/ 571220 h 2340761"/>
                <a:gd name="connsiteX541" fmla="*/ 398923 w 2967861"/>
                <a:gd name="connsiteY541" fmla="*/ 571220 h 2340761"/>
                <a:gd name="connsiteX542" fmla="*/ 401096 w 2967861"/>
                <a:gd name="connsiteY542" fmla="*/ 571220 h 2340761"/>
                <a:gd name="connsiteX543" fmla="*/ 404200 w 2967861"/>
                <a:gd name="connsiteY543" fmla="*/ 573393 h 2340761"/>
                <a:gd name="connsiteX544" fmla="*/ 394887 w 2967861"/>
                <a:gd name="connsiteY544" fmla="*/ 581775 h 2340761"/>
                <a:gd name="connsiteX545" fmla="*/ 384332 w 2967861"/>
                <a:gd name="connsiteY545" fmla="*/ 586122 h 2340761"/>
                <a:gd name="connsiteX546" fmla="*/ 371914 w 2967861"/>
                <a:gd name="connsiteY546" fmla="*/ 593572 h 2340761"/>
                <a:gd name="connsiteX547" fmla="*/ 369741 w 2967861"/>
                <a:gd name="connsiteY547" fmla="*/ 596677 h 2340761"/>
                <a:gd name="connsiteX548" fmla="*/ 367568 w 2967861"/>
                <a:gd name="connsiteY548" fmla="*/ 602886 h 2340761"/>
                <a:gd name="connsiteX549" fmla="*/ 366636 w 2967861"/>
                <a:gd name="connsiteY549" fmla="*/ 605990 h 2340761"/>
                <a:gd name="connsiteX550" fmla="*/ 364463 w 2967861"/>
                <a:gd name="connsiteY550" fmla="*/ 610336 h 2340761"/>
                <a:gd name="connsiteX551" fmla="*/ 360427 w 2967861"/>
                <a:gd name="connsiteY551" fmla="*/ 613441 h 2340761"/>
                <a:gd name="connsiteX552" fmla="*/ 359496 w 2967861"/>
                <a:gd name="connsiteY552" fmla="*/ 611268 h 2340761"/>
                <a:gd name="connsiteX553" fmla="*/ 357323 w 2967861"/>
                <a:gd name="connsiteY553" fmla="*/ 610336 h 2340761"/>
                <a:gd name="connsiteX554" fmla="*/ 355150 w 2967861"/>
                <a:gd name="connsiteY554" fmla="*/ 608163 h 2340761"/>
                <a:gd name="connsiteX555" fmla="*/ 352045 w 2967861"/>
                <a:gd name="connsiteY555" fmla="*/ 605990 h 2340761"/>
                <a:gd name="connsiteX556" fmla="*/ 345836 w 2967861"/>
                <a:gd name="connsiteY556" fmla="*/ 611268 h 2340761"/>
                <a:gd name="connsiteX557" fmla="*/ 340559 w 2967861"/>
                <a:gd name="connsiteY557" fmla="*/ 617477 h 2340761"/>
                <a:gd name="connsiteX558" fmla="*/ 335281 w 2967861"/>
                <a:gd name="connsiteY558" fmla="*/ 622754 h 2340761"/>
                <a:gd name="connsiteX559" fmla="*/ 331246 w 2967861"/>
                <a:gd name="connsiteY559" fmla="*/ 625859 h 2340761"/>
                <a:gd name="connsiteX560" fmla="*/ 325968 w 2967861"/>
                <a:gd name="connsiteY560" fmla="*/ 640760 h 2340761"/>
                <a:gd name="connsiteX561" fmla="*/ 323795 w 2967861"/>
                <a:gd name="connsiteY561" fmla="*/ 652247 h 2340761"/>
                <a:gd name="connsiteX562" fmla="*/ 320690 w 2967861"/>
                <a:gd name="connsiteY562" fmla="*/ 660629 h 2340761"/>
                <a:gd name="connsiteX563" fmla="*/ 311377 w 2967861"/>
                <a:gd name="connsiteY563" fmla="*/ 670252 h 2340761"/>
                <a:gd name="connsiteX564" fmla="*/ 313550 w 2967861"/>
                <a:gd name="connsiteY564" fmla="*/ 692605 h 2340761"/>
                <a:gd name="connsiteX565" fmla="*/ 316655 w 2967861"/>
                <a:gd name="connsiteY565" fmla="*/ 709679 h 2340761"/>
                <a:gd name="connsiteX566" fmla="*/ 320690 w 2967861"/>
                <a:gd name="connsiteY566" fmla="*/ 724581 h 2340761"/>
                <a:gd name="connsiteX567" fmla="*/ 322864 w 2967861"/>
                <a:gd name="connsiteY567" fmla="*/ 742586 h 2340761"/>
                <a:gd name="connsiteX568" fmla="*/ 323795 w 2967861"/>
                <a:gd name="connsiteY568" fmla="*/ 764938 h 2340761"/>
                <a:gd name="connsiteX569" fmla="*/ 327831 w 2967861"/>
                <a:gd name="connsiteY569" fmla="*/ 764938 h 2340761"/>
                <a:gd name="connsiteX570" fmla="*/ 330004 w 2967861"/>
                <a:gd name="connsiteY570" fmla="*/ 767112 h 2340761"/>
                <a:gd name="connsiteX571" fmla="*/ 330935 w 2967861"/>
                <a:gd name="connsiteY571" fmla="*/ 767112 h 2340761"/>
                <a:gd name="connsiteX572" fmla="*/ 333108 w 2967861"/>
                <a:gd name="connsiteY572" fmla="*/ 767112 h 2340761"/>
                <a:gd name="connsiteX573" fmla="*/ 335281 w 2967861"/>
                <a:gd name="connsiteY573" fmla="*/ 769285 h 2340761"/>
                <a:gd name="connsiteX574" fmla="*/ 352977 w 2967861"/>
                <a:gd name="connsiteY574" fmla="*/ 764938 h 2340761"/>
                <a:gd name="connsiteX575" fmla="*/ 364463 w 2967861"/>
                <a:gd name="connsiteY575" fmla="*/ 759661 h 2340761"/>
                <a:gd name="connsiteX576" fmla="*/ 375018 w 2967861"/>
                <a:gd name="connsiteY576" fmla="*/ 752210 h 2340761"/>
                <a:gd name="connsiteX577" fmla="*/ 384332 w 2967861"/>
                <a:gd name="connsiteY577" fmla="*/ 742586 h 2340761"/>
                <a:gd name="connsiteX578" fmla="*/ 398923 w 2967861"/>
                <a:gd name="connsiteY578" fmla="*/ 735136 h 2340761"/>
                <a:gd name="connsiteX579" fmla="*/ 409478 w 2967861"/>
                <a:gd name="connsiteY579" fmla="*/ 762765 h 2340761"/>
                <a:gd name="connsiteX580" fmla="*/ 415687 w 2967861"/>
                <a:gd name="connsiteY580" fmla="*/ 786980 h 2340761"/>
                <a:gd name="connsiteX581" fmla="*/ 424069 w 2967861"/>
                <a:gd name="connsiteY581" fmla="*/ 809332 h 2340761"/>
                <a:gd name="connsiteX582" fmla="*/ 438660 w 2967861"/>
                <a:gd name="connsiteY582" fmla="*/ 829511 h 2340761"/>
                <a:gd name="connsiteX583" fmla="*/ 438660 w 2967861"/>
                <a:gd name="connsiteY583" fmla="*/ 833857 h 2340761"/>
                <a:gd name="connsiteX584" fmla="*/ 444869 w 2967861"/>
                <a:gd name="connsiteY584" fmla="*/ 833857 h 2340761"/>
                <a:gd name="connsiteX585" fmla="*/ 453251 w 2967861"/>
                <a:gd name="connsiteY585" fmla="*/ 818956 h 2340761"/>
                <a:gd name="connsiteX586" fmla="*/ 462564 w 2967861"/>
                <a:gd name="connsiteY586" fmla="*/ 807470 h 2340761"/>
                <a:gd name="connsiteX587" fmla="*/ 474051 w 2967861"/>
                <a:gd name="connsiteY587" fmla="*/ 796914 h 2340761"/>
                <a:gd name="connsiteX588" fmla="*/ 481191 w 2967861"/>
                <a:gd name="connsiteY588" fmla="*/ 784186 h 2340761"/>
                <a:gd name="connsiteX589" fmla="*/ 488331 w 2967861"/>
                <a:gd name="connsiteY589" fmla="*/ 767112 h 2340761"/>
                <a:gd name="connsiteX590" fmla="*/ 491436 w 2967861"/>
                <a:gd name="connsiteY590" fmla="*/ 744759 h 2340761"/>
                <a:gd name="connsiteX591" fmla="*/ 515340 w 2967861"/>
                <a:gd name="connsiteY591" fmla="*/ 735136 h 2340761"/>
                <a:gd name="connsiteX592" fmla="*/ 516271 w 2967861"/>
                <a:gd name="connsiteY592" fmla="*/ 734204 h 2340761"/>
                <a:gd name="connsiteX593" fmla="*/ 516271 w 2967861"/>
                <a:gd name="connsiteY593" fmla="*/ 729858 h 2340761"/>
                <a:gd name="connsiteX594" fmla="*/ 518444 w 2967861"/>
                <a:gd name="connsiteY594" fmla="*/ 727685 h 2340761"/>
                <a:gd name="connsiteX595" fmla="*/ 518444 w 2967861"/>
                <a:gd name="connsiteY595" fmla="*/ 726754 h 2340761"/>
                <a:gd name="connsiteX596" fmla="*/ 520618 w 2967861"/>
                <a:gd name="connsiteY596" fmla="*/ 724581 h 2340761"/>
                <a:gd name="connsiteX597" fmla="*/ 522791 w 2967861"/>
                <a:gd name="connsiteY597" fmla="*/ 722407 h 2340761"/>
                <a:gd name="connsiteX598" fmla="*/ 528068 w 2967861"/>
                <a:gd name="connsiteY598" fmla="*/ 720234 h 2340761"/>
                <a:gd name="connsiteX599" fmla="*/ 524032 w 2967861"/>
                <a:gd name="connsiteY599" fmla="*/ 704402 h 2340761"/>
                <a:gd name="connsiteX600" fmla="*/ 516892 w 2967861"/>
                <a:gd name="connsiteY600" fmla="*/ 690742 h 2340761"/>
                <a:gd name="connsiteX601" fmla="*/ 506337 w 2967861"/>
                <a:gd name="connsiteY601" fmla="*/ 680187 h 2340761"/>
                <a:gd name="connsiteX602" fmla="*/ 494850 w 2967861"/>
                <a:gd name="connsiteY602" fmla="*/ 670563 h 2340761"/>
                <a:gd name="connsiteX603" fmla="*/ 501059 w 2967861"/>
                <a:gd name="connsiteY603" fmla="*/ 645106 h 2340761"/>
                <a:gd name="connsiteX604" fmla="*/ 509441 w 2967861"/>
                <a:gd name="connsiteY604" fmla="*/ 622754 h 2340761"/>
                <a:gd name="connsiteX605" fmla="*/ 523101 w 2967861"/>
                <a:gd name="connsiteY605" fmla="*/ 603817 h 2340761"/>
                <a:gd name="connsiteX606" fmla="*/ 537692 w 2967861"/>
                <a:gd name="connsiteY606" fmla="*/ 587984 h 2340761"/>
                <a:gd name="connsiteX607" fmla="*/ 550110 w 2967861"/>
                <a:gd name="connsiteY607" fmla="*/ 570910 h 2340761"/>
                <a:gd name="connsiteX608" fmla="*/ 559423 w 2967861"/>
                <a:gd name="connsiteY608" fmla="*/ 550731 h 2340761"/>
                <a:gd name="connsiteX609" fmla="*/ 564701 w 2967861"/>
                <a:gd name="connsiteY609" fmla="*/ 524343 h 2340761"/>
                <a:gd name="connsiteX610" fmla="*/ 581465 w 2967861"/>
                <a:gd name="connsiteY610" fmla="*/ 523412 h 2340761"/>
                <a:gd name="connsiteX611" fmla="*/ 595125 w 2967861"/>
                <a:gd name="connsiteY611" fmla="*/ 521238 h 2340761"/>
                <a:gd name="connsiteX612" fmla="*/ 601334 w 2967861"/>
                <a:gd name="connsiteY612" fmla="*/ 526516 h 2340761"/>
                <a:gd name="connsiteX613" fmla="*/ 606611 w 2967861"/>
                <a:gd name="connsiteY613" fmla="*/ 531794 h 2340761"/>
                <a:gd name="connsiteX614" fmla="*/ 611889 w 2967861"/>
                <a:gd name="connsiteY614" fmla="*/ 537071 h 2340761"/>
                <a:gd name="connsiteX615" fmla="*/ 602575 w 2967861"/>
                <a:gd name="connsiteY615" fmla="*/ 554146 h 2340761"/>
                <a:gd name="connsiteX616" fmla="*/ 590157 w 2967861"/>
                <a:gd name="connsiteY616" fmla="*/ 569047 h 2340761"/>
                <a:gd name="connsiteX617" fmla="*/ 575566 w 2967861"/>
                <a:gd name="connsiteY617" fmla="*/ 583949 h 2340761"/>
                <a:gd name="connsiteX618" fmla="*/ 560976 w 2967861"/>
                <a:gd name="connsiteY618" fmla="*/ 596677 h 2340761"/>
                <a:gd name="connsiteX619" fmla="*/ 552593 w 2967861"/>
                <a:gd name="connsiteY619" fmla="*/ 615614 h 2340761"/>
                <a:gd name="connsiteX620" fmla="*/ 550420 w 2967861"/>
                <a:gd name="connsiteY620" fmla="*/ 628342 h 2340761"/>
                <a:gd name="connsiteX621" fmla="*/ 552593 w 2967861"/>
                <a:gd name="connsiteY621" fmla="*/ 643244 h 2340761"/>
                <a:gd name="connsiteX622" fmla="*/ 553525 w 2967861"/>
                <a:gd name="connsiteY622" fmla="*/ 655972 h 2340761"/>
                <a:gd name="connsiteX623" fmla="*/ 552593 w 2967861"/>
                <a:gd name="connsiteY623" fmla="*/ 667458 h 2340761"/>
                <a:gd name="connsiteX624" fmla="*/ 553525 w 2967861"/>
                <a:gd name="connsiteY624" fmla="*/ 682360 h 2340761"/>
                <a:gd name="connsiteX625" fmla="*/ 557561 w 2967861"/>
                <a:gd name="connsiteY625" fmla="*/ 690742 h 2340761"/>
                <a:gd name="connsiteX626" fmla="*/ 562838 w 2967861"/>
                <a:gd name="connsiteY626" fmla="*/ 698193 h 2340761"/>
                <a:gd name="connsiteX627" fmla="*/ 568116 w 2967861"/>
                <a:gd name="connsiteY627" fmla="*/ 705643 h 2340761"/>
                <a:gd name="connsiteX628" fmla="*/ 572152 w 2967861"/>
                <a:gd name="connsiteY628" fmla="*/ 715267 h 2340761"/>
                <a:gd name="connsiteX629" fmla="*/ 593883 w 2967861"/>
                <a:gd name="connsiteY629" fmla="*/ 712163 h 2340761"/>
                <a:gd name="connsiteX630" fmla="*/ 613751 w 2967861"/>
                <a:gd name="connsiteY630" fmla="*/ 705954 h 2340761"/>
                <a:gd name="connsiteX631" fmla="*/ 631447 w 2967861"/>
                <a:gd name="connsiteY631" fmla="*/ 697572 h 2340761"/>
                <a:gd name="connsiteX632" fmla="*/ 638587 w 2967861"/>
                <a:gd name="connsiteY632" fmla="*/ 697572 h 2340761"/>
                <a:gd name="connsiteX633" fmla="*/ 644796 w 2967861"/>
                <a:gd name="connsiteY633" fmla="*/ 698503 h 2340761"/>
                <a:gd name="connsiteX634" fmla="*/ 647900 w 2967861"/>
                <a:gd name="connsiteY634" fmla="*/ 700676 h 2340761"/>
                <a:gd name="connsiteX635" fmla="*/ 653178 w 2967861"/>
                <a:gd name="connsiteY635" fmla="*/ 702849 h 2340761"/>
                <a:gd name="connsiteX636" fmla="*/ 659387 w 2967861"/>
                <a:gd name="connsiteY636" fmla="*/ 705022 h 2340761"/>
                <a:gd name="connsiteX637" fmla="*/ 652246 w 2967861"/>
                <a:gd name="connsiteY637" fmla="*/ 715578 h 2340761"/>
                <a:gd name="connsiteX638" fmla="*/ 642933 w 2967861"/>
                <a:gd name="connsiteY638" fmla="*/ 719924 h 2340761"/>
                <a:gd name="connsiteX639" fmla="*/ 633620 w 2967861"/>
                <a:gd name="connsiteY639" fmla="*/ 717751 h 2340761"/>
                <a:gd name="connsiteX640" fmla="*/ 621202 w 2967861"/>
                <a:gd name="connsiteY640" fmla="*/ 715578 h 2340761"/>
                <a:gd name="connsiteX641" fmla="*/ 608784 w 2967861"/>
                <a:gd name="connsiteY641" fmla="*/ 715578 h 2340761"/>
                <a:gd name="connsiteX642" fmla="*/ 601644 w 2967861"/>
                <a:gd name="connsiteY642" fmla="*/ 719924 h 2340761"/>
                <a:gd name="connsiteX643" fmla="*/ 595435 w 2967861"/>
                <a:gd name="connsiteY643" fmla="*/ 723028 h 2340761"/>
                <a:gd name="connsiteX644" fmla="*/ 589226 w 2967861"/>
                <a:gd name="connsiteY644" fmla="*/ 727375 h 2340761"/>
                <a:gd name="connsiteX645" fmla="*/ 579913 w 2967861"/>
                <a:gd name="connsiteY645" fmla="*/ 728306 h 2340761"/>
                <a:gd name="connsiteX646" fmla="*/ 583017 w 2967861"/>
                <a:gd name="connsiteY646" fmla="*/ 745380 h 2340761"/>
                <a:gd name="connsiteX647" fmla="*/ 585190 w 2967861"/>
                <a:gd name="connsiteY647" fmla="*/ 755004 h 2340761"/>
                <a:gd name="connsiteX648" fmla="*/ 589226 w 2967861"/>
                <a:gd name="connsiteY648" fmla="*/ 762455 h 2340761"/>
                <a:gd name="connsiteX649" fmla="*/ 590157 w 2967861"/>
                <a:gd name="connsiteY649" fmla="*/ 773010 h 2340761"/>
                <a:gd name="connsiteX650" fmla="*/ 592331 w 2967861"/>
                <a:gd name="connsiteY650" fmla="*/ 790085 h 2340761"/>
                <a:gd name="connsiteX651" fmla="*/ 587053 w 2967861"/>
                <a:gd name="connsiteY651" fmla="*/ 787911 h 2340761"/>
                <a:gd name="connsiteX652" fmla="*/ 581775 w 2967861"/>
                <a:gd name="connsiteY652" fmla="*/ 785738 h 2340761"/>
                <a:gd name="connsiteX653" fmla="*/ 579602 w 2967861"/>
                <a:gd name="connsiteY653" fmla="*/ 784807 h 2340761"/>
                <a:gd name="connsiteX654" fmla="*/ 577429 w 2967861"/>
                <a:gd name="connsiteY654" fmla="*/ 780461 h 2340761"/>
                <a:gd name="connsiteX655" fmla="*/ 575256 w 2967861"/>
                <a:gd name="connsiteY655" fmla="*/ 777356 h 2340761"/>
                <a:gd name="connsiteX656" fmla="*/ 572152 w 2967861"/>
                <a:gd name="connsiteY656" fmla="*/ 773010 h 2340761"/>
                <a:gd name="connsiteX657" fmla="*/ 572152 w 2967861"/>
                <a:gd name="connsiteY657" fmla="*/ 769906 h 2340761"/>
                <a:gd name="connsiteX658" fmla="*/ 566874 w 2967861"/>
                <a:gd name="connsiteY658" fmla="*/ 770837 h 2340761"/>
                <a:gd name="connsiteX659" fmla="*/ 562838 w 2967861"/>
                <a:gd name="connsiteY659" fmla="*/ 773010 h 2340761"/>
                <a:gd name="connsiteX660" fmla="*/ 559734 w 2967861"/>
                <a:gd name="connsiteY660" fmla="*/ 777356 h 2340761"/>
                <a:gd name="connsiteX661" fmla="*/ 555698 w 2967861"/>
                <a:gd name="connsiteY661" fmla="*/ 778288 h 2340761"/>
                <a:gd name="connsiteX662" fmla="*/ 552593 w 2967861"/>
                <a:gd name="connsiteY662" fmla="*/ 782634 h 2340761"/>
                <a:gd name="connsiteX663" fmla="*/ 548558 w 2967861"/>
                <a:gd name="connsiteY663" fmla="*/ 808090 h 2340761"/>
                <a:gd name="connsiteX664" fmla="*/ 548558 w 2967861"/>
                <a:gd name="connsiteY664" fmla="*/ 839756 h 2340761"/>
                <a:gd name="connsiteX665" fmla="*/ 543280 w 2967861"/>
                <a:gd name="connsiteY665" fmla="*/ 841929 h 2340761"/>
                <a:gd name="connsiteX666" fmla="*/ 539244 w 2967861"/>
                <a:gd name="connsiteY666" fmla="*/ 841929 h 2340761"/>
                <a:gd name="connsiteX667" fmla="*/ 536140 w 2967861"/>
                <a:gd name="connsiteY667" fmla="*/ 842860 h 2340761"/>
                <a:gd name="connsiteX668" fmla="*/ 532104 w 2967861"/>
                <a:gd name="connsiteY668" fmla="*/ 847207 h 2340761"/>
                <a:gd name="connsiteX669" fmla="*/ 531173 w 2967861"/>
                <a:gd name="connsiteY669" fmla="*/ 849380 h 2340761"/>
                <a:gd name="connsiteX670" fmla="*/ 528999 w 2967861"/>
                <a:gd name="connsiteY670" fmla="*/ 854657 h 2340761"/>
                <a:gd name="connsiteX671" fmla="*/ 509131 w 2967861"/>
                <a:gd name="connsiteY671" fmla="*/ 850311 h 2340761"/>
                <a:gd name="connsiteX672" fmla="*/ 494540 w 2967861"/>
                <a:gd name="connsiteY672" fmla="*/ 849380 h 2340761"/>
                <a:gd name="connsiteX673" fmla="*/ 485227 w 2967861"/>
                <a:gd name="connsiteY673" fmla="*/ 852484 h 2340761"/>
                <a:gd name="connsiteX674" fmla="*/ 478086 w 2967861"/>
                <a:gd name="connsiteY674" fmla="*/ 856830 h 2340761"/>
                <a:gd name="connsiteX675" fmla="*/ 472809 w 2967861"/>
                <a:gd name="connsiteY675" fmla="*/ 862108 h 2340761"/>
                <a:gd name="connsiteX676" fmla="*/ 463495 w 2967861"/>
                <a:gd name="connsiteY676" fmla="*/ 867386 h 2340761"/>
                <a:gd name="connsiteX677" fmla="*/ 452940 w 2967861"/>
                <a:gd name="connsiteY677" fmla="*/ 871732 h 2340761"/>
                <a:gd name="connsiteX678" fmla="*/ 443627 w 2967861"/>
                <a:gd name="connsiteY678" fmla="*/ 871732 h 2340761"/>
                <a:gd name="connsiteX679" fmla="*/ 436487 w 2967861"/>
                <a:gd name="connsiteY679" fmla="*/ 865523 h 2340761"/>
                <a:gd name="connsiteX680" fmla="*/ 431209 w 2967861"/>
                <a:gd name="connsiteY680" fmla="*/ 862418 h 2340761"/>
                <a:gd name="connsiteX681" fmla="*/ 423138 w 2967861"/>
                <a:gd name="connsiteY681" fmla="*/ 862418 h 2340761"/>
                <a:gd name="connsiteX682" fmla="*/ 411651 w 2967861"/>
                <a:gd name="connsiteY682" fmla="*/ 867696 h 2340761"/>
                <a:gd name="connsiteX683" fmla="*/ 406373 w 2967861"/>
                <a:gd name="connsiteY683" fmla="*/ 864592 h 2340761"/>
                <a:gd name="connsiteX684" fmla="*/ 402338 w 2967861"/>
                <a:gd name="connsiteY684" fmla="*/ 862418 h 2340761"/>
                <a:gd name="connsiteX685" fmla="*/ 401406 w 2967861"/>
                <a:gd name="connsiteY685" fmla="*/ 860245 h 2340761"/>
                <a:gd name="connsiteX686" fmla="*/ 397371 w 2967861"/>
                <a:gd name="connsiteY686" fmla="*/ 858072 h 2340761"/>
                <a:gd name="connsiteX687" fmla="*/ 392093 w 2967861"/>
                <a:gd name="connsiteY687" fmla="*/ 854968 h 2340761"/>
                <a:gd name="connsiteX688" fmla="*/ 392093 w 2967861"/>
                <a:gd name="connsiteY688" fmla="*/ 842239 h 2340761"/>
                <a:gd name="connsiteX689" fmla="*/ 394266 w 2967861"/>
                <a:gd name="connsiteY689" fmla="*/ 825165 h 2340761"/>
                <a:gd name="connsiteX690" fmla="*/ 395197 w 2967861"/>
                <a:gd name="connsiteY690" fmla="*/ 807159 h 2340761"/>
                <a:gd name="connsiteX691" fmla="*/ 397371 w 2967861"/>
                <a:gd name="connsiteY691" fmla="*/ 793500 h 2340761"/>
                <a:gd name="connsiteX692" fmla="*/ 399544 w 2967861"/>
                <a:gd name="connsiteY692" fmla="*/ 786049 h 2340761"/>
                <a:gd name="connsiteX693" fmla="*/ 399544 w 2967861"/>
                <a:gd name="connsiteY693" fmla="*/ 777667 h 2340761"/>
                <a:gd name="connsiteX694" fmla="*/ 387126 w 2967861"/>
                <a:gd name="connsiteY694" fmla="*/ 780771 h 2340761"/>
                <a:gd name="connsiteX695" fmla="*/ 375639 w 2967861"/>
                <a:gd name="connsiteY695" fmla="*/ 785117 h 2340761"/>
                <a:gd name="connsiteX696" fmla="*/ 360117 w 2967861"/>
                <a:gd name="connsiteY696" fmla="*/ 786049 h 2340761"/>
                <a:gd name="connsiteX697" fmla="*/ 361048 w 2967861"/>
                <a:gd name="connsiteY697" fmla="*/ 803123 h 2340761"/>
                <a:gd name="connsiteX698" fmla="*/ 361048 w 2967861"/>
                <a:gd name="connsiteY698" fmla="*/ 823302 h 2340761"/>
                <a:gd name="connsiteX699" fmla="*/ 365084 w 2967861"/>
                <a:gd name="connsiteY699" fmla="*/ 845654 h 2340761"/>
                <a:gd name="connsiteX700" fmla="*/ 372224 w 2967861"/>
                <a:gd name="connsiteY700" fmla="*/ 864592 h 2340761"/>
                <a:gd name="connsiteX701" fmla="*/ 370051 w 2967861"/>
                <a:gd name="connsiteY701" fmla="*/ 865523 h 2340761"/>
                <a:gd name="connsiteX702" fmla="*/ 370051 w 2967861"/>
                <a:gd name="connsiteY702" fmla="*/ 867696 h 2340761"/>
                <a:gd name="connsiteX703" fmla="*/ 370051 w 2967861"/>
                <a:gd name="connsiteY703" fmla="*/ 869869 h 2340761"/>
                <a:gd name="connsiteX704" fmla="*/ 367878 w 2967861"/>
                <a:gd name="connsiteY704" fmla="*/ 872042 h 2340761"/>
                <a:gd name="connsiteX705" fmla="*/ 353287 w 2967861"/>
                <a:gd name="connsiteY705" fmla="*/ 877320 h 2340761"/>
                <a:gd name="connsiteX706" fmla="*/ 337765 w 2967861"/>
                <a:gd name="connsiteY706" fmla="*/ 882597 h 2340761"/>
                <a:gd name="connsiteX707" fmla="*/ 324105 w 2967861"/>
                <a:gd name="connsiteY707" fmla="*/ 887875 h 2340761"/>
                <a:gd name="connsiteX708" fmla="*/ 313550 w 2967861"/>
                <a:gd name="connsiteY708" fmla="*/ 895326 h 2340761"/>
                <a:gd name="connsiteX709" fmla="*/ 308273 w 2967861"/>
                <a:gd name="connsiteY709" fmla="*/ 906812 h 2340761"/>
                <a:gd name="connsiteX710" fmla="*/ 306099 w 2967861"/>
                <a:gd name="connsiteY710" fmla="*/ 917367 h 2340761"/>
                <a:gd name="connsiteX711" fmla="*/ 298959 w 2967861"/>
                <a:gd name="connsiteY711" fmla="*/ 928854 h 2340761"/>
                <a:gd name="connsiteX712" fmla="*/ 264500 w 2967861"/>
                <a:gd name="connsiteY712" fmla="*/ 939409 h 2340761"/>
                <a:gd name="connsiteX713" fmla="*/ 262327 w 2967861"/>
                <a:gd name="connsiteY713" fmla="*/ 943755 h 2340761"/>
                <a:gd name="connsiteX714" fmla="*/ 260154 w 2967861"/>
                <a:gd name="connsiteY714" fmla="*/ 946860 h 2340761"/>
                <a:gd name="connsiteX715" fmla="*/ 260154 w 2967861"/>
                <a:gd name="connsiteY715" fmla="*/ 951206 h 2340761"/>
                <a:gd name="connsiteX716" fmla="*/ 260154 w 2967861"/>
                <a:gd name="connsiteY716" fmla="*/ 954310 h 2340761"/>
                <a:gd name="connsiteX717" fmla="*/ 260154 w 2967861"/>
                <a:gd name="connsiteY717" fmla="*/ 958657 h 2340761"/>
                <a:gd name="connsiteX718" fmla="*/ 259222 w 2967861"/>
                <a:gd name="connsiteY718" fmla="*/ 961761 h 2340761"/>
                <a:gd name="connsiteX719" fmla="*/ 257049 w 2967861"/>
                <a:gd name="connsiteY719" fmla="*/ 963934 h 2340761"/>
                <a:gd name="connsiteX720" fmla="*/ 251771 w 2967861"/>
                <a:gd name="connsiteY720" fmla="*/ 966107 h 2340761"/>
                <a:gd name="connsiteX721" fmla="*/ 247736 w 2967861"/>
                <a:gd name="connsiteY721" fmla="*/ 967039 h 2340761"/>
                <a:gd name="connsiteX722" fmla="*/ 242458 w 2967861"/>
                <a:gd name="connsiteY722" fmla="*/ 969212 h 2340761"/>
                <a:gd name="connsiteX723" fmla="*/ 238422 w 2967861"/>
                <a:gd name="connsiteY723" fmla="*/ 973558 h 2340761"/>
                <a:gd name="connsiteX724" fmla="*/ 235318 w 2967861"/>
                <a:gd name="connsiteY724" fmla="*/ 971385 h 2340761"/>
                <a:gd name="connsiteX725" fmla="*/ 231282 w 2967861"/>
                <a:gd name="connsiteY725" fmla="*/ 969212 h 2340761"/>
                <a:gd name="connsiteX726" fmla="*/ 228178 w 2967861"/>
                <a:gd name="connsiteY726" fmla="*/ 969212 h 2340761"/>
                <a:gd name="connsiteX727" fmla="*/ 226004 w 2967861"/>
                <a:gd name="connsiteY727" fmla="*/ 967039 h 2340761"/>
                <a:gd name="connsiteX728" fmla="*/ 220727 w 2967861"/>
                <a:gd name="connsiteY728" fmla="*/ 966107 h 2340761"/>
                <a:gd name="connsiteX729" fmla="*/ 215449 w 2967861"/>
                <a:gd name="connsiteY729" fmla="*/ 966107 h 2340761"/>
                <a:gd name="connsiteX730" fmla="*/ 215449 w 2967861"/>
                <a:gd name="connsiteY730" fmla="*/ 986286 h 2340761"/>
                <a:gd name="connsiteX731" fmla="*/ 209240 w 2967861"/>
                <a:gd name="connsiteY731" fmla="*/ 986286 h 2340761"/>
                <a:gd name="connsiteX732" fmla="*/ 203963 w 2967861"/>
                <a:gd name="connsiteY732" fmla="*/ 986286 h 2340761"/>
                <a:gd name="connsiteX733" fmla="*/ 198685 w 2967861"/>
                <a:gd name="connsiteY733" fmla="*/ 988459 h 2340761"/>
                <a:gd name="connsiteX734" fmla="*/ 194650 w 2967861"/>
                <a:gd name="connsiteY734" fmla="*/ 989391 h 2340761"/>
                <a:gd name="connsiteX735" fmla="*/ 188441 w 2967861"/>
                <a:gd name="connsiteY735" fmla="*/ 989391 h 2340761"/>
                <a:gd name="connsiteX736" fmla="*/ 184405 w 2967861"/>
                <a:gd name="connsiteY736" fmla="*/ 991564 h 2340761"/>
                <a:gd name="connsiteX737" fmla="*/ 181300 w 2967861"/>
                <a:gd name="connsiteY737" fmla="*/ 991564 h 2340761"/>
                <a:gd name="connsiteX738" fmla="*/ 179127 w 2967861"/>
                <a:gd name="connsiteY738" fmla="*/ 993737 h 2340761"/>
                <a:gd name="connsiteX739" fmla="*/ 175091 w 2967861"/>
                <a:gd name="connsiteY739" fmla="*/ 995910 h 2340761"/>
                <a:gd name="connsiteX740" fmla="*/ 171987 w 2967861"/>
                <a:gd name="connsiteY740" fmla="*/ 996842 h 2340761"/>
                <a:gd name="connsiteX741" fmla="*/ 181300 w 2967861"/>
                <a:gd name="connsiteY741" fmla="*/ 1006465 h 2340761"/>
                <a:gd name="connsiteX742" fmla="*/ 193718 w 2967861"/>
                <a:gd name="connsiteY742" fmla="*/ 1013916 h 2340761"/>
                <a:gd name="connsiteX743" fmla="*/ 206136 w 2967861"/>
                <a:gd name="connsiteY743" fmla="*/ 1018262 h 2340761"/>
                <a:gd name="connsiteX744" fmla="*/ 218554 w 2967861"/>
                <a:gd name="connsiteY744" fmla="*/ 1021367 h 2340761"/>
                <a:gd name="connsiteX745" fmla="*/ 220727 w 2967861"/>
                <a:gd name="connsiteY745" fmla="*/ 1040304 h 2340761"/>
                <a:gd name="connsiteX746" fmla="*/ 222900 w 2967861"/>
                <a:gd name="connsiteY746" fmla="*/ 1056137 h 2340761"/>
                <a:gd name="connsiteX747" fmla="*/ 222900 w 2967861"/>
                <a:gd name="connsiteY747" fmla="*/ 1073211 h 2340761"/>
                <a:gd name="connsiteX748" fmla="*/ 218864 w 2967861"/>
                <a:gd name="connsiteY748" fmla="*/ 1088113 h 2340761"/>
                <a:gd name="connsiteX749" fmla="*/ 218864 w 2967861"/>
                <a:gd name="connsiteY749" fmla="*/ 1090286 h 2340761"/>
                <a:gd name="connsiteX750" fmla="*/ 218864 w 2967861"/>
                <a:gd name="connsiteY750" fmla="*/ 1091217 h 2340761"/>
                <a:gd name="connsiteX751" fmla="*/ 216691 w 2967861"/>
                <a:gd name="connsiteY751" fmla="*/ 1091217 h 2340761"/>
                <a:gd name="connsiteX752" fmla="*/ 216691 w 2967861"/>
                <a:gd name="connsiteY752" fmla="*/ 1093390 h 2340761"/>
                <a:gd name="connsiteX753" fmla="*/ 215760 w 2967861"/>
                <a:gd name="connsiteY753" fmla="*/ 1095563 h 2340761"/>
                <a:gd name="connsiteX754" fmla="*/ 202100 w 2967861"/>
                <a:gd name="connsiteY754" fmla="*/ 1100841 h 2340761"/>
                <a:gd name="connsiteX755" fmla="*/ 184405 w 2967861"/>
                <a:gd name="connsiteY755" fmla="*/ 1105187 h 2340761"/>
                <a:gd name="connsiteX756" fmla="*/ 166709 w 2967861"/>
                <a:gd name="connsiteY756" fmla="*/ 1105187 h 2340761"/>
                <a:gd name="connsiteX757" fmla="*/ 149945 w 2967861"/>
                <a:gd name="connsiteY757" fmla="*/ 1100841 h 2340761"/>
                <a:gd name="connsiteX758" fmla="*/ 135354 w 2967861"/>
                <a:gd name="connsiteY758" fmla="*/ 1095563 h 2340761"/>
                <a:gd name="connsiteX759" fmla="*/ 130077 w 2967861"/>
                <a:gd name="connsiteY759" fmla="*/ 1095563 h 2340761"/>
                <a:gd name="connsiteX760" fmla="*/ 126041 w 2967861"/>
                <a:gd name="connsiteY760" fmla="*/ 1097736 h 2340761"/>
                <a:gd name="connsiteX761" fmla="*/ 122936 w 2967861"/>
                <a:gd name="connsiteY761" fmla="*/ 1097736 h 2340761"/>
                <a:gd name="connsiteX762" fmla="*/ 120763 w 2967861"/>
                <a:gd name="connsiteY762" fmla="*/ 1097736 h 2340761"/>
                <a:gd name="connsiteX763" fmla="*/ 118590 w 2967861"/>
                <a:gd name="connsiteY763" fmla="*/ 1098668 h 2340761"/>
                <a:gd name="connsiteX764" fmla="*/ 116417 w 2967861"/>
                <a:gd name="connsiteY764" fmla="*/ 1103014 h 2340761"/>
                <a:gd name="connsiteX765" fmla="*/ 115796 w 2967861"/>
                <a:gd name="connsiteY765" fmla="*/ 1106739 h 2340761"/>
                <a:gd name="connsiteX766" fmla="*/ 111760 w 2967861"/>
                <a:gd name="connsiteY766" fmla="*/ 1119468 h 2340761"/>
                <a:gd name="connsiteX767" fmla="*/ 111760 w 2967861"/>
                <a:gd name="connsiteY767" fmla="*/ 1140578 h 2340761"/>
                <a:gd name="connsiteX768" fmla="*/ 111760 w 2967861"/>
                <a:gd name="connsiteY768" fmla="*/ 1163861 h 2340761"/>
                <a:gd name="connsiteX769" fmla="*/ 113934 w 2967861"/>
                <a:gd name="connsiteY769" fmla="*/ 1188076 h 2340761"/>
                <a:gd name="connsiteX770" fmla="*/ 116107 w 2967861"/>
                <a:gd name="connsiteY770" fmla="*/ 1208255 h 2340761"/>
                <a:gd name="connsiteX771" fmla="*/ 116107 w 2967861"/>
                <a:gd name="connsiteY771" fmla="*/ 1223157 h 2340761"/>
                <a:gd name="connsiteX772" fmla="*/ 119211 w 2967861"/>
                <a:gd name="connsiteY772" fmla="*/ 1223157 h 2340761"/>
                <a:gd name="connsiteX773" fmla="*/ 119211 w 2967861"/>
                <a:gd name="connsiteY773" fmla="*/ 1228434 h 2340761"/>
                <a:gd name="connsiteX774" fmla="*/ 126351 w 2967861"/>
                <a:gd name="connsiteY774" fmla="*/ 1228434 h 2340761"/>
                <a:gd name="connsiteX775" fmla="*/ 131629 w 2967861"/>
                <a:gd name="connsiteY775" fmla="*/ 1227503 h 2340761"/>
                <a:gd name="connsiteX776" fmla="*/ 135665 w 2967861"/>
                <a:gd name="connsiteY776" fmla="*/ 1227503 h 2340761"/>
                <a:gd name="connsiteX777" fmla="*/ 138769 w 2967861"/>
                <a:gd name="connsiteY777" fmla="*/ 1223157 h 2340761"/>
                <a:gd name="connsiteX778" fmla="*/ 144978 w 2967861"/>
                <a:gd name="connsiteY778" fmla="*/ 1225330 h 2340761"/>
                <a:gd name="connsiteX779" fmla="*/ 148083 w 2967861"/>
                <a:gd name="connsiteY779" fmla="*/ 1225330 h 2340761"/>
                <a:gd name="connsiteX780" fmla="*/ 152118 w 2967861"/>
                <a:gd name="connsiteY780" fmla="*/ 1227503 h 2340761"/>
                <a:gd name="connsiteX781" fmla="*/ 155223 w 2967861"/>
                <a:gd name="connsiteY781" fmla="*/ 1228434 h 2340761"/>
                <a:gd name="connsiteX782" fmla="*/ 157396 w 2967861"/>
                <a:gd name="connsiteY782" fmla="*/ 1230607 h 2340761"/>
                <a:gd name="connsiteX783" fmla="*/ 157396 w 2967861"/>
                <a:gd name="connsiteY783" fmla="*/ 1232780 h 2340761"/>
                <a:gd name="connsiteX784" fmla="*/ 157396 w 2967861"/>
                <a:gd name="connsiteY784" fmla="*/ 1234953 h 2340761"/>
                <a:gd name="connsiteX785" fmla="*/ 159569 w 2967861"/>
                <a:gd name="connsiteY785" fmla="*/ 1234953 h 2340761"/>
                <a:gd name="connsiteX786" fmla="*/ 159569 w 2967861"/>
                <a:gd name="connsiteY786" fmla="*/ 1235885 h 2340761"/>
                <a:gd name="connsiteX787" fmla="*/ 153360 w 2967861"/>
                <a:gd name="connsiteY787" fmla="*/ 1252959 h 2340761"/>
                <a:gd name="connsiteX788" fmla="*/ 142805 w 2967861"/>
                <a:gd name="connsiteY788" fmla="*/ 1265688 h 2340761"/>
                <a:gd name="connsiteX789" fmla="*/ 130387 w 2967861"/>
                <a:gd name="connsiteY789" fmla="*/ 1277174 h 2340761"/>
                <a:gd name="connsiteX790" fmla="*/ 116728 w 2967861"/>
                <a:gd name="connsiteY790" fmla="*/ 1287729 h 2340761"/>
                <a:gd name="connsiteX791" fmla="*/ 104310 w 2967861"/>
                <a:gd name="connsiteY791" fmla="*/ 1299216 h 2340761"/>
                <a:gd name="connsiteX792" fmla="*/ 94996 w 2967861"/>
                <a:gd name="connsiteY792" fmla="*/ 1314117 h 2340761"/>
                <a:gd name="connsiteX793" fmla="*/ 94065 w 2967861"/>
                <a:gd name="connsiteY793" fmla="*/ 1324672 h 2340761"/>
                <a:gd name="connsiteX794" fmla="*/ 94996 w 2967861"/>
                <a:gd name="connsiteY794" fmla="*/ 1337401 h 2340761"/>
                <a:gd name="connsiteX795" fmla="*/ 94996 w 2967861"/>
                <a:gd name="connsiteY795" fmla="*/ 1348887 h 2340761"/>
                <a:gd name="connsiteX796" fmla="*/ 91892 w 2967861"/>
                <a:gd name="connsiteY796" fmla="*/ 1357269 h 2340761"/>
                <a:gd name="connsiteX797" fmla="*/ 77301 w 2967861"/>
                <a:gd name="connsiteY797" fmla="*/ 1366893 h 2340761"/>
                <a:gd name="connsiteX798" fmla="*/ 62710 w 2967861"/>
                <a:gd name="connsiteY798" fmla="*/ 1374344 h 2340761"/>
                <a:gd name="connsiteX799" fmla="*/ 48119 w 2967861"/>
                <a:gd name="connsiteY799" fmla="*/ 1383967 h 2340761"/>
                <a:gd name="connsiteX800" fmla="*/ 35701 w 2967861"/>
                <a:gd name="connsiteY800" fmla="*/ 1394523 h 2340761"/>
                <a:gd name="connsiteX801" fmla="*/ 31666 w 2967861"/>
                <a:gd name="connsiteY801" fmla="*/ 1401973 h 2340761"/>
                <a:gd name="connsiteX802" fmla="*/ 24525 w 2967861"/>
                <a:gd name="connsiteY802" fmla="*/ 1415633 h 2340761"/>
                <a:gd name="connsiteX803" fmla="*/ 17385 w 2967861"/>
                <a:gd name="connsiteY803" fmla="*/ 1431466 h 2340761"/>
                <a:gd name="connsiteX804" fmla="*/ 10245 w 2967861"/>
                <a:gd name="connsiteY804" fmla="*/ 1450403 h 2340761"/>
                <a:gd name="connsiteX805" fmla="*/ 3104 w 2967861"/>
                <a:gd name="connsiteY805" fmla="*/ 1466236 h 2340761"/>
                <a:gd name="connsiteX806" fmla="*/ 0 w 2967861"/>
                <a:gd name="connsiteY806" fmla="*/ 1481137 h 2340761"/>
                <a:gd name="connsiteX807" fmla="*/ 0 w 2967861"/>
                <a:gd name="connsiteY807" fmla="*/ 1492623 h 2340761"/>
                <a:gd name="connsiteX808" fmla="*/ 3104 w 2967861"/>
                <a:gd name="connsiteY808" fmla="*/ 1500074 h 2340761"/>
                <a:gd name="connsiteX809" fmla="*/ 9313 w 2967861"/>
                <a:gd name="connsiteY809" fmla="*/ 1509698 h 2340761"/>
                <a:gd name="connsiteX810" fmla="*/ 12418 w 2967861"/>
                <a:gd name="connsiteY810" fmla="*/ 1518080 h 2340761"/>
                <a:gd name="connsiteX811" fmla="*/ 12418 w 2967861"/>
                <a:gd name="connsiteY811" fmla="*/ 1532981 h 2340761"/>
                <a:gd name="connsiteX812" fmla="*/ 10245 w 2967861"/>
                <a:gd name="connsiteY812" fmla="*/ 1542605 h 2340761"/>
                <a:gd name="connsiteX813" fmla="*/ 7140 w 2967861"/>
                <a:gd name="connsiteY813" fmla="*/ 1555334 h 2340761"/>
                <a:gd name="connsiteX814" fmla="*/ 3104 w 2967861"/>
                <a:gd name="connsiteY814" fmla="*/ 1570235 h 2340761"/>
                <a:gd name="connsiteX815" fmla="*/ 2173 w 2967861"/>
                <a:gd name="connsiteY815" fmla="*/ 1587309 h 2340761"/>
                <a:gd name="connsiteX816" fmla="*/ 5278 w 2967861"/>
                <a:gd name="connsiteY816" fmla="*/ 1597865 h 2340761"/>
                <a:gd name="connsiteX817" fmla="*/ 5278 w 2967861"/>
                <a:gd name="connsiteY817" fmla="*/ 1622079 h 2340761"/>
                <a:gd name="connsiteX818" fmla="*/ 14591 w 2967861"/>
                <a:gd name="connsiteY818" fmla="*/ 1633566 h 2340761"/>
                <a:gd name="connsiteX819" fmla="*/ 29182 w 2967861"/>
                <a:gd name="connsiteY819" fmla="*/ 1646294 h 2340761"/>
                <a:gd name="connsiteX820" fmla="*/ 45946 w 2967861"/>
                <a:gd name="connsiteY820" fmla="*/ 1659022 h 2340761"/>
                <a:gd name="connsiteX821" fmla="*/ 56501 w 2967861"/>
                <a:gd name="connsiteY821" fmla="*/ 1671751 h 2340761"/>
                <a:gd name="connsiteX822" fmla="*/ 65815 w 2967861"/>
                <a:gd name="connsiteY822" fmla="*/ 1695965 h 2340761"/>
                <a:gd name="connsiteX823" fmla="*/ 78232 w 2967861"/>
                <a:gd name="connsiteY823" fmla="*/ 1705589 h 2340761"/>
                <a:gd name="connsiteX824" fmla="*/ 92823 w 2967861"/>
                <a:gd name="connsiteY824" fmla="*/ 1713040 h 2340761"/>
                <a:gd name="connsiteX825" fmla="*/ 107414 w 2967861"/>
                <a:gd name="connsiteY825" fmla="*/ 1720491 h 2340761"/>
                <a:gd name="connsiteX826" fmla="*/ 122005 w 2967861"/>
                <a:gd name="connsiteY826" fmla="*/ 1727941 h 2340761"/>
                <a:gd name="connsiteX827" fmla="*/ 132560 w 2967861"/>
                <a:gd name="connsiteY827" fmla="*/ 1740670 h 2340761"/>
                <a:gd name="connsiteX828" fmla="*/ 139701 w 2967861"/>
                <a:gd name="connsiteY828" fmla="*/ 1738497 h 2340761"/>
                <a:gd name="connsiteX829" fmla="*/ 145910 w 2967861"/>
                <a:gd name="connsiteY829" fmla="*/ 1736323 h 2340761"/>
                <a:gd name="connsiteX830" fmla="*/ 149014 w 2967861"/>
                <a:gd name="connsiteY830" fmla="*/ 1733219 h 2340761"/>
                <a:gd name="connsiteX831" fmla="*/ 153050 w 2967861"/>
                <a:gd name="connsiteY831" fmla="*/ 1731046 h 2340761"/>
                <a:gd name="connsiteX832" fmla="*/ 161432 w 2967861"/>
                <a:gd name="connsiteY832" fmla="*/ 1733219 h 2340761"/>
                <a:gd name="connsiteX833" fmla="*/ 172918 w 2967861"/>
                <a:gd name="connsiteY833" fmla="*/ 1736323 h 2340761"/>
                <a:gd name="connsiteX834" fmla="*/ 185336 w 2967861"/>
                <a:gd name="connsiteY834" fmla="*/ 1736323 h 2340761"/>
                <a:gd name="connsiteX835" fmla="*/ 189372 w 2967861"/>
                <a:gd name="connsiteY835" fmla="*/ 1723595 h 2340761"/>
                <a:gd name="connsiteX836" fmla="*/ 224763 w 2967861"/>
                <a:gd name="connsiteY836" fmla="*/ 1731046 h 2340761"/>
                <a:gd name="connsiteX837" fmla="*/ 239354 w 2967861"/>
                <a:gd name="connsiteY837" fmla="*/ 1725768 h 2340761"/>
                <a:gd name="connsiteX838" fmla="*/ 257980 w 2967861"/>
                <a:gd name="connsiteY838" fmla="*/ 1718318 h 2340761"/>
                <a:gd name="connsiteX839" fmla="*/ 275676 w 2967861"/>
                <a:gd name="connsiteY839" fmla="*/ 1710867 h 2340761"/>
                <a:gd name="connsiteX840" fmla="*/ 290267 w 2967861"/>
                <a:gd name="connsiteY840" fmla="*/ 1713040 h 2340761"/>
                <a:gd name="connsiteX841" fmla="*/ 302685 w 2967861"/>
                <a:gd name="connsiteY841" fmla="*/ 1713971 h 2340761"/>
                <a:gd name="connsiteX842" fmla="*/ 316344 w 2967861"/>
                <a:gd name="connsiteY842" fmla="*/ 1716144 h 2340761"/>
                <a:gd name="connsiteX843" fmla="*/ 336213 w 2967861"/>
                <a:gd name="connsiteY843" fmla="*/ 1747810 h 2340761"/>
                <a:gd name="connsiteX844" fmla="*/ 343353 w 2967861"/>
                <a:gd name="connsiteY844" fmla="*/ 1747810 h 2340761"/>
                <a:gd name="connsiteX845" fmla="*/ 348631 w 2967861"/>
                <a:gd name="connsiteY845" fmla="*/ 1747810 h 2340761"/>
                <a:gd name="connsiteX846" fmla="*/ 353908 w 2967861"/>
                <a:gd name="connsiteY846" fmla="*/ 1745637 h 2340761"/>
                <a:gd name="connsiteX847" fmla="*/ 356081 w 2967861"/>
                <a:gd name="connsiteY847" fmla="*/ 1743464 h 2340761"/>
                <a:gd name="connsiteX848" fmla="*/ 360117 w 2967861"/>
                <a:gd name="connsiteY848" fmla="*/ 1740359 h 2340761"/>
                <a:gd name="connsiteX849" fmla="*/ 367257 w 2967861"/>
                <a:gd name="connsiteY849" fmla="*/ 1742532 h 2340761"/>
                <a:gd name="connsiteX850" fmla="*/ 372535 w 2967861"/>
                <a:gd name="connsiteY850" fmla="*/ 1742532 h 2340761"/>
                <a:gd name="connsiteX851" fmla="*/ 375639 w 2967861"/>
                <a:gd name="connsiteY851" fmla="*/ 1743464 h 2340761"/>
                <a:gd name="connsiteX852" fmla="*/ 379675 w 2967861"/>
                <a:gd name="connsiteY852" fmla="*/ 1747810 h 2340761"/>
                <a:gd name="connsiteX853" fmla="*/ 382780 w 2967861"/>
                <a:gd name="connsiteY853" fmla="*/ 1749983 h 2340761"/>
                <a:gd name="connsiteX854" fmla="*/ 388989 w 2967861"/>
                <a:gd name="connsiteY854" fmla="*/ 1753088 h 2340761"/>
                <a:gd name="connsiteX855" fmla="*/ 382780 w 2967861"/>
                <a:gd name="connsiteY855" fmla="*/ 1775440 h 2340761"/>
                <a:gd name="connsiteX856" fmla="*/ 377502 w 2967861"/>
                <a:gd name="connsiteY856" fmla="*/ 1795619 h 2340761"/>
                <a:gd name="connsiteX857" fmla="*/ 372224 w 2967861"/>
                <a:gd name="connsiteY857" fmla="*/ 1817971 h 2340761"/>
                <a:gd name="connsiteX858" fmla="*/ 388989 w 2967861"/>
                <a:gd name="connsiteY858" fmla="*/ 1835045 h 2340761"/>
                <a:gd name="connsiteX859" fmla="*/ 404511 w 2967861"/>
                <a:gd name="connsiteY859" fmla="*/ 1855224 h 2340761"/>
                <a:gd name="connsiteX860" fmla="*/ 421275 w 2967861"/>
                <a:gd name="connsiteY860" fmla="*/ 1877576 h 2340761"/>
                <a:gd name="connsiteX861" fmla="*/ 431830 w 2967861"/>
                <a:gd name="connsiteY861" fmla="*/ 1899928 h 2340761"/>
                <a:gd name="connsiteX862" fmla="*/ 435866 w 2967861"/>
                <a:gd name="connsiteY862" fmla="*/ 1917003 h 2340761"/>
                <a:gd name="connsiteX863" fmla="*/ 435866 w 2967861"/>
                <a:gd name="connsiteY863" fmla="*/ 1929731 h 2340761"/>
                <a:gd name="connsiteX864" fmla="*/ 438039 w 2967861"/>
                <a:gd name="connsiteY864" fmla="*/ 1942459 h 2340761"/>
                <a:gd name="connsiteX865" fmla="*/ 445179 w 2967861"/>
                <a:gd name="connsiteY865" fmla="*/ 1957361 h 2340761"/>
                <a:gd name="connsiteX866" fmla="*/ 438970 w 2967861"/>
                <a:gd name="connsiteY866" fmla="*/ 1972262 h 2340761"/>
                <a:gd name="connsiteX867" fmla="*/ 431830 w 2967861"/>
                <a:gd name="connsiteY867" fmla="*/ 1989337 h 2340761"/>
                <a:gd name="connsiteX868" fmla="*/ 421275 w 2967861"/>
                <a:gd name="connsiteY868" fmla="*/ 2009516 h 2340761"/>
                <a:gd name="connsiteX869" fmla="*/ 414135 w 2967861"/>
                <a:gd name="connsiteY869" fmla="*/ 2027522 h 2340761"/>
                <a:gd name="connsiteX870" fmla="*/ 410099 w 2967861"/>
                <a:gd name="connsiteY870" fmla="*/ 2048632 h 2340761"/>
                <a:gd name="connsiteX871" fmla="*/ 412272 w 2967861"/>
                <a:gd name="connsiteY871" fmla="*/ 2066638 h 2340761"/>
                <a:gd name="connsiteX872" fmla="*/ 419412 w 2967861"/>
                <a:gd name="connsiteY872" fmla="*/ 2081539 h 2340761"/>
                <a:gd name="connsiteX873" fmla="*/ 430899 w 2967861"/>
                <a:gd name="connsiteY873" fmla="*/ 2096441 h 2340761"/>
                <a:gd name="connsiteX874" fmla="*/ 441454 w 2967861"/>
                <a:gd name="connsiteY874" fmla="*/ 2113515 h 2340761"/>
                <a:gd name="connsiteX875" fmla="*/ 448594 w 2967861"/>
                <a:gd name="connsiteY875" fmla="*/ 2128416 h 2340761"/>
                <a:gd name="connsiteX876" fmla="*/ 448594 w 2967861"/>
                <a:gd name="connsiteY876" fmla="*/ 2133694 h 2340761"/>
                <a:gd name="connsiteX877" fmla="*/ 448594 w 2967861"/>
                <a:gd name="connsiteY877" fmla="*/ 2138972 h 2340761"/>
                <a:gd name="connsiteX878" fmla="*/ 446421 w 2967861"/>
                <a:gd name="connsiteY878" fmla="*/ 2143318 h 2340761"/>
                <a:gd name="connsiteX879" fmla="*/ 445490 w 2967861"/>
                <a:gd name="connsiteY879" fmla="*/ 2148595 h 2340761"/>
                <a:gd name="connsiteX880" fmla="*/ 445490 w 2967861"/>
                <a:gd name="connsiteY880" fmla="*/ 2151700 h 2340761"/>
                <a:gd name="connsiteX881" fmla="*/ 445490 w 2967861"/>
                <a:gd name="connsiteY881" fmla="*/ 2156046 h 2340761"/>
                <a:gd name="connsiteX882" fmla="*/ 452630 w 2967861"/>
                <a:gd name="connsiteY882" fmla="*/ 2159151 h 2340761"/>
                <a:gd name="connsiteX883" fmla="*/ 450457 w 2967861"/>
                <a:gd name="connsiteY883" fmla="*/ 2163497 h 2340761"/>
                <a:gd name="connsiteX884" fmla="*/ 448284 w 2967861"/>
                <a:gd name="connsiteY884" fmla="*/ 2166601 h 2340761"/>
                <a:gd name="connsiteX885" fmla="*/ 448284 w 2967861"/>
                <a:gd name="connsiteY885" fmla="*/ 2170948 h 2340761"/>
                <a:gd name="connsiteX886" fmla="*/ 446111 w 2967861"/>
                <a:gd name="connsiteY886" fmla="*/ 2176225 h 2340761"/>
                <a:gd name="connsiteX887" fmla="*/ 448284 w 2967861"/>
                <a:gd name="connsiteY887" fmla="*/ 2181503 h 2340761"/>
                <a:gd name="connsiteX888" fmla="*/ 450457 w 2967861"/>
                <a:gd name="connsiteY888" fmla="*/ 2181503 h 2340761"/>
                <a:gd name="connsiteX889" fmla="*/ 452630 w 2967861"/>
                <a:gd name="connsiteY889" fmla="*/ 2185849 h 2340761"/>
                <a:gd name="connsiteX890" fmla="*/ 455734 w 2967861"/>
                <a:gd name="connsiteY890" fmla="*/ 2186780 h 2340761"/>
                <a:gd name="connsiteX891" fmla="*/ 459770 w 2967861"/>
                <a:gd name="connsiteY891" fmla="*/ 2191127 h 2340761"/>
                <a:gd name="connsiteX892" fmla="*/ 459770 w 2967861"/>
                <a:gd name="connsiteY892" fmla="*/ 2193300 h 2340761"/>
                <a:gd name="connsiteX893" fmla="*/ 455734 w 2967861"/>
                <a:gd name="connsiteY893" fmla="*/ 2206028 h 2340761"/>
                <a:gd name="connsiteX894" fmla="*/ 465048 w 2967861"/>
                <a:gd name="connsiteY894" fmla="*/ 2224034 h 2340761"/>
                <a:gd name="connsiteX895" fmla="*/ 479639 w 2967861"/>
                <a:gd name="connsiteY895" fmla="*/ 2242971 h 2340761"/>
                <a:gd name="connsiteX896" fmla="*/ 494230 w 2967861"/>
                <a:gd name="connsiteY896" fmla="*/ 2260046 h 2340761"/>
                <a:gd name="connsiteX897" fmla="*/ 504785 w 2967861"/>
                <a:gd name="connsiteY897" fmla="*/ 2278051 h 2340761"/>
                <a:gd name="connsiteX898" fmla="*/ 506958 w 2967861"/>
                <a:gd name="connsiteY898" fmla="*/ 2290780 h 2340761"/>
                <a:gd name="connsiteX899" fmla="*/ 506958 w 2967861"/>
                <a:gd name="connsiteY899" fmla="*/ 2303508 h 2340761"/>
                <a:gd name="connsiteX900" fmla="*/ 506958 w 2967861"/>
                <a:gd name="connsiteY900" fmla="*/ 2314994 h 2340761"/>
                <a:gd name="connsiteX901" fmla="*/ 509131 w 2967861"/>
                <a:gd name="connsiteY901" fmla="*/ 2324618 h 2340761"/>
                <a:gd name="connsiteX902" fmla="*/ 512236 w 2967861"/>
                <a:gd name="connsiteY902" fmla="*/ 2327723 h 2340761"/>
                <a:gd name="connsiteX903" fmla="*/ 516271 w 2967861"/>
                <a:gd name="connsiteY903" fmla="*/ 2333000 h 2340761"/>
                <a:gd name="connsiteX904" fmla="*/ 519376 w 2967861"/>
                <a:gd name="connsiteY904" fmla="*/ 2335173 h 2340761"/>
                <a:gd name="connsiteX905" fmla="*/ 523411 w 2967861"/>
                <a:gd name="connsiteY905" fmla="*/ 2339520 h 2340761"/>
                <a:gd name="connsiteX906" fmla="*/ 528689 w 2967861"/>
                <a:gd name="connsiteY906" fmla="*/ 2342624 h 2340761"/>
                <a:gd name="connsiteX907" fmla="*/ 553835 w 2967861"/>
                <a:gd name="connsiteY907" fmla="*/ 2337347 h 2340761"/>
                <a:gd name="connsiteX908" fmla="*/ 582086 w 2967861"/>
                <a:gd name="connsiteY908" fmla="*/ 2332069 h 2340761"/>
                <a:gd name="connsiteX909" fmla="*/ 609095 w 2967861"/>
                <a:gd name="connsiteY909" fmla="*/ 2324618 h 2340761"/>
                <a:gd name="connsiteX910" fmla="*/ 636103 w 2967861"/>
                <a:gd name="connsiteY910" fmla="*/ 2317168 h 2340761"/>
                <a:gd name="connsiteX911" fmla="*/ 657834 w 2967861"/>
                <a:gd name="connsiteY911" fmla="*/ 2303508 h 2340761"/>
                <a:gd name="connsiteX912" fmla="*/ 675530 w 2967861"/>
                <a:gd name="connsiteY912" fmla="*/ 2287675 h 2340761"/>
                <a:gd name="connsiteX913" fmla="*/ 684843 w 2967861"/>
                <a:gd name="connsiteY913" fmla="*/ 2270601 h 2340761"/>
                <a:gd name="connsiteX914" fmla="*/ 691984 w 2967861"/>
                <a:gd name="connsiteY914" fmla="*/ 2253526 h 2340761"/>
                <a:gd name="connsiteX915" fmla="*/ 715888 w 2967861"/>
                <a:gd name="connsiteY915" fmla="*/ 2233347 h 2340761"/>
                <a:gd name="connsiteX916" fmla="*/ 718992 w 2967861"/>
                <a:gd name="connsiteY916" fmla="*/ 2218446 h 2340761"/>
                <a:gd name="connsiteX917" fmla="*/ 721165 w 2967861"/>
                <a:gd name="connsiteY917" fmla="*/ 2203544 h 2340761"/>
                <a:gd name="connsiteX918" fmla="*/ 723339 w 2967861"/>
                <a:gd name="connsiteY918" fmla="*/ 2188643 h 2340761"/>
                <a:gd name="connsiteX919" fmla="*/ 728616 w 2967861"/>
                <a:gd name="connsiteY919" fmla="*/ 2175915 h 2340761"/>
                <a:gd name="connsiteX920" fmla="*/ 748485 w 2967861"/>
                <a:gd name="connsiteY920" fmla="*/ 2171568 h 2340761"/>
                <a:gd name="connsiteX921" fmla="*/ 752520 w 2967861"/>
                <a:gd name="connsiteY921" fmla="*/ 2168464 h 2340761"/>
                <a:gd name="connsiteX922" fmla="*/ 753452 w 2967861"/>
                <a:gd name="connsiteY922" fmla="*/ 2164118 h 2340761"/>
                <a:gd name="connsiteX923" fmla="*/ 757488 w 2967861"/>
                <a:gd name="connsiteY923" fmla="*/ 2161013 h 2340761"/>
                <a:gd name="connsiteX924" fmla="*/ 759661 w 2967861"/>
                <a:gd name="connsiteY924" fmla="*/ 2158840 h 2340761"/>
                <a:gd name="connsiteX925" fmla="*/ 762765 w 2967861"/>
                <a:gd name="connsiteY925" fmla="*/ 2155736 h 2340761"/>
                <a:gd name="connsiteX926" fmla="*/ 768043 w 2967861"/>
                <a:gd name="connsiteY926" fmla="*/ 2151390 h 2340761"/>
                <a:gd name="connsiteX927" fmla="*/ 764938 w 2967861"/>
                <a:gd name="connsiteY927" fmla="*/ 2131211 h 2340761"/>
                <a:gd name="connsiteX928" fmla="*/ 757798 w 2967861"/>
                <a:gd name="connsiteY928" fmla="*/ 2114136 h 2340761"/>
                <a:gd name="connsiteX929" fmla="*/ 748485 w 2967861"/>
                <a:gd name="connsiteY929" fmla="*/ 2103581 h 2340761"/>
                <a:gd name="connsiteX930" fmla="*/ 757798 w 2967861"/>
                <a:gd name="connsiteY930" fmla="*/ 2084644 h 2340761"/>
                <a:gd name="connsiteX931" fmla="*/ 772389 w 2967861"/>
                <a:gd name="connsiteY931" fmla="*/ 2071915 h 2340761"/>
                <a:gd name="connsiteX932" fmla="*/ 790084 w 2967861"/>
                <a:gd name="connsiteY932" fmla="*/ 2062291 h 2340761"/>
                <a:gd name="connsiteX933" fmla="*/ 808711 w 2967861"/>
                <a:gd name="connsiteY933" fmla="*/ 2053909 h 2340761"/>
                <a:gd name="connsiteX934" fmla="*/ 824234 w 2967861"/>
                <a:gd name="connsiteY934" fmla="*/ 2042423 h 2340761"/>
                <a:gd name="connsiteX935" fmla="*/ 835720 w 2967861"/>
                <a:gd name="connsiteY935" fmla="*/ 2019140 h 2340761"/>
                <a:gd name="connsiteX936" fmla="*/ 837893 w 2967861"/>
                <a:gd name="connsiteY936" fmla="*/ 1996787 h 2340761"/>
                <a:gd name="connsiteX937" fmla="*/ 831684 w 2967861"/>
                <a:gd name="connsiteY937" fmla="*/ 1974435 h 2340761"/>
                <a:gd name="connsiteX938" fmla="*/ 824544 w 2967861"/>
                <a:gd name="connsiteY938" fmla="*/ 1952083 h 2340761"/>
                <a:gd name="connsiteX939" fmla="*/ 817404 w 2967861"/>
                <a:gd name="connsiteY939" fmla="*/ 1931904 h 2340761"/>
                <a:gd name="connsiteX940" fmla="*/ 810263 w 2967861"/>
                <a:gd name="connsiteY940" fmla="*/ 1909552 h 2340761"/>
                <a:gd name="connsiteX941" fmla="*/ 807159 w 2967861"/>
                <a:gd name="connsiteY941" fmla="*/ 1887200 h 2340761"/>
                <a:gd name="connsiteX942" fmla="*/ 812437 w 2967861"/>
                <a:gd name="connsiteY942" fmla="*/ 1862985 h 2340761"/>
                <a:gd name="connsiteX943" fmla="*/ 827027 w 2967861"/>
                <a:gd name="connsiteY943" fmla="*/ 1837529 h 2340761"/>
                <a:gd name="connsiteX944" fmla="*/ 845654 w 2967861"/>
                <a:gd name="connsiteY944" fmla="*/ 1815177 h 2340761"/>
                <a:gd name="connsiteX945" fmla="*/ 867385 w 2967861"/>
                <a:gd name="connsiteY945" fmla="*/ 1794066 h 2340761"/>
                <a:gd name="connsiteX946" fmla="*/ 890358 w 2967861"/>
                <a:gd name="connsiteY946" fmla="*/ 1776060 h 2340761"/>
                <a:gd name="connsiteX947" fmla="*/ 912090 w 2967861"/>
                <a:gd name="connsiteY947" fmla="*/ 1757123 h 2340761"/>
                <a:gd name="connsiteX948" fmla="*/ 931958 w 2967861"/>
                <a:gd name="connsiteY948" fmla="*/ 1736944 h 2340761"/>
                <a:gd name="connsiteX949" fmla="*/ 945618 w 2967861"/>
                <a:gd name="connsiteY949" fmla="*/ 1718938 h 2340761"/>
                <a:gd name="connsiteX950" fmla="*/ 958036 w 2967861"/>
                <a:gd name="connsiteY950" fmla="*/ 1696586 h 2340761"/>
                <a:gd name="connsiteX951" fmla="*/ 968591 w 2967861"/>
                <a:gd name="connsiteY951" fmla="*/ 1674234 h 2340761"/>
                <a:gd name="connsiteX952" fmla="*/ 975731 w 2967861"/>
                <a:gd name="connsiteY952" fmla="*/ 1655297 h 2340761"/>
                <a:gd name="connsiteX953" fmla="*/ 979767 w 2967861"/>
                <a:gd name="connsiteY953" fmla="*/ 1642569 h 2340761"/>
                <a:gd name="connsiteX954" fmla="*/ 979767 w 2967861"/>
                <a:gd name="connsiteY954" fmla="*/ 1631393 h 2340761"/>
                <a:gd name="connsiteX955" fmla="*/ 985044 w 2967861"/>
                <a:gd name="connsiteY955" fmla="*/ 1621769 h 2340761"/>
                <a:gd name="connsiteX956" fmla="*/ 985044 w 2967861"/>
                <a:gd name="connsiteY956" fmla="*/ 1618665 h 2340761"/>
                <a:gd name="connsiteX957" fmla="*/ 963313 w 2967861"/>
                <a:gd name="connsiteY957" fmla="*/ 1621769 h 2340761"/>
                <a:gd name="connsiteX958" fmla="*/ 939409 w 2967861"/>
                <a:gd name="connsiteY958" fmla="*/ 1627046 h 2340761"/>
                <a:gd name="connsiteX959" fmla="*/ 914263 w 2967861"/>
                <a:gd name="connsiteY959" fmla="*/ 1633255 h 2340761"/>
                <a:gd name="connsiteX960" fmla="*/ 895636 w 2967861"/>
                <a:gd name="connsiteY960" fmla="*/ 1641637 h 2340761"/>
                <a:gd name="connsiteX961" fmla="*/ 880114 w 2967861"/>
                <a:gd name="connsiteY961" fmla="*/ 1640706 h 2340761"/>
                <a:gd name="connsiteX962" fmla="*/ 874836 w 2967861"/>
                <a:gd name="connsiteY962" fmla="*/ 1634497 h 2340761"/>
                <a:gd name="connsiteX963" fmla="*/ 872663 w 2967861"/>
                <a:gd name="connsiteY963" fmla="*/ 1629220 h 2340761"/>
                <a:gd name="connsiteX964" fmla="*/ 872663 w 2967861"/>
                <a:gd name="connsiteY964" fmla="*/ 1623942 h 2340761"/>
                <a:gd name="connsiteX965" fmla="*/ 872663 w 2967861"/>
                <a:gd name="connsiteY965" fmla="*/ 1616491 h 2340761"/>
                <a:gd name="connsiteX966" fmla="*/ 868627 w 2967861"/>
                <a:gd name="connsiteY966" fmla="*/ 1611214 h 2340761"/>
                <a:gd name="connsiteX967" fmla="*/ 854036 w 2967861"/>
                <a:gd name="connsiteY967" fmla="*/ 1599727 h 2340761"/>
                <a:gd name="connsiteX968" fmla="*/ 836341 w 2967861"/>
                <a:gd name="connsiteY968" fmla="*/ 1589172 h 2340761"/>
                <a:gd name="connsiteX969" fmla="*/ 819577 w 2967861"/>
                <a:gd name="connsiteY969" fmla="*/ 1577686 h 2340761"/>
                <a:gd name="connsiteX970" fmla="*/ 809022 w 2967861"/>
                <a:gd name="connsiteY970" fmla="*/ 1564957 h 2340761"/>
                <a:gd name="connsiteX971" fmla="*/ 804986 w 2967861"/>
                <a:gd name="connsiteY971" fmla="*/ 1553471 h 2340761"/>
                <a:gd name="connsiteX972" fmla="*/ 802813 w 2967861"/>
                <a:gd name="connsiteY972" fmla="*/ 1545089 h 2340761"/>
                <a:gd name="connsiteX973" fmla="*/ 799708 w 2967861"/>
                <a:gd name="connsiteY973" fmla="*/ 1533602 h 2340761"/>
                <a:gd name="connsiteX974" fmla="*/ 797535 w 2967861"/>
                <a:gd name="connsiteY974" fmla="*/ 1530498 h 2340761"/>
                <a:gd name="connsiteX975" fmla="*/ 792258 w 2967861"/>
                <a:gd name="connsiteY975" fmla="*/ 1526152 h 2340761"/>
                <a:gd name="connsiteX976" fmla="*/ 786980 w 2967861"/>
                <a:gd name="connsiteY976" fmla="*/ 1523047 h 2340761"/>
                <a:gd name="connsiteX977" fmla="*/ 782944 w 2967861"/>
                <a:gd name="connsiteY977" fmla="*/ 1517770 h 2340761"/>
                <a:gd name="connsiteX978" fmla="*/ 779840 w 2967861"/>
                <a:gd name="connsiteY978" fmla="*/ 1513423 h 2340761"/>
                <a:gd name="connsiteX979" fmla="*/ 779840 w 2967861"/>
                <a:gd name="connsiteY979" fmla="*/ 1476480 h 2340761"/>
                <a:gd name="connsiteX980" fmla="*/ 777667 w 2967861"/>
                <a:gd name="connsiteY980" fmla="*/ 1471203 h 2340761"/>
                <a:gd name="connsiteX981" fmla="*/ 772389 w 2967861"/>
                <a:gd name="connsiteY981" fmla="*/ 1466856 h 2340761"/>
                <a:gd name="connsiteX982" fmla="*/ 768353 w 2967861"/>
                <a:gd name="connsiteY982" fmla="*/ 1463752 h 2340761"/>
                <a:gd name="connsiteX983" fmla="*/ 763076 w 2967861"/>
                <a:gd name="connsiteY983" fmla="*/ 1459406 h 2340761"/>
                <a:gd name="connsiteX984" fmla="*/ 759971 w 2967861"/>
                <a:gd name="connsiteY984" fmla="*/ 1456301 h 2340761"/>
                <a:gd name="connsiteX985" fmla="*/ 750658 w 2967861"/>
                <a:gd name="connsiteY985" fmla="*/ 1436122 h 2340761"/>
                <a:gd name="connsiteX986" fmla="*/ 743518 w 2967861"/>
                <a:gd name="connsiteY986" fmla="*/ 1415943 h 2340761"/>
                <a:gd name="connsiteX987" fmla="*/ 736377 w 2967861"/>
                <a:gd name="connsiteY987" fmla="*/ 1393591 h 2340761"/>
                <a:gd name="connsiteX988" fmla="*/ 724891 w 2967861"/>
                <a:gd name="connsiteY988" fmla="*/ 1374654 h 2340761"/>
                <a:gd name="connsiteX989" fmla="*/ 712473 w 2967861"/>
                <a:gd name="connsiteY989" fmla="*/ 1357580 h 2340761"/>
                <a:gd name="connsiteX990" fmla="*/ 712473 w 2967861"/>
                <a:gd name="connsiteY990" fmla="*/ 1350129 h 2340761"/>
                <a:gd name="connsiteX991" fmla="*/ 716509 w 2967861"/>
                <a:gd name="connsiteY991" fmla="*/ 1350129 h 2340761"/>
                <a:gd name="connsiteX992" fmla="*/ 719613 w 2967861"/>
                <a:gd name="connsiteY992" fmla="*/ 1357580 h 2340761"/>
                <a:gd name="connsiteX993" fmla="*/ 723649 w 2967861"/>
                <a:gd name="connsiteY993" fmla="*/ 1363788 h 2340761"/>
                <a:gd name="connsiteX994" fmla="*/ 726753 w 2967861"/>
                <a:gd name="connsiteY994" fmla="*/ 1366893 h 2340761"/>
                <a:gd name="connsiteX995" fmla="*/ 730789 w 2967861"/>
                <a:gd name="connsiteY995" fmla="*/ 1369066 h 2340761"/>
                <a:gd name="connsiteX996" fmla="*/ 733894 w 2967861"/>
                <a:gd name="connsiteY996" fmla="*/ 1371239 h 2340761"/>
                <a:gd name="connsiteX997" fmla="*/ 737930 w 2967861"/>
                <a:gd name="connsiteY997" fmla="*/ 1372170 h 2340761"/>
                <a:gd name="connsiteX998" fmla="*/ 738861 w 2967861"/>
                <a:gd name="connsiteY998" fmla="*/ 1376517 h 2340761"/>
                <a:gd name="connsiteX999" fmla="*/ 745070 w 2967861"/>
                <a:gd name="connsiteY999" fmla="*/ 1378690 h 2340761"/>
                <a:gd name="connsiteX1000" fmla="*/ 755625 w 2967861"/>
                <a:gd name="connsiteY1000" fmla="*/ 1386141 h 2340761"/>
                <a:gd name="connsiteX1001" fmla="*/ 762765 w 2967861"/>
                <a:gd name="connsiteY1001" fmla="*/ 1396696 h 2340761"/>
                <a:gd name="connsiteX1002" fmla="*/ 768043 w 2967861"/>
                <a:gd name="connsiteY1002" fmla="*/ 1409424 h 2340761"/>
                <a:gd name="connsiteX1003" fmla="*/ 774252 w 2967861"/>
                <a:gd name="connsiteY1003" fmla="*/ 1423084 h 2340761"/>
                <a:gd name="connsiteX1004" fmla="*/ 779529 w 2967861"/>
                <a:gd name="connsiteY1004" fmla="*/ 1435812 h 2340761"/>
                <a:gd name="connsiteX1005" fmla="*/ 799398 w 2967861"/>
                <a:gd name="connsiteY1005" fmla="*/ 1448540 h 2340761"/>
                <a:gd name="connsiteX1006" fmla="*/ 804675 w 2967861"/>
                <a:gd name="connsiteY1006" fmla="*/ 1459095 h 2340761"/>
                <a:gd name="connsiteX1007" fmla="*/ 806848 w 2967861"/>
                <a:gd name="connsiteY1007" fmla="*/ 1472755 h 2340761"/>
                <a:gd name="connsiteX1008" fmla="*/ 809022 w 2967861"/>
                <a:gd name="connsiteY1008" fmla="*/ 1485483 h 2340761"/>
                <a:gd name="connsiteX1009" fmla="*/ 812126 w 2967861"/>
                <a:gd name="connsiteY1009" fmla="*/ 1496038 h 2340761"/>
                <a:gd name="connsiteX1010" fmla="*/ 824544 w 2967861"/>
                <a:gd name="connsiteY1010" fmla="*/ 1510940 h 2340761"/>
                <a:gd name="connsiteX1011" fmla="*/ 838204 w 2967861"/>
                <a:gd name="connsiteY1011" fmla="*/ 1525841 h 2340761"/>
                <a:gd name="connsiteX1012" fmla="*/ 850621 w 2967861"/>
                <a:gd name="connsiteY1012" fmla="*/ 1542916 h 2340761"/>
                <a:gd name="connsiteX1013" fmla="*/ 859935 w 2967861"/>
                <a:gd name="connsiteY1013" fmla="*/ 1560922 h 2340761"/>
                <a:gd name="connsiteX1014" fmla="*/ 860866 w 2967861"/>
                <a:gd name="connsiteY1014" fmla="*/ 1572408 h 2340761"/>
                <a:gd name="connsiteX1015" fmla="*/ 860866 w 2967861"/>
                <a:gd name="connsiteY1015" fmla="*/ 1582963 h 2340761"/>
                <a:gd name="connsiteX1016" fmla="*/ 863039 w 2967861"/>
                <a:gd name="connsiteY1016" fmla="*/ 1594450 h 2340761"/>
                <a:gd name="connsiteX1017" fmla="*/ 868317 w 2967861"/>
                <a:gd name="connsiteY1017" fmla="*/ 1605005 h 2340761"/>
                <a:gd name="connsiteX1018" fmla="*/ 870490 w 2967861"/>
                <a:gd name="connsiteY1018" fmla="*/ 1609351 h 2340761"/>
                <a:gd name="connsiteX1019" fmla="*/ 872663 w 2967861"/>
                <a:gd name="connsiteY1019" fmla="*/ 1611524 h 2340761"/>
                <a:gd name="connsiteX1020" fmla="*/ 874836 w 2967861"/>
                <a:gd name="connsiteY1020" fmla="*/ 1612456 h 2340761"/>
                <a:gd name="connsiteX1021" fmla="*/ 875767 w 2967861"/>
                <a:gd name="connsiteY1021" fmla="*/ 1612456 h 2340761"/>
                <a:gd name="connsiteX1022" fmla="*/ 879803 w 2967861"/>
                <a:gd name="connsiteY1022" fmla="*/ 1614629 h 2340761"/>
                <a:gd name="connsiteX1023" fmla="*/ 889117 w 2967861"/>
                <a:gd name="connsiteY1023" fmla="*/ 1614629 h 2340761"/>
                <a:gd name="connsiteX1024" fmla="*/ 901534 w 2967861"/>
                <a:gd name="connsiteY1024" fmla="*/ 1611524 h 2340761"/>
                <a:gd name="connsiteX1025" fmla="*/ 913952 w 2967861"/>
                <a:gd name="connsiteY1025" fmla="*/ 1604074 h 2340761"/>
                <a:gd name="connsiteX1026" fmla="*/ 928543 w 2967861"/>
                <a:gd name="connsiteY1026" fmla="*/ 1597865 h 2340761"/>
                <a:gd name="connsiteX1027" fmla="*/ 946239 w 2967861"/>
                <a:gd name="connsiteY1027" fmla="*/ 1592587 h 2340761"/>
                <a:gd name="connsiteX1028" fmla="*/ 963003 w 2967861"/>
                <a:gd name="connsiteY1028" fmla="*/ 1589483 h 2340761"/>
                <a:gd name="connsiteX1029" fmla="*/ 979767 w 2967861"/>
                <a:gd name="connsiteY1029" fmla="*/ 1582032 h 2340761"/>
                <a:gd name="connsiteX1030" fmla="*/ 992185 w 2967861"/>
                <a:gd name="connsiteY1030" fmla="*/ 1572408 h 2340761"/>
                <a:gd name="connsiteX1031" fmla="*/ 1002740 w 2967861"/>
                <a:gd name="connsiteY1031" fmla="*/ 1560922 h 2340761"/>
                <a:gd name="connsiteX1032" fmla="*/ 1016399 w 2967861"/>
                <a:gd name="connsiteY1032" fmla="*/ 1553471 h 2340761"/>
                <a:gd name="connsiteX1033" fmla="*/ 1039372 w 2967861"/>
                <a:gd name="connsiteY1033" fmla="*/ 1553471 h 2340761"/>
                <a:gd name="connsiteX1034" fmla="*/ 1039372 w 2967861"/>
                <a:gd name="connsiteY1034" fmla="*/ 1544468 h 2340761"/>
                <a:gd name="connsiteX1035" fmla="*/ 1057999 w 2967861"/>
                <a:gd name="connsiteY1035" fmla="*/ 1531740 h 2340761"/>
                <a:gd name="connsiteX1036" fmla="*/ 1075694 w 2967861"/>
                <a:gd name="connsiteY1036" fmla="*/ 1520253 h 2340761"/>
                <a:gd name="connsiteX1037" fmla="*/ 1075694 w 2967861"/>
                <a:gd name="connsiteY1037" fmla="*/ 1500074 h 2340761"/>
                <a:gd name="connsiteX1038" fmla="*/ 1089354 w 2967861"/>
                <a:gd name="connsiteY1038" fmla="*/ 1494797 h 2340761"/>
                <a:gd name="connsiteX1039" fmla="*/ 1095563 w 2967861"/>
                <a:gd name="connsiteY1039" fmla="*/ 1487346 h 2340761"/>
                <a:gd name="connsiteX1040" fmla="*/ 1101772 w 2967861"/>
                <a:gd name="connsiteY1040" fmla="*/ 1477722 h 2340761"/>
                <a:gd name="connsiteX1041" fmla="*/ 1108912 w 2967861"/>
                <a:gd name="connsiteY1041" fmla="*/ 1468098 h 2340761"/>
                <a:gd name="connsiteX1042" fmla="*/ 1087181 w 2967861"/>
                <a:gd name="connsiteY1042" fmla="*/ 1450092 h 2340761"/>
                <a:gd name="connsiteX1043" fmla="*/ 1060172 w 2967861"/>
                <a:gd name="connsiteY1043" fmla="*/ 1435191 h 2340761"/>
                <a:gd name="connsiteX1044" fmla="*/ 1057999 w 2967861"/>
                <a:gd name="connsiteY1044" fmla="*/ 1420290 h 2340761"/>
                <a:gd name="connsiteX1045" fmla="*/ 1055826 w 2967861"/>
                <a:gd name="connsiteY1045" fmla="*/ 1401352 h 2340761"/>
                <a:gd name="connsiteX1046" fmla="*/ 1035958 w 2967861"/>
                <a:gd name="connsiteY1046" fmla="*/ 1416254 h 2340761"/>
                <a:gd name="connsiteX1047" fmla="*/ 1019193 w 2967861"/>
                <a:gd name="connsiteY1047" fmla="*/ 1435191 h 2340761"/>
                <a:gd name="connsiteX1048" fmla="*/ 1008638 w 2967861"/>
                <a:gd name="connsiteY1048" fmla="*/ 1435191 h 2340761"/>
                <a:gd name="connsiteX1049" fmla="*/ 999325 w 2967861"/>
                <a:gd name="connsiteY1049" fmla="*/ 1437364 h 2340761"/>
                <a:gd name="connsiteX1050" fmla="*/ 992185 w 2967861"/>
                <a:gd name="connsiteY1050" fmla="*/ 1438295 h 2340761"/>
                <a:gd name="connsiteX1051" fmla="*/ 990011 w 2967861"/>
                <a:gd name="connsiteY1051" fmla="*/ 1433018 h 2340761"/>
                <a:gd name="connsiteX1052" fmla="*/ 989080 w 2967861"/>
                <a:gd name="connsiteY1052" fmla="*/ 1427740 h 2340761"/>
                <a:gd name="connsiteX1053" fmla="*/ 989080 w 2967861"/>
                <a:gd name="connsiteY1053" fmla="*/ 1422463 h 2340761"/>
                <a:gd name="connsiteX1054" fmla="*/ 986907 w 2967861"/>
                <a:gd name="connsiteY1054" fmla="*/ 1416254 h 2340761"/>
                <a:gd name="connsiteX1055" fmla="*/ 984734 w 2967861"/>
                <a:gd name="connsiteY1055" fmla="*/ 1410976 h 2340761"/>
                <a:gd name="connsiteX1056" fmla="*/ 979456 w 2967861"/>
                <a:gd name="connsiteY1056" fmla="*/ 1408803 h 2340761"/>
                <a:gd name="connsiteX1057" fmla="*/ 977283 w 2967861"/>
                <a:gd name="connsiteY1057" fmla="*/ 1408803 h 2340761"/>
                <a:gd name="connsiteX1058" fmla="*/ 975110 w 2967861"/>
                <a:gd name="connsiteY1058" fmla="*/ 1408803 h 2340761"/>
                <a:gd name="connsiteX1059" fmla="*/ 975110 w 2967861"/>
                <a:gd name="connsiteY1059" fmla="*/ 1410976 h 2340761"/>
                <a:gd name="connsiteX1060" fmla="*/ 974179 w 2967861"/>
                <a:gd name="connsiteY1060" fmla="*/ 1413149 h 2340761"/>
                <a:gd name="connsiteX1061" fmla="*/ 972006 w 2967861"/>
                <a:gd name="connsiteY1061" fmla="*/ 1418427 h 2340761"/>
                <a:gd name="connsiteX1062" fmla="*/ 964865 w 2967861"/>
                <a:gd name="connsiteY1062" fmla="*/ 1407872 h 2340761"/>
                <a:gd name="connsiteX1063" fmla="*/ 957725 w 2967861"/>
                <a:gd name="connsiteY1063" fmla="*/ 1392970 h 2340761"/>
                <a:gd name="connsiteX1064" fmla="*/ 948412 w 2967861"/>
                <a:gd name="connsiteY1064" fmla="*/ 1375896 h 2340761"/>
                <a:gd name="connsiteX1065" fmla="*/ 943134 w 2967861"/>
                <a:gd name="connsiteY1065" fmla="*/ 1358821 h 2340761"/>
                <a:gd name="connsiteX1066" fmla="*/ 939098 w 2967861"/>
                <a:gd name="connsiteY1066" fmla="*/ 1343920 h 2340761"/>
                <a:gd name="connsiteX1067" fmla="*/ 946239 w 2967861"/>
                <a:gd name="connsiteY1067" fmla="*/ 1343920 h 2340761"/>
                <a:gd name="connsiteX1068" fmla="*/ 950274 w 2967861"/>
                <a:gd name="connsiteY1068" fmla="*/ 1343920 h 2340761"/>
                <a:gd name="connsiteX1069" fmla="*/ 952448 w 2967861"/>
                <a:gd name="connsiteY1069" fmla="*/ 1343920 h 2340761"/>
                <a:gd name="connsiteX1070" fmla="*/ 953379 w 2967861"/>
                <a:gd name="connsiteY1070" fmla="*/ 1343920 h 2340761"/>
                <a:gd name="connsiteX1071" fmla="*/ 955552 w 2967861"/>
                <a:gd name="connsiteY1071" fmla="*/ 1343920 h 2340761"/>
                <a:gd name="connsiteX1072" fmla="*/ 967039 w 2967861"/>
                <a:gd name="connsiteY1072" fmla="*/ 1353544 h 2340761"/>
                <a:gd name="connsiteX1073" fmla="*/ 972316 w 2967861"/>
                <a:gd name="connsiteY1073" fmla="*/ 1363167 h 2340761"/>
                <a:gd name="connsiteX1074" fmla="*/ 975421 w 2967861"/>
                <a:gd name="connsiteY1074" fmla="*/ 1373723 h 2340761"/>
                <a:gd name="connsiteX1075" fmla="*/ 984734 w 2967861"/>
                <a:gd name="connsiteY1075" fmla="*/ 1381173 h 2340761"/>
                <a:gd name="connsiteX1076" fmla="*/ 997152 w 2967861"/>
                <a:gd name="connsiteY1076" fmla="*/ 1388624 h 2340761"/>
                <a:gd name="connsiteX1077" fmla="*/ 1008638 w 2967861"/>
                <a:gd name="connsiteY1077" fmla="*/ 1393902 h 2340761"/>
                <a:gd name="connsiteX1078" fmla="*/ 1019193 w 2967861"/>
                <a:gd name="connsiteY1078" fmla="*/ 1401352 h 2340761"/>
                <a:gd name="connsiteX1079" fmla="*/ 1031611 w 2967861"/>
                <a:gd name="connsiteY1079" fmla="*/ 1401352 h 2340761"/>
                <a:gd name="connsiteX1080" fmla="*/ 1040925 w 2967861"/>
                <a:gd name="connsiteY1080" fmla="*/ 1400421 h 2340761"/>
                <a:gd name="connsiteX1081" fmla="*/ 1048065 w 2967861"/>
                <a:gd name="connsiteY1081" fmla="*/ 1398248 h 2340761"/>
                <a:gd name="connsiteX1082" fmla="*/ 1059551 w 2967861"/>
                <a:gd name="connsiteY1082" fmla="*/ 1393902 h 2340761"/>
                <a:gd name="connsiteX1083" fmla="*/ 1066692 w 2967861"/>
                <a:gd name="connsiteY1083" fmla="*/ 1407561 h 2340761"/>
                <a:gd name="connsiteX1084" fmla="*/ 1071969 w 2967861"/>
                <a:gd name="connsiteY1084" fmla="*/ 1418116 h 2340761"/>
                <a:gd name="connsiteX1085" fmla="*/ 1102082 w 2967861"/>
                <a:gd name="connsiteY1085" fmla="*/ 1420290 h 2340761"/>
                <a:gd name="connsiteX1086" fmla="*/ 1133438 w 2967861"/>
                <a:gd name="connsiteY1086" fmla="*/ 1422463 h 2340761"/>
                <a:gd name="connsiteX1087" fmla="*/ 1164793 w 2967861"/>
                <a:gd name="connsiteY1087" fmla="*/ 1422463 h 2340761"/>
                <a:gd name="connsiteX1088" fmla="*/ 1194906 w 2967861"/>
                <a:gd name="connsiteY1088" fmla="*/ 1418116 h 2340761"/>
                <a:gd name="connsiteX1089" fmla="*/ 1206392 w 2967861"/>
                <a:gd name="connsiteY1089" fmla="*/ 1429603 h 2340761"/>
                <a:gd name="connsiteX1090" fmla="*/ 1218810 w 2967861"/>
                <a:gd name="connsiteY1090" fmla="*/ 1437985 h 2340761"/>
                <a:gd name="connsiteX1091" fmla="*/ 1231228 w 2967861"/>
                <a:gd name="connsiteY1091" fmla="*/ 1447609 h 2340761"/>
                <a:gd name="connsiteX1092" fmla="*/ 1238368 w 2967861"/>
                <a:gd name="connsiteY1092" fmla="*/ 1458164 h 2340761"/>
                <a:gd name="connsiteX1093" fmla="*/ 1235264 w 2967861"/>
                <a:gd name="connsiteY1093" fmla="*/ 1471824 h 2340761"/>
                <a:gd name="connsiteX1094" fmla="*/ 1238368 w 2967861"/>
                <a:gd name="connsiteY1094" fmla="*/ 1474928 h 2340761"/>
                <a:gd name="connsiteX1095" fmla="*/ 1242404 w 2967861"/>
                <a:gd name="connsiteY1095" fmla="*/ 1479274 h 2340761"/>
                <a:gd name="connsiteX1096" fmla="*/ 1247681 w 2967861"/>
                <a:gd name="connsiteY1096" fmla="*/ 1482379 h 2340761"/>
                <a:gd name="connsiteX1097" fmla="*/ 1251717 w 2967861"/>
                <a:gd name="connsiteY1097" fmla="*/ 1486725 h 2340761"/>
                <a:gd name="connsiteX1098" fmla="*/ 1262273 w 2967861"/>
                <a:gd name="connsiteY1098" fmla="*/ 1487656 h 2340761"/>
                <a:gd name="connsiteX1099" fmla="*/ 1271586 w 2967861"/>
                <a:gd name="connsiteY1099" fmla="*/ 1487656 h 2340761"/>
                <a:gd name="connsiteX1100" fmla="*/ 1284004 w 2967861"/>
                <a:gd name="connsiteY1100" fmla="*/ 1486725 h 2340761"/>
                <a:gd name="connsiteX1101" fmla="*/ 1288039 w 2967861"/>
                <a:gd name="connsiteY1101" fmla="*/ 1524910 h 2340761"/>
                <a:gd name="connsiteX1102" fmla="*/ 1296422 w 2967861"/>
                <a:gd name="connsiteY1102" fmla="*/ 1556575 h 2340761"/>
                <a:gd name="connsiteX1103" fmla="*/ 1308840 w 2967861"/>
                <a:gd name="connsiteY1103" fmla="*/ 1586068 h 2340761"/>
                <a:gd name="connsiteX1104" fmla="*/ 1327466 w 2967861"/>
                <a:gd name="connsiteY1104" fmla="*/ 1613697 h 2340761"/>
                <a:gd name="connsiteX1105" fmla="*/ 1327466 w 2967861"/>
                <a:gd name="connsiteY1105" fmla="*/ 1615870 h 2340761"/>
                <a:gd name="connsiteX1106" fmla="*/ 1325293 w 2967861"/>
                <a:gd name="connsiteY1106" fmla="*/ 1618044 h 2340761"/>
                <a:gd name="connsiteX1107" fmla="*/ 1323120 w 2967861"/>
                <a:gd name="connsiteY1107" fmla="*/ 1621148 h 2340761"/>
                <a:gd name="connsiteX1108" fmla="*/ 1322188 w 2967861"/>
                <a:gd name="connsiteY1108" fmla="*/ 1625494 h 2340761"/>
                <a:gd name="connsiteX1109" fmla="*/ 1323120 w 2967861"/>
                <a:gd name="connsiteY1109" fmla="*/ 1628599 h 2340761"/>
                <a:gd name="connsiteX1110" fmla="*/ 1329329 w 2967861"/>
                <a:gd name="connsiteY1110" fmla="*/ 1645673 h 2340761"/>
                <a:gd name="connsiteX1111" fmla="*/ 1339884 w 2967861"/>
                <a:gd name="connsiteY1111" fmla="*/ 1665852 h 2340761"/>
                <a:gd name="connsiteX1112" fmla="*/ 1351370 w 2967861"/>
                <a:gd name="connsiteY1112" fmla="*/ 1678581 h 2340761"/>
                <a:gd name="connsiteX1113" fmla="*/ 1352302 w 2967861"/>
                <a:gd name="connsiteY1113" fmla="*/ 1680754 h 2340761"/>
                <a:gd name="connsiteX1114" fmla="*/ 1354475 w 2967861"/>
                <a:gd name="connsiteY1114" fmla="*/ 1680754 h 2340761"/>
                <a:gd name="connsiteX1115" fmla="*/ 1356648 w 2967861"/>
                <a:gd name="connsiteY1115" fmla="*/ 1682927 h 2340761"/>
                <a:gd name="connsiteX1116" fmla="*/ 1358821 w 2967861"/>
                <a:gd name="connsiteY1116" fmla="*/ 1682927 h 2340761"/>
                <a:gd name="connsiteX1117" fmla="*/ 1378690 w 2967861"/>
                <a:gd name="connsiteY1117" fmla="*/ 1658712 h 2340761"/>
                <a:gd name="connsiteX1118" fmla="*/ 1391108 w 2967861"/>
                <a:gd name="connsiteY1118" fmla="*/ 1633255 h 2340761"/>
                <a:gd name="connsiteX1119" fmla="*/ 1400421 w 2967861"/>
                <a:gd name="connsiteY1119" fmla="*/ 1601590 h 2340761"/>
                <a:gd name="connsiteX1120" fmla="*/ 1403525 w 2967861"/>
                <a:gd name="connsiteY1120" fmla="*/ 1564647 h 2340761"/>
                <a:gd name="connsiteX1121" fmla="*/ 1415943 w 2967861"/>
                <a:gd name="connsiteY1121" fmla="*/ 1557196 h 2340761"/>
                <a:gd name="connsiteX1122" fmla="*/ 1425257 w 2967861"/>
                <a:gd name="connsiteY1122" fmla="*/ 1547572 h 2340761"/>
                <a:gd name="connsiteX1123" fmla="*/ 1434570 w 2967861"/>
                <a:gd name="connsiteY1123" fmla="*/ 1540122 h 2340761"/>
                <a:gd name="connsiteX1124" fmla="*/ 1451334 w 2967861"/>
                <a:gd name="connsiteY1124" fmla="*/ 1540122 h 2340761"/>
                <a:gd name="connsiteX1125" fmla="*/ 1463752 w 2967861"/>
                <a:gd name="connsiteY1125" fmla="*/ 1507214 h 2340761"/>
                <a:gd name="connsiteX1126" fmla="*/ 1470892 w 2967861"/>
                <a:gd name="connsiteY1126" fmla="*/ 1501937 h 2340761"/>
                <a:gd name="connsiteX1127" fmla="*/ 1478032 w 2967861"/>
                <a:gd name="connsiteY1127" fmla="*/ 1499764 h 2340761"/>
                <a:gd name="connsiteX1128" fmla="*/ 1485172 w 2967861"/>
                <a:gd name="connsiteY1128" fmla="*/ 1499764 h 2340761"/>
                <a:gd name="connsiteX1129" fmla="*/ 1488277 w 2967861"/>
                <a:gd name="connsiteY1129" fmla="*/ 1497591 h 2340761"/>
                <a:gd name="connsiteX1130" fmla="*/ 1493555 w 2967861"/>
                <a:gd name="connsiteY1130" fmla="*/ 1490140 h 2340761"/>
                <a:gd name="connsiteX1131" fmla="*/ 1497590 w 2967861"/>
                <a:gd name="connsiteY1131" fmla="*/ 1475239 h 2340761"/>
                <a:gd name="connsiteX1132" fmla="*/ 1512181 w 2967861"/>
                <a:gd name="connsiteY1132" fmla="*/ 1475239 h 2340761"/>
                <a:gd name="connsiteX1133" fmla="*/ 1526772 w 2967861"/>
                <a:gd name="connsiteY1133" fmla="*/ 1477412 h 2340761"/>
                <a:gd name="connsiteX1134" fmla="*/ 1543536 w 2967861"/>
                <a:gd name="connsiteY1134" fmla="*/ 1475239 h 2340761"/>
                <a:gd name="connsiteX1135" fmla="*/ 1544468 w 2967861"/>
                <a:gd name="connsiteY1135" fmla="*/ 1473065 h 2340761"/>
                <a:gd name="connsiteX1136" fmla="*/ 1546641 w 2967861"/>
                <a:gd name="connsiteY1136" fmla="*/ 1472134 h 2340761"/>
                <a:gd name="connsiteX1137" fmla="*/ 1548814 w 2967861"/>
                <a:gd name="connsiteY1137" fmla="*/ 1467788 h 2340761"/>
                <a:gd name="connsiteX1138" fmla="*/ 1550987 w 2967861"/>
                <a:gd name="connsiteY1138" fmla="*/ 1465615 h 2340761"/>
                <a:gd name="connsiteX1139" fmla="*/ 1554092 w 2967861"/>
                <a:gd name="connsiteY1139" fmla="*/ 1462510 h 2340761"/>
                <a:gd name="connsiteX1140" fmla="*/ 1565578 w 2967861"/>
                <a:gd name="connsiteY1140" fmla="*/ 1480516 h 2340761"/>
                <a:gd name="connsiteX1141" fmla="*/ 1573960 w 2967861"/>
                <a:gd name="connsiteY1141" fmla="*/ 1495418 h 2340761"/>
                <a:gd name="connsiteX1142" fmla="*/ 1585447 w 2967861"/>
                <a:gd name="connsiteY1142" fmla="*/ 1509077 h 2340761"/>
                <a:gd name="connsiteX1143" fmla="*/ 1592587 w 2967861"/>
                <a:gd name="connsiteY1143" fmla="*/ 1523979 h 2340761"/>
                <a:gd name="connsiteX1144" fmla="*/ 1597864 w 2967861"/>
                <a:gd name="connsiteY1144" fmla="*/ 1541984 h 2340761"/>
                <a:gd name="connsiteX1145" fmla="*/ 1597864 w 2967861"/>
                <a:gd name="connsiteY1145" fmla="*/ 1564337 h 2340761"/>
                <a:gd name="connsiteX1146" fmla="*/ 1600037 w 2967861"/>
                <a:gd name="connsiteY1146" fmla="*/ 1566509 h 2340761"/>
                <a:gd name="connsiteX1147" fmla="*/ 1600969 w 2967861"/>
                <a:gd name="connsiteY1147" fmla="*/ 1566509 h 2340761"/>
                <a:gd name="connsiteX1148" fmla="*/ 1600969 w 2967861"/>
                <a:gd name="connsiteY1148" fmla="*/ 1567441 h 2340761"/>
                <a:gd name="connsiteX1149" fmla="*/ 1603142 w 2967861"/>
                <a:gd name="connsiteY1149" fmla="*/ 1567441 h 2340761"/>
                <a:gd name="connsiteX1150" fmla="*/ 1610282 w 2967861"/>
                <a:gd name="connsiteY1150" fmla="*/ 1567441 h 2340761"/>
                <a:gd name="connsiteX1151" fmla="*/ 1617422 w 2967861"/>
                <a:gd name="connsiteY1151" fmla="*/ 1566509 h 2340761"/>
                <a:gd name="connsiteX1152" fmla="*/ 1621458 w 2967861"/>
                <a:gd name="connsiteY1152" fmla="*/ 1564337 h 2340761"/>
                <a:gd name="connsiteX1153" fmla="*/ 1626736 w 2967861"/>
                <a:gd name="connsiteY1153" fmla="*/ 1559990 h 2340761"/>
                <a:gd name="connsiteX1154" fmla="*/ 1629840 w 2967861"/>
                <a:gd name="connsiteY1154" fmla="*/ 1556886 h 2340761"/>
                <a:gd name="connsiteX1155" fmla="*/ 1641327 w 2967861"/>
                <a:gd name="connsiteY1155" fmla="*/ 1569614 h 2340761"/>
                <a:gd name="connsiteX1156" fmla="*/ 1648467 w 2967861"/>
                <a:gd name="connsiteY1156" fmla="*/ 1586688 h 2340761"/>
                <a:gd name="connsiteX1157" fmla="*/ 1650640 w 2967861"/>
                <a:gd name="connsiteY1157" fmla="*/ 1606867 h 2340761"/>
                <a:gd name="connsiteX1158" fmla="*/ 1650640 w 2967861"/>
                <a:gd name="connsiteY1158" fmla="*/ 1629220 h 2340761"/>
                <a:gd name="connsiteX1159" fmla="*/ 1650640 w 2967861"/>
                <a:gd name="connsiteY1159" fmla="*/ 1649399 h 2340761"/>
                <a:gd name="connsiteX1160" fmla="*/ 1650640 w 2967861"/>
                <a:gd name="connsiteY1160" fmla="*/ 1668336 h 2340761"/>
                <a:gd name="connsiteX1161" fmla="*/ 1653745 w 2967861"/>
                <a:gd name="connsiteY1161" fmla="*/ 1683237 h 2340761"/>
                <a:gd name="connsiteX1162" fmla="*/ 1653745 w 2967861"/>
                <a:gd name="connsiteY1162" fmla="*/ 1686342 h 2340761"/>
                <a:gd name="connsiteX1163" fmla="*/ 1663058 w 2967861"/>
                <a:gd name="connsiteY1163" fmla="*/ 1683237 h 2340761"/>
                <a:gd name="connsiteX1164" fmla="*/ 1663058 w 2967861"/>
                <a:gd name="connsiteY1164" fmla="*/ 1686342 h 2340761"/>
                <a:gd name="connsiteX1165" fmla="*/ 1672371 w 2967861"/>
                <a:gd name="connsiteY1165" fmla="*/ 1699070 h 2340761"/>
                <a:gd name="connsiteX1166" fmla="*/ 1677649 w 2967861"/>
                <a:gd name="connsiteY1166" fmla="*/ 1713971 h 2340761"/>
                <a:gd name="connsiteX1167" fmla="*/ 1682927 w 2967861"/>
                <a:gd name="connsiteY1167" fmla="*/ 1728873 h 2340761"/>
                <a:gd name="connsiteX1168" fmla="*/ 1686962 w 2967861"/>
                <a:gd name="connsiteY1168" fmla="*/ 1745947 h 2340761"/>
                <a:gd name="connsiteX1169" fmla="*/ 1693171 w 2967861"/>
                <a:gd name="connsiteY1169" fmla="*/ 1760849 h 2340761"/>
                <a:gd name="connsiteX1170" fmla="*/ 1702485 w 2967861"/>
                <a:gd name="connsiteY1170" fmla="*/ 1768299 h 2340761"/>
                <a:gd name="connsiteX1171" fmla="*/ 1704658 w 2967861"/>
                <a:gd name="connsiteY1171" fmla="*/ 1770472 h 2340761"/>
                <a:gd name="connsiteX1172" fmla="*/ 1715213 w 2967861"/>
                <a:gd name="connsiteY1172" fmla="*/ 1775750 h 2340761"/>
                <a:gd name="connsiteX1173" fmla="*/ 1726699 w 2967861"/>
                <a:gd name="connsiteY1173" fmla="*/ 1785374 h 2340761"/>
                <a:gd name="connsiteX1174" fmla="*/ 1737255 w 2967861"/>
                <a:gd name="connsiteY1174" fmla="*/ 1785374 h 2340761"/>
                <a:gd name="connsiteX1175" fmla="*/ 1736323 w 2967861"/>
                <a:gd name="connsiteY1175" fmla="*/ 1758986 h 2340761"/>
                <a:gd name="connsiteX1176" fmla="*/ 1729183 w 2967861"/>
                <a:gd name="connsiteY1176" fmla="*/ 1733529 h 2340761"/>
                <a:gd name="connsiteX1177" fmla="*/ 1717696 w 2967861"/>
                <a:gd name="connsiteY1177" fmla="*/ 1711177 h 2340761"/>
                <a:gd name="connsiteX1178" fmla="*/ 1703106 w 2967861"/>
                <a:gd name="connsiteY1178" fmla="*/ 1696276 h 2340761"/>
                <a:gd name="connsiteX1179" fmla="*/ 1700001 w 2967861"/>
                <a:gd name="connsiteY1179" fmla="*/ 1694103 h 2340761"/>
                <a:gd name="connsiteX1180" fmla="*/ 1695965 w 2967861"/>
                <a:gd name="connsiteY1180" fmla="*/ 1694103 h 2340761"/>
                <a:gd name="connsiteX1181" fmla="*/ 1692861 w 2967861"/>
                <a:gd name="connsiteY1181" fmla="*/ 1694103 h 2340761"/>
                <a:gd name="connsiteX1182" fmla="*/ 1688825 w 2967861"/>
                <a:gd name="connsiteY1182" fmla="*/ 1694103 h 2340761"/>
                <a:gd name="connsiteX1183" fmla="*/ 1687894 w 2967861"/>
                <a:gd name="connsiteY1183" fmla="*/ 1691930 h 2340761"/>
                <a:gd name="connsiteX1184" fmla="*/ 1681685 w 2967861"/>
                <a:gd name="connsiteY1184" fmla="*/ 1681374 h 2340761"/>
                <a:gd name="connsiteX1185" fmla="*/ 1680753 w 2967861"/>
                <a:gd name="connsiteY1185" fmla="*/ 1671751 h 2340761"/>
                <a:gd name="connsiteX1186" fmla="*/ 1676718 w 2967861"/>
                <a:gd name="connsiteY1186" fmla="*/ 1664300 h 2340761"/>
                <a:gd name="connsiteX1187" fmla="*/ 1667404 w 2967861"/>
                <a:gd name="connsiteY1187" fmla="*/ 1659022 h 2340761"/>
                <a:gd name="connsiteX1188" fmla="*/ 1676718 w 2967861"/>
                <a:gd name="connsiteY1188" fmla="*/ 1634808 h 2340761"/>
                <a:gd name="connsiteX1189" fmla="*/ 1683858 w 2967861"/>
                <a:gd name="connsiteY1189" fmla="*/ 1605315 h 2340761"/>
                <a:gd name="connsiteX1190" fmla="*/ 1700622 w 2967861"/>
                <a:gd name="connsiteY1190" fmla="*/ 1618975 h 2340761"/>
                <a:gd name="connsiteX1191" fmla="*/ 1716144 w 2967861"/>
                <a:gd name="connsiteY1191" fmla="*/ 1631703 h 2340761"/>
                <a:gd name="connsiteX1192" fmla="*/ 1730735 w 2967861"/>
                <a:gd name="connsiteY1192" fmla="*/ 1644431 h 2340761"/>
                <a:gd name="connsiteX1193" fmla="*/ 1742222 w 2967861"/>
                <a:gd name="connsiteY1193" fmla="*/ 1659333 h 2340761"/>
                <a:gd name="connsiteX1194" fmla="*/ 1747499 w 2967861"/>
                <a:gd name="connsiteY1194" fmla="*/ 1679512 h 2340761"/>
                <a:gd name="connsiteX1195" fmla="*/ 1754640 w 2967861"/>
                <a:gd name="connsiteY1195" fmla="*/ 1679512 h 2340761"/>
                <a:gd name="connsiteX1196" fmla="*/ 1815176 w 2967861"/>
                <a:gd name="connsiteY1196" fmla="*/ 1629841 h 2340761"/>
                <a:gd name="connsiteX1197" fmla="*/ 1813003 w 2967861"/>
                <a:gd name="connsiteY1197" fmla="*/ 1600348 h 2340761"/>
                <a:gd name="connsiteX1198" fmla="*/ 1807726 w 2967861"/>
                <a:gd name="connsiteY1198" fmla="*/ 1576133 h 2340761"/>
                <a:gd name="connsiteX1199" fmla="*/ 1796239 w 2967861"/>
                <a:gd name="connsiteY1199" fmla="*/ 1558128 h 2340761"/>
                <a:gd name="connsiteX1200" fmla="*/ 1783822 w 2967861"/>
                <a:gd name="connsiteY1200" fmla="*/ 1541053 h 2340761"/>
                <a:gd name="connsiteX1201" fmla="*/ 1767057 w 2967861"/>
                <a:gd name="connsiteY1201" fmla="*/ 1525220 h 2340761"/>
                <a:gd name="connsiteX1202" fmla="*/ 1769230 w 2967861"/>
                <a:gd name="connsiteY1202" fmla="*/ 1510319 h 2340761"/>
                <a:gd name="connsiteX1203" fmla="*/ 1774508 w 2967861"/>
                <a:gd name="connsiteY1203" fmla="*/ 1500695 h 2340761"/>
                <a:gd name="connsiteX1204" fmla="*/ 1780717 w 2967861"/>
                <a:gd name="connsiteY1204" fmla="*/ 1495418 h 2340761"/>
                <a:gd name="connsiteX1205" fmla="*/ 1787857 w 2967861"/>
                <a:gd name="connsiteY1205" fmla="*/ 1489209 h 2340761"/>
                <a:gd name="connsiteX1206" fmla="*/ 1794066 w 2967861"/>
                <a:gd name="connsiteY1206" fmla="*/ 1480827 h 2340761"/>
                <a:gd name="connsiteX1207" fmla="*/ 1800275 w 2967861"/>
                <a:gd name="connsiteY1207" fmla="*/ 1480827 h 2340761"/>
                <a:gd name="connsiteX1208" fmla="*/ 1805553 w 2967861"/>
                <a:gd name="connsiteY1208" fmla="*/ 1481758 h 2340761"/>
                <a:gd name="connsiteX1209" fmla="*/ 1807726 w 2967861"/>
                <a:gd name="connsiteY1209" fmla="*/ 1481758 h 2340761"/>
                <a:gd name="connsiteX1210" fmla="*/ 1810830 w 2967861"/>
                <a:gd name="connsiteY1210" fmla="*/ 1483931 h 2340761"/>
                <a:gd name="connsiteX1211" fmla="*/ 1813003 w 2967861"/>
                <a:gd name="connsiteY1211" fmla="*/ 1488277 h 2340761"/>
                <a:gd name="connsiteX1212" fmla="*/ 1816108 w 2967861"/>
                <a:gd name="connsiteY1212" fmla="*/ 1493555 h 2340761"/>
                <a:gd name="connsiteX1213" fmla="*/ 1818281 w 2967861"/>
                <a:gd name="connsiteY1213" fmla="*/ 1496659 h 2340761"/>
                <a:gd name="connsiteX1214" fmla="*/ 1816108 w 2967861"/>
                <a:gd name="connsiteY1214" fmla="*/ 1501006 h 2340761"/>
                <a:gd name="connsiteX1215" fmla="*/ 1815176 w 2967861"/>
                <a:gd name="connsiteY1215" fmla="*/ 1504110 h 2340761"/>
                <a:gd name="connsiteX1216" fmla="*/ 1811141 w 2967861"/>
                <a:gd name="connsiteY1216" fmla="*/ 1506283 h 2340761"/>
                <a:gd name="connsiteX1217" fmla="*/ 1808036 w 2967861"/>
                <a:gd name="connsiteY1217" fmla="*/ 1506283 h 2340761"/>
                <a:gd name="connsiteX1218" fmla="*/ 1804000 w 2967861"/>
                <a:gd name="connsiteY1218" fmla="*/ 1508456 h 2340761"/>
                <a:gd name="connsiteX1219" fmla="*/ 1804000 w 2967861"/>
                <a:gd name="connsiteY1219" fmla="*/ 1518080 h 2340761"/>
                <a:gd name="connsiteX1220" fmla="*/ 1804000 w 2967861"/>
                <a:gd name="connsiteY1220" fmla="*/ 1523358 h 2340761"/>
                <a:gd name="connsiteX1221" fmla="*/ 1806173 w 2967861"/>
                <a:gd name="connsiteY1221" fmla="*/ 1528635 h 2340761"/>
                <a:gd name="connsiteX1222" fmla="*/ 1808346 w 2967861"/>
                <a:gd name="connsiteY1222" fmla="*/ 1533913 h 2340761"/>
                <a:gd name="connsiteX1223" fmla="*/ 1811451 w 2967861"/>
                <a:gd name="connsiteY1223" fmla="*/ 1532981 h 2340761"/>
                <a:gd name="connsiteX1224" fmla="*/ 1813624 w 2967861"/>
                <a:gd name="connsiteY1224" fmla="*/ 1532981 h 2340761"/>
                <a:gd name="connsiteX1225" fmla="*/ 1815797 w 2967861"/>
                <a:gd name="connsiteY1225" fmla="*/ 1532981 h 2340761"/>
                <a:gd name="connsiteX1226" fmla="*/ 1816729 w 2967861"/>
                <a:gd name="connsiteY1226" fmla="*/ 1530808 h 2340761"/>
                <a:gd name="connsiteX1227" fmla="*/ 1818902 w 2967861"/>
                <a:gd name="connsiteY1227" fmla="*/ 1530808 h 2340761"/>
                <a:gd name="connsiteX1228" fmla="*/ 1826042 w 2967861"/>
                <a:gd name="connsiteY1228" fmla="*/ 1526462 h 2340761"/>
                <a:gd name="connsiteX1229" fmla="*/ 1830078 w 2967861"/>
                <a:gd name="connsiteY1229" fmla="*/ 1523358 h 2340761"/>
                <a:gd name="connsiteX1230" fmla="*/ 1831009 w 2967861"/>
                <a:gd name="connsiteY1230" fmla="*/ 1521184 h 2340761"/>
                <a:gd name="connsiteX1231" fmla="*/ 1835045 w 2967861"/>
                <a:gd name="connsiteY1231" fmla="*/ 1518080 h 2340761"/>
                <a:gd name="connsiteX1232" fmla="*/ 1838150 w 2967861"/>
                <a:gd name="connsiteY1232" fmla="*/ 1513734 h 2340761"/>
                <a:gd name="connsiteX1233" fmla="*/ 1837218 w 2967861"/>
                <a:gd name="connsiteY1233" fmla="*/ 1508456 h 2340761"/>
                <a:gd name="connsiteX1234" fmla="*/ 1837218 w 2967861"/>
                <a:gd name="connsiteY1234" fmla="*/ 1503179 h 2340761"/>
                <a:gd name="connsiteX1235" fmla="*/ 1835045 w 2967861"/>
                <a:gd name="connsiteY1235" fmla="*/ 1501006 h 2340761"/>
                <a:gd name="connsiteX1236" fmla="*/ 1835045 w 2967861"/>
                <a:gd name="connsiteY1236" fmla="*/ 1498832 h 2340761"/>
                <a:gd name="connsiteX1237" fmla="*/ 1835045 w 2967861"/>
                <a:gd name="connsiteY1237" fmla="*/ 1495728 h 2340761"/>
                <a:gd name="connsiteX1238" fmla="*/ 1835045 w 2967861"/>
                <a:gd name="connsiteY1238" fmla="*/ 1491382 h 2340761"/>
                <a:gd name="connsiteX1239" fmla="*/ 1835045 w 2967861"/>
                <a:gd name="connsiteY1239" fmla="*/ 1483931 h 2340761"/>
                <a:gd name="connsiteX1240" fmla="*/ 1862054 w 2967861"/>
                <a:gd name="connsiteY1240" fmla="*/ 1478653 h 2340761"/>
                <a:gd name="connsiteX1241" fmla="*/ 1891236 w 2967861"/>
                <a:gd name="connsiteY1241" fmla="*/ 1469030 h 2340761"/>
                <a:gd name="connsiteX1242" fmla="*/ 1916382 w 2967861"/>
                <a:gd name="connsiteY1242" fmla="*/ 1458474 h 2340761"/>
                <a:gd name="connsiteX1243" fmla="*/ 1940286 w 2967861"/>
                <a:gd name="connsiteY1243" fmla="*/ 1443573 h 2340761"/>
                <a:gd name="connsiteX1244" fmla="*/ 1958913 w 2967861"/>
                <a:gd name="connsiteY1244" fmla="*/ 1423394 h 2340761"/>
                <a:gd name="connsiteX1245" fmla="*/ 1967295 w 2967861"/>
                <a:gd name="connsiteY1245" fmla="*/ 1408493 h 2340761"/>
                <a:gd name="connsiteX1246" fmla="*/ 1974435 w 2967861"/>
                <a:gd name="connsiteY1246" fmla="*/ 1394833 h 2340761"/>
                <a:gd name="connsiteX1247" fmla="*/ 1981575 w 2967861"/>
                <a:gd name="connsiteY1247" fmla="*/ 1379932 h 2340761"/>
                <a:gd name="connsiteX1248" fmla="*/ 1993993 w 2967861"/>
                <a:gd name="connsiteY1248" fmla="*/ 1371550 h 2340761"/>
                <a:gd name="connsiteX1249" fmla="*/ 1993993 w 2967861"/>
                <a:gd name="connsiteY1249" fmla="*/ 1351992 h 2340761"/>
                <a:gd name="connsiteX1250" fmla="*/ 1993062 w 2967861"/>
                <a:gd name="connsiteY1250" fmla="*/ 1329639 h 2340761"/>
                <a:gd name="connsiteX1251" fmla="*/ 1989026 w 2967861"/>
                <a:gd name="connsiteY1251" fmla="*/ 1309460 h 2340761"/>
                <a:gd name="connsiteX1252" fmla="*/ 1981886 w 2967861"/>
                <a:gd name="connsiteY1252" fmla="*/ 1289281 h 2340761"/>
                <a:gd name="connsiteX1253" fmla="*/ 1973504 w 2967861"/>
                <a:gd name="connsiteY1253" fmla="*/ 1274380 h 2340761"/>
                <a:gd name="connsiteX1254" fmla="*/ 1958913 w 2967861"/>
                <a:gd name="connsiteY1254" fmla="*/ 1264756 h 2340761"/>
                <a:gd name="connsiteX1255" fmla="*/ 1964190 w 2967861"/>
                <a:gd name="connsiteY1255" fmla="*/ 1252028 h 2340761"/>
                <a:gd name="connsiteX1256" fmla="*/ 1969468 w 2967861"/>
                <a:gd name="connsiteY1256" fmla="*/ 1244577 h 2340761"/>
                <a:gd name="connsiteX1257" fmla="*/ 1976608 w 2967861"/>
                <a:gd name="connsiteY1257" fmla="*/ 1237127 h 2340761"/>
                <a:gd name="connsiteX1258" fmla="*/ 1983748 w 2967861"/>
                <a:gd name="connsiteY1258" fmla="*/ 1227503 h 2340761"/>
                <a:gd name="connsiteX1259" fmla="*/ 2003617 w 2967861"/>
                <a:gd name="connsiteY1259" fmla="*/ 1227503 h 2340761"/>
                <a:gd name="connsiteX1260" fmla="*/ 2003617 w 2967861"/>
                <a:gd name="connsiteY1260" fmla="*/ 1214774 h 2340761"/>
                <a:gd name="connsiteX1261" fmla="*/ 1998339 w 2967861"/>
                <a:gd name="connsiteY1261" fmla="*/ 1214774 h 2340761"/>
                <a:gd name="connsiteX1262" fmla="*/ 1987784 w 2967861"/>
                <a:gd name="connsiteY1262" fmla="*/ 1209497 h 2340761"/>
                <a:gd name="connsiteX1263" fmla="*/ 1978471 w 2967861"/>
                <a:gd name="connsiteY1263" fmla="*/ 1209497 h 2340761"/>
                <a:gd name="connsiteX1264" fmla="*/ 1969157 w 2967861"/>
                <a:gd name="connsiteY1264" fmla="*/ 1212601 h 2340761"/>
                <a:gd name="connsiteX1265" fmla="*/ 1958602 w 2967861"/>
                <a:gd name="connsiteY1265" fmla="*/ 1218810 h 2340761"/>
                <a:gd name="connsiteX1266" fmla="*/ 1954567 w 2967861"/>
                <a:gd name="connsiteY1266" fmla="*/ 1212601 h 2340761"/>
                <a:gd name="connsiteX1267" fmla="*/ 1951462 w 2967861"/>
                <a:gd name="connsiteY1267" fmla="*/ 1209497 h 2340761"/>
                <a:gd name="connsiteX1268" fmla="*/ 1947426 w 2967861"/>
                <a:gd name="connsiteY1268" fmla="*/ 1205151 h 2340761"/>
                <a:gd name="connsiteX1269" fmla="*/ 1942149 w 2967861"/>
                <a:gd name="connsiteY1269" fmla="*/ 1202046 h 2340761"/>
                <a:gd name="connsiteX1270" fmla="*/ 1935008 w 2967861"/>
                <a:gd name="connsiteY1270" fmla="*/ 1197700 h 2340761"/>
                <a:gd name="connsiteX1271" fmla="*/ 1942149 w 2967861"/>
                <a:gd name="connsiteY1271" fmla="*/ 1184972 h 2340761"/>
                <a:gd name="connsiteX1272" fmla="*/ 1954567 w 2967861"/>
                <a:gd name="connsiteY1272" fmla="*/ 1174416 h 2340761"/>
                <a:gd name="connsiteX1273" fmla="*/ 1966985 w 2967861"/>
                <a:gd name="connsiteY1273" fmla="*/ 1164793 h 2340761"/>
                <a:gd name="connsiteX1274" fmla="*/ 1978471 w 2967861"/>
                <a:gd name="connsiteY1274" fmla="*/ 1153306 h 2340761"/>
                <a:gd name="connsiteX1275" fmla="*/ 1983748 w 2967861"/>
                <a:gd name="connsiteY1275" fmla="*/ 1155479 h 2340761"/>
                <a:gd name="connsiteX1276" fmla="*/ 1987784 w 2967861"/>
                <a:gd name="connsiteY1276" fmla="*/ 1155479 h 2340761"/>
                <a:gd name="connsiteX1277" fmla="*/ 1990889 w 2967861"/>
                <a:gd name="connsiteY1277" fmla="*/ 1157652 h 2340761"/>
                <a:gd name="connsiteX1278" fmla="*/ 1993993 w 2967861"/>
                <a:gd name="connsiteY1278" fmla="*/ 1157652 h 2340761"/>
                <a:gd name="connsiteX1279" fmla="*/ 1990889 w 2967861"/>
                <a:gd name="connsiteY1279" fmla="*/ 1165103 h 2340761"/>
                <a:gd name="connsiteX1280" fmla="*/ 1988716 w 2967861"/>
                <a:gd name="connsiteY1280" fmla="*/ 1168208 h 2340761"/>
                <a:gd name="connsiteX1281" fmla="*/ 1987784 w 2967861"/>
                <a:gd name="connsiteY1281" fmla="*/ 1174416 h 2340761"/>
                <a:gd name="connsiteX1282" fmla="*/ 1985611 w 2967861"/>
                <a:gd name="connsiteY1282" fmla="*/ 1177521 h 2340761"/>
                <a:gd name="connsiteX1283" fmla="*/ 1983438 w 2967861"/>
                <a:gd name="connsiteY1283" fmla="*/ 1182799 h 2340761"/>
                <a:gd name="connsiteX1284" fmla="*/ 1983438 w 2967861"/>
                <a:gd name="connsiteY1284" fmla="*/ 1187145 h 2340761"/>
                <a:gd name="connsiteX1285" fmla="*/ 1995856 w 2967861"/>
                <a:gd name="connsiteY1285" fmla="*/ 1181867 h 2340761"/>
                <a:gd name="connsiteX1286" fmla="*/ 2010447 w 2967861"/>
                <a:gd name="connsiteY1286" fmla="*/ 1175658 h 2340761"/>
                <a:gd name="connsiteX1287" fmla="*/ 2022865 w 2967861"/>
                <a:gd name="connsiteY1287" fmla="*/ 1172554 h 2340761"/>
                <a:gd name="connsiteX1288" fmla="*/ 2034351 w 2967861"/>
                <a:gd name="connsiteY1288" fmla="*/ 1174727 h 2340761"/>
                <a:gd name="connsiteX1289" fmla="*/ 2043664 w 2967861"/>
                <a:gd name="connsiteY1289" fmla="*/ 1174727 h 2340761"/>
                <a:gd name="connsiteX1290" fmla="*/ 2039629 w 2967861"/>
                <a:gd name="connsiteY1290" fmla="*/ 1182178 h 2340761"/>
                <a:gd name="connsiteX1291" fmla="*/ 2037456 w 2967861"/>
                <a:gd name="connsiteY1291" fmla="*/ 1187455 h 2340761"/>
                <a:gd name="connsiteX1292" fmla="*/ 2034351 w 2967861"/>
                <a:gd name="connsiteY1292" fmla="*/ 1192733 h 2340761"/>
                <a:gd name="connsiteX1293" fmla="*/ 2030315 w 2967861"/>
                <a:gd name="connsiteY1293" fmla="*/ 1198010 h 2340761"/>
                <a:gd name="connsiteX1294" fmla="*/ 2034351 w 2967861"/>
                <a:gd name="connsiteY1294" fmla="*/ 1204219 h 2340761"/>
                <a:gd name="connsiteX1295" fmla="*/ 2037456 w 2967861"/>
                <a:gd name="connsiteY1295" fmla="*/ 1205151 h 2340761"/>
                <a:gd name="connsiteX1296" fmla="*/ 2039629 w 2967861"/>
                <a:gd name="connsiteY1296" fmla="*/ 1207324 h 2340761"/>
                <a:gd name="connsiteX1297" fmla="*/ 2041802 w 2967861"/>
                <a:gd name="connsiteY1297" fmla="*/ 1207324 h 2340761"/>
                <a:gd name="connsiteX1298" fmla="*/ 2044906 w 2967861"/>
                <a:gd name="connsiteY1298" fmla="*/ 1207324 h 2340761"/>
                <a:gd name="connsiteX1299" fmla="*/ 2048942 w 2967861"/>
                <a:gd name="connsiteY1299" fmla="*/ 1207324 h 2340761"/>
                <a:gd name="connsiteX1300" fmla="*/ 2054220 w 2967861"/>
                <a:gd name="connsiteY1300" fmla="*/ 1207324 h 2340761"/>
                <a:gd name="connsiteX1301" fmla="*/ 2054220 w 2967861"/>
                <a:gd name="connsiteY1301" fmla="*/ 1218810 h 2340761"/>
                <a:gd name="connsiteX1302" fmla="*/ 2052046 w 2967861"/>
                <a:gd name="connsiteY1302" fmla="*/ 1233712 h 2340761"/>
                <a:gd name="connsiteX1303" fmla="*/ 2052046 w 2967861"/>
                <a:gd name="connsiteY1303" fmla="*/ 1246440 h 2340761"/>
                <a:gd name="connsiteX1304" fmla="*/ 2054220 w 2967861"/>
                <a:gd name="connsiteY1304" fmla="*/ 1254822 h 2340761"/>
                <a:gd name="connsiteX1305" fmla="*/ 2054220 w 2967861"/>
                <a:gd name="connsiteY1305" fmla="*/ 1264446 h 2340761"/>
                <a:gd name="connsiteX1306" fmla="*/ 2078124 w 2967861"/>
                <a:gd name="connsiteY1306" fmla="*/ 1261341 h 2340761"/>
                <a:gd name="connsiteX1307" fmla="*/ 2092715 w 2967861"/>
                <a:gd name="connsiteY1307" fmla="*/ 1255132 h 2340761"/>
                <a:gd name="connsiteX1308" fmla="*/ 2099855 w 2967861"/>
                <a:gd name="connsiteY1308" fmla="*/ 1247682 h 2340761"/>
                <a:gd name="connsiteX1309" fmla="*/ 2102960 w 2967861"/>
                <a:gd name="connsiteY1309" fmla="*/ 1239300 h 2340761"/>
                <a:gd name="connsiteX1310" fmla="*/ 2100787 w 2967861"/>
                <a:gd name="connsiteY1310" fmla="*/ 1226571 h 2340761"/>
                <a:gd name="connsiteX1311" fmla="*/ 2097682 w 2967861"/>
                <a:gd name="connsiteY1311" fmla="*/ 1215085 h 2340761"/>
                <a:gd name="connsiteX1312" fmla="*/ 2090542 w 2967861"/>
                <a:gd name="connsiteY1312" fmla="*/ 1202357 h 2340761"/>
                <a:gd name="connsiteX1313" fmla="*/ 2085264 w 2967861"/>
                <a:gd name="connsiteY1313" fmla="*/ 1189628 h 2340761"/>
                <a:gd name="connsiteX1314" fmla="*/ 2078124 w 2967861"/>
                <a:gd name="connsiteY1314" fmla="*/ 1178142 h 2340761"/>
                <a:gd name="connsiteX1315" fmla="*/ 2074088 w 2967861"/>
                <a:gd name="connsiteY1315" fmla="*/ 1167587 h 2340761"/>
                <a:gd name="connsiteX1316" fmla="*/ 2078124 w 2967861"/>
                <a:gd name="connsiteY1316" fmla="*/ 1165414 h 2340761"/>
                <a:gd name="connsiteX1317" fmla="*/ 2081228 w 2967861"/>
                <a:gd name="connsiteY1317" fmla="*/ 1165414 h 2340761"/>
                <a:gd name="connsiteX1318" fmla="*/ 2083402 w 2967861"/>
                <a:gd name="connsiteY1318" fmla="*/ 1165414 h 2340761"/>
                <a:gd name="connsiteX1319" fmla="*/ 2085575 w 2967861"/>
                <a:gd name="connsiteY1319" fmla="*/ 1163241 h 2340761"/>
                <a:gd name="connsiteX1320" fmla="*/ 2087748 w 2967861"/>
                <a:gd name="connsiteY1320" fmla="*/ 1163241 h 2340761"/>
                <a:gd name="connsiteX1321" fmla="*/ 2098303 w 2967861"/>
                <a:gd name="connsiteY1321" fmla="*/ 1155790 h 2340761"/>
                <a:gd name="connsiteX1322" fmla="*/ 2105443 w 2967861"/>
                <a:gd name="connsiteY1322" fmla="*/ 1145235 h 2340761"/>
                <a:gd name="connsiteX1323" fmla="*/ 2110721 w 2967861"/>
                <a:gd name="connsiteY1323" fmla="*/ 1133748 h 2340761"/>
                <a:gd name="connsiteX1324" fmla="*/ 2117861 w 2967861"/>
                <a:gd name="connsiteY1324" fmla="*/ 1123193 h 2340761"/>
                <a:gd name="connsiteX1325" fmla="*/ 2127175 w 2967861"/>
                <a:gd name="connsiteY1325" fmla="*/ 1113569 h 2340761"/>
                <a:gd name="connsiteX1326" fmla="*/ 2137730 w 2967861"/>
                <a:gd name="connsiteY1326" fmla="*/ 1111396 h 2340761"/>
                <a:gd name="connsiteX1327" fmla="*/ 2149216 w 2967861"/>
                <a:gd name="connsiteY1327" fmla="*/ 1111396 h 2340761"/>
                <a:gd name="connsiteX1328" fmla="*/ 2161634 w 2967861"/>
                <a:gd name="connsiteY1328" fmla="*/ 1113569 h 2340761"/>
                <a:gd name="connsiteX1329" fmla="*/ 2174052 w 2967861"/>
                <a:gd name="connsiteY1329" fmla="*/ 1110465 h 2340761"/>
                <a:gd name="connsiteX1330" fmla="*/ 2178088 w 2967861"/>
                <a:gd name="connsiteY1330" fmla="*/ 1106118 h 2340761"/>
                <a:gd name="connsiteX1331" fmla="*/ 2185228 w 2967861"/>
                <a:gd name="connsiteY1331" fmla="*/ 1096495 h 2340761"/>
                <a:gd name="connsiteX1332" fmla="*/ 2195783 w 2967861"/>
                <a:gd name="connsiteY1332" fmla="*/ 1083766 h 2340761"/>
                <a:gd name="connsiteX1333" fmla="*/ 2208201 w 2967861"/>
                <a:gd name="connsiteY1333" fmla="*/ 1071038 h 2340761"/>
                <a:gd name="connsiteX1334" fmla="*/ 2219687 w 2967861"/>
                <a:gd name="connsiteY1334" fmla="*/ 1056137 h 2340761"/>
                <a:gd name="connsiteX1335" fmla="*/ 2230242 w 2967861"/>
                <a:gd name="connsiteY1335" fmla="*/ 1043408 h 2340761"/>
                <a:gd name="connsiteX1336" fmla="*/ 2239556 w 2967861"/>
                <a:gd name="connsiteY1336" fmla="*/ 1031922 h 2340761"/>
                <a:gd name="connsiteX1337" fmla="*/ 2243592 w 2967861"/>
                <a:gd name="connsiteY1337" fmla="*/ 1028817 h 2340761"/>
                <a:gd name="connsiteX1338" fmla="*/ 2250732 w 2967861"/>
                <a:gd name="connsiteY1338" fmla="*/ 1011743 h 2340761"/>
                <a:gd name="connsiteX1339" fmla="*/ 2256010 w 2967861"/>
                <a:gd name="connsiteY1339" fmla="*/ 999015 h 2340761"/>
                <a:gd name="connsiteX1340" fmla="*/ 2263150 w 2967861"/>
                <a:gd name="connsiteY1340" fmla="*/ 986286 h 2340761"/>
                <a:gd name="connsiteX1341" fmla="*/ 2273705 w 2967861"/>
                <a:gd name="connsiteY1341" fmla="*/ 974800 h 2340761"/>
                <a:gd name="connsiteX1342" fmla="*/ 2270600 w 2967861"/>
                <a:gd name="connsiteY1342" fmla="*/ 962072 h 2340761"/>
                <a:gd name="connsiteX1343" fmla="*/ 2266565 w 2967861"/>
                <a:gd name="connsiteY1343" fmla="*/ 952448 h 2340761"/>
                <a:gd name="connsiteX1344" fmla="*/ 2263460 w 2967861"/>
                <a:gd name="connsiteY1344" fmla="*/ 942824 h 2340761"/>
                <a:gd name="connsiteX1345" fmla="*/ 2263460 w 2967861"/>
                <a:gd name="connsiteY1345" fmla="*/ 932269 h 2340761"/>
                <a:gd name="connsiteX1346" fmla="*/ 2265633 w 2967861"/>
                <a:gd name="connsiteY1346" fmla="*/ 922645 h 2340761"/>
                <a:gd name="connsiteX1347" fmla="*/ 2270911 w 2967861"/>
                <a:gd name="connsiteY1347" fmla="*/ 917367 h 2340761"/>
                <a:gd name="connsiteX1348" fmla="*/ 2273084 w 2967861"/>
                <a:gd name="connsiteY1348" fmla="*/ 912090 h 2340761"/>
                <a:gd name="connsiteX1349" fmla="*/ 2270911 w 2967861"/>
                <a:gd name="connsiteY1349" fmla="*/ 902466 h 2340761"/>
                <a:gd name="connsiteX1350" fmla="*/ 2266875 w 2967861"/>
                <a:gd name="connsiteY1350" fmla="*/ 887565 h 2340761"/>
                <a:gd name="connsiteX1351" fmla="*/ 2263771 w 2967861"/>
                <a:gd name="connsiteY1351" fmla="*/ 877941 h 2340761"/>
                <a:gd name="connsiteX1352" fmla="*/ 2258493 w 2967861"/>
                <a:gd name="connsiteY1352" fmla="*/ 870490 h 2340761"/>
                <a:gd name="connsiteX1353" fmla="*/ 2251353 w 2967861"/>
                <a:gd name="connsiteY1353" fmla="*/ 862108 h 2340761"/>
                <a:gd name="connsiteX1354" fmla="*/ 2242039 w 2967861"/>
                <a:gd name="connsiteY1354" fmla="*/ 862108 h 2340761"/>
                <a:gd name="connsiteX1355" fmla="*/ 2236762 w 2967861"/>
                <a:gd name="connsiteY1355" fmla="*/ 862108 h 2340761"/>
                <a:gd name="connsiteX1356" fmla="*/ 2230553 w 2967861"/>
                <a:gd name="connsiteY1356" fmla="*/ 863039 h 2340761"/>
                <a:gd name="connsiteX1357" fmla="*/ 2227448 w 2967861"/>
                <a:gd name="connsiteY1357" fmla="*/ 865213 h 2340761"/>
                <a:gd name="connsiteX1358" fmla="*/ 2223413 w 2967861"/>
                <a:gd name="connsiteY1358" fmla="*/ 869559 h 2340761"/>
                <a:gd name="connsiteX1359" fmla="*/ 2216272 w 2967861"/>
                <a:gd name="connsiteY1359" fmla="*/ 867386 h 2340761"/>
                <a:gd name="connsiteX1360" fmla="*/ 2213168 w 2967861"/>
                <a:gd name="connsiteY1360" fmla="*/ 865213 h 2340761"/>
                <a:gd name="connsiteX1361" fmla="*/ 2209132 w 2967861"/>
                <a:gd name="connsiteY1361" fmla="*/ 862108 h 2340761"/>
                <a:gd name="connsiteX1362" fmla="*/ 2208201 w 2967861"/>
                <a:gd name="connsiteY1362" fmla="*/ 857762 h 2340761"/>
                <a:gd name="connsiteX1363" fmla="*/ 2206028 w 2967861"/>
                <a:gd name="connsiteY1363" fmla="*/ 854657 h 2340761"/>
                <a:gd name="connsiteX1364" fmla="*/ 2203854 w 2967861"/>
                <a:gd name="connsiteY1364" fmla="*/ 848448 h 2340761"/>
                <a:gd name="connsiteX1365" fmla="*/ 2188332 w 2967861"/>
                <a:gd name="connsiteY1365" fmla="*/ 848448 h 2340761"/>
                <a:gd name="connsiteX1366" fmla="*/ 2188332 w 2967861"/>
                <a:gd name="connsiteY1366" fmla="*/ 837893 h 2340761"/>
                <a:gd name="connsiteX1367" fmla="*/ 2200750 w 2967861"/>
                <a:gd name="connsiteY1367" fmla="*/ 828269 h 2340761"/>
                <a:gd name="connsiteX1368" fmla="*/ 2206028 w 2967861"/>
                <a:gd name="connsiteY1368" fmla="*/ 820819 h 2340761"/>
                <a:gd name="connsiteX1369" fmla="*/ 2211305 w 2967861"/>
                <a:gd name="connsiteY1369" fmla="*/ 812437 h 2340761"/>
                <a:gd name="connsiteX1370" fmla="*/ 2218446 w 2967861"/>
                <a:gd name="connsiteY1370" fmla="*/ 804986 h 2340761"/>
                <a:gd name="connsiteX1371" fmla="*/ 2247627 w 2967861"/>
                <a:gd name="connsiteY1371" fmla="*/ 795362 h 2340761"/>
                <a:gd name="connsiteX1372" fmla="*/ 2256941 w 2967861"/>
                <a:gd name="connsiteY1372" fmla="*/ 785738 h 2340761"/>
                <a:gd name="connsiteX1373" fmla="*/ 2264081 w 2967861"/>
                <a:gd name="connsiteY1373" fmla="*/ 773010 h 2340761"/>
                <a:gd name="connsiteX1374" fmla="*/ 2271221 w 2967861"/>
                <a:gd name="connsiteY1374" fmla="*/ 760282 h 2340761"/>
                <a:gd name="connsiteX1375" fmla="*/ 2278361 w 2967861"/>
                <a:gd name="connsiteY1375" fmla="*/ 746622 h 2340761"/>
                <a:gd name="connsiteX1376" fmla="*/ 2290779 w 2967861"/>
                <a:gd name="connsiteY1376" fmla="*/ 736067 h 2340761"/>
                <a:gd name="connsiteX1377" fmla="*/ 2305370 w 2967861"/>
                <a:gd name="connsiteY1377" fmla="*/ 726443 h 2340761"/>
                <a:gd name="connsiteX1378" fmla="*/ 2317788 w 2967861"/>
                <a:gd name="connsiteY1378" fmla="*/ 713715 h 2340761"/>
                <a:gd name="connsiteX1379" fmla="*/ 2354110 w 2967861"/>
                <a:gd name="connsiteY1379" fmla="*/ 718993 h 2340761"/>
                <a:gd name="connsiteX1380" fmla="*/ 2363424 w 2967861"/>
                <a:gd name="connsiteY1380" fmla="*/ 730479 h 2340761"/>
                <a:gd name="connsiteX1381" fmla="*/ 2375841 w 2967861"/>
                <a:gd name="connsiteY1381" fmla="*/ 732652 h 2340761"/>
                <a:gd name="connsiteX1382" fmla="*/ 2390432 w 2967861"/>
                <a:gd name="connsiteY1382" fmla="*/ 726443 h 2340761"/>
                <a:gd name="connsiteX1383" fmla="*/ 2407196 w 2967861"/>
                <a:gd name="connsiteY1383" fmla="*/ 723339 h 2340761"/>
                <a:gd name="connsiteX1384" fmla="*/ 2407196 w 2967861"/>
                <a:gd name="connsiteY1384" fmla="*/ 743518 h 2340761"/>
                <a:gd name="connsiteX1385" fmla="*/ 2422719 w 2967861"/>
                <a:gd name="connsiteY1385" fmla="*/ 743518 h 2340761"/>
                <a:gd name="connsiteX1386" fmla="*/ 2439483 w 2967861"/>
                <a:gd name="connsiteY1386" fmla="*/ 741345 h 2340761"/>
                <a:gd name="connsiteX1387" fmla="*/ 2451901 w 2967861"/>
                <a:gd name="connsiteY1387" fmla="*/ 739171 h 2340761"/>
                <a:gd name="connsiteX1388" fmla="*/ 2463387 w 2967861"/>
                <a:gd name="connsiteY1388" fmla="*/ 733894 h 2340761"/>
                <a:gd name="connsiteX1389" fmla="*/ 2463387 w 2967861"/>
                <a:gd name="connsiteY1389" fmla="*/ 730789 h 2340761"/>
                <a:gd name="connsiteX1390" fmla="*/ 2461214 w 2967861"/>
                <a:gd name="connsiteY1390" fmla="*/ 726443 h 2340761"/>
                <a:gd name="connsiteX1391" fmla="*/ 2459041 w 2967861"/>
                <a:gd name="connsiteY1391" fmla="*/ 721166 h 2340761"/>
                <a:gd name="connsiteX1392" fmla="*/ 2458110 w 2967861"/>
                <a:gd name="connsiteY1392" fmla="*/ 718061 h 2340761"/>
                <a:gd name="connsiteX1393" fmla="*/ 2458110 w 2967861"/>
                <a:gd name="connsiteY1393" fmla="*/ 713715 h 2340761"/>
                <a:gd name="connsiteX1394" fmla="*/ 2458110 w 2967861"/>
                <a:gd name="connsiteY1394" fmla="*/ 710610 h 2340761"/>
                <a:gd name="connsiteX1395" fmla="*/ 2463387 w 2967861"/>
                <a:gd name="connsiteY1395" fmla="*/ 700987 h 2340761"/>
                <a:gd name="connsiteX1396" fmla="*/ 2473942 w 2967861"/>
                <a:gd name="connsiteY1396" fmla="*/ 688258 h 2340761"/>
                <a:gd name="connsiteX1397" fmla="*/ 2485429 w 2967861"/>
                <a:gd name="connsiteY1397" fmla="*/ 674599 h 2340761"/>
                <a:gd name="connsiteX1398" fmla="*/ 2497847 w 2967861"/>
                <a:gd name="connsiteY1398" fmla="*/ 664044 h 2340761"/>
                <a:gd name="connsiteX1399" fmla="*/ 2507160 w 2967861"/>
                <a:gd name="connsiteY1399" fmla="*/ 658766 h 2340761"/>
                <a:gd name="connsiteX1400" fmla="*/ 2510265 w 2967861"/>
                <a:gd name="connsiteY1400" fmla="*/ 656593 h 2340761"/>
                <a:gd name="connsiteX1401" fmla="*/ 2515542 w 2967861"/>
                <a:gd name="connsiteY1401" fmla="*/ 658766 h 2340761"/>
                <a:gd name="connsiteX1402" fmla="*/ 2519578 w 2967861"/>
                <a:gd name="connsiteY1402" fmla="*/ 659697 h 2340761"/>
                <a:gd name="connsiteX1403" fmla="*/ 2524855 w 2967861"/>
                <a:gd name="connsiteY1403" fmla="*/ 661871 h 2340761"/>
                <a:gd name="connsiteX1404" fmla="*/ 2530133 w 2967861"/>
                <a:gd name="connsiteY1404" fmla="*/ 666217 h 2340761"/>
                <a:gd name="connsiteX1405" fmla="*/ 2530133 w 2967861"/>
                <a:gd name="connsiteY1405" fmla="*/ 669321 h 2340761"/>
                <a:gd name="connsiteX1406" fmla="*/ 2529202 w 2967861"/>
                <a:gd name="connsiteY1406" fmla="*/ 673667 h 2340761"/>
                <a:gd name="connsiteX1407" fmla="*/ 2529202 w 2967861"/>
                <a:gd name="connsiteY1407" fmla="*/ 674599 h 2340761"/>
                <a:gd name="connsiteX1408" fmla="*/ 2529202 w 2967861"/>
                <a:gd name="connsiteY1408" fmla="*/ 676772 h 2340761"/>
                <a:gd name="connsiteX1409" fmla="*/ 2527028 w 2967861"/>
                <a:gd name="connsiteY1409" fmla="*/ 678945 h 2340761"/>
                <a:gd name="connsiteX1410" fmla="*/ 2527028 w 2967861"/>
                <a:gd name="connsiteY1410" fmla="*/ 684223 h 2340761"/>
                <a:gd name="connsiteX1411" fmla="*/ 2529202 w 2967861"/>
                <a:gd name="connsiteY1411" fmla="*/ 688569 h 2340761"/>
                <a:gd name="connsiteX1412" fmla="*/ 2529202 w 2967861"/>
                <a:gd name="connsiteY1412" fmla="*/ 689500 h 2340761"/>
                <a:gd name="connsiteX1413" fmla="*/ 2530133 w 2967861"/>
                <a:gd name="connsiteY1413" fmla="*/ 695709 h 2340761"/>
                <a:gd name="connsiteX1414" fmla="*/ 2546897 w 2967861"/>
                <a:gd name="connsiteY1414" fmla="*/ 688258 h 2340761"/>
                <a:gd name="connsiteX1415" fmla="*/ 2559315 w 2967861"/>
                <a:gd name="connsiteY1415" fmla="*/ 678635 h 2340761"/>
                <a:gd name="connsiteX1416" fmla="*/ 2568628 w 2967861"/>
                <a:gd name="connsiteY1416" fmla="*/ 665906 h 2340761"/>
                <a:gd name="connsiteX1417" fmla="*/ 2577942 w 2967861"/>
                <a:gd name="connsiteY1417" fmla="*/ 651005 h 2340761"/>
                <a:gd name="connsiteX1418" fmla="*/ 2587255 w 2967861"/>
                <a:gd name="connsiteY1418" fmla="*/ 637345 h 2340761"/>
                <a:gd name="connsiteX1419" fmla="*/ 2588186 w 2967861"/>
                <a:gd name="connsiteY1419" fmla="*/ 636414 h 2340761"/>
                <a:gd name="connsiteX1420" fmla="*/ 2590359 w 2967861"/>
                <a:gd name="connsiteY1420" fmla="*/ 634241 h 2340761"/>
                <a:gd name="connsiteX1421" fmla="*/ 2593464 w 2967861"/>
                <a:gd name="connsiteY1421" fmla="*/ 632068 h 2340761"/>
                <a:gd name="connsiteX1422" fmla="*/ 2595637 w 2967861"/>
                <a:gd name="connsiteY1422" fmla="*/ 634241 h 2340761"/>
                <a:gd name="connsiteX1423" fmla="*/ 2595637 w 2967861"/>
                <a:gd name="connsiteY1423" fmla="*/ 636414 h 2340761"/>
                <a:gd name="connsiteX1424" fmla="*/ 2597810 w 2967861"/>
                <a:gd name="connsiteY1424" fmla="*/ 636414 h 2340761"/>
                <a:gd name="connsiteX1425" fmla="*/ 2597810 w 2967861"/>
                <a:gd name="connsiteY1425" fmla="*/ 637345 h 2340761"/>
                <a:gd name="connsiteX1426" fmla="*/ 2592533 w 2967861"/>
                <a:gd name="connsiteY1426" fmla="*/ 651005 h 2340761"/>
                <a:gd name="connsiteX1427" fmla="*/ 2588497 w 2967861"/>
                <a:gd name="connsiteY1427" fmla="*/ 665906 h 2340761"/>
                <a:gd name="connsiteX1428" fmla="*/ 2583219 w 2967861"/>
                <a:gd name="connsiteY1428" fmla="*/ 678635 h 2340761"/>
                <a:gd name="connsiteX1429" fmla="*/ 2570802 w 2967861"/>
                <a:gd name="connsiteY1429" fmla="*/ 688258 h 2340761"/>
                <a:gd name="connsiteX1430" fmla="*/ 2558384 w 2967861"/>
                <a:gd name="connsiteY1430" fmla="*/ 696640 h 2340761"/>
                <a:gd name="connsiteX1431" fmla="*/ 2546897 w 2967861"/>
                <a:gd name="connsiteY1431" fmla="*/ 706264 h 2340761"/>
                <a:gd name="connsiteX1432" fmla="*/ 2532306 w 2967861"/>
                <a:gd name="connsiteY1432" fmla="*/ 728616 h 2340761"/>
                <a:gd name="connsiteX1433" fmla="*/ 2517715 w 2967861"/>
                <a:gd name="connsiteY1433" fmla="*/ 750968 h 2340761"/>
                <a:gd name="connsiteX1434" fmla="*/ 2510575 w 2967861"/>
                <a:gd name="connsiteY1434" fmla="*/ 758419 h 2340761"/>
                <a:gd name="connsiteX1435" fmla="*/ 2500020 w 2967861"/>
                <a:gd name="connsiteY1435" fmla="*/ 761524 h 2340761"/>
                <a:gd name="connsiteX1436" fmla="*/ 2490706 w 2967861"/>
                <a:gd name="connsiteY1436" fmla="*/ 765870 h 2340761"/>
                <a:gd name="connsiteX1437" fmla="*/ 2483566 w 2967861"/>
                <a:gd name="connsiteY1437" fmla="*/ 771147 h 2340761"/>
                <a:gd name="connsiteX1438" fmla="*/ 2476426 w 2967861"/>
                <a:gd name="connsiteY1438" fmla="*/ 786049 h 2340761"/>
                <a:gd name="connsiteX1439" fmla="*/ 2478599 w 2967861"/>
                <a:gd name="connsiteY1439" fmla="*/ 798777 h 2340761"/>
                <a:gd name="connsiteX1440" fmla="*/ 2483877 w 2967861"/>
                <a:gd name="connsiteY1440" fmla="*/ 808401 h 2340761"/>
                <a:gd name="connsiteX1441" fmla="*/ 2480772 w 2967861"/>
                <a:gd name="connsiteY1441" fmla="*/ 815852 h 2340761"/>
                <a:gd name="connsiteX1442" fmla="*/ 2478599 w 2967861"/>
                <a:gd name="connsiteY1442" fmla="*/ 821129 h 2340761"/>
                <a:gd name="connsiteX1443" fmla="*/ 2473322 w 2967861"/>
                <a:gd name="connsiteY1443" fmla="*/ 825475 h 2340761"/>
                <a:gd name="connsiteX1444" fmla="*/ 2469286 w 2967861"/>
                <a:gd name="connsiteY1444" fmla="*/ 828580 h 2340761"/>
                <a:gd name="connsiteX1445" fmla="*/ 2464008 w 2967861"/>
                <a:gd name="connsiteY1445" fmla="*/ 832926 h 2340761"/>
                <a:gd name="connsiteX1446" fmla="*/ 2461835 w 2967861"/>
                <a:gd name="connsiteY1446" fmla="*/ 865833 h 2340761"/>
                <a:gd name="connsiteX1447" fmla="*/ 2464008 w 2967861"/>
                <a:gd name="connsiteY1447" fmla="*/ 893463 h 2340761"/>
                <a:gd name="connsiteX1448" fmla="*/ 2473322 w 2967861"/>
                <a:gd name="connsiteY1448" fmla="*/ 917678 h 2340761"/>
                <a:gd name="connsiteX1449" fmla="*/ 2487912 w 2967861"/>
                <a:gd name="connsiteY1449" fmla="*/ 937857 h 2340761"/>
                <a:gd name="connsiteX1450" fmla="*/ 2487912 w 2967861"/>
                <a:gd name="connsiteY1450" fmla="*/ 943134 h 2340761"/>
                <a:gd name="connsiteX1451" fmla="*/ 2494121 w 2967861"/>
                <a:gd name="connsiteY1451" fmla="*/ 943134 h 2340761"/>
                <a:gd name="connsiteX1452" fmla="*/ 2498157 w 2967861"/>
                <a:gd name="connsiteY1452" fmla="*/ 922955 h 2340761"/>
                <a:gd name="connsiteX1453" fmla="*/ 2510575 w 2967861"/>
                <a:gd name="connsiteY1453" fmla="*/ 922955 h 2340761"/>
                <a:gd name="connsiteX1454" fmla="*/ 2515852 w 2967861"/>
                <a:gd name="connsiteY1454" fmla="*/ 904950 h 2340761"/>
                <a:gd name="connsiteX1455" fmla="*/ 2522993 w 2967861"/>
                <a:gd name="connsiteY1455" fmla="*/ 890048 h 2340761"/>
                <a:gd name="connsiteX1456" fmla="*/ 2527028 w 2967861"/>
                <a:gd name="connsiteY1456" fmla="*/ 890048 h 2340761"/>
                <a:gd name="connsiteX1457" fmla="*/ 2529202 w 2967861"/>
                <a:gd name="connsiteY1457" fmla="*/ 890048 h 2340761"/>
                <a:gd name="connsiteX1458" fmla="*/ 2530133 w 2967861"/>
                <a:gd name="connsiteY1458" fmla="*/ 890048 h 2340761"/>
                <a:gd name="connsiteX1459" fmla="*/ 2534169 w 2967861"/>
                <a:gd name="connsiteY1459" fmla="*/ 890048 h 2340761"/>
                <a:gd name="connsiteX1460" fmla="*/ 2537273 w 2967861"/>
                <a:gd name="connsiteY1460" fmla="*/ 890048 h 2340761"/>
                <a:gd name="connsiteX1461" fmla="*/ 2539446 w 2967861"/>
                <a:gd name="connsiteY1461" fmla="*/ 875147 h 2340761"/>
                <a:gd name="connsiteX1462" fmla="*/ 2541620 w 2967861"/>
                <a:gd name="connsiteY1462" fmla="*/ 867696 h 2340761"/>
                <a:gd name="connsiteX1463" fmla="*/ 2546897 w 2967861"/>
                <a:gd name="connsiteY1463" fmla="*/ 860245 h 2340761"/>
                <a:gd name="connsiteX1464" fmla="*/ 2554037 w 2967861"/>
                <a:gd name="connsiteY1464" fmla="*/ 848759 h 2340761"/>
                <a:gd name="connsiteX1465" fmla="*/ 2566455 w 2967861"/>
                <a:gd name="connsiteY1465" fmla="*/ 848759 h 2340761"/>
                <a:gd name="connsiteX1466" fmla="*/ 2566455 w 2967861"/>
                <a:gd name="connsiteY1466" fmla="*/ 840377 h 2340761"/>
                <a:gd name="connsiteX1467" fmla="*/ 2566455 w 2967861"/>
                <a:gd name="connsiteY1467" fmla="*/ 832926 h 2340761"/>
                <a:gd name="connsiteX1468" fmla="*/ 2568628 w 2967861"/>
                <a:gd name="connsiteY1468" fmla="*/ 827649 h 2340761"/>
                <a:gd name="connsiteX1469" fmla="*/ 2570802 w 2967861"/>
                <a:gd name="connsiteY1469" fmla="*/ 821440 h 2340761"/>
                <a:gd name="connsiteX1470" fmla="*/ 2572975 w 2967861"/>
                <a:gd name="connsiteY1470" fmla="*/ 820508 h 2340761"/>
                <a:gd name="connsiteX1471" fmla="*/ 2573906 w 2967861"/>
                <a:gd name="connsiteY1471" fmla="*/ 818335 h 2340761"/>
                <a:gd name="connsiteX1472" fmla="*/ 2576079 w 2967861"/>
                <a:gd name="connsiteY1472" fmla="*/ 818335 h 2340761"/>
                <a:gd name="connsiteX1473" fmla="*/ 2578252 w 2967861"/>
                <a:gd name="connsiteY1473" fmla="*/ 818335 h 2340761"/>
                <a:gd name="connsiteX1474" fmla="*/ 2583530 w 2967861"/>
                <a:gd name="connsiteY1474" fmla="*/ 818335 h 2340761"/>
                <a:gd name="connsiteX1475" fmla="*/ 2580425 w 2967861"/>
                <a:gd name="connsiteY1475" fmla="*/ 794120 h 2340761"/>
                <a:gd name="connsiteX1476" fmla="*/ 2580425 w 2967861"/>
                <a:gd name="connsiteY1476" fmla="*/ 766491 h 2340761"/>
                <a:gd name="connsiteX1477" fmla="*/ 2581356 w 2967861"/>
                <a:gd name="connsiteY1477" fmla="*/ 742276 h 2340761"/>
                <a:gd name="connsiteX1478" fmla="*/ 2590670 w 2967861"/>
                <a:gd name="connsiteY1478" fmla="*/ 719924 h 2340761"/>
                <a:gd name="connsiteX1479" fmla="*/ 2595948 w 2967861"/>
                <a:gd name="connsiteY1479" fmla="*/ 718993 h 2340761"/>
                <a:gd name="connsiteX1480" fmla="*/ 2607434 w 2967861"/>
                <a:gd name="connsiteY1480" fmla="*/ 716819 h 2340761"/>
                <a:gd name="connsiteX1481" fmla="*/ 2619852 w 2967861"/>
                <a:gd name="connsiteY1481" fmla="*/ 716819 h 2340761"/>
                <a:gd name="connsiteX1482" fmla="*/ 2629165 w 2967861"/>
                <a:gd name="connsiteY1482" fmla="*/ 716819 h 2340761"/>
                <a:gd name="connsiteX1483" fmla="*/ 2634443 w 2967861"/>
                <a:gd name="connsiteY1483" fmla="*/ 714646 h 2340761"/>
                <a:gd name="connsiteX1484" fmla="*/ 2634443 w 2967861"/>
                <a:gd name="connsiteY1484" fmla="*/ 707196 h 2340761"/>
                <a:gd name="connsiteX1485" fmla="*/ 2639720 w 2967861"/>
                <a:gd name="connsiteY1485" fmla="*/ 704091 h 2340761"/>
                <a:gd name="connsiteX1486" fmla="*/ 2646861 w 2967861"/>
                <a:gd name="connsiteY1486" fmla="*/ 699745 h 2340761"/>
                <a:gd name="connsiteX1487" fmla="*/ 2656174 w 2967861"/>
                <a:gd name="connsiteY1487" fmla="*/ 697572 h 2340761"/>
                <a:gd name="connsiteX1488" fmla="*/ 2663314 w 2967861"/>
                <a:gd name="connsiteY1488" fmla="*/ 696640 h 2340761"/>
                <a:gd name="connsiteX1489" fmla="*/ 2666419 w 2967861"/>
                <a:gd name="connsiteY1489" fmla="*/ 701918 h 2340761"/>
                <a:gd name="connsiteX1490" fmla="*/ 2672628 w 2967861"/>
                <a:gd name="connsiteY1490" fmla="*/ 707196 h 2340761"/>
                <a:gd name="connsiteX1491" fmla="*/ 2677905 w 2967861"/>
                <a:gd name="connsiteY1491" fmla="*/ 711542 h 2340761"/>
                <a:gd name="connsiteX1492" fmla="*/ 2685045 w 2967861"/>
                <a:gd name="connsiteY1492" fmla="*/ 709369 h 2340761"/>
                <a:gd name="connsiteX1493" fmla="*/ 2692186 w 2967861"/>
                <a:gd name="connsiteY1493" fmla="*/ 705022 h 2340761"/>
                <a:gd name="connsiteX1494" fmla="*/ 2702741 w 2967861"/>
                <a:gd name="connsiteY1494" fmla="*/ 701918 h 2340761"/>
                <a:gd name="connsiteX1495" fmla="*/ 2717332 w 2967861"/>
                <a:gd name="connsiteY1495" fmla="*/ 699745 h 2340761"/>
                <a:gd name="connsiteX1496" fmla="*/ 2724472 w 2967861"/>
                <a:gd name="connsiteY1496" fmla="*/ 689190 h 2340761"/>
                <a:gd name="connsiteX1497" fmla="*/ 2728508 w 2967861"/>
                <a:gd name="connsiteY1497" fmla="*/ 677703 h 2340761"/>
                <a:gd name="connsiteX1498" fmla="*/ 2729439 w 2967861"/>
                <a:gd name="connsiteY1498" fmla="*/ 662802 h 2340761"/>
                <a:gd name="connsiteX1499" fmla="*/ 2744030 w 2967861"/>
                <a:gd name="connsiteY1499" fmla="*/ 657524 h 2340761"/>
                <a:gd name="connsiteX1500" fmla="*/ 2757690 w 2967861"/>
                <a:gd name="connsiteY1500" fmla="*/ 652247 h 2340761"/>
                <a:gd name="connsiteX1501" fmla="*/ 2768245 w 2967861"/>
                <a:gd name="connsiteY1501" fmla="*/ 644796 h 2340761"/>
                <a:gd name="connsiteX1502" fmla="*/ 2773522 w 2967861"/>
                <a:gd name="connsiteY1502" fmla="*/ 629895 h 2340761"/>
                <a:gd name="connsiteX1503" fmla="*/ 2782836 w 2967861"/>
                <a:gd name="connsiteY1503" fmla="*/ 632068 h 2340761"/>
                <a:gd name="connsiteX1504" fmla="*/ 2789976 w 2967861"/>
                <a:gd name="connsiteY1504" fmla="*/ 632999 h 2340761"/>
                <a:gd name="connsiteX1505" fmla="*/ 2795254 w 2967861"/>
                <a:gd name="connsiteY1505" fmla="*/ 637345 h 2340761"/>
                <a:gd name="connsiteX1506" fmla="*/ 2802394 w 2967861"/>
                <a:gd name="connsiteY1506" fmla="*/ 642623 h 2340761"/>
                <a:gd name="connsiteX1507" fmla="*/ 2807671 w 2967861"/>
                <a:gd name="connsiteY1507" fmla="*/ 640450 h 2340761"/>
                <a:gd name="connsiteX1508" fmla="*/ 2811707 w 2967861"/>
                <a:gd name="connsiteY1508" fmla="*/ 640450 h 2340761"/>
                <a:gd name="connsiteX1509" fmla="*/ 2813880 w 2967861"/>
                <a:gd name="connsiteY1509" fmla="*/ 638277 h 2340761"/>
                <a:gd name="connsiteX1510" fmla="*/ 2816985 w 2967861"/>
                <a:gd name="connsiteY1510" fmla="*/ 638277 h 2340761"/>
                <a:gd name="connsiteX1511" fmla="*/ 2811707 w 2967861"/>
                <a:gd name="connsiteY1511" fmla="*/ 612820 h 2340761"/>
                <a:gd name="connsiteX1512" fmla="*/ 2800221 w 2967861"/>
                <a:gd name="connsiteY1512" fmla="*/ 590468 h 2340761"/>
                <a:gd name="connsiteX1513" fmla="*/ 2789666 w 2967861"/>
                <a:gd name="connsiteY1513" fmla="*/ 577740 h 2340761"/>
                <a:gd name="connsiteX1514" fmla="*/ 2792770 w 2967861"/>
                <a:gd name="connsiteY1514" fmla="*/ 572462 h 2340761"/>
                <a:gd name="connsiteX1515" fmla="*/ 2794943 w 2967861"/>
                <a:gd name="connsiteY1515" fmla="*/ 570289 h 2340761"/>
                <a:gd name="connsiteX1516" fmla="*/ 2797116 w 2967861"/>
                <a:gd name="connsiteY1516" fmla="*/ 568116 h 2340761"/>
                <a:gd name="connsiteX1517" fmla="*/ 2799290 w 2967861"/>
                <a:gd name="connsiteY1517" fmla="*/ 568116 h 2340761"/>
                <a:gd name="connsiteX1518" fmla="*/ 2800221 w 2967861"/>
                <a:gd name="connsiteY1518" fmla="*/ 568116 h 2340761"/>
                <a:gd name="connsiteX1519" fmla="*/ 2802394 w 2967861"/>
                <a:gd name="connsiteY1519" fmla="*/ 570289 h 2340761"/>
                <a:gd name="connsiteX1520" fmla="*/ 2804567 w 2967861"/>
                <a:gd name="connsiteY1520" fmla="*/ 570289 h 2340761"/>
                <a:gd name="connsiteX1521" fmla="*/ 2806740 w 2967861"/>
                <a:gd name="connsiteY1521" fmla="*/ 570289 h 2340761"/>
                <a:gd name="connsiteX1522" fmla="*/ 2809845 w 2967861"/>
                <a:gd name="connsiteY1522" fmla="*/ 570289 h 2340761"/>
                <a:gd name="connsiteX1523" fmla="*/ 2813880 w 2967861"/>
                <a:gd name="connsiteY1523" fmla="*/ 568116 h 2340761"/>
                <a:gd name="connsiteX1524" fmla="*/ 2822263 w 2967861"/>
                <a:gd name="connsiteY1524" fmla="*/ 560665 h 2340761"/>
                <a:gd name="connsiteX1525" fmla="*/ 2826298 w 2967861"/>
                <a:gd name="connsiteY1525" fmla="*/ 547937 h 2340761"/>
                <a:gd name="connsiteX1526" fmla="*/ 2829403 w 2967861"/>
                <a:gd name="connsiteY1526" fmla="*/ 533036 h 2340761"/>
                <a:gd name="connsiteX1527" fmla="*/ 2829403 w 2967861"/>
                <a:gd name="connsiteY1527" fmla="*/ 520307 h 2340761"/>
                <a:gd name="connsiteX1528" fmla="*/ 2833439 w 2967861"/>
                <a:gd name="connsiteY1528" fmla="*/ 525585 h 2340761"/>
                <a:gd name="connsiteX1529" fmla="*/ 2838716 w 2967861"/>
                <a:gd name="connsiteY1529" fmla="*/ 533036 h 2340761"/>
                <a:gd name="connsiteX1530" fmla="*/ 2842752 w 2967861"/>
                <a:gd name="connsiteY1530" fmla="*/ 540486 h 2340761"/>
                <a:gd name="connsiteX1531" fmla="*/ 2845856 w 2967861"/>
                <a:gd name="connsiteY1531" fmla="*/ 538313 h 2340761"/>
                <a:gd name="connsiteX1532" fmla="*/ 2848029 w 2967861"/>
                <a:gd name="connsiteY1532" fmla="*/ 538313 h 2340761"/>
                <a:gd name="connsiteX1533" fmla="*/ 2850203 w 2967861"/>
                <a:gd name="connsiteY1533" fmla="*/ 538313 h 2340761"/>
                <a:gd name="connsiteX1534" fmla="*/ 2851134 w 2967861"/>
                <a:gd name="connsiteY1534" fmla="*/ 536140 h 2340761"/>
                <a:gd name="connsiteX1535" fmla="*/ 2853307 w 2967861"/>
                <a:gd name="connsiteY1535" fmla="*/ 536140 h 2340761"/>
                <a:gd name="connsiteX1536" fmla="*/ 2860447 w 2967861"/>
                <a:gd name="connsiteY1536" fmla="*/ 536140 h 2340761"/>
                <a:gd name="connsiteX1537" fmla="*/ 2864483 w 2967861"/>
                <a:gd name="connsiteY1537" fmla="*/ 538313 h 2340761"/>
                <a:gd name="connsiteX1538" fmla="*/ 2865414 w 2967861"/>
                <a:gd name="connsiteY1538" fmla="*/ 540486 h 2340761"/>
                <a:gd name="connsiteX1539" fmla="*/ 2869450 w 2967861"/>
                <a:gd name="connsiteY1539" fmla="*/ 542659 h 2340761"/>
                <a:gd name="connsiteX1540" fmla="*/ 2872555 w 2967861"/>
                <a:gd name="connsiteY1540" fmla="*/ 543591 h 2340761"/>
                <a:gd name="connsiteX1541" fmla="*/ 2872555 w 2967861"/>
                <a:gd name="connsiteY1541" fmla="*/ 557250 h 2340761"/>
                <a:gd name="connsiteX1542" fmla="*/ 2887146 w 2967861"/>
                <a:gd name="connsiteY1542" fmla="*/ 560355 h 2340761"/>
                <a:gd name="connsiteX1543" fmla="*/ 2898632 w 2967861"/>
                <a:gd name="connsiteY1543" fmla="*/ 565632 h 2340761"/>
                <a:gd name="connsiteX1544" fmla="*/ 2905772 w 2967861"/>
                <a:gd name="connsiteY1544" fmla="*/ 577119 h 2340761"/>
                <a:gd name="connsiteX1545" fmla="*/ 2912913 w 2967861"/>
                <a:gd name="connsiteY1545" fmla="*/ 577119 h 2340761"/>
                <a:gd name="connsiteX1546" fmla="*/ 2916017 w 2967861"/>
                <a:gd name="connsiteY1546" fmla="*/ 577119 h 2340761"/>
                <a:gd name="connsiteX1547" fmla="*/ 2920053 w 2967861"/>
                <a:gd name="connsiteY1547" fmla="*/ 577119 h 2340761"/>
                <a:gd name="connsiteX1548" fmla="*/ 2923158 w 2967861"/>
                <a:gd name="connsiteY1548" fmla="*/ 574946 h 2340761"/>
                <a:gd name="connsiteX1549" fmla="*/ 2925330 w 2967861"/>
                <a:gd name="connsiteY1549" fmla="*/ 572773 h 2340761"/>
                <a:gd name="connsiteX1550" fmla="*/ 2928435 w 2967861"/>
                <a:gd name="connsiteY1550" fmla="*/ 567495 h 2340761"/>
                <a:gd name="connsiteX1551" fmla="*/ 2930608 w 2967861"/>
                <a:gd name="connsiteY1551" fmla="*/ 564390 h 2340761"/>
                <a:gd name="connsiteX1552" fmla="*/ 2930608 w 2967861"/>
                <a:gd name="connsiteY1552" fmla="*/ 562217 h 2340761"/>
                <a:gd name="connsiteX1553" fmla="*/ 2928435 w 2967861"/>
                <a:gd name="connsiteY1553" fmla="*/ 557871 h 2340761"/>
                <a:gd name="connsiteX1554" fmla="*/ 2927503 w 2967861"/>
                <a:gd name="connsiteY1554" fmla="*/ 556940 h 2340761"/>
                <a:gd name="connsiteX1555" fmla="*/ 2925330 w 2967861"/>
                <a:gd name="connsiteY1555" fmla="*/ 554767 h 2340761"/>
                <a:gd name="connsiteX1556" fmla="*/ 2921295 w 2967861"/>
                <a:gd name="connsiteY1556" fmla="*/ 552594 h 2340761"/>
                <a:gd name="connsiteX1557" fmla="*/ 2923468 w 2967861"/>
                <a:gd name="connsiteY1557" fmla="*/ 547316 h 2340761"/>
                <a:gd name="connsiteX1558" fmla="*/ 2925641 w 2967861"/>
                <a:gd name="connsiteY1558" fmla="*/ 542038 h 2340761"/>
                <a:gd name="connsiteX1559" fmla="*/ 2927814 w 2967861"/>
                <a:gd name="connsiteY1559" fmla="*/ 539865 h 2340761"/>
                <a:gd name="connsiteX1560" fmla="*/ 2930919 w 2967861"/>
                <a:gd name="connsiteY1560" fmla="*/ 535519 h 2340761"/>
                <a:gd name="connsiteX1561" fmla="*/ 2933092 w 2967861"/>
                <a:gd name="connsiteY1561" fmla="*/ 532415 h 2340761"/>
                <a:gd name="connsiteX1562" fmla="*/ 2969414 w 2967861"/>
                <a:gd name="connsiteY1562" fmla="*/ 532415 h 2340761"/>
                <a:gd name="connsiteX1563" fmla="*/ 2965999 w 2967861"/>
                <a:gd name="connsiteY1563" fmla="*/ 516271 h 2340761"/>
                <a:gd name="connsiteX1564" fmla="*/ 758729 w 2967861"/>
                <a:gd name="connsiteY1564" fmla="*/ 1039993 h 2340761"/>
                <a:gd name="connsiteX1565" fmla="*/ 776425 w 2967861"/>
                <a:gd name="connsiteY1565" fmla="*/ 1034716 h 2340761"/>
                <a:gd name="connsiteX1566" fmla="*/ 791016 w 2967861"/>
                <a:gd name="connsiteY1566" fmla="*/ 1027265 h 2340761"/>
                <a:gd name="connsiteX1567" fmla="*/ 791016 w 2967861"/>
                <a:gd name="connsiteY1567" fmla="*/ 1030370 h 2340761"/>
                <a:gd name="connsiteX1568" fmla="*/ 791016 w 2967861"/>
                <a:gd name="connsiteY1568" fmla="*/ 1034716 h 2340761"/>
                <a:gd name="connsiteX1569" fmla="*/ 791016 w 2967861"/>
                <a:gd name="connsiteY1569" fmla="*/ 1039993 h 2340761"/>
                <a:gd name="connsiteX1570" fmla="*/ 788843 w 2967861"/>
                <a:gd name="connsiteY1570" fmla="*/ 1045271 h 2340761"/>
                <a:gd name="connsiteX1571" fmla="*/ 785738 w 2967861"/>
                <a:gd name="connsiteY1571" fmla="*/ 1050549 h 2340761"/>
                <a:gd name="connsiteX1572" fmla="*/ 785738 w 2967861"/>
                <a:gd name="connsiteY1572" fmla="*/ 1057999 h 2340761"/>
                <a:gd name="connsiteX1573" fmla="*/ 774252 w 2967861"/>
                <a:gd name="connsiteY1573" fmla="*/ 1057999 h 2340761"/>
                <a:gd name="connsiteX1574" fmla="*/ 765870 w 2967861"/>
                <a:gd name="connsiteY1574" fmla="*/ 1057068 h 2340761"/>
                <a:gd name="connsiteX1575" fmla="*/ 758729 w 2967861"/>
                <a:gd name="connsiteY1575" fmla="*/ 1054895 h 2340761"/>
                <a:gd name="connsiteX1576" fmla="*/ 758729 w 2967861"/>
                <a:gd name="connsiteY1576" fmla="*/ 1039993 h 2340761"/>
                <a:gd name="connsiteX1577" fmla="*/ 644175 w 2967861"/>
                <a:gd name="connsiteY1577" fmla="*/ 1152064 h 2340761"/>
                <a:gd name="connsiteX1578" fmla="*/ 645106 w 2967861"/>
                <a:gd name="connsiteY1578" fmla="*/ 1151133 h 2340761"/>
                <a:gd name="connsiteX1579" fmla="*/ 645106 w 2967861"/>
                <a:gd name="connsiteY1579" fmla="*/ 1148960 h 2340761"/>
                <a:gd name="connsiteX1580" fmla="*/ 647279 w 2967861"/>
                <a:gd name="connsiteY1580" fmla="*/ 1148960 h 2340761"/>
                <a:gd name="connsiteX1581" fmla="*/ 649453 w 2967861"/>
                <a:gd name="connsiteY1581" fmla="*/ 1146787 h 2340761"/>
                <a:gd name="connsiteX1582" fmla="*/ 651626 w 2967861"/>
                <a:gd name="connsiteY1582" fmla="*/ 1144614 h 2340761"/>
                <a:gd name="connsiteX1583" fmla="*/ 666217 w 2967861"/>
                <a:gd name="connsiteY1583" fmla="*/ 1144614 h 2340761"/>
                <a:gd name="connsiteX1584" fmla="*/ 662181 w 2967861"/>
                <a:gd name="connsiteY1584" fmla="*/ 1148960 h 2340761"/>
                <a:gd name="connsiteX1585" fmla="*/ 659076 w 2967861"/>
                <a:gd name="connsiteY1585" fmla="*/ 1151133 h 2340761"/>
                <a:gd name="connsiteX1586" fmla="*/ 655041 w 2967861"/>
                <a:gd name="connsiteY1586" fmla="*/ 1152064 h 2340761"/>
                <a:gd name="connsiteX1587" fmla="*/ 651936 w 2967861"/>
                <a:gd name="connsiteY1587" fmla="*/ 1154238 h 2340761"/>
                <a:gd name="connsiteX1588" fmla="*/ 645727 w 2967861"/>
                <a:gd name="connsiteY1588" fmla="*/ 1156411 h 2340761"/>
                <a:gd name="connsiteX1589" fmla="*/ 642623 w 2967861"/>
                <a:gd name="connsiteY1589" fmla="*/ 1156411 h 2340761"/>
                <a:gd name="connsiteX1590" fmla="*/ 644175 w 2967861"/>
                <a:gd name="connsiteY1590" fmla="*/ 1152064 h 2340761"/>
                <a:gd name="connsiteX1591" fmla="*/ 765870 w 2967861"/>
                <a:gd name="connsiteY1591" fmla="*/ 1265377 h 2340761"/>
                <a:gd name="connsiteX1592" fmla="*/ 759661 w 2967861"/>
                <a:gd name="connsiteY1592" fmla="*/ 1282452 h 2340761"/>
                <a:gd name="connsiteX1593" fmla="*/ 752520 w 2967861"/>
                <a:gd name="connsiteY1593" fmla="*/ 1300457 h 2340761"/>
                <a:gd name="connsiteX1594" fmla="*/ 751589 w 2967861"/>
                <a:gd name="connsiteY1594" fmla="*/ 1315359 h 2340761"/>
                <a:gd name="connsiteX1595" fmla="*/ 737930 w 2967861"/>
                <a:gd name="connsiteY1595" fmla="*/ 1319705 h 2340761"/>
                <a:gd name="connsiteX1596" fmla="*/ 725512 w 2967861"/>
                <a:gd name="connsiteY1596" fmla="*/ 1320636 h 2340761"/>
                <a:gd name="connsiteX1597" fmla="*/ 714957 w 2967861"/>
                <a:gd name="connsiteY1597" fmla="*/ 1315359 h 2340761"/>
                <a:gd name="connsiteX1598" fmla="*/ 701297 w 2967861"/>
                <a:gd name="connsiteY1598" fmla="*/ 1312254 h 2340761"/>
                <a:gd name="connsiteX1599" fmla="*/ 696019 w 2967861"/>
                <a:gd name="connsiteY1599" fmla="*/ 1312254 h 2340761"/>
                <a:gd name="connsiteX1600" fmla="*/ 692915 w 2967861"/>
                <a:gd name="connsiteY1600" fmla="*/ 1312254 h 2340761"/>
                <a:gd name="connsiteX1601" fmla="*/ 688879 w 2967861"/>
                <a:gd name="connsiteY1601" fmla="*/ 1313186 h 2340761"/>
                <a:gd name="connsiteX1602" fmla="*/ 685775 w 2967861"/>
                <a:gd name="connsiteY1602" fmla="*/ 1317532 h 2340761"/>
                <a:gd name="connsiteX1603" fmla="*/ 683602 w 2967861"/>
                <a:gd name="connsiteY1603" fmla="*/ 1319705 h 2340761"/>
                <a:gd name="connsiteX1604" fmla="*/ 681428 w 2967861"/>
                <a:gd name="connsiteY1604" fmla="*/ 1322810 h 2340761"/>
                <a:gd name="connsiteX1605" fmla="*/ 678324 w 2967861"/>
                <a:gd name="connsiteY1605" fmla="*/ 1324983 h 2340761"/>
                <a:gd name="connsiteX1606" fmla="*/ 673046 w 2967861"/>
                <a:gd name="connsiteY1606" fmla="*/ 1322810 h 2340761"/>
                <a:gd name="connsiteX1607" fmla="*/ 661560 w 2967861"/>
                <a:gd name="connsiteY1607" fmla="*/ 1320636 h 2340761"/>
                <a:gd name="connsiteX1608" fmla="*/ 646969 w 2967861"/>
                <a:gd name="connsiteY1608" fmla="*/ 1319705 h 2340761"/>
                <a:gd name="connsiteX1609" fmla="*/ 632378 w 2967861"/>
                <a:gd name="connsiteY1609" fmla="*/ 1315359 h 2340761"/>
                <a:gd name="connsiteX1610" fmla="*/ 617787 w 2967861"/>
                <a:gd name="connsiteY1610" fmla="*/ 1313186 h 2340761"/>
                <a:gd name="connsiteX1611" fmla="*/ 610647 w 2967861"/>
                <a:gd name="connsiteY1611" fmla="*/ 1312254 h 2340761"/>
                <a:gd name="connsiteX1612" fmla="*/ 596056 w 2967861"/>
                <a:gd name="connsiteY1612" fmla="*/ 1306046 h 2340761"/>
                <a:gd name="connsiteX1613" fmla="*/ 581465 w 2967861"/>
                <a:gd name="connsiteY1613" fmla="*/ 1298595 h 2340761"/>
                <a:gd name="connsiteX1614" fmla="*/ 566874 w 2967861"/>
                <a:gd name="connsiteY1614" fmla="*/ 1295490 h 2340761"/>
                <a:gd name="connsiteX1615" fmla="*/ 551352 w 2967861"/>
                <a:gd name="connsiteY1615" fmla="*/ 1298595 h 2340761"/>
                <a:gd name="connsiteX1616" fmla="*/ 539865 w 2967861"/>
                <a:gd name="connsiteY1616" fmla="*/ 1306046 h 2340761"/>
                <a:gd name="connsiteX1617" fmla="*/ 536761 w 2967861"/>
                <a:gd name="connsiteY1617" fmla="*/ 1315669 h 2340761"/>
                <a:gd name="connsiteX1618" fmla="*/ 532725 w 2967861"/>
                <a:gd name="connsiteY1618" fmla="*/ 1325293 h 2340761"/>
                <a:gd name="connsiteX1619" fmla="*/ 530552 w 2967861"/>
                <a:gd name="connsiteY1619" fmla="*/ 1335848 h 2340761"/>
                <a:gd name="connsiteX1620" fmla="*/ 523411 w 2967861"/>
                <a:gd name="connsiteY1620" fmla="*/ 1334917 h 2340761"/>
                <a:gd name="connsiteX1621" fmla="*/ 510994 w 2967861"/>
                <a:gd name="connsiteY1621" fmla="*/ 1330571 h 2340761"/>
                <a:gd name="connsiteX1622" fmla="*/ 496403 w 2967861"/>
                <a:gd name="connsiteY1622" fmla="*/ 1327466 h 2340761"/>
                <a:gd name="connsiteX1623" fmla="*/ 485848 w 2967861"/>
                <a:gd name="connsiteY1623" fmla="*/ 1323120 h 2340761"/>
                <a:gd name="connsiteX1624" fmla="*/ 478707 w 2967861"/>
                <a:gd name="connsiteY1624" fmla="*/ 1320016 h 2340761"/>
                <a:gd name="connsiteX1625" fmla="*/ 474671 w 2967861"/>
                <a:gd name="connsiteY1625" fmla="*/ 1305114 h 2340761"/>
                <a:gd name="connsiteX1626" fmla="*/ 460081 w 2967861"/>
                <a:gd name="connsiteY1626" fmla="*/ 1297664 h 2340761"/>
                <a:gd name="connsiteX1627" fmla="*/ 445490 w 2967861"/>
                <a:gd name="connsiteY1627" fmla="*/ 1295490 h 2340761"/>
                <a:gd name="connsiteX1628" fmla="*/ 430899 w 2967861"/>
                <a:gd name="connsiteY1628" fmla="*/ 1295490 h 2340761"/>
                <a:gd name="connsiteX1629" fmla="*/ 418481 w 2967861"/>
                <a:gd name="connsiteY1629" fmla="*/ 1291144 h 2340761"/>
                <a:gd name="connsiteX1630" fmla="*/ 415376 w 2967861"/>
                <a:gd name="connsiteY1630" fmla="*/ 1288040 h 2340761"/>
                <a:gd name="connsiteX1631" fmla="*/ 413203 w 2967861"/>
                <a:gd name="connsiteY1631" fmla="*/ 1285867 h 2340761"/>
                <a:gd name="connsiteX1632" fmla="*/ 409167 w 2967861"/>
                <a:gd name="connsiteY1632" fmla="*/ 1282762 h 2340761"/>
                <a:gd name="connsiteX1633" fmla="*/ 408236 w 2967861"/>
                <a:gd name="connsiteY1633" fmla="*/ 1278416 h 2340761"/>
                <a:gd name="connsiteX1634" fmla="*/ 402027 w 2967861"/>
                <a:gd name="connsiteY1634" fmla="*/ 1275311 h 2340761"/>
                <a:gd name="connsiteX1635" fmla="*/ 406063 w 2967861"/>
                <a:gd name="connsiteY1635" fmla="*/ 1256374 h 2340761"/>
                <a:gd name="connsiteX1636" fmla="*/ 409167 w 2967861"/>
                <a:gd name="connsiteY1636" fmla="*/ 1238368 h 2340761"/>
                <a:gd name="connsiteX1637" fmla="*/ 415376 w 2967861"/>
                <a:gd name="connsiteY1637" fmla="*/ 1221294 h 2340761"/>
                <a:gd name="connsiteX1638" fmla="*/ 410720 w 2967861"/>
                <a:gd name="connsiteY1638" fmla="*/ 1221294 h 2340761"/>
                <a:gd name="connsiteX1639" fmla="*/ 401406 w 2967861"/>
                <a:gd name="connsiteY1639" fmla="*/ 1219121 h 2340761"/>
                <a:gd name="connsiteX1640" fmla="*/ 381538 w 2967861"/>
                <a:gd name="connsiteY1640" fmla="*/ 1218189 h 2340761"/>
                <a:gd name="connsiteX1641" fmla="*/ 358565 w 2967861"/>
                <a:gd name="connsiteY1641" fmla="*/ 1218189 h 2340761"/>
                <a:gd name="connsiteX1642" fmla="*/ 330314 w 2967861"/>
                <a:gd name="connsiteY1642" fmla="*/ 1218189 h 2340761"/>
                <a:gd name="connsiteX1643" fmla="*/ 305168 w 2967861"/>
                <a:gd name="connsiteY1643" fmla="*/ 1219121 h 2340761"/>
                <a:gd name="connsiteX1644" fmla="*/ 281264 w 2967861"/>
                <a:gd name="connsiteY1644" fmla="*/ 1223467 h 2340761"/>
                <a:gd name="connsiteX1645" fmla="*/ 265742 w 2967861"/>
                <a:gd name="connsiteY1645" fmla="*/ 1226571 h 2340761"/>
                <a:gd name="connsiteX1646" fmla="*/ 254255 w 2967861"/>
                <a:gd name="connsiteY1646" fmla="*/ 1234022 h 2340761"/>
                <a:gd name="connsiteX1647" fmla="*/ 239664 w 2967861"/>
                <a:gd name="connsiteY1647" fmla="*/ 1243646 h 2340761"/>
                <a:gd name="connsiteX1648" fmla="*/ 225073 w 2967861"/>
                <a:gd name="connsiteY1648" fmla="*/ 1251097 h 2340761"/>
                <a:gd name="connsiteX1649" fmla="*/ 174160 w 2967861"/>
                <a:gd name="connsiteY1649" fmla="*/ 1243646 h 2340761"/>
                <a:gd name="connsiteX1650" fmla="*/ 174160 w 2967861"/>
                <a:gd name="connsiteY1650" fmla="*/ 1234022 h 2340761"/>
                <a:gd name="connsiteX1651" fmla="*/ 180369 w 2967861"/>
                <a:gd name="connsiteY1651" fmla="*/ 1233091 h 2340761"/>
                <a:gd name="connsiteX1652" fmla="*/ 183473 w 2967861"/>
                <a:gd name="connsiteY1652" fmla="*/ 1230918 h 2340761"/>
                <a:gd name="connsiteX1653" fmla="*/ 187509 w 2967861"/>
                <a:gd name="connsiteY1653" fmla="*/ 1228744 h 2340761"/>
                <a:gd name="connsiteX1654" fmla="*/ 190614 w 2967861"/>
                <a:gd name="connsiteY1654" fmla="*/ 1226571 h 2340761"/>
                <a:gd name="connsiteX1655" fmla="*/ 192787 w 2967861"/>
                <a:gd name="connsiteY1655" fmla="*/ 1226571 h 2340761"/>
                <a:gd name="connsiteX1656" fmla="*/ 195891 w 2967861"/>
                <a:gd name="connsiteY1656" fmla="*/ 1228744 h 2340761"/>
                <a:gd name="connsiteX1657" fmla="*/ 199927 w 2967861"/>
                <a:gd name="connsiteY1657" fmla="*/ 1230918 h 2340761"/>
                <a:gd name="connsiteX1658" fmla="*/ 205205 w 2967861"/>
                <a:gd name="connsiteY1658" fmla="*/ 1233091 h 2340761"/>
                <a:gd name="connsiteX1659" fmla="*/ 208309 w 2967861"/>
                <a:gd name="connsiteY1659" fmla="*/ 1233091 h 2340761"/>
                <a:gd name="connsiteX1660" fmla="*/ 214518 w 2967861"/>
                <a:gd name="connsiteY1660" fmla="*/ 1230918 h 2340761"/>
                <a:gd name="connsiteX1661" fmla="*/ 219796 w 2967861"/>
                <a:gd name="connsiteY1661" fmla="*/ 1225640 h 2340761"/>
                <a:gd name="connsiteX1662" fmla="*/ 222900 w 2967861"/>
                <a:gd name="connsiteY1662" fmla="*/ 1219431 h 2340761"/>
                <a:gd name="connsiteX1663" fmla="*/ 226936 w 2967861"/>
                <a:gd name="connsiteY1663" fmla="*/ 1216327 h 2340761"/>
                <a:gd name="connsiteX1664" fmla="*/ 232213 w 2967861"/>
                <a:gd name="connsiteY1664" fmla="*/ 1211980 h 2340761"/>
                <a:gd name="connsiteX1665" fmla="*/ 244631 w 2967861"/>
                <a:gd name="connsiteY1665" fmla="*/ 1211049 h 2340761"/>
                <a:gd name="connsiteX1666" fmla="*/ 244631 w 2967861"/>
                <a:gd name="connsiteY1666" fmla="*/ 1204840 h 2340761"/>
                <a:gd name="connsiteX1667" fmla="*/ 244631 w 2967861"/>
                <a:gd name="connsiteY1667" fmla="*/ 1202978 h 2340761"/>
                <a:gd name="connsiteX1668" fmla="*/ 244631 w 2967861"/>
                <a:gd name="connsiteY1668" fmla="*/ 1200804 h 2340761"/>
                <a:gd name="connsiteX1669" fmla="*/ 244631 w 2967861"/>
                <a:gd name="connsiteY1669" fmla="*/ 1196458 h 2340761"/>
                <a:gd name="connsiteX1670" fmla="*/ 248667 w 2967861"/>
                <a:gd name="connsiteY1670" fmla="*/ 1195527 h 2340761"/>
                <a:gd name="connsiteX1671" fmla="*/ 250840 w 2967861"/>
                <a:gd name="connsiteY1671" fmla="*/ 1193354 h 2340761"/>
                <a:gd name="connsiteX1672" fmla="*/ 251771 w 2967861"/>
                <a:gd name="connsiteY1672" fmla="*/ 1191181 h 2340761"/>
                <a:gd name="connsiteX1673" fmla="*/ 253945 w 2967861"/>
                <a:gd name="connsiteY1673" fmla="*/ 1191181 h 2340761"/>
                <a:gd name="connsiteX1674" fmla="*/ 256118 w 2967861"/>
                <a:gd name="connsiteY1674" fmla="*/ 1189007 h 2340761"/>
                <a:gd name="connsiteX1675" fmla="*/ 261395 w 2967861"/>
                <a:gd name="connsiteY1675" fmla="*/ 1189007 h 2340761"/>
                <a:gd name="connsiteX1676" fmla="*/ 259222 w 2967861"/>
                <a:gd name="connsiteY1676" fmla="*/ 1185903 h 2340761"/>
                <a:gd name="connsiteX1677" fmla="*/ 256118 w 2967861"/>
                <a:gd name="connsiteY1677" fmla="*/ 1181557 h 2340761"/>
                <a:gd name="connsiteX1678" fmla="*/ 253945 w 2967861"/>
                <a:gd name="connsiteY1678" fmla="*/ 1180625 h 2340761"/>
                <a:gd name="connsiteX1679" fmla="*/ 251771 w 2967861"/>
                <a:gd name="connsiteY1679" fmla="*/ 1178452 h 2340761"/>
                <a:gd name="connsiteX1680" fmla="*/ 251771 w 2967861"/>
                <a:gd name="connsiteY1680" fmla="*/ 1174106 h 2340761"/>
                <a:gd name="connsiteX1681" fmla="*/ 253945 w 2967861"/>
                <a:gd name="connsiteY1681" fmla="*/ 1173175 h 2340761"/>
                <a:gd name="connsiteX1682" fmla="*/ 257980 w 2967861"/>
                <a:gd name="connsiteY1682" fmla="*/ 1159515 h 2340761"/>
                <a:gd name="connsiteX1683" fmla="*/ 263258 w 2967861"/>
                <a:gd name="connsiteY1683" fmla="*/ 1148960 h 2340761"/>
                <a:gd name="connsiteX1684" fmla="*/ 270398 w 2967861"/>
                <a:gd name="connsiteY1684" fmla="*/ 1139336 h 2340761"/>
                <a:gd name="connsiteX1685" fmla="*/ 290267 w 2967861"/>
                <a:gd name="connsiteY1685" fmla="*/ 1139336 h 2340761"/>
                <a:gd name="connsiteX1686" fmla="*/ 295544 w 2967861"/>
                <a:gd name="connsiteY1686" fmla="*/ 1130954 h 2340761"/>
                <a:gd name="connsiteX1687" fmla="*/ 297717 w 2967861"/>
                <a:gd name="connsiteY1687" fmla="*/ 1119468 h 2340761"/>
                <a:gd name="connsiteX1688" fmla="*/ 300822 w 2967861"/>
                <a:gd name="connsiteY1688" fmla="*/ 1108912 h 2340761"/>
                <a:gd name="connsiteX1689" fmla="*/ 310135 w 2967861"/>
                <a:gd name="connsiteY1689" fmla="*/ 1101462 h 2340761"/>
                <a:gd name="connsiteX1690" fmla="*/ 314171 w 2967861"/>
                <a:gd name="connsiteY1690" fmla="*/ 1099289 h 2340761"/>
                <a:gd name="connsiteX1691" fmla="*/ 315102 w 2967861"/>
                <a:gd name="connsiteY1691" fmla="*/ 1099289 h 2340761"/>
                <a:gd name="connsiteX1692" fmla="*/ 319138 w 2967861"/>
                <a:gd name="connsiteY1692" fmla="*/ 1099289 h 2340761"/>
                <a:gd name="connsiteX1693" fmla="*/ 321311 w 2967861"/>
                <a:gd name="connsiteY1693" fmla="*/ 1101462 h 2340761"/>
                <a:gd name="connsiteX1694" fmla="*/ 322243 w 2967861"/>
                <a:gd name="connsiteY1694" fmla="*/ 1104566 h 2340761"/>
                <a:gd name="connsiteX1695" fmla="*/ 324416 w 2967861"/>
                <a:gd name="connsiteY1695" fmla="*/ 1108912 h 2340761"/>
                <a:gd name="connsiteX1696" fmla="*/ 344284 w 2967861"/>
                <a:gd name="connsiteY1696" fmla="*/ 1104566 h 2340761"/>
                <a:gd name="connsiteX1697" fmla="*/ 361048 w 2967861"/>
                <a:gd name="connsiteY1697" fmla="*/ 1094942 h 2340761"/>
                <a:gd name="connsiteX1698" fmla="*/ 373466 w 2967861"/>
                <a:gd name="connsiteY1698" fmla="*/ 1084387 h 2340761"/>
                <a:gd name="connsiteX1699" fmla="*/ 388057 w 2967861"/>
                <a:gd name="connsiteY1699" fmla="*/ 1089665 h 2340761"/>
                <a:gd name="connsiteX1700" fmla="*/ 399544 w 2967861"/>
                <a:gd name="connsiteY1700" fmla="*/ 1101151 h 2340761"/>
                <a:gd name="connsiteX1701" fmla="*/ 406684 w 2967861"/>
                <a:gd name="connsiteY1701" fmla="*/ 1113880 h 2340761"/>
                <a:gd name="connsiteX1702" fmla="*/ 415066 w 2967861"/>
                <a:gd name="connsiteY1702" fmla="*/ 1124435 h 2340761"/>
                <a:gd name="connsiteX1703" fmla="*/ 424379 w 2967861"/>
                <a:gd name="connsiteY1703" fmla="*/ 1135921 h 2340761"/>
                <a:gd name="connsiteX1704" fmla="*/ 453561 w 2967861"/>
                <a:gd name="connsiteY1704" fmla="*/ 1156100 h 2340761"/>
                <a:gd name="connsiteX1705" fmla="*/ 480570 w 2967861"/>
                <a:gd name="connsiteY1705" fmla="*/ 1176279 h 2340761"/>
                <a:gd name="connsiteX1706" fmla="*/ 480570 w 2967861"/>
                <a:gd name="connsiteY1706" fmla="*/ 1180625 h 2340761"/>
                <a:gd name="connsiteX1707" fmla="*/ 480570 w 2967861"/>
                <a:gd name="connsiteY1707" fmla="*/ 1183730 h 2340761"/>
                <a:gd name="connsiteX1708" fmla="*/ 479639 w 2967861"/>
                <a:gd name="connsiteY1708" fmla="*/ 1185903 h 2340761"/>
                <a:gd name="connsiteX1709" fmla="*/ 479639 w 2967861"/>
                <a:gd name="connsiteY1709" fmla="*/ 1188076 h 2340761"/>
                <a:gd name="connsiteX1710" fmla="*/ 477466 w 2967861"/>
                <a:gd name="connsiteY1710" fmla="*/ 1189007 h 2340761"/>
                <a:gd name="connsiteX1711" fmla="*/ 470325 w 2967861"/>
                <a:gd name="connsiteY1711" fmla="*/ 1196458 h 2340761"/>
                <a:gd name="connsiteX1712" fmla="*/ 458839 w 2967861"/>
                <a:gd name="connsiteY1712" fmla="*/ 1200804 h 2340761"/>
                <a:gd name="connsiteX1713" fmla="*/ 444248 w 2967861"/>
                <a:gd name="connsiteY1713" fmla="*/ 1202978 h 2340761"/>
                <a:gd name="connsiteX1714" fmla="*/ 429657 w 2967861"/>
                <a:gd name="connsiteY1714" fmla="*/ 1200804 h 2340761"/>
                <a:gd name="connsiteX1715" fmla="*/ 435866 w 2967861"/>
                <a:gd name="connsiteY1715" fmla="*/ 1213533 h 2340761"/>
                <a:gd name="connsiteX1716" fmla="*/ 444248 w 2967861"/>
                <a:gd name="connsiteY1716" fmla="*/ 1218810 h 2340761"/>
                <a:gd name="connsiteX1717" fmla="*/ 455734 w 2967861"/>
                <a:gd name="connsiteY1717" fmla="*/ 1223157 h 2340761"/>
                <a:gd name="connsiteX1718" fmla="*/ 465048 w 2967861"/>
                <a:gd name="connsiteY1718" fmla="*/ 1230607 h 2340761"/>
                <a:gd name="connsiteX1719" fmla="*/ 473430 w 2967861"/>
                <a:gd name="connsiteY1719" fmla="*/ 1230607 h 2340761"/>
                <a:gd name="connsiteX1720" fmla="*/ 473430 w 2967861"/>
                <a:gd name="connsiteY1720" fmla="*/ 1206082 h 2340761"/>
                <a:gd name="connsiteX1721" fmla="*/ 484916 w 2967861"/>
                <a:gd name="connsiteY1721" fmla="*/ 1206082 h 2340761"/>
                <a:gd name="connsiteX1722" fmla="*/ 488021 w 2967861"/>
                <a:gd name="connsiteY1722" fmla="*/ 1198631 h 2340761"/>
                <a:gd name="connsiteX1723" fmla="*/ 492057 w 2967861"/>
                <a:gd name="connsiteY1723" fmla="*/ 1193354 h 2340761"/>
                <a:gd name="connsiteX1724" fmla="*/ 495161 w 2967861"/>
                <a:gd name="connsiteY1724" fmla="*/ 1189007 h 2340761"/>
                <a:gd name="connsiteX1725" fmla="*/ 500439 w 2967861"/>
                <a:gd name="connsiteY1725" fmla="*/ 1185903 h 2340761"/>
                <a:gd name="connsiteX1726" fmla="*/ 499507 w 2967861"/>
                <a:gd name="connsiteY1726" fmla="*/ 1180625 h 2340761"/>
                <a:gd name="connsiteX1727" fmla="*/ 497334 w 2967861"/>
                <a:gd name="connsiteY1727" fmla="*/ 1176279 h 2340761"/>
                <a:gd name="connsiteX1728" fmla="*/ 497334 w 2967861"/>
                <a:gd name="connsiteY1728" fmla="*/ 1174106 h 2340761"/>
                <a:gd name="connsiteX1729" fmla="*/ 495161 w 2967861"/>
                <a:gd name="connsiteY1729" fmla="*/ 1171002 h 2340761"/>
                <a:gd name="connsiteX1730" fmla="*/ 494230 w 2967861"/>
                <a:gd name="connsiteY1730" fmla="*/ 1166655 h 2340761"/>
                <a:gd name="connsiteX1731" fmla="*/ 494230 w 2967861"/>
                <a:gd name="connsiteY1731" fmla="*/ 1161378 h 2340761"/>
                <a:gd name="connsiteX1732" fmla="*/ 499507 w 2967861"/>
                <a:gd name="connsiteY1732" fmla="*/ 1161378 h 2340761"/>
                <a:gd name="connsiteX1733" fmla="*/ 504785 w 2967861"/>
                <a:gd name="connsiteY1733" fmla="*/ 1163551 h 2340761"/>
                <a:gd name="connsiteX1734" fmla="*/ 507889 w 2967861"/>
                <a:gd name="connsiteY1734" fmla="*/ 1165724 h 2340761"/>
                <a:gd name="connsiteX1735" fmla="*/ 510062 w 2967861"/>
                <a:gd name="connsiteY1735" fmla="*/ 1165724 h 2340761"/>
                <a:gd name="connsiteX1736" fmla="*/ 514098 w 2967861"/>
                <a:gd name="connsiteY1736" fmla="*/ 1165724 h 2340761"/>
                <a:gd name="connsiteX1737" fmla="*/ 517203 w 2967861"/>
                <a:gd name="connsiteY1737" fmla="*/ 1165724 h 2340761"/>
                <a:gd name="connsiteX1738" fmla="*/ 521238 w 2967861"/>
                <a:gd name="connsiteY1738" fmla="*/ 1165724 h 2340761"/>
                <a:gd name="connsiteX1739" fmla="*/ 521238 w 2967861"/>
                <a:gd name="connsiteY1739" fmla="*/ 1161378 h 2340761"/>
                <a:gd name="connsiteX1740" fmla="*/ 509752 w 2967861"/>
                <a:gd name="connsiteY1740" fmla="*/ 1151754 h 2340761"/>
                <a:gd name="connsiteX1741" fmla="*/ 499197 w 2967861"/>
                <a:gd name="connsiteY1741" fmla="*/ 1144303 h 2340761"/>
                <a:gd name="connsiteX1742" fmla="*/ 484606 w 2967861"/>
                <a:gd name="connsiteY1742" fmla="*/ 1139026 h 2340761"/>
                <a:gd name="connsiteX1743" fmla="*/ 484606 w 2967861"/>
                <a:gd name="connsiteY1743" fmla="*/ 1128471 h 2340761"/>
                <a:gd name="connsiteX1744" fmla="*/ 470015 w 2967861"/>
                <a:gd name="connsiteY1744" fmla="*/ 1128471 h 2340761"/>
                <a:gd name="connsiteX1745" fmla="*/ 457597 w 2967861"/>
                <a:gd name="connsiteY1745" fmla="*/ 1109533 h 2340761"/>
                <a:gd name="connsiteX1746" fmla="*/ 443937 w 2967861"/>
                <a:gd name="connsiteY1746" fmla="*/ 1093701 h 2340761"/>
                <a:gd name="connsiteX1747" fmla="*/ 429346 w 2967861"/>
                <a:gd name="connsiteY1747" fmla="*/ 1078799 h 2340761"/>
                <a:gd name="connsiteX1748" fmla="*/ 429346 w 2967861"/>
                <a:gd name="connsiteY1748" fmla="*/ 1072590 h 2340761"/>
                <a:gd name="connsiteX1749" fmla="*/ 429346 w 2967861"/>
                <a:gd name="connsiteY1749" fmla="*/ 1069486 h 2340761"/>
                <a:gd name="connsiteX1750" fmla="*/ 429346 w 2967861"/>
                <a:gd name="connsiteY1750" fmla="*/ 1065140 h 2340761"/>
                <a:gd name="connsiteX1751" fmla="*/ 429346 w 2967861"/>
                <a:gd name="connsiteY1751" fmla="*/ 1064208 h 2340761"/>
                <a:gd name="connsiteX1752" fmla="*/ 433382 w 2967861"/>
                <a:gd name="connsiteY1752" fmla="*/ 1062035 h 2340761"/>
                <a:gd name="connsiteX1753" fmla="*/ 436487 w 2967861"/>
                <a:gd name="connsiteY1753" fmla="*/ 1057689 h 2340761"/>
                <a:gd name="connsiteX1754" fmla="*/ 438660 w 2967861"/>
                <a:gd name="connsiteY1754" fmla="*/ 1057689 h 2340761"/>
                <a:gd name="connsiteX1755" fmla="*/ 438660 w 2967861"/>
                <a:gd name="connsiteY1755" fmla="*/ 1056758 h 2340761"/>
                <a:gd name="connsiteX1756" fmla="*/ 440833 w 2967861"/>
                <a:gd name="connsiteY1756" fmla="*/ 1056758 h 2340761"/>
                <a:gd name="connsiteX1757" fmla="*/ 443006 w 2967861"/>
                <a:gd name="connsiteY1757" fmla="*/ 1056758 h 2340761"/>
                <a:gd name="connsiteX1758" fmla="*/ 443937 w 2967861"/>
                <a:gd name="connsiteY1758" fmla="*/ 1054584 h 2340761"/>
                <a:gd name="connsiteX1759" fmla="*/ 446111 w 2967861"/>
                <a:gd name="connsiteY1759" fmla="*/ 1057689 h 2340761"/>
                <a:gd name="connsiteX1760" fmla="*/ 448284 w 2967861"/>
                <a:gd name="connsiteY1760" fmla="*/ 1062035 h 2340761"/>
                <a:gd name="connsiteX1761" fmla="*/ 448284 w 2967861"/>
                <a:gd name="connsiteY1761" fmla="*/ 1065140 h 2340761"/>
                <a:gd name="connsiteX1762" fmla="*/ 450457 w 2967861"/>
                <a:gd name="connsiteY1762" fmla="*/ 1071349 h 2340761"/>
                <a:gd name="connsiteX1763" fmla="*/ 465048 w 2967861"/>
                <a:gd name="connsiteY1763" fmla="*/ 1067002 h 2340761"/>
                <a:gd name="connsiteX1764" fmla="*/ 472188 w 2967861"/>
                <a:gd name="connsiteY1764" fmla="*/ 1087181 h 2340761"/>
                <a:gd name="connsiteX1765" fmla="*/ 479328 w 2967861"/>
                <a:gd name="connsiteY1765" fmla="*/ 1098668 h 2340761"/>
                <a:gd name="connsiteX1766" fmla="*/ 487710 w 2967861"/>
                <a:gd name="connsiteY1766" fmla="*/ 1103945 h 2340761"/>
                <a:gd name="connsiteX1767" fmla="*/ 497024 w 2967861"/>
                <a:gd name="connsiteY1767" fmla="*/ 1106118 h 2340761"/>
                <a:gd name="connsiteX1768" fmla="*/ 507579 w 2967861"/>
                <a:gd name="connsiteY1768" fmla="*/ 1111396 h 2340761"/>
                <a:gd name="connsiteX1769" fmla="*/ 521238 w 2967861"/>
                <a:gd name="connsiteY1769" fmla="*/ 1121020 h 2340761"/>
                <a:gd name="connsiteX1770" fmla="*/ 526516 w 2967861"/>
                <a:gd name="connsiteY1770" fmla="*/ 1126297 h 2340761"/>
                <a:gd name="connsiteX1771" fmla="*/ 526516 w 2967861"/>
                <a:gd name="connsiteY1771" fmla="*/ 1133748 h 2340761"/>
                <a:gd name="connsiteX1772" fmla="*/ 524343 w 2967861"/>
                <a:gd name="connsiteY1772" fmla="*/ 1141199 h 2340761"/>
                <a:gd name="connsiteX1773" fmla="*/ 522170 w 2967861"/>
                <a:gd name="connsiteY1773" fmla="*/ 1150823 h 2340761"/>
                <a:gd name="connsiteX1774" fmla="*/ 524343 w 2967861"/>
                <a:gd name="connsiteY1774" fmla="*/ 1161378 h 2340761"/>
                <a:gd name="connsiteX1775" fmla="*/ 528379 w 2967861"/>
                <a:gd name="connsiteY1775" fmla="*/ 1165724 h 2340761"/>
                <a:gd name="connsiteX1776" fmla="*/ 531483 w 2967861"/>
                <a:gd name="connsiteY1776" fmla="*/ 1166655 h 2340761"/>
                <a:gd name="connsiteX1777" fmla="*/ 536761 w 2967861"/>
                <a:gd name="connsiteY1777" fmla="*/ 1171002 h 2340761"/>
                <a:gd name="connsiteX1778" fmla="*/ 540797 w 2967861"/>
                <a:gd name="connsiteY1778" fmla="*/ 1174106 h 2340761"/>
                <a:gd name="connsiteX1779" fmla="*/ 543901 w 2967861"/>
                <a:gd name="connsiteY1779" fmla="*/ 1176279 h 2340761"/>
                <a:gd name="connsiteX1780" fmla="*/ 560665 w 2967861"/>
                <a:gd name="connsiteY1780" fmla="*/ 1225951 h 2340761"/>
                <a:gd name="connsiteX1781" fmla="*/ 564701 w 2967861"/>
                <a:gd name="connsiteY1781" fmla="*/ 1225951 h 2340761"/>
                <a:gd name="connsiteX1782" fmla="*/ 565632 w 2967861"/>
                <a:gd name="connsiteY1782" fmla="*/ 1228124 h 2340761"/>
                <a:gd name="connsiteX1783" fmla="*/ 567805 w 2967861"/>
                <a:gd name="connsiteY1783" fmla="*/ 1228124 h 2340761"/>
                <a:gd name="connsiteX1784" fmla="*/ 569978 w 2967861"/>
                <a:gd name="connsiteY1784" fmla="*/ 1230297 h 2340761"/>
                <a:gd name="connsiteX1785" fmla="*/ 575256 w 2967861"/>
                <a:gd name="connsiteY1785" fmla="*/ 1228124 h 2340761"/>
                <a:gd name="connsiteX1786" fmla="*/ 580534 w 2967861"/>
                <a:gd name="connsiteY1786" fmla="*/ 1225951 h 2340761"/>
                <a:gd name="connsiteX1787" fmla="*/ 582707 w 2967861"/>
                <a:gd name="connsiteY1787" fmla="*/ 1225019 h 2340761"/>
                <a:gd name="connsiteX1788" fmla="*/ 584880 w 2967861"/>
                <a:gd name="connsiteY1788" fmla="*/ 1220673 h 2340761"/>
                <a:gd name="connsiteX1789" fmla="*/ 584880 w 2967861"/>
                <a:gd name="connsiteY1789" fmla="*/ 1218500 h 2340761"/>
                <a:gd name="connsiteX1790" fmla="*/ 587053 w 2967861"/>
                <a:gd name="connsiteY1790" fmla="*/ 1215395 h 2340761"/>
                <a:gd name="connsiteX1791" fmla="*/ 587984 w 2967861"/>
                <a:gd name="connsiteY1791" fmla="*/ 1211049 h 2340761"/>
                <a:gd name="connsiteX1792" fmla="*/ 592020 w 2967861"/>
                <a:gd name="connsiteY1792" fmla="*/ 1210118 h 2340761"/>
                <a:gd name="connsiteX1793" fmla="*/ 597298 w 2967861"/>
                <a:gd name="connsiteY1793" fmla="*/ 1205772 h 2340761"/>
                <a:gd name="connsiteX1794" fmla="*/ 594193 w 2967861"/>
                <a:gd name="connsiteY1794" fmla="*/ 1188697 h 2340761"/>
                <a:gd name="connsiteX1795" fmla="*/ 587053 w 2967861"/>
                <a:gd name="connsiteY1795" fmla="*/ 1172864 h 2340761"/>
                <a:gd name="connsiteX1796" fmla="*/ 577740 w 2967861"/>
                <a:gd name="connsiteY1796" fmla="*/ 1161378 h 2340761"/>
                <a:gd name="connsiteX1797" fmla="*/ 577740 w 2967861"/>
                <a:gd name="connsiteY1797" fmla="*/ 1156411 h 2340761"/>
                <a:gd name="connsiteX1798" fmla="*/ 580844 w 2967861"/>
                <a:gd name="connsiteY1798" fmla="*/ 1158584 h 2340761"/>
                <a:gd name="connsiteX1799" fmla="*/ 580844 w 2967861"/>
                <a:gd name="connsiteY1799" fmla="*/ 1159515 h 2340761"/>
                <a:gd name="connsiteX1800" fmla="*/ 583017 w 2967861"/>
                <a:gd name="connsiteY1800" fmla="*/ 1161688 h 2340761"/>
                <a:gd name="connsiteX1801" fmla="*/ 585190 w 2967861"/>
                <a:gd name="connsiteY1801" fmla="*/ 1166035 h 2340761"/>
                <a:gd name="connsiteX1802" fmla="*/ 592331 w 2967861"/>
                <a:gd name="connsiteY1802" fmla="*/ 1163861 h 2340761"/>
                <a:gd name="connsiteX1803" fmla="*/ 595435 w 2967861"/>
                <a:gd name="connsiteY1803" fmla="*/ 1163861 h 2340761"/>
                <a:gd name="connsiteX1804" fmla="*/ 597608 w 2967861"/>
                <a:gd name="connsiteY1804" fmla="*/ 1163861 h 2340761"/>
                <a:gd name="connsiteX1805" fmla="*/ 599781 w 2967861"/>
                <a:gd name="connsiteY1805" fmla="*/ 1161688 h 2340761"/>
                <a:gd name="connsiteX1806" fmla="*/ 599781 w 2967861"/>
                <a:gd name="connsiteY1806" fmla="*/ 1159515 h 2340761"/>
                <a:gd name="connsiteX1807" fmla="*/ 599781 w 2967861"/>
                <a:gd name="connsiteY1807" fmla="*/ 1158584 h 2340761"/>
                <a:gd name="connsiteX1808" fmla="*/ 597608 w 2967861"/>
                <a:gd name="connsiteY1808" fmla="*/ 1154238 h 2340761"/>
                <a:gd name="connsiteX1809" fmla="*/ 597608 w 2967861"/>
                <a:gd name="connsiteY1809" fmla="*/ 1148960 h 2340761"/>
                <a:gd name="connsiteX1810" fmla="*/ 600713 w 2967861"/>
                <a:gd name="connsiteY1810" fmla="*/ 1148960 h 2340761"/>
                <a:gd name="connsiteX1811" fmla="*/ 600713 w 2967861"/>
                <a:gd name="connsiteY1811" fmla="*/ 1144614 h 2340761"/>
                <a:gd name="connsiteX1812" fmla="*/ 604748 w 2967861"/>
                <a:gd name="connsiteY1812" fmla="*/ 1144614 h 2340761"/>
                <a:gd name="connsiteX1813" fmla="*/ 607853 w 2967861"/>
                <a:gd name="connsiteY1813" fmla="*/ 1144614 h 2340761"/>
                <a:gd name="connsiteX1814" fmla="*/ 610026 w 2967861"/>
                <a:gd name="connsiteY1814" fmla="*/ 1146787 h 2340761"/>
                <a:gd name="connsiteX1815" fmla="*/ 612199 w 2967861"/>
                <a:gd name="connsiteY1815" fmla="*/ 1146787 h 2340761"/>
                <a:gd name="connsiteX1816" fmla="*/ 614372 w 2967861"/>
                <a:gd name="connsiteY1816" fmla="*/ 1148960 h 2340761"/>
                <a:gd name="connsiteX1817" fmla="*/ 619650 w 2967861"/>
                <a:gd name="connsiteY1817" fmla="*/ 1151133 h 2340761"/>
                <a:gd name="connsiteX1818" fmla="*/ 622754 w 2967861"/>
                <a:gd name="connsiteY1818" fmla="*/ 1152064 h 2340761"/>
                <a:gd name="connsiteX1819" fmla="*/ 624927 w 2967861"/>
                <a:gd name="connsiteY1819" fmla="*/ 1154238 h 2340761"/>
                <a:gd name="connsiteX1820" fmla="*/ 627100 w 2967861"/>
                <a:gd name="connsiteY1820" fmla="*/ 1156411 h 2340761"/>
                <a:gd name="connsiteX1821" fmla="*/ 630205 w 2967861"/>
                <a:gd name="connsiteY1821" fmla="*/ 1158584 h 2340761"/>
                <a:gd name="connsiteX1822" fmla="*/ 634241 w 2967861"/>
                <a:gd name="connsiteY1822" fmla="*/ 1161688 h 2340761"/>
                <a:gd name="connsiteX1823" fmla="*/ 632068 w 2967861"/>
                <a:gd name="connsiteY1823" fmla="*/ 1166966 h 2340761"/>
                <a:gd name="connsiteX1824" fmla="*/ 629894 w 2967861"/>
                <a:gd name="connsiteY1824" fmla="*/ 1171312 h 2340761"/>
                <a:gd name="connsiteX1825" fmla="*/ 629894 w 2967861"/>
                <a:gd name="connsiteY1825" fmla="*/ 1174416 h 2340761"/>
                <a:gd name="connsiteX1826" fmla="*/ 629894 w 2967861"/>
                <a:gd name="connsiteY1826" fmla="*/ 1178763 h 2340761"/>
                <a:gd name="connsiteX1827" fmla="*/ 629894 w 2967861"/>
                <a:gd name="connsiteY1827" fmla="*/ 1181867 h 2340761"/>
                <a:gd name="connsiteX1828" fmla="*/ 629894 w 2967861"/>
                <a:gd name="connsiteY1828" fmla="*/ 1186213 h 2340761"/>
                <a:gd name="connsiteX1829" fmla="*/ 629894 w 2967861"/>
                <a:gd name="connsiteY1829" fmla="*/ 1189318 h 2340761"/>
                <a:gd name="connsiteX1830" fmla="*/ 636103 w 2967861"/>
                <a:gd name="connsiteY1830" fmla="*/ 1206392 h 2340761"/>
                <a:gd name="connsiteX1831" fmla="*/ 648521 w 2967861"/>
                <a:gd name="connsiteY1831" fmla="*/ 1223467 h 2340761"/>
                <a:gd name="connsiteX1832" fmla="*/ 665285 w 2967861"/>
                <a:gd name="connsiteY1832" fmla="*/ 1234022 h 2340761"/>
                <a:gd name="connsiteX1833" fmla="*/ 680808 w 2967861"/>
                <a:gd name="connsiteY1833" fmla="*/ 1238368 h 2340761"/>
                <a:gd name="connsiteX1834" fmla="*/ 684843 w 2967861"/>
                <a:gd name="connsiteY1834" fmla="*/ 1236195 h 2340761"/>
                <a:gd name="connsiteX1835" fmla="*/ 687948 w 2967861"/>
                <a:gd name="connsiteY1835" fmla="*/ 1233091 h 2340761"/>
                <a:gd name="connsiteX1836" fmla="*/ 690121 w 2967861"/>
                <a:gd name="connsiteY1836" fmla="*/ 1228744 h 2340761"/>
                <a:gd name="connsiteX1837" fmla="*/ 695399 w 2967861"/>
                <a:gd name="connsiteY1837" fmla="*/ 1226571 h 2340761"/>
                <a:gd name="connsiteX1838" fmla="*/ 699434 w 2967861"/>
                <a:gd name="connsiteY1838" fmla="*/ 1225640 h 2340761"/>
                <a:gd name="connsiteX1839" fmla="*/ 704712 w 2967861"/>
                <a:gd name="connsiteY1839" fmla="*/ 1226571 h 2340761"/>
                <a:gd name="connsiteX1840" fmla="*/ 714025 w 2967861"/>
                <a:gd name="connsiteY1840" fmla="*/ 1230918 h 2340761"/>
                <a:gd name="connsiteX1841" fmla="*/ 721165 w 2967861"/>
                <a:gd name="connsiteY1841" fmla="*/ 1234022 h 2340761"/>
                <a:gd name="connsiteX1842" fmla="*/ 728306 w 2967861"/>
                <a:gd name="connsiteY1842" fmla="*/ 1236195 h 2340761"/>
                <a:gd name="connsiteX1843" fmla="*/ 735446 w 2967861"/>
                <a:gd name="connsiteY1843" fmla="*/ 1234022 h 2340761"/>
                <a:gd name="connsiteX1844" fmla="*/ 743828 w 2967861"/>
                <a:gd name="connsiteY1844" fmla="*/ 1226571 h 2340761"/>
                <a:gd name="connsiteX1845" fmla="*/ 750968 w 2967861"/>
                <a:gd name="connsiteY1845" fmla="*/ 1226571 h 2340761"/>
                <a:gd name="connsiteX1846" fmla="*/ 755004 w 2967861"/>
                <a:gd name="connsiteY1846" fmla="*/ 1226571 h 2340761"/>
                <a:gd name="connsiteX1847" fmla="*/ 758109 w 2967861"/>
                <a:gd name="connsiteY1847" fmla="*/ 1226571 h 2340761"/>
                <a:gd name="connsiteX1848" fmla="*/ 760282 w 2967861"/>
                <a:gd name="connsiteY1848" fmla="*/ 1228744 h 2340761"/>
                <a:gd name="connsiteX1849" fmla="*/ 762455 w 2967861"/>
                <a:gd name="connsiteY1849" fmla="*/ 1230918 h 2340761"/>
                <a:gd name="connsiteX1850" fmla="*/ 762455 w 2967861"/>
                <a:gd name="connsiteY1850" fmla="*/ 1234022 h 2340761"/>
                <a:gd name="connsiteX1851" fmla="*/ 764628 w 2967861"/>
                <a:gd name="connsiteY1851" fmla="*/ 1238368 h 2340761"/>
                <a:gd name="connsiteX1852" fmla="*/ 767732 w 2967861"/>
                <a:gd name="connsiteY1852" fmla="*/ 1251097 h 2340761"/>
                <a:gd name="connsiteX1853" fmla="*/ 765870 w 2967861"/>
                <a:gd name="connsiteY1853" fmla="*/ 1265377 h 2340761"/>
                <a:gd name="connsiteX1854" fmla="*/ 845033 w 2967861"/>
                <a:gd name="connsiteY1854" fmla="*/ 1136232 h 2340761"/>
                <a:gd name="connsiteX1855" fmla="*/ 825165 w 2967861"/>
                <a:gd name="connsiteY1855" fmla="*/ 1141509 h 2340761"/>
                <a:gd name="connsiteX1856" fmla="*/ 803434 w 2967861"/>
                <a:gd name="connsiteY1856" fmla="*/ 1143682 h 2340761"/>
                <a:gd name="connsiteX1857" fmla="*/ 781702 w 2967861"/>
                <a:gd name="connsiteY1857" fmla="*/ 1139336 h 2340761"/>
                <a:gd name="connsiteX1858" fmla="*/ 773320 w 2967861"/>
                <a:gd name="connsiteY1858" fmla="*/ 1136232 h 2340761"/>
                <a:gd name="connsiteX1859" fmla="*/ 766180 w 2967861"/>
                <a:gd name="connsiteY1859" fmla="*/ 1130954 h 2340761"/>
                <a:gd name="connsiteX1860" fmla="*/ 756867 w 2967861"/>
                <a:gd name="connsiteY1860" fmla="*/ 1124745 h 2340761"/>
                <a:gd name="connsiteX1861" fmla="*/ 742276 w 2967861"/>
                <a:gd name="connsiteY1861" fmla="*/ 1124745 h 2340761"/>
                <a:gd name="connsiteX1862" fmla="*/ 727685 w 2967861"/>
                <a:gd name="connsiteY1862" fmla="*/ 1126918 h 2340761"/>
                <a:gd name="connsiteX1863" fmla="*/ 713094 w 2967861"/>
                <a:gd name="connsiteY1863" fmla="*/ 1134369 h 2340761"/>
                <a:gd name="connsiteX1864" fmla="*/ 700676 w 2967861"/>
                <a:gd name="connsiteY1864" fmla="*/ 1139647 h 2340761"/>
                <a:gd name="connsiteX1865" fmla="*/ 686085 w 2967861"/>
                <a:gd name="connsiteY1865" fmla="*/ 1141820 h 2340761"/>
                <a:gd name="connsiteX1866" fmla="*/ 671494 w 2967861"/>
                <a:gd name="connsiteY1866" fmla="*/ 1136542 h 2340761"/>
                <a:gd name="connsiteX1867" fmla="*/ 666217 w 2967861"/>
                <a:gd name="connsiteY1867" fmla="*/ 1134369 h 2340761"/>
                <a:gd name="connsiteX1868" fmla="*/ 662181 w 2967861"/>
                <a:gd name="connsiteY1868" fmla="*/ 1132196 h 2340761"/>
                <a:gd name="connsiteX1869" fmla="*/ 659076 w 2967861"/>
                <a:gd name="connsiteY1869" fmla="*/ 1131265 h 2340761"/>
                <a:gd name="connsiteX1870" fmla="*/ 656903 w 2967861"/>
                <a:gd name="connsiteY1870" fmla="*/ 1126918 h 2340761"/>
                <a:gd name="connsiteX1871" fmla="*/ 656903 w 2967861"/>
                <a:gd name="connsiteY1871" fmla="*/ 1123814 h 2340761"/>
                <a:gd name="connsiteX1872" fmla="*/ 654730 w 2967861"/>
                <a:gd name="connsiteY1872" fmla="*/ 1116363 h 2340761"/>
                <a:gd name="connsiteX1873" fmla="*/ 654730 w 2967861"/>
                <a:gd name="connsiteY1873" fmla="*/ 1110154 h 2340761"/>
                <a:gd name="connsiteX1874" fmla="*/ 658766 w 2967861"/>
                <a:gd name="connsiteY1874" fmla="*/ 1099599 h 2340761"/>
                <a:gd name="connsiteX1875" fmla="*/ 665906 w 2967861"/>
                <a:gd name="connsiteY1875" fmla="*/ 1086871 h 2340761"/>
                <a:gd name="connsiteX1876" fmla="*/ 674288 w 2967861"/>
                <a:gd name="connsiteY1876" fmla="*/ 1071969 h 2340761"/>
                <a:gd name="connsiteX1877" fmla="*/ 683602 w 2967861"/>
                <a:gd name="connsiteY1877" fmla="*/ 1057068 h 2340761"/>
                <a:gd name="connsiteX1878" fmla="*/ 690742 w 2967861"/>
                <a:gd name="connsiteY1878" fmla="*/ 1043408 h 2340761"/>
                <a:gd name="connsiteX1879" fmla="*/ 694778 w 2967861"/>
                <a:gd name="connsiteY1879" fmla="*/ 1035026 h 2340761"/>
                <a:gd name="connsiteX1880" fmla="*/ 703160 w 2967861"/>
                <a:gd name="connsiteY1880" fmla="*/ 1037199 h 2340761"/>
                <a:gd name="connsiteX1881" fmla="*/ 710300 w 2967861"/>
                <a:gd name="connsiteY1881" fmla="*/ 1040304 h 2340761"/>
                <a:gd name="connsiteX1882" fmla="*/ 715578 w 2967861"/>
                <a:gd name="connsiteY1882" fmla="*/ 1042477 h 2340761"/>
                <a:gd name="connsiteX1883" fmla="*/ 721786 w 2967861"/>
                <a:gd name="connsiteY1883" fmla="*/ 1047755 h 2340761"/>
                <a:gd name="connsiteX1884" fmla="*/ 724891 w 2967861"/>
                <a:gd name="connsiteY1884" fmla="*/ 1049928 h 2340761"/>
                <a:gd name="connsiteX1885" fmla="*/ 727064 w 2967861"/>
                <a:gd name="connsiteY1885" fmla="*/ 1049928 h 2340761"/>
                <a:gd name="connsiteX1886" fmla="*/ 729237 w 2967861"/>
                <a:gd name="connsiteY1886" fmla="*/ 1049928 h 2340761"/>
                <a:gd name="connsiteX1887" fmla="*/ 730168 w 2967861"/>
                <a:gd name="connsiteY1887" fmla="*/ 1050859 h 2340761"/>
                <a:gd name="connsiteX1888" fmla="*/ 717751 w 2967861"/>
                <a:gd name="connsiteY1888" fmla="*/ 1055205 h 2340761"/>
                <a:gd name="connsiteX1889" fmla="*/ 721786 w 2967861"/>
                <a:gd name="connsiteY1889" fmla="*/ 1064829 h 2340761"/>
                <a:gd name="connsiteX1890" fmla="*/ 728927 w 2967861"/>
                <a:gd name="connsiteY1890" fmla="*/ 1072280 h 2340761"/>
                <a:gd name="connsiteX1891" fmla="*/ 734204 w 2967861"/>
                <a:gd name="connsiteY1891" fmla="*/ 1079731 h 2340761"/>
                <a:gd name="connsiteX1892" fmla="*/ 743518 w 2967861"/>
                <a:gd name="connsiteY1892" fmla="*/ 1080662 h 2340761"/>
                <a:gd name="connsiteX1893" fmla="*/ 755935 w 2967861"/>
                <a:gd name="connsiteY1893" fmla="*/ 1075384 h 2340761"/>
                <a:gd name="connsiteX1894" fmla="*/ 765249 w 2967861"/>
                <a:gd name="connsiteY1894" fmla="*/ 1067934 h 2340761"/>
                <a:gd name="connsiteX1895" fmla="*/ 780771 w 2967861"/>
                <a:gd name="connsiteY1895" fmla="*/ 1073211 h 2340761"/>
                <a:gd name="connsiteX1896" fmla="*/ 800640 w 2967861"/>
                <a:gd name="connsiteY1896" fmla="*/ 1084698 h 2340761"/>
                <a:gd name="connsiteX1897" fmla="*/ 821439 w 2967861"/>
                <a:gd name="connsiteY1897" fmla="*/ 1097426 h 2340761"/>
                <a:gd name="connsiteX1898" fmla="*/ 836030 w 2967861"/>
                <a:gd name="connsiteY1898" fmla="*/ 1110154 h 2340761"/>
                <a:gd name="connsiteX1899" fmla="*/ 844413 w 2967861"/>
                <a:gd name="connsiteY1899" fmla="*/ 1125056 h 2340761"/>
                <a:gd name="connsiteX1900" fmla="*/ 850621 w 2967861"/>
                <a:gd name="connsiteY1900" fmla="*/ 1125056 h 2340761"/>
                <a:gd name="connsiteX1901" fmla="*/ 845033 w 2967861"/>
                <a:gd name="connsiteY1901" fmla="*/ 1136232 h 2340761"/>
                <a:gd name="connsiteX1902" fmla="*/ 1025402 w 2967861"/>
                <a:gd name="connsiteY1902" fmla="*/ 1146787 h 2340761"/>
                <a:gd name="connsiteX1903" fmla="*/ 1022298 w 2967861"/>
                <a:gd name="connsiteY1903" fmla="*/ 1146787 h 2340761"/>
                <a:gd name="connsiteX1904" fmla="*/ 1018262 w 2967861"/>
                <a:gd name="connsiteY1904" fmla="*/ 1146787 h 2340761"/>
                <a:gd name="connsiteX1905" fmla="*/ 1015157 w 2967861"/>
                <a:gd name="connsiteY1905" fmla="*/ 1146787 h 2340761"/>
                <a:gd name="connsiteX1906" fmla="*/ 1011122 w 2967861"/>
                <a:gd name="connsiteY1906" fmla="*/ 1144614 h 2340761"/>
                <a:gd name="connsiteX1907" fmla="*/ 1008949 w 2967861"/>
                <a:gd name="connsiteY1907" fmla="*/ 1161688 h 2340761"/>
                <a:gd name="connsiteX1908" fmla="*/ 1011122 w 2967861"/>
                <a:gd name="connsiteY1908" fmla="*/ 1173175 h 2340761"/>
                <a:gd name="connsiteX1909" fmla="*/ 1016399 w 2967861"/>
                <a:gd name="connsiteY1909" fmla="*/ 1183730 h 2340761"/>
                <a:gd name="connsiteX1910" fmla="*/ 1020435 w 2967861"/>
                <a:gd name="connsiteY1910" fmla="*/ 1196458 h 2340761"/>
                <a:gd name="connsiteX1911" fmla="*/ 1022608 w 2967861"/>
                <a:gd name="connsiteY1911" fmla="*/ 1217569 h 2340761"/>
                <a:gd name="connsiteX1912" fmla="*/ 995600 w 2967861"/>
                <a:gd name="connsiteY1912" fmla="*/ 1218500 h 2340761"/>
                <a:gd name="connsiteX1913" fmla="*/ 976973 w 2967861"/>
                <a:gd name="connsiteY1913" fmla="*/ 1215395 h 2340761"/>
                <a:gd name="connsiteX1914" fmla="*/ 966418 w 2967861"/>
                <a:gd name="connsiteY1914" fmla="*/ 1205772 h 2340761"/>
                <a:gd name="connsiteX1915" fmla="*/ 962382 w 2967861"/>
                <a:gd name="connsiteY1915" fmla="*/ 1188697 h 2340761"/>
                <a:gd name="connsiteX1916" fmla="*/ 962382 w 2967861"/>
                <a:gd name="connsiteY1916" fmla="*/ 1165414 h 2340761"/>
                <a:gd name="connsiteX1917" fmla="*/ 974800 w 2967861"/>
                <a:gd name="connsiteY1917" fmla="*/ 1165414 h 2340761"/>
                <a:gd name="connsiteX1918" fmla="*/ 967660 w 2967861"/>
                <a:gd name="connsiteY1918" fmla="*/ 1151754 h 2340761"/>
                <a:gd name="connsiteX1919" fmla="*/ 955242 w 2967861"/>
                <a:gd name="connsiteY1919" fmla="*/ 1138094 h 2340761"/>
                <a:gd name="connsiteX1920" fmla="*/ 944686 w 2967861"/>
                <a:gd name="connsiteY1920" fmla="*/ 1121020 h 2340761"/>
                <a:gd name="connsiteX1921" fmla="*/ 933200 w 2967861"/>
                <a:gd name="connsiteY1921" fmla="*/ 1103945 h 2340761"/>
                <a:gd name="connsiteX1922" fmla="*/ 927922 w 2967861"/>
                <a:gd name="connsiteY1922" fmla="*/ 1086871 h 2340761"/>
                <a:gd name="connsiteX1923" fmla="*/ 931027 w 2967861"/>
                <a:gd name="connsiteY1923" fmla="*/ 1071038 h 2340761"/>
                <a:gd name="connsiteX1924" fmla="*/ 938167 w 2967861"/>
                <a:gd name="connsiteY1924" fmla="*/ 1059552 h 2340761"/>
                <a:gd name="connsiteX1925" fmla="*/ 949653 w 2967861"/>
                <a:gd name="connsiteY1925" fmla="*/ 1049928 h 2340761"/>
                <a:gd name="connsiteX1926" fmla="*/ 962071 w 2967861"/>
                <a:gd name="connsiteY1926" fmla="*/ 1044650 h 2340761"/>
                <a:gd name="connsiteX1927" fmla="*/ 974489 w 2967861"/>
                <a:gd name="connsiteY1927" fmla="*/ 1039373 h 2340761"/>
                <a:gd name="connsiteX1928" fmla="*/ 985976 w 2967861"/>
                <a:gd name="connsiteY1928" fmla="*/ 1029749 h 2340761"/>
                <a:gd name="connsiteX1929" fmla="*/ 995289 w 2967861"/>
                <a:gd name="connsiteY1929" fmla="*/ 1029749 h 2340761"/>
                <a:gd name="connsiteX1930" fmla="*/ 1000567 w 2967861"/>
                <a:gd name="connsiteY1930" fmla="*/ 1031922 h 2340761"/>
                <a:gd name="connsiteX1931" fmla="*/ 1005844 w 2967861"/>
                <a:gd name="connsiteY1931" fmla="*/ 1031922 h 2340761"/>
                <a:gd name="connsiteX1932" fmla="*/ 1011122 w 2967861"/>
                <a:gd name="connsiteY1932" fmla="*/ 1034095 h 2340761"/>
                <a:gd name="connsiteX1933" fmla="*/ 1008017 w 2967861"/>
                <a:gd name="connsiteY1933" fmla="*/ 1049928 h 2340761"/>
                <a:gd name="connsiteX1934" fmla="*/ 1000877 w 2967861"/>
                <a:gd name="connsiteY1934" fmla="*/ 1063587 h 2340761"/>
                <a:gd name="connsiteX1935" fmla="*/ 986286 w 2967861"/>
                <a:gd name="connsiteY1935" fmla="*/ 1068865 h 2340761"/>
                <a:gd name="connsiteX1936" fmla="*/ 966418 w 2967861"/>
                <a:gd name="connsiteY1936" fmla="*/ 1071038 h 2340761"/>
                <a:gd name="connsiteX1937" fmla="*/ 973558 w 2967861"/>
                <a:gd name="connsiteY1937" fmla="*/ 1086871 h 2340761"/>
                <a:gd name="connsiteX1938" fmla="*/ 985976 w 2967861"/>
                <a:gd name="connsiteY1938" fmla="*/ 1101772 h 2340761"/>
                <a:gd name="connsiteX1939" fmla="*/ 1001498 w 2967861"/>
                <a:gd name="connsiteY1939" fmla="*/ 1111396 h 2340761"/>
                <a:gd name="connsiteX1940" fmla="*/ 1000567 w 2967861"/>
                <a:gd name="connsiteY1940" fmla="*/ 1115742 h 2340761"/>
                <a:gd name="connsiteX1941" fmla="*/ 998394 w 2967861"/>
                <a:gd name="connsiteY1941" fmla="*/ 1116674 h 2340761"/>
                <a:gd name="connsiteX1942" fmla="*/ 996220 w 2967861"/>
                <a:gd name="connsiteY1942" fmla="*/ 1116674 h 2340761"/>
                <a:gd name="connsiteX1943" fmla="*/ 995289 w 2967861"/>
                <a:gd name="connsiteY1943" fmla="*/ 1121020 h 2340761"/>
                <a:gd name="connsiteX1944" fmla="*/ 1000567 w 2967861"/>
                <a:gd name="connsiteY1944" fmla="*/ 1130644 h 2340761"/>
                <a:gd name="connsiteX1945" fmla="*/ 1005844 w 2967861"/>
                <a:gd name="connsiteY1945" fmla="*/ 1139026 h 2340761"/>
                <a:gd name="connsiteX1946" fmla="*/ 1008017 w 2967861"/>
                <a:gd name="connsiteY1946" fmla="*/ 1143372 h 2340761"/>
                <a:gd name="connsiteX1947" fmla="*/ 1008949 w 2967861"/>
                <a:gd name="connsiteY1947" fmla="*/ 1144303 h 2340761"/>
                <a:gd name="connsiteX1948" fmla="*/ 1011122 w 2967861"/>
                <a:gd name="connsiteY1948" fmla="*/ 1143372 h 2340761"/>
                <a:gd name="connsiteX1949" fmla="*/ 1011122 w 2967861"/>
                <a:gd name="connsiteY1949" fmla="*/ 1141199 h 2340761"/>
                <a:gd name="connsiteX1950" fmla="*/ 1013295 w 2967861"/>
                <a:gd name="connsiteY1950" fmla="*/ 1138094 h 2340761"/>
                <a:gd name="connsiteX1951" fmla="*/ 1013295 w 2967861"/>
                <a:gd name="connsiteY1951" fmla="*/ 1133748 h 2340761"/>
                <a:gd name="connsiteX1952" fmla="*/ 1015468 w 2967861"/>
                <a:gd name="connsiteY1952" fmla="*/ 1131575 h 2340761"/>
                <a:gd name="connsiteX1953" fmla="*/ 1018573 w 2967861"/>
                <a:gd name="connsiteY1953" fmla="*/ 1133748 h 2340761"/>
                <a:gd name="connsiteX1954" fmla="*/ 1022608 w 2967861"/>
                <a:gd name="connsiteY1954" fmla="*/ 1138094 h 2340761"/>
                <a:gd name="connsiteX1955" fmla="*/ 1023540 w 2967861"/>
                <a:gd name="connsiteY1955" fmla="*/ 1139026 h 2340761"/>
                <a:gd name="connsiteX1956" fmla="*/ 1027575 w 2967861"/>
                <a:gd name="connsiteY1956" fmla="*/ 1141199 h 2340761"/>
                <a:gd name="connsiteX1957" fmla="*/ 1030680 w 2967861"/>
                <a:gd name="connsiteY1957" fmla="*/ 1144303 h 2340761"/>
                <a:gd name="connsiteX1958" fmla="*/ 1025402 w 2967861"/>
                <a:gd name="connsiteY1958" fmla="*/ 1146787 h 234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Lst>
              <a:rect l="l" t="t" r="r" b="b"/>
              <a:pathLst>
                <a:path w="2967861" h="2340761">
                  <a:moveTo>
                    <a:pt x="2965999" y="516271"/>
                  </a:moveTo>
                  <a:lnTo>
                    <a:pt x="2956685" y="502612"/>
                  </a:lnTo>
                  <a:lnTo>
                    <a:pt x="2945199" y="489883"/>
                  </a:lnTo>
                  <a:lnTo>
                    <a:pt x="2934644" y="477155"/>
                  </a:lnTo>
                  <a:lnTo>
                    <a:pt x="2930608" y="477155"/>
                  </a:lnTo>
                  <a:lnTo>
                    <a:pt x="2929677" y="477155"/>
                  </a:lnTo>
                  <a:lnTo>
                    <a:pt x="2927503" y="479328"/>
                  </a:lnTo>
                  <a:lnTo>
                    <a:pt x="2925330" y="479328"/>
                  </a:lnTo>
                  <a:lnTo>
                    <a:pt x="2923158" y="480260"/>
                  </a:lnTo>
                  <a:lnTo>
                    <a:pt x="2905462" y="477155"/>
                  </a:lnTo>
                  <a:lnTo>
                    <a:pt x="2896149" y="469705"/>
                  </a:lnTo>
                  <a:lnTo>
                    <a:pt x="2889008" y="460081"/>
                  </a:lnTo>
                  <a:lnTo>
                    <a:pt x="2881868" y="449526"/>
                  </a:lnTo>
                  <a:lnTo>
                    <a:pt x="2871313" y="439902"/>
                  </a:lnTo>
                  <a:lnTo>
                    <a:pt x="2866035" y="435555"/>
                  </a:lnTo>
                  <a:lnTo>
                    <a:pt x="2859827" y="435555"/>
                  </a:lnTo>
                  <a:lnTo>
                    <a:pt x="2854549" y="434624"/>
                  </a:lnTo>
                  <a:lnTo>
                    <a:pt x="2849271" y="434624"/>
                  </a:lnTo>
                  <a:lnTo>
                    <a:pt x="2843994" y="430278"/>
                  </a:lnTo>
                  <a:lnTo>
                    <a:pt x="2810776" y="395508"/>
                  </a:lnTo>
                  <a:lnTo>
                    <a:pt x="2751481" y="370051"/>
                  </a:lnTo>
                  <a:lnTo>
                    <a:pt x="2747445" y="370983"/>
                  </a:lnTo>
                  <a:lnTo>
                    <a:pt x="2744340" y="373156"/>
                  </a:lnTo>
                  <a:lnTo>
                    <a:pt x="2740305" y="377502"/>
                  </a:lnTo>
                  <a:lnTo>
                    <a:pt x="2735027" y="378433"/>
                  </a:lnTo>
                  <a:lnTo>
                    <a:pt x="2729750" y="378433"/>
                  </a:lnTo>
                  <a:lnTo>
                    <a:pt x="2723541" y="378433"/>
                  </a:lnTo>
                  <a:lnTo>
                    <a:pt x="2708950" y="373156"/>
                  </a:lnTo>
                  <a:lnTo>
                    <a:pt x="2696532" y="365705"/>
                  </a:lnTo>
                  <a:lnTo>
                    <a:pt x="2678836" y="362601"/>
                  </a:lnTo>
                  <a:lnTo>
                    <a:pt x="2678836" y="367878"/>
                  </a:lnTo>
                  <a:lnTo>
                    <a:pt x="2678836" y="373156"/>
                  </a:lnTo>
                  <a:lnTo>
                    <a:pt x="2676664" y="377502"/>
                  </a:lnTo>
                  <a:lnTo>
                    <a:pt x="2676664" y="380607"/>
                  </a:lnTo>
                  <a:lnTo>
                    <a:pt x="2678836" y="382780"/>
                  </a:lnTo>
                  <a:lnTo>
                    <a:pt x="2681010" y="385884"/>
                  </a:lnTo>
                  <a:lnTo>
                    <a:pt x="2684114" y="392093"/>
                  </a:lnTo>
                  <a:lnTo>
                    <a:pt x="2681941" y="397371"/>
                  </a:lnTo>
                  <a:lnTo>
                    <a:pt x="2681941" y="400475"/>
                  </a:lnTo>
                  <a:lnTo>
                    <a:pt x="2681010" y="404821"/>
                  </a:lnTo>
                  <a:lnTo>
                    <a:pt x="2678836" y="406994"/>
                  </a:lnTo>
                  <a:lnTo>
                    <a:pt x="2678836" y="412272"/>
                  </a:lnTo>
                  <a:lnTo>
                    <a:pt x="2671696" y="406994"/>
                  </a:lnTo>
                  <a:lnTo>
                    <a:pt x="2666419" y="402648"/>
                  </a:lnTo>
                  <a:lnTo>
                    <a:pt x="2660210" y="395198"/>
                  </a:lnTo>
                  <a:lnTo>
                    <a:pt x="2654932" y="389920"/>
                  </a:lnTo>
                  <a:lnTo>
                    <a:pt x="2651828" y="382469"/>
                  </a:lnTo>
                  <a:lnTo>
                    <a:pt x="2616437" y="382469"/>
                  </a:lnTo>
                  <a:lnTo>
                    <a:pt x="2581978" y="382469"/>
                  </a:lnTo>
                  <a:lnTo>
                    <a:pt x="2547518" y="385574"/>
                  </a:lnTo>
                  <a:lnTo>
                    <a:pt x="2544414" y="384642"/>
                  </a:lnTo>
                  <a:lnTo>
                    <a:pt x="2542240" y="380296"/>
                  </a:lnTo>
                  <a:lnTo>
                    <a:pt x="2538205" y="378123"/>
                  </a:lnTo>
                  <a:lnTo>
                    <a:pt x="2535100" y="365395"/>
                  </a:lnTo>
                  <a:lnTo>
                    <a:pt x="2532927" y="350493"/>
                  </a:lnTo>
                  <a:lnTo>
                    <a:pt x="2527650" y="333419"/>
                  </a:lnTo>
                  <a:lnTo>
                    <a:pt x="2515232" y="330314"/>
                  </a:lnTo>
                  <a:lnTo>
                    <a:pt x="2498468" y="327210"/>
                  </a:lnTo>
                  <a:lnTo>
                    <a:pt x="2481703" y="325037"/>
                  </a:lnTo>
                  <a:lnTo>
                    <a:pt x="2464008" y="325037"/>
                  </a:lnTo>
                  <a:lnTo>
                    <a:pt x="2451590" y="330314"/>
                  </a:lnTo>
                  <a:lnTo>
                    <a:pt x="2437931" y="325037"/>
                  </a:lnTo>
                  <a:lnTo>
                    <a:pt x="2427375" y="315413"/>
                  </a:lnTo>
                  <a:lnTo>
                    <a:pt x="2420235" y="304858"/>
                  </a:lnTo>
                  <a:lnTo>
                    <a:pt x="2414958" y="293371"/>
                  </a:lnTo>
                  <a:lnTo>
                    <a:pt x="2401298" y="293371"/>
                  </a:lnTo>
                  <a:lnTo>
                    <a:pt x="2388880" y="293371"/>
                  </a:lnTo>
                  <a:lnTo>
                    <a:pt x="2378325" y="297718"/>
                  </a:lnTo>
                  <a:lnTo>
                    <a:pt x="2373047" y="295544"/>
                  </a:lnTo>
                  <a:lnTo>
                    <a:pt x="2369012" y="293371"/>
                  </a:lnTo>
                  <a:lnTo>
                    <a:pt x="2365907" y="291198"/>
                  </a:lnTo>
                  <a:lnTo>
                    <a:pt x="2365907" y="288094"/>
                  </a:lnTo>
                  <a:lnTo>
                    <a:pt x="2363734" y="285921"/>
                  </a:lnTo>
                  <a:lnTo>
                    <a:pt x="2363734" y="282816"/>
                  </a:lnTo>
                  <a:lnTo>
                    <a:pt x="2361561" y="276607"/>
                  </a:lnTo>
                  <a:lnTo>
                    <a:pt x="2358457" y="273503"/>
                  </a:lnTo>
                  <a:lnTo>
                    <a:pt x="2351316" y="268225"/>
                  </a:lnTo>
                  <a:lnTo>
                    <a:pt x="2334552" y="262016"/>
                  </a:lnTo>
                  <a:lnTo>
                    <a:pt x="2315925" y="256739"/>
                  </a:lnTo>
                  <a:lnTo>
                    <a:pt x="2296057" y="251461"/>
                  </a:lnTo>
                  <a:lnTo>
                    <a:pt x="2276188" y="249288"/>
                  </a:lnTo>
                  <a:lnTo>
                    <a:pt x="2258493" y="249288"/>
                  </a:lnTo>
                  <a:lnTo>
                    <a:pt x="2247007" y="253634"/>
                  </a:lnTo>
                  <a:lnTo>
                    <a:pt x="2234589" y="256739"/>
                  </a:lnTo>
                  <a:lnTo>
                    <a:pt x="2237693" y="273813"/>
                  </a:lnTo>
                  <a:lnTo>
                    <a:pt x="2241729" y="286541"/>
                  </a:lnTo>
                  <a:lnTo>
                    <a:pt x="2243902" y="305479"/>
                  </a:lnTo>
                  <a:lnTo>
                    <a:pt x="2236762" y="305479"/>
                  </a:lnTo>
                  <a:lnTo>
                    <a:pt x="2232726" y="303306"/>
                  </a:lnTo>
                  <a:lnTo>
                    <a:pt x="2227448" y="303306"/>
                  </a:lnTo>
                  <a:lnTo>
                    <a:pt x="2225275" y="303306"/>
                  </a:lnTo>
                  <a:lnTo>
                    <a:pt x="2222171" y="303306"/>
                  </a:lnTo>
                  <a:lnTo>
                    <a:pt x="2218135" y="306410"/>
                  </a:lnTo>
                  <a:lnTo>
                    <a:pt x="2215030" y="310756"/>
                  </a:lnTo>
                  <a:lnTo>
                    <a:pt x="2207890" y="306410"/>
                  </a:lnTo>
                  <a:lnTo>
                    <a:pt x="2201681" y="303306"/>
                  </a:lnTo>
                  <a:lnTo>
                    <a:pt x="2198577" y="298028"/>
                  </a:lnTo>
                  <a:lnTo>
                    <a:pt x="2193299" y="293682"/>
                  </a:lnTo>
                  <a:lnTo>
                    <a:pt x="2188022" y="288404"/>
                  </a:lnTo>
                  <a:lnTo>
                    <a:pt x="2174362" y="310756"/>
                  </a:lnTo>
                  <a:lnTo>
                    <a:pt x="2165980" y="308583"/>
                  </a:lnTo>
                  <a:lnTo>
                    <a:pt x="2158840" y="306410"/>
                  </a:lnTo>
                  <a:lnTo>
                    <a:pt x="2152631" y="303306"/>
                  </a:lnTo>
                  <a:lnTo>
                    <a:pt x="2149526" y="298028"/>
                  </a:lnTo>
                  <a:lnTo>
                    <a:pt x="2147353" y="290577"/>
                  </a:lnTo>
                  <a:lnTo>
                    <a:pt x="2147353" y="280953"/>
                  </a:lnTo>
                  <a:lnTo>
                    <a:pt x="2140213" y="290577"/>
                  </a:lnTo>
                  <a:lnTo>
                    <a:pt x="2137109" y="301132"/>
                  </a:lnTo>
                  <a:lnTo>
                    <a:pt x="2133073" y="312619"/>
                  </a:lnTo>
                  <a:lnTo>
                    <a:pt x="2127795" y="321001"/>
                  </a:lnTo>
                  <a:lnTo>
                    <a:pt x="2125622" y="323174"/>
                  </a:lnTo>
                  <a:lnTo>
                    <a:pt x="2123449" y="325347"/>
                  </a:lnTo>
                  <a:lnTo>
                    <a:pt x="2112894" y="317896"/>
                  </a:lnTo>
                  <a:lnTo>
                    <a:pt x="2100476" y="310446"/>
                  </a:lnTo>
                  <a:lnTo>
                    <a:pt x="2091163" y="300822"/>
                  </a:lnTo>
                  <a:lnTo>
                    <a:pt x="2088989" y="295544"/>
                  </a:lnTo>
                  <a:lnTo>
                    <a:pt x="2088058" y="291198"/>
                  </a:lnTo>
                  <a:lnTo>
                    <a:pt x="2088058" y="288094"/>
                  </a:lnTo>
                  <a:lnTo>
                    <a:pt x="2085885" y="283747"/>
                  </a:lnTo>
                  <a:lnTo>
                    <a:pt x="2083712" y="280643"/>
                  </a:lnTo>
                  <a:lnTo>
                    <a:pt x="2090852" y="261706"/>
                  </a:lnTo>
                  <a:lnTo>
                    <a:pt x="2103270" y="248978"/>
                  </a:lnTo>
                  <a:lnTo>
                    <a:pt x="2093957" y="212034"/>
                  </a:lnTo>
                  <a:lnTo>
                    <a:pt x="2090852" y="212034"/>
                  </a:lnTo>
                  <a:lnTo>
                    <a:pt x="2090852" y="206757"/>
                  </a:lnTo>
                  <a:lnTo>
                    <a:pt x="2070984" y="208930"/>
                  </a:lnTo>
                  <a:lnTo>
                    <a:pt x="2058566" y="214208"/>
                  </a:lnTo>
                  <a:lnTo>
                    <a:pt x="2047079" y="223831"/>
                  </a:lnTo>
                  <a:lnTo>
                    <a:pt x="2036524" y="218554"/>
                  </a:lnTo>
                  <a:lnTo>
                    <a:pt x="2025038" y="212345"/>
                  </a:lnTo>
                  <a:lnTo>
                    <a:pt x="2014482" y="207067"/>
                  </a:lnTo>
                  <a:lnTo>
                    <a:pt x="2012310" y="209240"/>
                  </a:lnTo>
                  <a:lnTo>
                    <a:pt x="2012310" y="211414"/>
                  </a:lnTo>
                  <a:lnTo>
                    <a:pt x="2010136" y="211414"/>
                  </a:lnTo>
                  <a:lnTo>
                    <a:pt x="2007032" y="212345"/>
                  </a:lnTo>
                  <a:lnTo>
                    <a:pt x="2007032" y="218554"/>
                  </a:lnTo>
                  <a:lnTo>
                    <a:pt x="2007032" y="223831"/>
                  </a:lnTo>
                  <a:lnTo>
                    <a:pt x="2007032" y="226936"/>
                  </a:lnTo>
                  <a:lnTo>
                    <a:pt x="2007032" y="229109"/>
                  </a:lnTo>
                  <a:lnTo>
                    <a:pt x="2007032" y="232213"/>
                  </a:lnTo>
                  <a:lnTo>
                    <a:pt x="2002996" y="243700"/>
                  </a:lnTo>
                  <a:lnTo>
                    <a:pt x="1950841" y="239354"/>
                  </a:lnTo>
                  <a:lnTo>
                    <a:pt x="1948668" y="234076"/>
                  </a:lnTo>
                  <a:lnTo>
                    <a:pt x="1948668" y="228799"/>
                  </a:lnTo>
                  <a:lnTo>
                    <a:pt x="1946495" y="223521"/>
                  </a:lnTo>
                  <a:lnTo>
                    <a:pt x="1946495" y="218243"/>
                  </a:lnTo>
                  <a:lnTo>
                    <a:pt x="1946495" y="216070"/>
                  </a:lnTo>
                  <a:lnTo>
                    <a:pt x="1934077" y="206446"/>
                  </a:lnTo>
                  <a:lnTo>
                    <a:pt x="1921659" y="204273"/>
                  </a:lnTo>
                  <a:lnTo>
                    <a:pt x="1904895" y="204273"/>
                  </a:lnTo>
                  <a:lnTo>
                    <a:pt x="1887200" y="206446"/>
                  </a:lnTo>
                  <a:lnTo>
                    <a:pt x="1887200" y="219175"/>
                  </a:lnTo>
                  <a:lnTo>
                    <a:pt x="1877886" y="219175"/>
                  </a:lnTo>
                  <a:lnTo>
                    <a:pt x="1877886" y="218243"/>
                  </a:lnTo>
                  <a:lnTo>
                    <a:pt x="1875713" y="218243"/>
                  </a:lnTo>
                  <a:lnTo>
                    <a:pt x="1873540" y="216070"/>
                  </a:lnTo>
                  <a:lnTo>
                    <a:pt x="1875713" y="206446"/>
                  </a:lnTo>
                  <a:lnTo>
                    <a:pt x="1877886" y="198996"/>
                  </a:lnTo>
                  <a:lnTo>
                    <a:pt x="1880060" y="193718"/>
                  </a:lnTo>
                  <a:lnTo>
                    <a:pt x="1883164" y="188441"/>
                  </a:lnTo>
                  <a:lnTo>
                    <a:pt x="1883164" y="182232"/>
                  </a:lnTo>
                  <a:lnTo>
                    <a:pt x="1873851" y="186578"/>
                  </a:lnTo>
                  <a:lnTo>
                    <a:pt x="1866710" y="191856"/>
                  </a:lnTo>
                  <a:lnTo>
                    <a:pt x="1859570" y="197133"/>
                  </a:lnTo>
                  <a:lnTo>
                    <a:pt x="1854293" y="203342"/>
                  </a:lnTo>
                  <a:lnTo>
                    <a:pt x="1851188" y="201169"/>
                  </a:lnTo>
                  <a:lnTo>
                    <a:pt x="1849015" y="201169"/>
                  </a:lnTo>
                  <a:lnTo>
                    <a:pt x="1849015" y="198996"/>
                  </a:lnTo>
                  <a:lnTo>
                    <a:pt x="1849015" y="196823"/>
                  </a:lnTo>
                  <a:lnTo>
                    <a:pt x="1849015" y="195891"/>
                  </a:lnTo>
                  <a:lnTo>
                    <a:pt x="1851188" y="191545"/>
                  </a:lnTo>
                  <a:lnTo>
                    <a:pt x="1851188" y="188441"/>
                  </a:lnTo>
                  <a:lnTo>
                    <a:pt x="1834424" y="186267"/>
                  </a:lnTo>
                  <a:lnTo>
                    <a:pt x="1819833" y="188441"/>
                  </a:lnTo>
                  <a:lnTo>
                    <a:pt x="1807415" y="195891"/>
                  </a:lnTo>
                  <a:lnTo>
                    <a:pt x="1803379" y="195891"/>
                  </a:lnTo>
                  <a:lnTo>
                    <a:pt x="1815797" y="180990"/>
                  </a:lnTo>
                  <a:lnTo>
                    <a:pt x="1832561" y="169503"/>
                  </a:lnTo>
                  <a:lnTo>
                    <a:pt x="1849325" y="159880"/>
                  </a:lnTo>
                  <a:lnTo>
                    <a:pt x="1863916" y="151498"/>
                  </a:lnTo>
                  <a:lnTo>
                    <a:pt x="1869194" y="141874"/>
                  </a:lnTo>
                  <a:lnTo>
                    <a:pt x="1873230" y="132250"/>
                  </a:lnTo>
                  <a:lnTo>
                    <a:pt x="1878507" y="123868"/>
                  </a:lnTo>
                  <a:lnTo>
                    <a:pt x="1890925" y="114244"/>
                  </a:lnTo>
                  <a:lnTo>
                    <a:pt x="1890925" y="90029"/>
                  </a:lnTo>
                  <a:lnTo>
                    <a:pt x="1881612" y="77301"/>
                  </a:lnTo>
                  <a:lnTo>
                    <a:pt x="1873230" y="65815"/>
                  </a:lnTo>
                  <a:lnTo>
                    <a:pt x="1861743" y="57432"/>
                  </a:lnTo>
                  <a:lnTo>
                    <a:pt x="1847152" y="49982"/>
                  </a:lnTo>
                  <a:lnTo>
                    <a:pt x="1847152" y="47809"/>
                  </a:lnTo>
                  <a:lnTo>
                    <a:pt x="1847152" y="45636"/>
                  </a:lnTo>
                  <a:lnTo>
                    <a:pt x="1844979" y="43462"/>
                  </a:lnTo>
                  <a:lnTo>
                    <a:pt x="1844048" y="45636"/>
                  </a:lnTo>
                  <a:lnTo>
                    <a:pt x="1827284" y="50913"/>
                  </a:lnTo>
                  <a:lnTo>
                    <a:pt x="1812693" y="53086"/>
                  </a:lnTo>
                  <a:lnTo>
                    <a:pt x="1800275" y="55259"/>
                  </a:lnTo>
                  <a:lnTo>
                    <a:pt x="1787857" y="60537"/>
                  </a:lnTo>
                  <a:lnTo>
                    <a:pt x="1780717" y="50913"/>
                  </a:lnTo>
                  <a:lnTo>
                    <a:pt x="1773577" y="43462"/>
                  </a:lnTo>
                  <a:lnTo>
                    <a:pt x="1766436" y="40358"/>
                  </a:lnTo>
                  <a:lnTo>
                    <a:pt x="1751845" y="36012"/>
                  </a:lnTo>
                  <a:lnTo>
                    <a:pt x="1752777" y="30734"/>
                  </a:lnTo>
                  <a:lnTo>
                    <a:pt x="1754950" y="28561"/>
                  </a:lnTo>
                  <a:lnTo>
                    <a:pt x="1757123" y="25457"/>
                  </a:lnTo>
                  <a:lnTo>
                    <a:pt x="1760227" y="23283"/>
                  </a:lnTo>
                  <a:lnTo>
                    <a:pt x="1762401" y="22352"/>
                  </a:lnTo>
                  <a:lnTo>
                    <a:pt x="1767678" y="20179"/>
                  </a:lnTo>
                  <a:lnTo>
                    <a:pt x="1766747" y="14901"/>
                  </a:lnTo>
                  <a:lnTo>
                    <a:pt x="1762711" y="10555"/>
                  </a:lnTo>
                  <a:lnTo>
                    <a:pt x="1760538" y="7451"/>
                  </a:lnTo>
                  <a:lnTo>
                    <a:pt x="1759607" y="5278"/>
                  </a:lnTo>
                  <a:lnTo>
                    <a:pt x="1755571" y="0"/>
                  </a:lnTo>
                  <a:lnTo>
                    <a:pt x="1735702" y="0"/>
                  </a:lnTo>
                  <a:lnTo>
                    <a:pt x="1731666" y="18006"/>
                  </a:lnTo>
                  <a:lnTo>
                    <a:pt x="1721111" y="28561"/>
                  </a:lnTo>
                  <a:lnTo>
                    <a:pt x="1708693" y="38185"/>
                  </a:lnTo>
                  <a:lnTo>
                    <a:pt x="1695034" y="45636"/>
                  </a:lnTo>
                  <a:lnTo>
                    <a:pt x="1679511" y="53086"/>
                  </a:lnTo>
                  <a:lnTo>
                    <a:pt x="1679511" y="73265"/>
                  </a:lnTo>
                  <a:lnTo>
                    <a:pt x="1674234" y="73265"/>
                  </a:lnTo>
                  <a:lnTo>
                    <a:pt x="1668025" y="72334"/>
                  </a:lnTo>
                  <a:lnTo>
                    <a:pt x="1664921" y="72334"/>
                  </a:lnTo>
                  <a:lnTo>
                    <a:pt x="1659643" y="70161"/>
                  </a:lnTo>
                  <a:lnTo>
                    <a:pt x="1653434" y="75438"/>
                  </a:lnTo>
                  <a:lnTo>
                    <a:pt x="1646294" y="82889"/>
                  </a:lnTo>
                  <a:lnTo>
                    <a:pt x="1639153" y="88167"/>
                  </a:lnTo>
                  <a:lnTo>
                    <a:pt x="1632013" y="94376"/>
                  </a:lnTo>
                  <a:lnTo>
                    <a:pt x="1626736" y="94376"/>
                  </a:lnTo>
                  <a:lnTo>
                    <a:pt x="1616181" y="94376"/>
                  </a:lnTo>
                  <a:lnTo>
                    <a:pt x="1601590" y="94376"/>
                  </a:lnTo>
                  <a:lnTo>
                    <a:pt x="1586999" y="94376"/>
                  </a:lnTo>
                  <a:lnTo>
                    <a:pt x="1575512" y="94376"/>
                  </a:lnTo>
                  <a:lnTo>
                    <a:pt x="1572408" y="99653"/>
                  </a:lnTo>
                  <a:lnTo>
                    <a:pt x="1570235" y="104931"/>
                  </a:lnTo>
                  <a:lnTo>
                    <a:pt x="1567130" y="110208"/>
                  </a:lnTo>
                  <a:lnTo>
                    <a:pt x="1564957" y="117659"/>
                  </a:lnTo>
                  <a:lnTo>
                    <a:pt x="1543226" y="117659"/>
                  </a:lnTo>
                  <a:lnTo>
                    <a:pt x="1526462" y="123868"/>
                  </a:lnTo>
                  <a:lnTo>
                    <a:pt x="1511871" y="130077"/>
                  </a:lnTo>
                  <a:lnTo>
                    <a:pt x="1497280" y="141563"/>
                  </a:lnTo>
                  <a:lnTo>
                    <a:pt x="1484862" y="152118"/>
                  </a:lnTo>
                  <a:lnTo>
                    <a:pt x="1468098" y="161742"/>
                  </a:lnTo>
                  <a:lnTo>
                    <a:pt x="1462821" y="180679"/>
                  </a:lnTo>
                  <a:lnTo>
                    <a:pt x="1459716" y="198685"/>
                  </a:lnTo>
                  <a:lnTo>
                    <a:pt x="1455680" y="215760"/>
                  </a:lnTo>
                  <a:lnTo>
                    <a:pt x="1452576" y="215760"/>
                  </a:lnTo>
                  <a:lnTo>
                    <a:pt x="1445436" y="198685"/>
                  </a:lnTo>
                  <a:lnTo>
                    <a:pt x="1419358" y="203963"/>
                  </a:lnTo>
                  <a:lnTo>
                    <a:pt x="1395454" y="211414"/>
                  </a:lnTo>
                  <a:lnTo>
                    <a:pt x="1399490" y="233766"/>
                  </a:lnTo>
                  <a:lnTo>
                    <a:pt x="1404767" y="253945"/>
                  </a:lnTo>
                  <a:lnTo>
                    <a:pt x="1410045" y="275055"/>
                  </a:lnTo>
                  <a:lnTo>
                    <a:pt x="1419358" y="290888"/>
                  </a:lnTo>
                  <a:lnTo>
                    <a:pt x="1431776" y="304547"/>
                  </a:lnTo>
                  <a:lnTo>
                    <a:pt x="1431776" y="312929"/>
                  </a:lnTo>
                  <a:lnTo>
                    <a:pt x="1416254" y="302374"/>
                  </a:lnTo>
                  <a:lnTo>
                    <a:pt x="1399490" y="287473"/>
                  </a:lnTo>
                  <a:lnTo>
                    <a:pt x="1388934" y="272571"/>
                  </a:lnTo>
                  <a:lnTo>
                    <a:pt x="1368135" y="272571"/>
                  </a:lnTo>
                  <a:lnTo>
                    <a:pt x="1352612" y="275676"/>
                  </a:lnTo>
                  <a:lnTo>
                    <a:pt x="1338953" y="283127"/>
                  </a:lnTo>
                  <a:lnTo>
                    <a:pt x="1331812" y="274745"/>
                  </a:lnTo>
                  <a:lnTo>
                    <a:pt x="1328708" y="263258"/>
                  </a:lnTo>
                  <a:lnTo>
                    <a:pt x="1324672" y="252703"/>
                  </a:lnTo>
                  <a:lnTo>
                    <a:pt x="1321568" y="250530"/>
                  </a:lnTo>
                  <a:lnTo>
                    <a:pt x="1321568" y="249909"/>
                  </a:lnTo>
                  <a:lnTo>
                    <a:pt x="1319394" y="249909"/>
                  </a:lnTo>
                  <a:lnTo>
                    <a:pt x="1316290" y="249909"/>
                  </a:lnTo>
                  <a:lnTo>
                    <a:pt x="1312254" y="249909"/>
                  </a:lnTo>
                  <a:lnTo>
                    <a:pt x="1312254" y="284679"/>
                  </a:lnTo>
                  <a:lnTo>
                    <a:pt x="1289281" y="305789"/>
                  </a:lnTo>
                  <a:lnTo>
                    <a:pt x="1294559" y="320691"/>
                  </a:lnTo>
                  <a:lnTo>
                    <a:pt x="1299837" y="331246"/>
                  </a:lnTo>
                  <a:lnTo>
                    <a:pt x="1305114" y="343974"/>
                  </a:lnTo>
                  <a:lnTo>
                    <a:pt x="1309150" y="362911"/>
                  </a:lnTo>
                  <a:lnTo>
                    <a:pt x="1329018" y="370362"/>
                  </a:lnTo>
                  <a:lnTo>
                    <a:pt x="1350750" y="378744"/>
                  </a:lnTo>
                  <a:lnTo>
                    <a:pt x="1368445" y="386195"/>
                  </a:lnTo>
                  <a:lnTo>
                    <a:pt x="1368445" y="392403"/>
                  </a:lnTo>
                  <a:lnTo>
                    <a:pt x="1350750" y="386195"/>
                  </a:lnTo>
                  <a:lnTo>
                    <a:pt x="1332123" y="386195"/>
                  </a:lnTo>
                  <a:lnTo>
                    <a:pt x="1312254" y="386195"/>
                  </a:lnTo>
                  <a:lnTo>
                    <a:pt x="1314427" y="401096"/>
                  </a:lnTo>
                  <a:lnTo>
                    <a:pt x="1316601" y="418170"/>
                  </a:lnTo>
                  <a:lnTo>
                    <a:pt x="1319705" y="435245"/>
                  </a:lnTo>
                  <a:lnTo>
                    <a:pt x="1316601" y="453251"/>
                  </a:lnTo>
                  <a:lnTo>
                    <a:pt x="1310392" y="464737"/>
                  </a:lnTo>
                  <a:lnTo>
                    <a:pt x="1303251" y="479639"/>
                  </a:lnTo>
                  <a:lnTo>
                    <a:pt x="1296111" y="492367"/>
                  </a:lnTo>
                  <a:lnTo>
                    <a:pt x="1293006" y="494540"/>
                  </a:lnTo>
                  <a:lnTo>
                    <a:pt x="1290833" y="495472"/>
                  </a:lnTo>
                  <a:lnTo>
                    <a:pt x="1289902" y="497645"/>
                  </a:lnTo>
                  <a:lnTo>
                    <a:pt x="1269102" y="497645"/>
                  </a:lnTo>
                  <a:lnTo>
                    <a:pt x="1269102" y="492057"/>
                  </a:lnTo>
                  <a:lnTo>
                    <a:pt x="1276243" y="489883"/>
                  </a:lnTo>
                  <a:lnTo>
                    <a:pt x="1282452" y="486779"/>
                  </a:lnTo>
                  <a:lnTo>
                    <a:pt x="1287729" y="484606"/>
                  </a:lnTo>
                  <a:lnTo>
                    <a:pt x="1290833" y="480260"/>
                  </a:lnTo>
                  <a:lnTo>
                    <a:pt x="1296111" y="477155"/>
                  </a:lnTo>
                  <a:lnTo>
                    <a:pt x="1296111" y="460081"/>
                  </a:lnTo>
                  <a:lnTo>
                    <a:pt x="1300147" y="447352"/>
                  </a:lnTo>
                  <a:lnTo>
                    <a:pt x="1305424" y="435866"/>
                  </a:lnTo>
                  <a:lnTo>
                    <a:pt x="1302320" y="429657"/>
                  </a:lnTo>
                  <a:lnTo>
                    <a:pt x="1300147" y="423448"/>
                  </a:lnTo>
                  <a:lnTo>
                    <a:pt x="1296111" y="420344"/>
                  </a:lnTo>
                  <a:lnTo>
                    <a:pt x="1293006" y="415997"/>
                  </a:lnTo>
                  <a:lnTo>
                    <a:pt x="1290833" y="412893"/>
                  </a:lnTo>
                  <a:lnTo>
                    <a:pt x="1289902" y="407615"/>
                  </a:lnTo>
                  <a:lnTo>
                    <a:pt x="1289902" y="400165"/>
                  </a:lnTo>
                  <a:lnTo>
                    <a:pt x="1293006" y="390541"/>
                  </a:lnTo>
                  <a:lnTo>
                    <a:pt x="1296111" y="379054"/>
                  </a:lnTo>
                  <a:lnTo>
                    <a:pt x="1296111" y="366326"/>
                  </a:lnTo>
                  <a:lnTo>
                    <a:pt x="1293006" y="355771"/>
                  </a:lnTo>
                  <a:lnTo>
                    <a:pt x="1289902" y="340870"/>
                  </a:lnTo>
                  <a:lnTo>
                    <a:pt x="1283693" y="328141"/>
                  </a:lnTo>
                  <a:lnTo>
                    <a:pt x="1280589" y="318517"/>
                  </a:lnTo>
                  <a:lnTo>
                    <a:pt x="1282762" y="311067"/>
                  </a:lnTo>
                  <a:lnTo>
                    <a:pt x="1283693" y="299580"/>
                  </a:lnTo>
                  <a:lnTo>
                    <a:pt x="1287729" y="286852"/>
                  </a:lnTo>
                  <a:lnTo>
                    <a:pt x="1290833" y="271951"/>
                  </a:lnTo>
                  <a:lnTo>
                    <a:pt x="1293006" y="257049"/>
                  </a:lnTo>
                  <a:lnTo>
                    <a:pt x="1285866" y="249598"/>
                  </a:lnTo>
                  <a:lnTo>
                    <a:pt x="1280589" y="239975"/>
                  </a:lnTo>
                  <a:lnTo>
                    <a:pt x="1260720" y="239043"/>
                  </a:lnTo>
                  <a:lnTo>
                    <a:pt x="1243956" y="239975"/>
                  </a:lnTo>
                  <a:lnTo>
                    <a:pt x="1234643" y="246184"/>
                  </a:lnTo>
                  <a:lnTo>
                    <a:pt x="1227502" y="254566"/>
                  </a:lnTo>
                  <a:lnTo>
                    <a:pt x="1222225" y="266052"/>
                  </a:lnTo>
                  <a:lnTo>
                    <a:pt x="1218189" y="276607"/>
                  </a:lnTo>
                  <a:lnTo>
                    <a:pt x="1215085" y="290267"/>
                  </a:lnTo>
                  <a:lnTo>
                    <a:pt x="1211049" y="300822"/>
                  </a:lnTo>
                  <a:lnTo>
                    <a:pt x="1203909" y="310446"/>
                  </a:lnTo>
                  <a:lnTo>
                    <a:pt x="1193353" y="317896"/>
                  </a:lnTo>
                  <a:lnTo>
                    <a:pt x="1196458" y="338075"/>
                  </a:lnTo>
                  <a:lnTo>
                    <a:pt x="1198631" y="352977"/>
                  </a:lnTo>
                  <a:lnTo>
                    <a:pt x="1202667" y="370051"/>
                  </a:lnTo>
                  <a:lnTo>
                    <a:pt x="1200494" y="392403"/>
                  </a:lnTo>
                  <a:lnTo>
                    <a:pt x="1217258" y="392403"/>
                  </a:lnTo>
                  <a:lnTo>
                    <a:pt x="1218189" y="399854"/>
                  </a:lnTo>
                  <a:lnTo>
                    <a:pt x="1222225" y="405132"/>
                  </a:lnTo>
                  <a:lnTo>
                    <a:pt x="1224398" y="410409"/>
                  </a:lnTo>
                  <a:lnTo>
                    <a:pt x="1227502" y="414756"/>
                  </a:lnTo>
                  <a:lnTo>
                    <a:pt x="1232780" y="420033"/>
                  </a:lnTo>
                  <a:lnTo>
                    <a:pt x="1231849" y="423138"/>
                  </a:lnTo>
                  <a:lnTo>
                    <a:pt x="1231849" y="425311"/>
                  </a:lnTo>
                  <a:lnTo>
                    <a:pt x="1229676" y="427484"/>
                  </a:lnTo>
                  <a:lnTo>
                    <a:pt x="1220362" y="423138"/>
                  </a:lnTo>
                  <a:lnTo>
                    <a:pt x="1205771" y="415687"/>
                  </a:lnTo>
                  <a:lnTo>
                    <a:pt x="1190249" y="402959"/>
                  </a:lnTo>
                  <a:lnTo>
                    <a:pt x="1171622" y="390230"/>
                  </a:lnTo>
                  <a:lnTo>
                    <a:pt x="1159204" y="377502"/>
                  </a:lnTo>
                  <a:lnTo>
                    <a:pt x="1149891" y="366016"/>
                  </a:lnTo>
                  <a:lnTo>
                    <a:pt x="1142751" y="366016"/>
                  </a:lnTo>
                  <a:lnTo>
                    <a:pt x="1135611" y="366016"/>
                  </a:lnTo>
                  <a:lnTo>
                    <a:pt x="1130333" y="363842"/>
                  </a:lnTo>
                  <a:lnTo>
                    <a:pt x="1126297" y="362911"/>
                  </a:lnTo>
                  <a:lnTo>
                    <a:pt x="1119157" y="366016"/>
                  </a:lnTo>
                  <a:lnTo>
                    <a:pt x="1116052" y="368189"/>
                  </a:lnTo>
                  <a:lnTo>
                    <a:pt x="1112017" y="371293"/>
                  </a:lnTo>
                  <a:lnTo>
                    <a:pt x="1106739" y="375639"/>
                  </a:lnTo>
                  <a:lnTo>
                    <a:pt x="1106739" y="383090"/>
                  </a:lnTo>
                  <a:lnTo>
                    <a:pt x="1106739" y="388368"/>
                  </a:lnTo>
                  <a:lnTo>
                    <a:pt x="1108912" y="392714"/>
                  </a:lnTo>
                  <a:lnTo>
                    <a:pt x="1111085" y="395818"/>
                  </a:lnTo>
                  <a:lnTo>
                    <a:pt x="1114190" y="400165"/>
                  </a:lnTo>
                  <a:lnTo>
                    <a:pt x="1114190" y="405442"/>
                  </a:lnTo>
                  <a:lnTo>
                    <a:pt x="1112017" y="410720"/>
                  </a:lnTo>
                  <a:lnTo>
                    <a:pt x="1112017" y="415066"/>
                  </a:lnTo>
                  <a:lnTo>
                    <a:pt x="1111085" y="415997"/>
                  </a:lnTo>
                  <a:lnTo>
                    <a:pt x="1108912" y="420344"/>
                  </a:lnTo>
                  <a:lnTo>
                    <a:pt x="1106739" y="423448"/>
                  </a:lnTo>
                  <a:lnTo>
                    <a:pt x="1099599" y="422517"/>
                  </a:lnTo>
                  <a:lnTo>
                    <a:pt x="1096495" y="422517"/>
                  </a:lnTo>
                  <a:lnTo>
                    <a:pt x="1094321" y="420344"/>
                  </a:lnTo>
                  <a:lnTo>
                    <a:pt x="1092148" y="418170"/>
                  </a:lnTo>
                  <a:lnTo>
                    <a:pt x="1089044" y="415066"/>
                  </a:lnTo>
                  <a:lnTo>
                    <a:pt x="1086871" y="412893"/>
                  </a:lnTo>
                  <a:lnTo>
                    <a:pt x="1083766" y="412893"/>
                  </a:lnTo>
                  <a:lnTo>
                    <a:pt x="1072280" y="415997"/>
                  </a:lnTo>
                  <a:lnTo>
                    <a:pt x="1061724" y="420344"/>
                  </a:lnTo>
                  <a:lnTo>
                    <a:pt x="1048065" y="425621"/>
                  </a:lnTo>
                  <a:lnTo>
                    <a:pt x="1035647" y="430899"/>
                  </a:lnTo>
                  <a:lnTo>
                    <a:pt x="1030369" y="436176"/>
                  </a:lnTo>
                  <a:lnTo>
                    <a:pt x="1021056" y="436176"/>
                  </a:lnTo>
                  <a:lnTo>
                    <a:pt x="1028196" y="425621"/>
                  </a:lnTo>
                  <a:lnTo>
                    <a:pt x="1035336" y="420344"/>
                  </a:lnTo>
                  <a:lnTo>
                    <a:pt x="1044650" y="415066"/>
                  </a:lnTo>
                  <a:lnTo>
                    <a:pt x="1053963" y="407615"/>
                  </a:lnTo>
                  <a:lnTo>
                    <a:pt x="1040304" y="403269"/>
                  </a:lnTo>
                  <a:lnTo>
                    <a:pt x="1025713" y="400165"/>
                  </a:lnTo>
                  <a:lnTo>
                    <a:pt x="1010190" y="400165"/>
                  </a:lnTo>
                  <a:lnTo>
                    <a:pt x="1008017" y="407615"/>
                  </a:lnTo>
                  <a:lnTo>
                    <a:pt x="1008017" y="412893"/>
                  </a:lnTo>
                  <a:lnTo>
                    <a:pt x="1005844" y="415997"/>
                  </a:lnTo>
                  <a:lnTo>
                    <a:pt x="1003671" y="420344"/>
                  </a:lnTo>
                  <a:lnTo>
                    <a:pt x="1000567" y="423448"/>
                  </a:lnTo>
                  <a:lnTo>
                    <a:pt x="1000567" y="427794"/>
                  </a:lnTo>
                  <a:lnTo>
                    <a:pt x="996531" y="425621"/>
                  </a:lnTo>
                  <a:lnTo>
                    <a:pt x="995600" y="422517"/>
                  </a:lnTo>
                  <a:lnTo>
                    <a:pt x="993426" y="420344"/>
                  </a:lnTo>
                  <a:lnTo>
                    <a:pt x="991253" y="415997"/>
                  </a:lnTo>
                  <a:lnTo>
                    <a:pt x="990322" y="412893"/>
                  </a:lnTo>
                  <a:lnTo>
                    <a:pt x="986286" y="410720"/>
                  </a:lnTo>
                  <a:lnTo>
                    <a:pt x="983182" y="408547"/>
                  </a:lnTo>
                  <a:lnTo>
                    <a:pt x="981009" y="410720"/>
                  </a:lnTo>
                  <a:lnTo>
                    <a:pt x="975731" y="410720"/>
                  </a:lnTo>
                  <a:lnTo>
                    <a:pt x="969522" y="412893"/>
                  </a:lnTo>
                  <a:lnTo>
                    <a:pt x="957104" y="429967"/>
                  </a:lnTo>
                  <a:lnTo>
                    <a:pt x="942513" y="443627"/>
                  </a:lnTo>
                  <a:lnTo>
                    <a:pt x="930095" y="460702"/>
                  </a:lnTo>
                  <a:lnTo>
                    <a:pt x="932269" y="465979"/>
                  </a:lnTo>
                  <a:lnTo>
                    <a:pt x="932269" y="470325"/>
                  </a:lnTo>
                  <a:lnTo>
                    <a:pt x="932269" y="475603"/>
                  </a:lnTo>
                  <a:lnTo>
                    <a:pt x="932269" y="479949"/>
                  </a:lnTo>
                  <a:lnTo>
                    <a:pt x="930095" y="485227"/>
                  </a:lnTo>
                  <a:lnTo>
                    <a:pt x="926060" y="487400"/>
                  </a:lnTo>
                  <a:lnTo>
                    <a:pt x="925128" y="487400"/>
                  </a:lnTo>
                  <a:lnTo>
                    <a:pt x="922955" y="488331"/>
                  </a:lnTo>
                  <a:lnTo>
                    <a:pt x="920782" y="488331"/>
                  </a:lnTo>
                  <a:lnTo>
                    <a:pt x="915504" y="488331"/>
                  </a:lnTo>
                  <a:lnTo>
                    <a:pt x="911469" y="487400"/>
                  </a:lnTo>
                  <a:lnTo>
                    <a:pt x="908364" y="485227"/>
                  </a:lnTo>
                  <a:lnTo>
                    <a:pt x="906191" y="483054"/>
                  </a:lnTo>
                  <a:lnTo>
                    <a:pt x="900914" y="480881"/>
                  </a:lnTo>
                  <a:lnTo>
                    <a:pt x="900914" y="460702"/>
                  </a:lnTo>
                  <a:lnTo>
                    <a:pt x="908054" y="460702"/>
                  </a:lnTo>
                  <a:lnTo>
                    <a:pt x="911158" y="458528"/>
                  </a:lnTo>
                  <a:lnTo>
                    <a:pt x="913331" y="458528"/>
                  </a:lnTo>
                  <a:lnTo>
                    <a:pt x="917367" y="457597"/>
                  </a:lnTo>
                  <a:lnTo>
                    <a:pt x="917367" y="447973"/>
                  </a:lnTo>
                  <a:lnTo>
                    <a:pt x="911158" y="438349"/>
                  </a:lnTo>
                  <a:lnTo>
                    <a:pt x="904018" y="427794"/>
                  </a:lnTo>
                  <a:lnTo>
                    <a:pt x="896878" y="420344"/>
                  </a:lnTo>
                  <a:lnTo>
                    <a:pt x="866765" y="420344"/>
                  </a:lnTo>
                  <a:lnTo>
                    <a:pt x="873905" y="464737"/>
                  </a:lnTo>
                  <a:lnTo>
                    <a:pt x="877009" y="504785"/>
                  </a:lnTo>
                  <a:lnTo>
                    <a:pt x="869869" y="502612"/>
                  </a:lnTo>
                  <a:lnTo>
                    <a:pt x="862729" y="501680"/>
                  </a:lnTo>
                  <a:lnTo>
                    <a:pt x="855588" y="499507"/>
                  </a:lnTo>
                  <a:lnTo>
                    <a:pt x="850311" y="497334"/>
                  </a:lnTo>
                  <a:lnTo>
                    <a:pt x="840997" y="510062"/>
                  </a:lnTo>
                  <a:lnTo>
                    <a:pt x="830442" y="521549"/>
                  </a:lnTo>
                  <a:lnTo>
                    <a:pt x="813678" y="529000"/>
                  </a:lnTo>
                  <a:lnTo>
                    <a:pt x="815851" y="534277"/>
                  </a:lnTo>
                  <a:lnTo>
                    <a:pt x="815851" y="537382"/>
                  </a:lnTo>
                  <a:lnTo>
                    <a:pt x="815851" y="539555"/>
                  </a:lnTo>
                  <a:lnTo>
                    <a:pt x="818025" y="541728"/>
                  </a:lnTo>
                  <a:lnTo>
                    <a:pt x="818956" y="543901"/>
                  </a:lnTo>
                  <a:lnTo>
                    <a:pt x="821129" y="544832"/>
                  </a:lnTo>
                  <a:lnTo>
                    <a:pt x="821129" y="551041"/>
                  </a:lnTo>
                  <a:lnTo>
                    <a:pt x="818956" y="556319"/>
                  </a:lnTo>
                  <a:lnTo>
                    <a:pt x="818025" y="558492"/>
                  </a:lnTo>
                  <a:lnTo>
                    <a:pt x="815851" y="561596"/>
                  </a:lnTo>
                  <a:lnTo>
                    <a:pt x="813678" y="565943"/>
                  </a:lnTo>
                  <a:lnTo>
                    <a:pt x="799087" y="559734"/>
                  </a:lnTo>
                  <a:lnTo>
                    <a:pt x="786669" y="552283"/>
                  </a:lnTo>
                  <a:lnTo>
                    <a:pt x="774252" y="544832"/>
                  </a:lnTo>
                  <a:lnTo>
                    <a:pt x="774252" y="549179"/>
                  </a:lnTo>
                  <a:lnTo>
                    <a:pt x="767732" y="549179"/>
                  </a:lnTo>
                  <a:lnTo>
                    <a:pt x="767732" y="559734"/>
                  </a:lnTo>
                  <a:lnTo>
                    <a:pt x="769906" y="569358"/>
                  </a:lnTo>
                  <a:lnTo>
                    <a:pt x="772079" y="582086"/>
                  </a:lnTo>
                  <a:lnTo>
                    <a:pt x="764938" y="581155"/>
                  </a:lnTo>
                  <a:lnTo>
                    <a:pt x="760903" y="576808"/>
                  </a:lnTo>
                  <a:lnTo>
                    <a:pt x="755625" y="574635"/>
                  </a:lnTo>
                  <a:lnTo>
                    <a:pt x="752520" y="569358"/>
                  </a:lnTo>
                  <a:lnTo>
                    <a:pt x="748485" y="559734"/>
                  </a:lnTo>
                  <a:lnTo>
                    <a:pt x="745380" y="544832"/>
                  </a:lnTo>
                  <a:lnTo>
                    <a:pt x="743207" y="526827"/>
                  </a:lnTo>
                  <a:lnTo>
                    <a:pt x="741034" y="509752"/>
                  </a:lnTo>
                  <a:lnTo>
                    <a:pt x="738861" y="497024"/>
                  </a:lnTo>
                  <a:lnTo>
                    <a:pt x="753452" y="502301"/>
                  </a:lnTo>
                  <a:lnTo>
                    <a:pt x="768043" y="509752"/>
                  </a:lnTo>
                  <a:lnTo>
                    <a:pt x="784807" y="517203"/>
                  </a:lnTo>
                  <a:lnTo>
                    <a:pt x="802502" y="517203"/>
                  </a:lnTo>
                  <a:lnTo>
                    <a:pt x="819266" y="508821"/>
                  </a:lnTo>
                  <a:lnTo>
                    <a:pt x="831684" y="495161"/>
                  </a:lnTo>
                  <a:lnTo>
                    <a:pt x="833857" y="479328"/>
                  </a:lnTo>
                  <a:lnTo>
                    <a:pt x="830753" y="462254"/>
                  </a:lnTo>
                  <a:lnTo>
                    <a:pt x="819266" y="445179"/>
                  </a:lnTo>
                  <a:lnTo>
                    <a:pt x="806848" y="429347"/>
                  </a:lnTo>
                  <a:lnTo>
                    <a:pt x="792258" y="414445"/>
                  </a:lnTo>
                  <a:lnTo>
                    <a:pt x="777667" y="402959"/>
                  </a:lnTo>
                  <a:lnTo>
                    <a:pt x="765249" y="395508"/>
                  </a:lnTo>
                  <a:lnTo>
                    <a:pt x="732031" y="392403"/>
                  </a:lnTo>
                  <a:lnTo>
                    <a:pt x="726753" y="386195"/>
                  </a:lnTo>
                  <a:lnTo>
                    <a:pt x="721476" y="380917"/>
                  </a:lnTo>
                  <a:lnTo>
                    <a:pt x="719303" y="375639"/>
                  </a:lnTo>
                  <a:lnTo>
                    <a:pt x="717130" y="371293"/>
                  </a:lnTo>
                  <a:lnTo>
                    <a:pt x="711852" y="371293"/>
                  </a:lnTo>
                  <a:lnTo>
                    <a:pt x="704712" y="373466"/>
                  </a:lnTo>
                  <a:lnTo>
                    <a:pt x="692294" y="378744"/>
                  </a:lnTo>
                  <a:lnTo>
                    <a:pt x="690121" y="375639"/>
                  </a:lnTo>
                  <a:lnTo>
                    <a:pt x="689190" y="373466"/>
                  </a:lnTo>
                  <a:lnTo>
                    <a:pt x="687016" y="373466"/>
                  </a:lnTo>
                  <a:lnTo>
                    <a:pt x="684843" y="370362"/>
                  </a:lnTo>
                  <a:lnTo>
                    <a:pt x="684843" y="366016"/>
                  </a:lnTo>
                  <a:lnTo>
                    <a:pt x="687016" y="363842"/>
                  </a:lnTo>
                  <a:lnTo>
                    <a:pt x="687016" y="362911"/>
                  </a:lnTo>
                  <a:lnTo>
                    <a:pt x="689190" y="362911"/>
                  </a:lnTo>
                  <a:lnTo>
                    <a:pt x="690121" y="360738"/>
                  </a:lnTo>
                  <a:lnTo>
                    <a:pt x="692294" y="358565"/>
                  </a:lnTo>
                  <a:lnTo>
                    <a:pt x="689190" y="343664"/>
                  </a:lnTo>
                  <a:lnTo>
                    <a:pt x="682981" y="336213"/>
                  </a:lnTo>
                  <a:lnTo>
                    <a:pt x="675840" y="334040"/>
                  </a:lnTo>
                  <a:lnTo>
                    <a:pt x="668700" y="333108"/>
                  </a:lnTo>
                  <a:lnTo>
                    <a:pt x="660318" y="328762"/>
                  </a:lnTo>
                  <a:lnTo>
                    <a:pt x="653178" y="321311"/>
                  </a:lnTo>
                  <a:lnTo>
                    <a:pt x="636414" y="323485"/>
                  </a:lnTo>
                  <a:lnTo>
                    <a:pt x="619650" y="327831"/>
                  </a:lnTo>
                  <a:lnTo>
                    <a:pt x="607232" y="330935"/>
                  </a:lnTo>
                  <a:lnTo>
                    <a:pt x="595745" y="340559"/>
                  </a:lnTo>
                  <a:lnTo>
                    <a:pt x="589536" y="355460"/>
                  </a:lnTo>
                  <a:lnTo>
                    <a:pt x="583328" y="351114"/>
                  </a:lnTo>
                  <a:lnTo>
                    <a:pt x="581465" y="351114"/>
                  </a:lnTo>
                  <a:lnTo>
                    <a:pt x="579292" y="348941"/>
                  </a:lnTo>
                  <a:lnTo>
                    <a:pt x="577119" y="348941"/>
                  </a:lnTo>
                  <a:lnTo>
                    <a:pt x="574014" y="348941"/>
                  </a:lnTo>
                  <a:lnTo>
                    <a:pt x="569978" y="348941"/>
                  </a:lnTo>
                  <a:lnTo>
                    <a:pt x="564701" y="348941"/>
                  </a:lnTo>
                  <a:lnTo>
                    <a:pt x="564701" y="362601"/>
                  </a:lnTo>
                  <a:lnTo>
                    <a:pt x="560665" y="360428"/>
                  </a:lnTo>
                  <a:lnTo>
                    <a:pt x="559734" y="360428"/>
                  </a:lnTo>
                  <a:lnTo>
                    <a:pt x="557561" y="360428"/>
                  </a:lnTo>
                  <a:lnTo>
                    <a:pt x="555387" y="358254"/>
                  </a:lnTo>
                  <a:lnTo>
                    <a:pt x="535519" y="363532"/>
                  </a:lnTo>
                  <a:lnTo>
                    <a:pt x="520928" y="375019"/>
                  </a:lnTo>
                  <a:lnTo>
                    <a:pt x="511615" y="392093"/>
                  </a:lnTo>
                  <a:lnTo>
                    <a:pt x="494850" y="392093"/>
                  </a:lnTo>
                  <a:lnTo>
                    <a:pt x="494850" y="406994"/>
                  </a:lnTo>
                  <a:lnTo>
                    <a:pt x="479328" y="415377"/>
                  </a:lnTo>
                  <a:lnTo>
                    <a:pt x="466910" y="430278"/>
                  </a:lnTo>
                  <a:lnTo>
                    <a:pt x="453251" y="452630"/>
                  </a:lnTo>
                  <a:lnTo>
                    <a:pt x="442696" y="476845"/>
                  </a:lnTo>
                  <a:lnTo>
                    <a:pt x="431209" y="501060"/>
                  </a:lnTo>
                  <a:lnTo>
                    <a:pt x="420654" y="524343"/>
                  </a:lnTo>
                  <a:lnTo>
                    <a:pt x="408236" y="544522"/>
                  </a:lnTo>
                  <a:lnTo>
                    <a:pt x="394577" y="561596"/>
                  </a:lnTo>
                  <a:lnTo>
                    <a:pt x="396750" y="565943"/>
                  </a:lnTo>
                  <a:lnTo>
                    <a:pt x="396750" y="569047"/>
                  </a:lnTo>
                  <a:lnTo>
                    <a:pt x="396750" y="571220"/>
                  </a:lnTo>
                  <a:lnTo>
                    <a:pt x="398923" y="571220"/>
                  </a:lnTo>
                  <a:lnTo>
                    <a:pt x="401096" y="571220"/>
                  </a:lnTo>
                  <a:lnTo>
                    <a:pt x="404200" y="573393"/>
                  </a:lnTo>
                  <a:lnTo>
                    <a:pt x="394887" y="581775"/>
                  </a:lnTo>
                  <a:lnTo>
                    <a:pt x="384332" y="586122"/>
                  </a:lnTo>
                  <a:lnTo>
                    <a:pt x="371914" y="593572"/>
                  </a:lnTo>
                  <a:lnTo>
                    <a:pt x="369741" y="596677"/>
                  </a:lnTo>
                  <a:lnTo>
                    <a:pt x="367568" y="602886"/>
                  </a:lnTo>
                  <a:lnTo>
                    <a:pt x="366636" y="605990"/>
                  </a:lnTo>
                  <a:lnTo>
                    <a:pt x="364463" y="610336"/>
                  </a:lnTo>
                  <a:lnTo>
                    <a:pt x="360427" y="613441"/>
                  </a:lnTo>
                  <a:lnTo>
                    <a:pt x="359496" y="611268"/>
                  </a:lnTo>
                  <a:lnTo>
                    <a:pt x="357323" y="610336"/>
                  </a:lnTo>
                  <a:lnTo>
                    <a:pt x="355150" y="608163"/>
                  </a:lnTo>
                  <a:lnTo>
                    <a:pt x="352045" y="605990"/>
                  </a:lnTo>
                  <a:lnTo>
                    <a:pt x="345836" y="611268"/>
                  </a:lnTo>
                  <a:lnTo>
                    <a:pt x="340559" y="617477"/>
                  </a:lnTo>
                  <a:lnTo>
                    <a:pt x="335281" y="622754"/>
                  </a:lnTo>
                  <a:lnTo>
                    <a:pt x="331246" y="625859"/>
                  </a:lnTo>
                  <a:lnTo>
                    <a:pt x="325968" y="640760"/>
                  </a:lnTo>
                  <a:lnTo>
                    <a:pt x="323795" y="652247"/>
                  </a:lnTo>
                  <a:lnTo>
                    <a:pt x="320690" y="660629"/>
                  </a:lnTo>
                  <a:lnTo>
                    <a:pt x="311377" y="670252"/>
                  </a:lnTo>
                  <a:lnTo>
                    <a:pt x="313550" y="692605"/>
                  </a:lnTo>
                  <a:lnTo>
                    <a:pt x="316655" y="709679"/>
                  </a:lnTo>
                  <a:lnTo>
                    <a:pt x="320690" y="724581"/>
                  </a:lnTo>
                  <a:lnTo>
                    <a:pt x="322864" y="742586"/>
                  </a:lnTo>
                  <a:lnTo>
                    <a:pt x="323795" y="764938"/>
                  </a:lnTo>
                  <a:lnTo>
                    <a:pt x="327831" y="764938"/>
                  </a:lnTo>
                  <a:lnTo>
                    <a:pt x="330004" y="767112"/>
                  </a:lnTo>
                  <a:lnTo>
                    <a:pt x="330935" y="767112"/>
                  </a:lnTo>
                  <a:lnTo>
                    <a:pt x="333108" y="767112"/>
                  </a:lnTo>
                  <a:lnTo>
                    <a:pt x="335281" y="769285"/>
                  </a:lnTo>
                  <a:lnTo>
                    <a:pt x="352977" y="764938"/>
                  </a:lnTo>
                  <a:lnTo>
                    <a:pt x="364463" y="759661"/>
                  </a:lnTo>
                  <a:lnTo>
                    <a:pt x="375018" y="752210"/>
                  </a:lnTo>
                  <a:lnTo>
                    <a:pt x="384332" y="742586"/>
                  </a:lnTo>
                  <a:lnTo>
                    <a:pt x="398923" y="735136"/>
                  </a:lnTo>
                  <a:lnTo>
                    <a:pt x="409478" y="762765"/>
                  </a:lnTo>
                  <a:lnTo>
                    <a:pt x="415687" y="786980"/>
                  </a:lnTo>
                  <a:lnTo>
                    <a:pt x="424069" y="809332"/>
                  </a:lnTo>
                  <a:lnTo>
                    <a:pt x="438660" y="829511"/>
                  </a:lnTo>
                  <a:lnTo>
                    <a:pt x="438660" y="833857"/>
                  </a:lnTo>
                  <a:lnTo>
                    <a:pt x="444869" y="833857"/>
                  </a:lnTo>
                  <a:lnTo>
                    <a:pt x="453251" y="818956"/>
                  </a:lnTo>
                  <a:lnTo>
                    <a:pt x="462564" y="807470"/>
                  </a:lnTo>
                  <a:lnTo>
                    <a:pt x="474051" y="796914"/>
                  </a:lnTo>
                  <a:lnTo>
                    <a:pt x="481191" y="784186"/>
                  </a:lnTo>
                  <a:lnTo>
                    <a:pt x="488331" y="767112"/>
                  </a:lnTo>
                  <a:lnTo>
                    <a:pt x="491436" y="744759"/>
                  </a:lnTo>
                  <a:lnTo>
                    <a:pt x="515340" y="735136"/>
                  </a:lnTo>
                  <a:lnTo>
                    <a:pt x="516271" y="734204"/>
                  </a:lnTo>
                  <a:lnTo>
                    <a:pt x="516271" y="729858"/>
                  </a:lnTo>
                  <a:lnTo>
                    <a:pt x="518444" y="727685"/>
                  </a:lnTo>
                  <a:lnTo>
                    <a:pt x="518444" y="726754"/>
                  </a:lnTo>
                  <a:lnTo>
                    <a:pt x="520618" y="724581"/>
                  </a:lnTo>
                  <a:lnTo>
                    <a:pt x="522791" y="722407"/>
                  </a:lnTo>
                  <a:lnTo>
                    <a:pt x="528068" y="720234"/>
                  </a:lnTo>
                  <a:lnTo>
                    <a:pt x="524032" y="704402"/>
                  </a:lnTo>
                  <a:lnTo>
                    <a:pt x="516892" y="690742"/>
                  </a:lnTo>
                  <a:lnTo>
                    <a:pt x="506337" y="680187"/>
                  </a:lnTo>
                  <a:lnTo>
                    <a:pt x="494850" y="670563"/>
                  </a:lnTo>
                  <a:lnTo>
                    <a:pt x="501059" y="645106"/>
                  </a:lnTo>
                  <a:lnTo>
                    <a:pt x="509441" y="622754"/>
                  </a:lnTo>
                  <a:lnTo>
                    <a:pt x="523101" y="603817"/>
                  </a:lnTo>
                  <a:lnTo>
                    <a:pt x="537692" y="587984"/>
                  </a:lnTo>
                  <a:lnTo>
                    <a:pt x="550110" y="570910"/>
                  </a:lnTo>
                  <a:lnTo>
                    <a:pt x="559423" y="550731"/>
                  </a:lnTo>
                  <a:lnTo>
                    <a:pt x="564701" y="524343"/>
                  </a:lnTo>
                  <a:lnTo>
                    <a:pt x="581465" y="523412"/>
                  </a:lnTo>
                  <a:lnTo>
                    <a:pt x="595125" y="521238"/>
                  </a:lnTo>
                  <a:lnTo>
                    <a:pt x="601334" y="526516"/>
                  </a:lnTo>
                  <a:lnTo>
                    <a:pt x="606611" y="531794"/>
                  </a:lnTo>
                  <a:lnTo>
                    <a:pt x="611889" y="537071"/>
                  </a:lnTo>
                  <a:lnTo>
                    <a:pt x="602575" y="554146"/>
                  </a:lnTo>
                  <a:lnTo>
                    <a:pt x="590157" y="569047"/>
                  </a:lnTo>
                  <a:lnTo>
                    <a:pt x="575566" y="583949"/>
                  </a:lnTo>
                  <a:lnTo>
                    <a:pt x="560976" y="596677"/>
                  </a:lnTo>
                  <a:lnTo>
                    <a:pt x="552593" y="615614"/>
                  </a:lnTo>
                  <a:lnTo>
                    <a:pt x="550420" y="628342"/>
                  </a:lnTo>
                  <a:lnTo>
                    <a:pt x="552593" y="643244"/>
                  </a:lnTo>
                  <a:lnTo>
                    <a:pt x="553525" y="655972"/>
                  </a:lnTo>
                  <a:lnTo>
                    <a:pt x="552593" y="667458"/>
                  </a:lnTo>
                  <a:lnTo>
                    <a:pt x="553525" y="682360"/>
                  </a:lnTo>
                  <a:lnTo>
                    <a:pt x="557561" y="690742"/>
                  </a:lnTo>
                  <a:lnTo>
                    <a:pt x="562838" y="698193"/>
                  </a:lnTo>
                  <a:lnTo>
                    <a:pt x="568116" y="705643"/>
                  </a:lnTo>
                  <a:lnTo>
                    <a:pt x="572152" y="715267"/>
                  </a:lnTo>
                  <a:lnTo>
                    <a:pt x="593883" y="712163"/>
                  </a:lnTo>
                  <a:lnTo>
                    <a:pt x="613751" y="705954"/>
                  </a:lnTo>
                  <a:lnTo>
                    <a:pt x="631447" y="697572"/>
                  </a:lnTo>
                  <a:lnTo>
                    <a:pt x="638587" y="697572"/>
                  </a:lnTo>
                  <a:lnTo>
                    <a:pt x="644796" y="698503"/>
                  </a:lnTo>
                  <a:lnTo>
                    <a:pt x="647900" y="700676"/>
                  </a:lnTo>
                  <a:lnTo>
                    <a:pt x="653178" y="702849"/>
                  </a:lnTo>
                  <a:lnTo>
                    <a:pt x="659387" y="705022"/>
                  </a:lnTo>
                  <a:lnTo>
                    <a:pt x="652246" y="715578"/>
                  </a:lnTo>
                  <a:lnTo>
                    <a:pt x="642933" y="719924"/>
                  </a:lnTo>
                  <a:lnTo>
                    <a:pt x="633620" y="717751"/>
                  </a:lnTo>
                  <a:lnTo>
                    <a:pt x="621202" y="715578"/>
                  </a:lnTo>
                  <a:lnTo>
                    <a:pt x="608784" y="715578"/>
                  </a:lnTo>
                  <a:lnTo>
                    <a:pt x="601644" y="719924"/>
                  </a:lnTo>
                  <a:lnTo>
                    <a:pt x="595435" y="723028"/>
                  </a:lnTo>
                  <a:lnTo>
                    <a:pt x="589226" y="727375"/>
                  </a:lnTo>
                  <a:lnTo>
                    <a:pt x="579913" y="728306"/>
                  </a:lnTo>
                  <a:lnTo>
                    <a:pt x="583017" y="745380"/>
                  </a:lnTo>
                  <a:lnTo>
                    <a:pt x="585190" y="755004"/>
                  </a:lnTo>
                  <a:lnTo>
                    <a:pt x="589226" y="762455"/>
                  </a:lnTo>
                  <a:lnTo>
                    <a:pt x="590157" y="773010"/>
                  </a:lnTo>
                  <a:lnTo>
                    <a:pt x="592331" y="790085"/>
                  </a:lnTo>
                  <a:lnTo>
                    <a:pt x="587053" y="787911"/>
                  </a:lnTo>
                  <a:lnTo>
                    <a:pt x="581775" y="785738"/>
                  </a:lnTo>
                  <a:lnTo>
                    <a:pt x="579602" y="784807"/>
                  </a:lnTo>
                  <a:lnTo>
                    <a:pt x="577429" y="780461"/>
                  </a:lnTo>
                  <a:lnTo>
                    <a:pt x="575256" y="777356"/>
                  </a:lnTo>
                  <a:lnTo>
                    <a:pt x="572152" y="773010"/>
                  </a:lnTo>
                  <a:lnTo>
                    <a:pt x="572152" y="769906"/>
                  </a:lnTo>
                  <a:lnTo>
                    <a:pt x="566874" y="770837"/>
                  </a:lnTo>
                  <a:lnTo>
                    <a:pt x="562838" y="773010"/>
                  </a:lnTo>
                  <a:lnTo>
                    <a:pt x="559734" y="777356"/>
                  </a:lnTo>
                  <a:lnTo>
                    <a:pt x="555698" y="778288"/>
                  </a:lnTo>
                  <a:lnTo>
                    <a:pt x="552593" y="782634"/>
                  </a:lnTo>
                  <a:lnTo>
                    <a:pt x="548558" y="808090"/>
                  </a:lnTo>
                  <a:lnTo>
                    <a:pt x="548558" y="839756"/>
                  </a:lnTo>
                  <a:lnTo>
                    <a:pt x="543280" y="841929"/>
                  </a:lnTo>
                  <a:lnTo>
                    <a:pt x="539244" y="841929"/>
                  </a:lnTo>
                  <a:lnTo>
                    <a:pt x="536140" y="842860"/>
                  </a:lnTo>
                  <a:lnTo>
                    <a:pt x="532104" y="847207"/>
                  </a:lnTo>
                  <a:lnTo>
                    <a:pt x="531173" y="849380"/>
                  </a:lnTo>
                  <a:lnTo>
                    <a:pt x="528999" y="854657"/>
                  </a:lnTo>
                  <a:lnTo>
                    <a:pt x="509131" y="850311"/>
                  </a:lnTo>
                  <a:lnTo>
                    <a:pt x="494540" y="849380"/>
                  </a:lnTo>
                  <a:lnTo>
                    <a:pt x="485227" y="852484"/>
                  </a:lnTo>
                  <a:lnTo>
                    <a:pt x="478086" y="856830"/>
                  </a:lnTo>
                  <a:lnTo>
                    <a:pt x="472809" y="862108"/>
                  </a:lnTo>
                  <a:lnTo>
                    <a:pt x="463495" y="867386"/>
                  </a:lnTo>
                  <a:lnTo>
                    <a:pt x="452940" y="871732"/>
                  </a:lnTo>
                  <a:lnTo>
                    <a:pt x="443627" y="871732"/>
                  </a:lnTo>
                  <a:lnTo>
                    <a:pt x="436487" y="865523"/>
                  </a:lnTo>
                  <a:lnTo>
                    <a:pt x="431209" y="862418"/>
                  </a:lnTo>
                  <a:lnTo>
                    <a:pt x="423138" y="862418"/>
                  </a:lnTo>
                  <a:lnTo>
                    <a:pt x="411651" y="867696"/>
                  </a:lnTo>
                  <a:lnTo>
                    <a:pt x="406373" y="864592"/>
                  </a:lnTo>
                  <a:lnTo>
                    <a:pt x="402338" y="862418"/>
                  </a:lnTo>
                  <a:lnTo>
                    <a:pt x="401406" y="860245"/>
                  </a:lnTo>
                  <a:lnTo>
                    <a:pt x="397371" y="858072"/>
                  </a:lnTo>
                  <a:lnTo>
                    <a:pt x="392093" y="854968"/>
                  </a:lnTo>
                  <a:lnTo>
                    <a:pt x="392093" y="842239"/>
                  </a:lnTo>
                  <a:lnTo>
                    <a:pt x="394266" y="825165"/>
                  </a:lnTo>
                  <a:lnTo>
                    <a:pt x="395197" y="807159"/>
                  </a:lnTo>
                  <a:lnTo>
                    <a:pt x="397371" y="793500"/>
                  </a:lnTo>
                  <a:lnTo>
                    <a:pt x="399544" y="786049"/>
                  </a:lnTo>
                  <a:lnTo>
                    <a:pt x="399544" y="777667"/>
                  </a:lnTo>
                  <a:lnTo>
                    <a:pt x="387126" y="780771"/>
                  </a:lnTo>
                  <a:lnTo>
                    <a:pt x="375639" y="785117"/>
                  </a:lnTo>
                  <a:lnTo>
                    <a:pt x="360117" y="786049"/>
                  </a:lnTo>
                  <a:lnTo>
                    <a:pt x="361048" y="803123"/>
                  </a:lnTo>
                  <a:lnTo>
                    <a:pt x="361048" y="823302"/>
                  </a:lnTo>
                  <a:lnTo>
                    <a:pt x="365084" y="845654"/>
                  </a:lnTo>
                  <a:lnTo>
                    <a:pt x="372224" y="864592"/>
                  </a:lnTo>
                  <a:lnTo>
                    <a:pt x="370051" y="865523"/>
                  </a:lnTo>
                  <a:lnTo>
                    <a:pt x="370051" y="867696"/>
                  </a:lnTo>
                  <a:lnTo>
                    <a:pt x="370051" y="869869"/>
                  </a:lnTo>
                  <a:lnTo>
                    <a:pt x="367878" y="872042"/>
                  </a:lnTo>
                  <a:lnTo>
                    <a:pt x="353287" y="877320"/>
                  </a:lnTo>
                  <a:lnTo>
                    <a:pt x="337765" y="882597"/>
                  </a:lnTo>
                  <a:lnTo>
                    <a:pt x="324105" y="887875"/>
                  </a:lnTo>
                  <a:lnTo>
                    <a:pt x="313550" y="895326"/>
                  </a:lnTo>
                  <a:lnTo>
                    <a:pt x="308273" y="906812"/>
                  </a:lnTo>
                  <a:lnTo>
                    <a:pt x="306099" y="917367"/>
                  </a:lnTo>
                  <a:lnTo>
                    <a:pt x="298959" y="928854"/>
                  </a:lnTo>
                  <a:lnTo>
                    <a:pt x="264500" y="939409"/>
                  </a:lnTo>
                  <a:lnTo>
                    <a:pt x="262327" y="943755"/>
                  </a:lnTo>
                  <a:lnTo>
                    <a:pt x="260154" y="946860"/>
                  </a:lnTo>
                  <a:lnTo>
                    <a:pt x="260154" y="951206"/>
                  </a:lnTo>
                  <a:lnTo>
                    <a:pt x="260154" y="954310"/>
                  </a:lnTo>
                  <a:lnTo>
                    <a:pt x="260154" y="958657"/>
                  </a:lnTo>
                  <a:lnTo>
                    <a:pt x="259222" y="961761"/>
                  </a:lnTo>
                  <a:lnTo>
                    <a:pt x="257049" y="963934"/>
                  </a:lnTo>
                  <a:lnTo>
                    <a:pt x="251771" y="966107"/>
                  </a:lnTo>
                  <a:lnTo>
                    <a:pt x="247736" y="967039"/>
                  </a:lnTo>
                  <a:lnTo>
                    <a:pt x="242458" y="969212"/>
                  </a:lnTo>
                  <a:lnTo>
                    <a:pt x="238422" y="973558"/>
                  </a:lnTo>
                  <a:lnTo>
                    <a:pt x="235318" y="971385"/>
                  </a:lnTo>
                  <a:lnTo>
                    <a:pt x="231282" y="969212"/>
                  </a:lnTo>
                  <a:lnTo>
                    <a:pt x="228178" y="969212"/>
                  </a:lnTo>
                  <a:lnTo>
                    <a:pt x="226004" y="967039"/>
                  </a:lnTo>
                  <a:lnTo>
                    <a:pt x="220727" y="966107"/>
                  </a:lnTo>
                  <a:lnTo>
                    <a:pt x="215449" y="966107"/>
                  </a:lnTo>
                  <a:lnTo>
                    <a:pt x="215449" y="986286"/>
                  </a:lnTo>
                  <a:lnTo>
                    <a:pt x="209240" y="986286"/>
                  </a:lnTo>
                  <a:lnTo>
                    <a:pt x="203963" y="986286"/>
                  </a:lnTo>
                  <a:lnTo>
                    <a:pt x="198685" y="988459"/>
                  </a:lnTo>
                  <a:lnTo>
                    <a:pt x="194650" y="989391"/>
                  </a:lnTo>
                  <a:lnTo>
                    <a:pt x="188441" y="989391"/>
                  </a:lnTo>
                  <a:lnTo>
                    <a:pt x="184405" y="991564"/>
                  </a:lnTo>
                  <a:lnTo>
                    <a:pt x="181300" y="991564"/>
                  </a:lnTo>
                  <a:lnTo>
                    <a:pt x="179127" y="993737"/>
                  </a:lnTo>
                  <a:lnTo>
                    <a:pt x="175091" y="995910"/>
                  </a:lnTo>
                  <a:lnTo>
                    <a:pt x="171987" y="996842"/>
                  </a:lnTo>
                  <a:lnTo>
                    <a:pt x="181300" y="1006465"/>
                  </a:lnTo>
                  <a:lnTo>
                    <a:pt x="193718" y="1013916"/>
                  </a:lnTo>
                  <a:lnTo>
                    <a:pt x="206136" y="1018262"/>
                  </a:lnTo>
                  <a:lnTo>
                    <a:pt x="218554" y="1021367"/>
                  </a:lnTo>
                  <a:lnTo>
                    <a:pt x="220727" y="1040304"/>
                  </a:lnTo>
                  <a:lnTo>
                    <a:pt x="222900" y="1056137"/>
                  </a:lnTo>
                  <a:lnTo>
                    <a:pt x="222900" y="1073211"/>
                  </a:lnTo>
                  <a:lnTo>
                    <a:pt x="218864" y="1088113"/>
                  </a:lnTo>
                  <a:lnTo>
                    <a:pt x="218864" y="1090286"/>
                  </a:lnTo>
                  <a:lnTo>
                    <a:pt x="218864" y="1091217"/>
                  </a:lnTo>
                  <a:lnTo>
                    <a:pt x="216691" y="1091217"/>
                  </a:lnTo>
                  <a:lnTo>
                    <a:pt x="216691" y="1093390"/>
                  </a:lnTo>
                  <a:lnTo>
                    <a:pt x="215760" y="1095563"/>
                  </a:lnTo>
                  <a:lnTo>
                    <a:pt x="202100" y="1100841"/>
                  </a:lnTo>
                  <a:lnTo>
                    <a:pt x="184405" y="1105187"/>
                  </a:lnTo>
                  <a:lnTo>
                    <a:pt x="166709" y="1105187"/>
                  </a:lnTo>
                  <a:lnTo>
                    <a:pt x="149945" y="1100841"/>
                  </a:lnTo>
                  <a:lnTo>
                    <a:pt x="135354" y="1095563"/>
                  </a:lnTo>
                  <a:lnTo>
                    <a:pt x="130077" y="1095563"/>
                  </a:lnTo>
                  <a:lnTo>
                    <a:pt x="126041" y="1097736"/>
                  </a:lnTo>
                  <a:lnTo>
                    <a:pt x="122936" y="1097736"/>
                  </a:lnTo>
                  <a:lnTo>
                    <a:pt x="120763" y="1097736"/>
                  </a:lnTo>
                  <a:lnTo>
                    <a:pt x="118590" y="1098668"/>
                  </a:lnTo>
                  <a:lnTo>
                    <a:pt x="116417" y="1103014"/>
                  </a:lnTo>
                  <a:lnTo>
                    <a:pt x="115796" y="1106739"/>
                  </a:lnTo>
                  <a:lnTo>
                    <a:pt x="111760" y="1119468"/>
                  </a:lnTo>
                  <a:lnTo>
                    <a:pt x="111760" y="1140578"/>
                  </a:lnTo>
                  <a:lnTo>
                    <a:pt x="111760" y="1163861"/>
                  </a:lnTo>
                  <a:lnTo>
                    <a:pt x="113934" y="1188076"/>
                  </a:lnTo>
                  <a:lnTo>
                    <a:pt x="116107" y="1208255"/>
                  </a:lnTo>
                  <a:lnTo>
                    <a:pt x="116107" y="1223157"/>
                  </a:lnTo>
                  <a:lnTo>
                    <a:pt x="119211" y="1223157"/>
                  </a:lnTo>
                  <a:lnTo>
                    <a:pt x="119211" y="1228434"/>
                  </a:lnTo>
                  <a:lnTo>
                    <a:pt x="126351" y="1228434"/>
                  </a:lnTo>
                  <a:lnTo>
                    <a:pt x="131629" y="1227503"/>
                  </a:lnTo>
                  <a:lnTo>
                    <a:pt x="135665" y="1227503"/>
                  </a:lnTo>
                  <a:lnTo>
                    <a:pt x="138769" y="1223157"/>
                  </a:lnTo>
                  <a:lnTo>
                    <a:pt x="144978" y="1225330"/>
                  </a:lnTo>
                  <a:lnTo>
                    <a:pt x="148083" y="1225330"/>
                  </a:lnTo>
                  <a:lnTo>
                    <a:pt x="152118" y="1227503"/>
                  </a:lnTo>
                  <a:lnTo>
                    <a:pt x="155223" y="1228434"/>
                  </a:lnTo>
                  <a:lnTo>
                    <a:pt x="157396" y="1230607"/>
                  </a:lnTo>
                  <a:lnTo>
                    <a:pt x="157396" y="1232780"/>
                  </a:lnTo>
                  <a:lnTo>
                    <a:pt x="157396" y="1234953"/>
                  </a:lnTo>
                  <a:lnTo>
                    <a:pt x="159569" y="1234953"/>
                  </a:lnTo>
                  <a:lnTo>
                    <a:pt x="159569" y="1235885"/>
                  </a:lnTo>
                  <a:lnTo>
                    <a:pt x="153360" y="1252959"/>
                  </a:lnTo>
                  <a:lnTo>
                    <a:pt x="142805" y="1265688"/>
                  </a:lnTo>
                  <a:lnTo>
                    <a:pt x="130387" y="1277174"/>
                  </a:lnTo>
                  <a:lnTo>
                    <a:pt x="116728" y="1287729"/>
                  </a:lnTo>
                  <a:lnTo>
                    <a:pt x="104310" y="1299216"/>
                  </a:lnTo>
                  <a:lnTo>
                    <a:pt x="94996" y="1314117"/>
                  </a:lnTo>
                  <a:lnTo>
                    <a:pt x="94065" y="1324672"/>
                  </a:lnTo>
                  <a:lnTo>
                    <a:pt x="94996" y="1337401"/>
                  </a:lnTo>
                  <a:lnTo>
                    <a:pt x="94996" y="1348887"/>
                  </a:lnTo>
                  <a:lnTo>
                    <a:pt x="91892" y="1357269"/>
                  </a:lnTo>
                  <a:lnTo>
                    <a:pt x="77301" y="1366893"/>
                  </a:lnTo>
                  <a:lnTo>
                    <a:pt x="62710" y="1374344"/>
                  </a:lnTo>
                  <a:lnTo>
                    <a:pt x="48119" y="1383967"/>
                  </a:lnTo>
                  <a:lnTo>
                    <a:pt x="35701" y="1394523"/>
                  </a:lnTo>
                  <a:lnTo>
                    <a:pt x="31666" y="1401973"/>
                  </a:lnTo>
                  <a:lnTo>
                    <a:pt x="24525" y="1415633"/>
                  </a:lnTo>
                  <a:lnTo>
                    <a:pt x="17385" y="1431466"/>
                  </a:lnTo>
                  <a:lnTo>
                    <a:pt x="10245" y="1450403"/>
                  </a:lnTo>
                  <a:lnTo>
                    <a:pt x="3104" y="1466236"/>
                  </a:lnTo>
                  <a:lnTo>
                    <a:pt x="0" y="1481137"/>
                  </a:lnTo>
                  <a:lnTo>
                    <a:pt x="0" y="1492623"/>
                  </a:lnTo>
                  <a:lnTo>
                    <a:pt x="3104" y="1500074"/>
                  </a:lnTo>
                  <a:lnTo>
                    <a:pt x="9313" y="1509698"/>
                  </a:lnTo>
                  <a:lnTo>
                    <a:pt x="12418" y="1518080"/>
                  </a:lnTo>
                  <a:lnTo>
                    <a:pt x="12418" y="1532981"/>
                  </a:lnTo>
                  <a:lnTo>
                    <a:pt x="10245" y="1542605"/>
                  </a:lnTo>
                  <a:lnTo>
                    <a:pt x="7140" y="1555334"/>
                  </a:lnTo>
                  <a:lnTo>
                    <a:pt x="3104" y="1570235"/>
                  </a:lnTo>
                  <a:lnTo>
                    <a:pt x="2173" y="1587309"/>
                  </a:lnTo>
                  <a:lnTo>
                    <a:pt x="5278" y="1597865"/>
                  </a:lnTo>
                  <a:lnTo>
                    <a:pt x="5278" y="1622079"/>
                  </a:lnTo>
                  <a:lnTo>
                    <a:pt x="14591" y="1633566"/>
                  </a:lnTo>
                  <a:lnTo>
                    <a:pt x="29182" y="1646294"/>
                  </a:lnTo>
                  <a:lnTo>
                    <a:pt x="45946" y="1659022"/>
                  </a:lnTo>
                  <a:lnTo>
                    <a:pt x="56501" y="1671751"/>
                  </a:lnTo>
                  <a:lnTo>
                    <a:pt x="65815" y="1695965"/>
                  </a:lnTo>
                  <a:lnTo>
                    <a:pt x="78232" y="1705589"/>
                  </a:lnTo>
                  <a:lnTo>
                    <a:pt x="92823" y="1713040"/>
                  </a:lnTo>
                  <a:lnTo>
                    <a:pt x="107414" y="1720491"/>
                  </a:lnTo>
                  <a:lnTo>
                    <a:pt x="122005" y="1727941"/>
                  </a:lnTo>
                  <a:lnTo>
                    <a:pt x="132560" y="1740670"/>
                  </a:lnTo>
                  <a:lnTo>
                    <a:pt x="139701" y="1738497"/>
                  </a:lnTo>
                  <a:lnTo>
                    <a:pt x="145910" y="1736323"/>
                  </a:lnTo>
                  <a:lnTo>
                    <a:pt x="149014" y="1733219"/>
                  </a:lnTo>
                  <a:lnTo>
                    <a:pt x="153050" y="1731046"/>
                  </a:lnTo>
                  <a:lnTo>
                    <a:pt x="161432" y="1733219"/>
                  </a:lnTo>
                  <a:lnTo>
                    <a:pt x="172918" y="1736323"/>
                  </a:lnTo>
                  <a:lnTo>
                    <a:pt x="185336" y="1736323"/>
                  </a:lnTo>
                  <a:lnTo>
                    <a:pt x="189372" y="1723595"/>
                  </a:lnTo>
                  <a:lnTo>
                    <a:pt x="224763" y="1731046"/>
                  </a:lnTo>
                  <a:lnTo>
                    <a:pt x="239354" y="1725768"/>
                  </a:lnTo>
                  <a:lnTo>
                    <a:pt x="257980" y="1718318"/>
                  </a:lnTo>
                  <a:lnTo>
                    <a:pt x="275676" y="1710867"/>
                  </a:lnTo>
                  <a:lnTo>
                    <a:pt x="290267" y="1713040"/>
                  </a:lnTo>
                  <a:lnTo>
                    <a:pt x="302685" y="1713971"/>
                  </a:lnTo>
                  <a:lnTo>
                    <a:pt x="316344" y="1716144"/>
                  </a:lnTo>
                  <a:lnTo>
                    <a:pt x="336213" y="1747810"/>
                  </a:lnTo>
                  <a:lnTo>
                    <a:pt x="343353" y="1747810"/>
                  </a:lnTo>
                  <a:lnTo>
                    <a:pt x="348631" y="1747810"/>
                  </a:lnTo>
                  <a:lnTo>
                    <a:pt x="353908" y="1745637"/>
                  </a:lnTo>
                  <a:lnTo>
                    <a:pt x="356081" y="1743464"/>
                  </a:lnTo>
                  <a:lnTo>
                    <a:pt x="360117" y="1740359"/>
                  </a:lnTo>
                  <a:lnTo>
                    <a:pt x="367257" y="1742532"/>
                  </a:lnTo>
                  <a:lnTo>
                    <a:pt x="372535" y="1742532"/>
                  </a:lnTo>
                  <a:lnTo>
                    <a:pt x="375639" y="1743464"/>
                  </a:lnTo>
                  <a:lnTo>
                    <a:pt x="379675" y="1747810"/>
                  </a:lnTo>
                  <a:lnTo>
                    <a:pt x="382780" y="1749983"/>
                  </a:lnTo>
                  <a:lnTo>
                    <a:pt x="388989" y="1753088"/>
                  </a:lnTo>
                  <a:lnTo>
                    <a:pt x="382780" y="1775440"/>
                  </a:lnTo>
                  <a:lnTo>
                    <a:pt x="377502" y="1795619"/>
                  </a:lnTo>
                  <a:lnTo>
                    <a:pt x="372224" y="1817971"/>
                  </a:lnTo>
                  <a:lnTo>
                    <a:pt x="388989" y="1835045"/>
                  </a:lnTo>
                  <a:lnTo>
                    <a:pt x="404511" y="1855224"/>
                  </a:lnTo>
                  <a:lnTo>
                    <a:pt x="421275" y="1877576"/>
                  </a:lnTo>
                  <a:lnTo>
                    <a:pt x="431830" y="1899928"/>
                  </a:lnTo>
                  <a:lnTo>
                    <a:pt x="435866" y="1917003"/>
                  </a:lnTo>
                  <a:lnTo>
                    <a:pt x="435866" y="1929731"/>
                  </a:lnTo>
                  <a:lnTo>
                    <a:pt x="438039" y="1942459"/>
                  </a:lnTo>
                  <a:lnTo>
                    <a:pt x="445179" y="1957361"/>
                  </a:lnTo>
                  <a:lnTo>
                    <a:pt x="438970" y="1972262"/>
                  </a:lnTo>
                  <a:lnTo>
                    <a:pt x="431830" y="1989337"/>
                  </a:lnTo>
                  <a:lnTo>
                    <a:pt x="421275" y="2009516"/>
                  </a:lnTo>
                  <a:lnTo>
                    <a:pt x="414135" y="2027522"/>
                  </a:lnTo>
                  <a:lnTo>
                    <a:pt x="410099" y="2048632"/>
                  </a:lnTo>
                  <a:lnTo>
                    <a:pt x="412272" y="2066638"/>
                  </a:lnTo>
                  <a:lnTo>
                    <a:pt x="419412" y="2081539"/>
                  </a:lnTo>
                  <a:lnTo>
                    <a:pt x="430899" y="2096441"/>
                  </a:lnTo>
                  <a:lnTo>
                    <a:pt x="441454" y="2113515"/>
                  </a:lnTo>
                  <a:lnTo>
                    <a:pt x="448594" y="2128416"/>
                  </a:lnTo>
                  <a:lnTo>
                    <a:pt x="448594" y="2133694"/>
                  </a:lnTo>
                  <a:lnTo>
                    <a:pt x="448594" y="2138972"/>
                  </a:lnTo>
                  <a:lnTo>
                    <a:pt x="446421" y="2143318"/>
                  </a:lnTo>
                  <a:lnTo>
                    <a:pt x="445490" y="2148595"/>
                  </a:lnTo>
                  <a:lnTo>
                    <a:pt x="445490" y="2151700"/>
                  </a:lnTo>
                  <a:lnTo>
                    <a:pt x="445490" y="2156046"/>
                  </a:lnTo>
                  <a:lnTo>
                    <a:pt x="452630" y="2159151"/>
                  </a:lnTo>
                  <a:lnTo>
                    <a:pt x="450457" y="2163497"/>
                  </a:lnTo>
                  <a:lnTo>
                    <a:pt x="448284" y="2166601"/>
                  </a:lnTo>
                  <a:lnTo>
                    <a:pt x="448284" y="2170948"/>
                  </a:lnTo>
                  <a:lnTo>
                    <a:pt x="446111" y="2176225"/>
                  </a:lnTo>
                  <a:lnTo>
                    <a:pt x="448284" y="2181503"/>
                  </a:lnTo>
                  <a:lnTo>
                    <a:pt x="450457" y="2181503"/>
                  </a:lnTo>
                  <a:lnTo>
                    <a:pt x="452630" y="2185849"/>
                  </a:lnTo>
                  <a:lnTo>
                    <a:pt x="455734" y="2186780"/>
                  </a:lnTo>
                  <a:lnTo>
                    <a:pt x="459770" y="2191127"/>
                  </a:lnTo>
                  <a:lnTo>
                    <a:pt x="459770" y="2193300"/>
                  </a:lnTo>
                  <a:lnTo>
                    <a:pt x="455734" y="2206028"/>
                  </a:lnTo>
                  <a:lnTo>
                    <a:pt x="465048" y="2224034"/>
                  </a:lnTo>
                  <a:lnTo>
                    <a:pt x="479639" y="2242971"/>
                  </a:lnTo>
                  <a:lnTo>
                    <a:pt x="494230" y="2260046"/>
                  </a:lnTo>
                  <a:lnTo>
                    <a:pt x="504785" y="2278051"/>
                  </a:lnTo>
                  <a:lnTo>
                    <a:pt x="506958" y="2290780"/>
                  </a:lnTo>
                  <a:lnTo>
                    <a:pt x="506958" y="2303508"/>
                  </a:lnTo>
                  <a:lnTo>
                    <a:pt x="506958" y="2314994"/>
                  </a:lnTo>
                  <a:lnTo>
                    <a:pt x="509131" y="2324618"/>
                  </a:lnTo>
                  <a:lnTo>
                    <a:pt x="512236" y="2327723"/>
                  </a:lnTo>
                  <a:lnTo>
                    <a:pt x="516271" y="2333000"/>
                  </a:lnTo>
                  <a:lnTo>
                    <a:pt x="519376" y="2335173"/>
                  </a:lnTo>
                  <a:lnTo>
                    <a:pt x="523411" y="2339520"/>
                  </a:lnTo>
                  <a:lnTo>
                    <a:pt x="528689" y="2342624"/>
                  </a:lnTo>
                  <a:lnTo>
                    <a:pt x="553835" y="2337347"/>
                  </a:lnTo>
                  <a:lnTo>
                    <a:pt x="582086" y="2332069"/>
                  </a:lnTo>
                  <a:lnTo>
                    <a:pt x="609095" y="2324618"/>
                  </a:lnTo>
                  <a:lnTo>
                    <a:pt x="636103" y="2317168"/>
                  </a:lnTo>
                  <a:lnTo>
                    <a:pt x="657834" y="2303508"/>
                  </a:lnTo>
                  <a:lnTo>
                    <a:pt x="675530" y="2287675"/>
                  </a:lnTo>
                  <a:lnTo>
                    <a:pt x="684843" y="2270601"/>
                  </a:lnTo>
                  <a:lnTo>
                    <a:pt x="691984" y="2253526"/>
                  </a:lnTo>
                  <a:lnTo>
                    <a:pt x="715888" y="2233347"/>
                  </a:lnTo>
                  <a:lnTo>
                    <a:pt x="718992" y="2218446"/>
                  </a:lnTo>
                  <a:lnTo>
                    <a:pt x="721165" y="2203544"/>
                  </a:lnTo>
                  <a:lnTo>
                    <a:pt x="723339" y="2188643"/>
                  </a:lnTo>
                  <a:lnTo>
                    <a:pt x="728616" y="2175915"/>
                  </a:lnTo>
                  <a:lnTo>
                    <a:pt x="748485" y="2171568"/>
                  </a:lnTo>
                  <a:lnTo>
                    <a:pt x="752520" y="2168464"/>
                  </a:lnTo>
                  <a:lnTo>
                    <a:pt x="753452" y="2164118"/>
                  </a:lnTo>
                  <a:lnTo>
                    <a:pt x="757488" y="2161013"/>
                  </a:lnTo>
                  <a:lnTo>
                    <a:pt x="759661" y="2158840"/>
                  </a:lnTo>
                  <a:lnTo>
                    <a:pt x="762765" y="2155736"/>
                  </a:lnTo>
                  <a:lnTo>
                    <a:pt x="768043" y="2151390"/>
                  </a:lnTo>
                  <a:lnTo>
                    <a:pt x="764938" y="2131211"/>
                  </a:lnTo>
                  <a:lnTo>
                    <a:pt x="757798" y="2114136"/>
                  </a:lnTo>
                  <a:lnTo>
                    <a:pt x="748485" y="2103581"/>
                  </a:lnTo>
                  <a:lnTo>
                    <a:pt x="757798" y="2084644"/>
                  </a:lnTo>
                  <a:lnTo>
                    <a:pt x="772389" y="2071915"/>
                  </a:lnTo>
                  <a:lnTo>
                    <a:pt x="790084" y="2062291"/>
                  </a:lnTo>
                  <a:lnTo>
                    <a:pt x="808711" y="2053909"/>
                  </a:lnTo>
                  <a:lnTo>
                    <a:pt x="824234" y="2042423"/>
                  </a:lnTo>
                  <a:lnTo>
                    <a:pt x="835720" y="2019140"/>
                  </a:lnTo>
                  <a:lnTo>
                    <a:pt x="837893" y="1996787"/>
                  </a:lnTo>
                  <a:lnTo>
                    <a:pt x="831684" y="1974435"/>
                  </a:lnTo>
                  <a:lnTo>
                    <a:pt x="824544" y="1952083"/>
                  </a:lnTo>
                  <a:lnTo>
                    <a:pt x="817404" y="1931904"/>
                  </a:lnTo>
                  <a:lnTo>
                    <a:pt x="810263" y="1909552"/>
                  </a:lnTo>
                  <a:lnTo>
                    <a:pt x="807159" y="1887200"/>
                  </a:lnTo>
                  <a:lnTo>
                    <a:pt x="812437" y="1862985"/>
                  </a:lnTo>
                  <a:lnTo>
                    <a:pt x="827027" y="1837529"/>
                  </a:lnTo>
                  <a:lnTo>
                    <a:pt x="845654" y="1815177"/>
                  </a:lnTo>
                  <a:lnTo>
                    <a:pt x="867385" y="1794066"/>
                  </a:lnTo>
                  <a:lnTo>
                    <a:pt x="890358" y="1776060"/>
                  </a:lnTo>
                  <a:lnTo>
                    <a:pt x="912090" y="1757123"/>
                  </a:lnTo>
                  <a:lnTo>
                    <a:pt x="931958" y="1736944"/>
                  </a:lnTo>
                  <a:lnTo>
                    <a:pt x="945618" y="1718938"/>
                  </a:lnTo>
                  <a:lnTo>
                    <a:pt x="958036" y="1696586"/>
                  </a:lnTo>
                  <a:lnTo>
                    <a:pt x="968591" y="1674234"/>
                  </a:lnTo>
                  <a:lnTo>
                    <a:pt x="975731" y="1655297"/>
                  </a:lnTo>
                  <a:lnTo>
                    <a:pt x="979767" y="1642569"/>
                  </a:lnTo>
                  <a:lnTo>
                    <a:pt x="979767" y="1631393"/>
                  </a:lnTo>
                  <a:lnTo>
                    <a:pt x="985044" y="1621769"/>
                  </a:lnTo>
                  <a:lnTo>
                    <a:pt x="985044" y="1618665"/>
                  </a:lnTo>
                  <a:lnTo>
                    <a:pt x="963313" y="1621769"/>
                  </a:lnTo>
                  <a:lnTo>
                    <a:pt x="939409" y="1627046"/>
                  </a:lnTo>
                  <a:lnTo>
                    <a:pt x="914263" y="1633255"/>
                  </a:lnTo>
                  <a:lnTo>
                    <a:pt x="895636" y="1641637"/>
                  </a:lnTo>
                  <a:lnTo>
                    <a:pt x="880114" y="1640706"/>
                  </a:lnTo>
                  <a:lnTo>
                    <a:pt x="874836" y="1634497"/>
                  </a:lnTo>
                  <a:lnTo>
                    <a:pt x="872663" y="1629220"/>
                  </a:lnTo>
                  <a:lnTo>
                    <a:pt x="872663" y="1623942"/>
                  </a:lnTo>
                  <a:lnTo>
                    <a:pt x="872663" y="1616491"/>
                  </a:lnTo>
                  <a:lnTo>
                    <a:pt x="868627" y="1611214"/>
                  </a:lnTo>
                  <a:lnTo>
                    <a:pt x="854036" y="1599727"/>
                  </a:lnTo>
                  <a:lnTo>
                    <a:pt x="836341" y="1589172"/>
                  </a:lnTo>
                  <a:lnTo>
                    <a:pt x="819577" y="1577686"/>
                  </a:lnTo>
                  <a:lnTo>
                    <a:pt x="809022" y="1564957"/>
                  </a:lnTo>
                  <a:lnTo>
                    <a:pt x="804986" y="1553471"/>
                  </a:lnTo>
                  <a:lnTo>
                    <a:pt x="802813" y="1545089"/>
                  </a:lnTo>
                  <a:lnTo>
                    <a:pt x="799708" y="1533602"/>
                  </a:lnTo>
                  <a:lnTo>
                    <a:pt x="797535" y="1530498"/>
                  </a:lnTo>
                  <a:lnTo>
                    <a:pt x="792258" y="1526152"/>
                  </a:lnTo>
                  <a:lnTo>
                    <a:pt x="786980" y="1523047"/>
                  </a:lnTo>
                  <a:lnTo>
                    <a:pt x="782944" y="1517770"/>
                  </a:lnTo>
                  <a:lnTo>
                    <a:pt x="779840" y="1513423"/>
                  </a:lnTo>
                  <a:lnTo>
                    <a:pt x="779840" y="1476480"/>
                  </a:lnTo>
                  <a:lnTo>
                    <a:pt x="777667" y="1471203"/>
                  </a:lnTo>
                  <a:lnTo>
                    <a:pt x="772389" y="1466856"/>
                  </a:lnTo>
                  <a:lnTo>
                    <a:pt x="768353" y="1463752"/>
                  </a:lnTo>
                  <a:lnTo>
                    <a:pt x="763076" y="1459406"/>
                  </a:lnTo>
                  <a:lnTo>
                    <a:pt x="759971" y="1456301"/>
                  </a:lnTo>
                  <a:lnTo>
                    <a:pt x="750658" y="1436122"/>
                  </a:lnTo>
                  <a:lnTo>
                    <a:pt x="743518" y="1415943"/>
                  </a:lnTo>
                  <a:lnTo>
                    <a:pt x="736377" y="1393591"/>
                  </a:lnTo>
                  <a:lnTo>
                    <a:pt x="724891" y="1374654"/>
                  </a:lnTo>
                  <a:lnTo>
                    <a:pt x="712473" y="1357580"/>
                  </a:lnTo>
                  <a:lnTo>
                    <a:pt x="712473" y="1350129"/>
                  </a:lnTo>
                  <a:lnTo>
                    <a:pt x="716509" y="1350129"/>
                  </a:lnTo>
                  <a:lnTo>
                    <a:pt x="719613" y="1357580"/>
                  </a:lnTo>
                  <a:lnTo>
                    <a:pt x="723649" y="1363788"/>
                  </a:lnTo>
                  <a:lnTo>
                    <a:pt x="726753" y="1366893"/>
                  </a:lnTo>
                  <a:lnTo>
                    <a:pt x="730789" y="1369066"/>
                  </a:lnTo>
                  <a:lnTo>
                    <a:pt x="733894" y="1371239"/>
                  </a:lnTo>
                  <a:lnTo>
                    <a:pt x="737930" y="1372170"/>
                  </a:lnTo>
                  <a:lnTo>
                    <a:pt x="738861" y="1376517"/>
                  </a:lnTo>
                  <a:lnTo>
                    <a:pt x="745070" y="1378690"/>
                  </a:lnTo>
                  <a:lnTo>
                    <a:pt x="755625" y="1386141"/>
                  </a:lnTo>
                  <a:lnTo>
                    <a:pt x="762765" y="1396696"/>
                  </a:lnTo>
                  <a:lnTo>
                    <a:pt x="768043" y="1409424"/>
                  </a:lnTo>
                  <a:lnTo>
                    <a:pt x="774252" y="1423084"/>
                  </a:lnTo>
                  <a:lnTo>
                    <a:pt x="779529" y="1435812"/>
                  </a:lnTo>
                  <a:lnTo>
                    <a:pt x="799398" y="1448540"/>
                  </a:lnTo>
                  <a:lnTo>
                    <a:pt x="804675" y="1459095"/>
                  </a:lnTo>
                  <a:lnTo>
                    <a:pt x="806848" y="1472755"/>
                  </a:lnTo>
                  <a:lnTo>
                    <a:pt x="809022" y="1485483"/>
                  </a:lnTo>
                  <a:lnTo>
                    <a:pt x="812126" y="1496038"/>
                  </a:lnTo>
                  <a:lnTo>
                    <a:pt x="824544" y="1510940"/>
                  </a:lnTo>
                  <a:lnTo>
                    <a:pt x="838204" y="1525841"/>
                  </a:lnTo>
                  <a:lnTo>
                    <a:pt x="850621" y="1542916"/>
                  </a:lnTo>
                  <a:lnTo>
                    <a:pt x="859935" y="1560922"/>
                  </a:lnTo>
                  <a:lnTo>
                    <a:pt x="860866" y="1572408"/>
                  </a:lnTo>
                  <a:lnTo>
                    <a:pt x="860866" y="1582963"/>
                  </a:lnTo>
                  <a:lnTo>
                    <a:pt x="863039" y="1594450"/>
                  </a:lnTo>
                  <a:lnTo>
                    <a:pt x="868317" y="1605005"/>
                  </a:lnTo>
                  <a:lnTo>
                    <a:pt x="870490" y="1609351"/>
                  </a:lnTo>
                  <a:lnTo>
                    <a:pt x="872663" y="1611524"/>
                  </a:lnTo>
                  <a:lnTo>
                    <a:pt x="874836" y="1612456"/>
                  </a:lnTo>
                  <a:lnTo>
                    <a:pt x="875767" y="1612456"/>
                  </a:lnTo>
                  <a:lnTo>
                    <a:pt x="879803" y="1614629"/>
                  </a:lnTo>
                  <a:lnTo>
                    <a:pt x="889117" y="1614629"/>
                  </a:lnTo>
                  <a:lnTo>
                    <a:pt x="901534" y="1611524"/>
                  </a:lnTo>
                  <a:lnTo>
                    <a:pt x="913952" y="1604074"/>
                  </a:lnTo>
                  <a:lnTo>
                    <a:pt x="928543" y="1597865"/>
                  </a:lnTo>
                  <a:lnTo>
                    <a:pt x="946239" y="1592587"/>
                  </a:lnTo>
                  <a:lnTo>
                    <a:pt x="963003" y="1589483"/>
                  </a:lnTo>
                  <a:lnTo>
                    <a:pt x="979767" y="1582032"/>
                  </a:lnTo>
                  <a:lnTo>
                    <a:pt x="992185" y="1572408"/>
                  </a:lnTo>
                  <a:lnTo>
                    <a:pt x="1002740" y="1560922"/>
                  </a:lnTo>
                  <a:lnTo>
                    <a:pt x="1016399" y="1553471"/>
                  </a:lnTo>
                  <a:lnTo>
                    <a:pt x="1039372" y="1553471"/>
                  </a:lnTo>
                  <a:lnTo>
                    <a:pt x="1039372" y="1544468"/>
                  </a:lnTo>
                  <a:lnTo>
                    <a:pt x="1057999" y="1531740"/>
                  </a:lnTo>
                  <a:lnTo>
                    <a:pt x="1075694" y="1520253"/>
                  </a:lnTo>
                  <a:lnTo>
                    <a:pt x="1075694" y="1500074"/>
                  </a:lnTo>
                  <a:lnTo>
                    <a:pt x="1089354" y="1494797"/>
                  </a:lnTo>
                  <a:lnTo>
                    <a:pt x="1095563" y="1487346"/>
                  </a:lnTo>
                  <a:lnTo>
                    <a:pt x="1101772" y="1477722"/>
                  </a:lnTo>
                  <a:lnTo>
                    <a:pt x="1108912" y="1468098"/>
                  </a:lnTo>
                  <a:lnTo>
                    <a:pt x="1087181" y="1450092"/>
                  </a:lnTo>
                  <a:lnTo>
                    <a:pt x="1060172" y="1435191"/>
                  </a:lnTo>
                  <a:lnTo>
                    <a:pt x="1057999" y="1420290"/>
                  </a:lnTo>
                  <a:lnTo>
                    <a:pt x="1055826" y="1401352"/>
                  </a:lnTo>
                  <a:lnTo>
                    <a:pt x="1035958" y="1416254"/>
                  </a:lnTo>
                  <a:lnTo>
                    <a:pt x="1019193" y="1435191"/>
                  </a:lnTo>
                  <a:lnTo>
                    <a:pt x="1008638" y="1435191"/>
                  </a:lnTo>
                  <a:lnTo>
                    <a:pt x="999325" y="1437364"/>
                  </a:lnTo>
                  <a:lnTo>
                    <a:pt x="992185" y="1438295"/>
                  </a:lnTo>
                  <a:lnTo>
                    <a:pt x="990011" y="1433018"/>
                  </a:lnTo>
                  <a:lnTo>
                    <a:pt x="989080" y="1427740"/>
                  </a:lnTo>
                  <a:lnTo>
                    <a:pt x="989080" y="1422463"/>
                  </a:lnTo>
                  <a:lnTo>
                    <a:pt x="986907" y="1416254"/>
                  </a:lnTo>
                  <a:lnTo>
                    <a:pt x="984734" y="1410976"/>
                  </a:lnTo>
                  <a:lnTo>
                    <a:pt x="979456" y="1408803"/>
                  </a:lnTo>
                  <a:lnTo>
                    <a:pt x="977283" y="1408803"/>
                  </a:lnTo>
                  <a:lnTo>
                    <a:pt x="975110" y="1408803"/>
                  </a:lnTo>
                  <a:lnTo>
                    <a:pt x="975110" y="1410976"/>
                  </a:lnTo>
                  <a:lnTo>
                    <a:pt x="974179" y="1413149"/>
                  </a:lnTo>
                  <a:lnTo>
                    <a:pt x="972006" y="1418427"/>
                  </a:lnTo>
                  <a:lnTo>
                    <a:pt x="964865" y="1407872"/>
                  </a:lnTo>
                  <a:lnTo>
                    <a:pt x="957725" y="1392970"/>
                  </a:lnTo>
                  <a:lnTo>
                    <a:pt x="948412" y="1375896"/>
                  </a:lnTo>
                  <a:lnTo>
                    <a:pt x="943134" y="1358821"/>
                  </a:lnTo>
                  <a:lnTo>
                    <a:pt x="939098" y="1343920"/>
                  </a:lnTo>
                  <a:lnTo>
                    <a:pt x="946239" y="1343920"/>
                  </a:lnTo>
                  <a:lnTo>
                    <a:pt x="950274" y="1343920"/>
                  </a:lnTo>
                  <a:lnTo>
                    <a:pt x="952448" y="1343920"/>
                  </a:lnTo>
                  <a:lnTo>
                    <a:pt x="953379" y="1343920"/>
                  </a:lnTo>
                  <a:lnTo>
                    <a:pt x="955552" y="1343920"/>
                  </a:lnTo>
                  <a:lnTo>
                    <a:pt x="967039" y="1353544"/>
                  </a:lnTo>
                  <a:lnTo>
                    <a:pt x="972316" y="1363167"/>
                  </a:lnTo>
                  <a:lnTo>
                    <a:pt x="975421" y="1373723"/>
                  </a:lnTo>
                  <a:lnTo>
                    <a:pt x="984734" y="1381173"/>
                  </a:lnTo>
                  <a:lnTo>
                    <a:pt x="997152" y="1388624"/>
                  </a:lnTo>
                  <a:lnTo>
                    <a:pt x="1008638" y="1393902"/>
                  </a:lnTo>
                  <a:lnTo>
                    <a:pt x="1019193" y="1401352"/>
                  </a:lnTo>
                  <a:lnTo>
                    <a:pt x="1031611" y="1401352"/>
                  </a:lnTo>
                  <a:lnTo>
                    <a:pt x="1040925" y="1400421"/>
                  </a:lnTo>
                  <a:lnTo>
                    <a:pt x="1048065" y="1398248"/>
                  </a:lnTo>
                  <a:lnTo>
                    <a:pt x="1059551" y="1393902"/>
                  </a:lnTo>
                  <a:lnTo>
                    <a:pt x="1066692" y="1407561"/>
                  </a:lnTo>
                  <a:lnTo>
                    <a:pt x="1071969" y="1418116"/>
                  </a:lnTo>
                  <a:lnTo>
                    <a:pt x="1102082" y="1420290"/>
                  </a:lnTo>
                  <a:lnTo>
                    <a:pt x="1133438" y="1422463"/>
                  </a:lnTo>
                  <a:lnTo>
                    <a:pt x="1164793" y="1422463"/>
                  </a:lnTo>
                  <a:lnTo>
                    <a:pt x="1194906" y="1418116"/>
                  </a:lnTo>
                  <a:lnTo>
                    <a:pt x="1206392" y="1429603"/>
                  </a:lnTo>
                  <a:lnTo>
                    <a:pt x="1218810" y="1437985"/>
                  </a:lnTo>
                  <a:lnTo>
                    <a:pt x="1231228" y="1447609"/>
                  </a:lnTo>
                  <a:lnTo>
                    <a:pt x="1238368" y="1458164"/>
                  </a:lnTo>
                  <a:lnTo>
                    <a:pt x="1235264" y="1471824"/>
                  </a:lnTo>
                  <a:lnTo>
                    <a:pt x="1238368" y="1474928"/>
                  </a:lnTo>
                  <a:lnTo>
                    <a:pt x="1242404" y="1479274"/>
                  </a:lnTo>
                  <a:lnTo>
                    <a:pt x="1247681" y="1482379"/>
                  </a:lnTo>
                  <a:lnTo>
                    <a:pt x="1251717" y="1486725"/>
                  </a:lnTo>
                  <a:lnTo>
                    <a:pt x="1262273" y="1487656"/>
                  </a:lnTo>
                  <a:lnTo>
                    <a:pt x="1271586" y="1487656"/>
                  </a:lnTo>
                  <a:lnTo>
                    <a:pt x="1284004" y="1486725"/>
                  </a:lnTo>
                  <a:lnTo>
                    <a:pt x="1288039" y="1524910"/>
                  </a:lnTo>
                  <a:lnTo>
                    <a:pt x="1296422" y="1556575"/>
                  </a:lnTo>
                  <a:lnTo>
                    <a:pt x="1308840" y="1586068"/>
                  </a:lnTo>
                  <a:lnTo>
                    <a:pt x="1327466" y="1613697"/>
                  </a:lnTo>
                  <a:lnTo>
                    <a:pt x="1327466" y="1615870"/>
                  </a:lnTo>
                  <a:lnTo>
                    <a:pt x="1325293" y="1618044"/>
                  </a:lnTo>
                  <a:lnTo>
                    <a:pt x="1323120" y="1621148"/>
                  </a:lnTo>
                  <a:lnTo>
                    <a:pt x="1322188" y="1625494"/>
                  </a:lnTo>
                  <a:lnTo>
                    <a:pt x="1323120" y="1628599"/>
                  </a:lnTo>
                  <a:lnTo>
                    <a:pt x="1329329" y="1645673"/>
                  </a:lnTo>
                  <a:lnTo>
                    <a:pt x="1339884" y="1665852"/>
                  </a:lnTo>
                  <a:lnTo>
                    <a:pt x="1351370" y="1678581"/>
                  </a:lnTo>
                  <a:lnTo>
                    <a:pt x="1352302" y="1680754"/>
                  </a:lnTo>
                  <a:lnTo>
                    <a:pt x="1354475" y="1680754"/>
                  </a:lnTo>
                  <a:lnTo>
                    <a:pt x="1356648" y="1682927"/>
                  </a:lnTo>
                  <a:lnTo>
                    <a:pt x="1358821" y="1682927"/>
                  </a:lnTo>
                  <a:lnTo>
                    <a:pt x="1378690" y="1658712"/>
                  </a:lnTo>
                  <a:lnTo>
                    <a:pt x="1391108" y="1633255"/>
                  </a:lnTo>
                  <a:lnTo>
                    <a:pt x="1400421" y="1601590"/>
                  </a:lnTo>
                  <a:lnTo>
                    <a:pt x="1403525" y="1564647"/>
                  </a:lnTo>
                  <a:lnTo>
                    <a:pt x="1415943" y="1557196"/>
                  </a:lnTo>
                  <a:lnTo>
                    <a:pt x="1425257" y="1547572"/>
                  </a:lnTo>
                  <a:lnTo>
                    <a:pt x="1434570" y="1540122"/>
                  </a:lnTo>
                  <a:lnTo>
                    <a:pt x="1451334" y="1540122"/>
                  </a:lnTo>
                  <a:lnTo>
                    <a:pt x="1463752" y="1507214"/>
                  </a:lnTo>
                  <a:lnTo>
                    <a:pt x="1470892" y="1501937"/>
                  </a:lnTo>
                  <a:lnTo>
                    <a:pt x="1478032" y="1499764"/>
                  </a:lnTo>
                  <a:lnTo>
                    <a:pt x="1485172" y="1499764"/>
                  </a:lnTo>
                  <a:lnTo>
                    <a:pt x="1488277" y="1497591"/>
                  </a:lnTo>
                  <a:lnTo>
                    <a:pt x="1493555" y="1490140"/>
                  </a:lnTo>
                  <a:lnTo>
                    <a:pt x="1497590" y="1475239"/>
                  </a:lnTo>
                  <a:lnTo>
                    <a:pt x="1512181" y="1475239"/>
                  </a:lnTo>
                  <a:lnTo>
                    <a:pt x="1526772" y="1477412"/>
                  </a:lnTo>
                  <a:lnTo>
                    <a:pt x="1543536" y="1475239"/>
                  </a:lnTo>
                  <a:lnTo>
                    <a:pt x="1544468" y="1473065"/>
                  </a:lnTo>
                  <a:lnTo>
                    <a:pt x="1546641" y="1472134"/>
                  </a:lnTo>
                  <a:lnTo>
                    <a:pt x="1548814" y="1467788"/>
                  </a:lnTo>
                  <a:lnTo>
                    <a:pt x="1550987" y="1465615"/>
                  </a:lnTo>
                  <a:lnTo>
                    <a:pt x="1554092" y="1462510"/>
                  </a:lnTo>
                  <a:lnTo>
                    <a:pt x="1565578" y="1480516"/>
                  </a:lnTo>
                  <a:lnTo>
                    <a:pt x="1573960" y="1495418"/>
                  </a:lnTo>
                  <a:lnTo>
                    <a:pt x="1585447" y="1509077"/>
                  </a:lnTo>
                  <a:lnTo>
                    <a:pt x="1592587" y="1523979"/>
                  </a:lnTo>
                  <a:lnTo>
                    <a:pt x="1597864" y="1541984"/>
                  </a:lnTo>
                  <a:lnTo>
                    <a:pt x="1597864" y="1564337"/>
                  </a:lnTo>
                  <a:lnTo>
                    <a:pt x="1600037" y="1566509"/>
                  </a:lnTo>
                  <a:lnTo>
                    <a:pt x="1600969" y="1566509"/>
                  </a:lnTo>
                  <a:lnTo>
                    <a:pt x="1600969" y="1567441"/>
                  </a:lnTo>
                  <a:lnTo>
                    <a:pt x="1603142" y="1567441"/>
                  </a:lnTo>
                  <a:lnTo>
                    <a:pt x="1610282" y="1567441"/>
                  </a:lnTo>
                  <a:lnTo>
                    <a:pt x="1617422" y="1566509"/>
                  </a:lnTo>
                  <a:lnTo>
                    <a:pt x="1621458" y="1564337"/>
                  </a:lnTo>
                  <a:lnTo>
                    <a:pt x="1626736" y="1559990"/>
                  </a:lnTo>
                  <a:lnTo>
                    <a:pt x="1629840" y="1556886"/>
                  </a:lnTo>
                  <a:lnTo>
                    <a:pt x="1641327" y="1569614"/>
                  </a:lnTo>
                  <a:lnTo>
                    <a:pt x="1648467" y="1586688"/>
                  </a:lnTo>
                  <a:lnTo>
                    <a:pt x="1650640" y="1606867"/>
                  </a:lnTo>
                  <a:lnTo>
                    <a:pt x="1650640" y="1629220"/>
                  </a:lnTo>
                  <a:lnTo>
                    <a:pt x="1650640" y="1649399"/>
                  </a:lnTo>
                  <a:lnTo>
                    <a:pt x="1650640" y="1668336"/>
                  </a:lnTo>
                  <a:lnTo>
                    <a:pt x="1653745" y="1683237"/>
                  </a:lnTo>
                  <a:lnTo>
                    <a:pt x="1653745" y="1686342"/>
                  </a:lnTo>
                  <a:lnTo>
                    <a:pt x="1663058" y="1683237"/>
                  </a:lnTo>
                  <a:lnTo>
                    <a:pt x="1663058" y="1686342"/>
                  </a:lnTo>
                  <a:lnTo>
                    <a:pt x="1672371" y="1699070"/>
                  </a:lnTo>
                  <a:lnTo>
                    <a:pt x="1677649" y="1713971"/>
                  </a:lnTo>
                  <a:lnTo>
                    <a:pt x="1682927" y="1728873"/>
                  </a:lnTo>
                  <a:lnTo>
                    <a:pt x="1686962" y="1745947"/>
                  </a:lnTo>
                  <a:lnTo>
                    <a:pt x="1693171" y="1760849"/>
                  </a:lnTo>
                  <a:lnTo>
                    <a:pt x="1702485" y="1768299"/>
                  </a:lnTo>
                  <a:lnTo>
                    <a:pt x="1704658" y="1770472"/>
                  </a:lnTo>
                  <a:lnTo>
                    <a:pt x="1715213" y="1775750"/>
                  </a:lnTo>
                  <a:lnTo>
                    <a:pt x="1726699" y="1785374"/>
                  </a:lnTo>
                  <a:lnTo>
                    <a:pt x="1737255" y="1785374"/>
                  </a:lnTo>
                  <a:lnTo>
                    <a:pt x="1736323" y="1758986"/>
                  </a:lnTo>
                  <a:lnTo>
                    <a:pt x="1729183" y="1733529"/>
                  </a:lnTo>
                  <a:lnTo>
                    <a:pt x="1717696" y="1711177"/>
                  </a:lnTo>
                  <a:lnTo>
                    <a:pt x="1703106" y="1696276"/>
                  </a:lnTo>
                  <a:lnTo>
                    <a:pt x="1700001" y="1694103"/>
                  </a:lnTo>
                  <a:lnTo>
                    <a:pt x="1695965" y="1694103"/>
                  </a:lnTo>
                  <a:lnTo>
                    <a:pt x="1692861" y="1694103"/>
                  </a:lnTo>
                  <a:lnTo>
                    <a:pt x="1688825" y="1694103"/>
                  </a:lnTo>
                  <a:lnTo>
                    <a:pt x="1687894" y="1691930"/>
                  </a:lnTo>
                  <a:lnTo>
                    <a:pt x="1681685" y="1681374"/>
                  </a:lnTo>
                  <a:lnTo>
                    <a:pt x="1680753" y="1671751"/>
                  </a:lnTo>
                  <a:lnTo>
                    <a:pt x="1676718" y="1664300"/>
                  </a:lnTo>
                  <a:lnTo>
                    <a:pt x="1667404" y="1659022"/>
                  </a:lnTo>
                  <a:lnTo>
                    <a:pt x="1676718" y="1634808"/>
                  </a:lnTo>
                  <a:lnTo>
                    <a:pt x="1683858" y="1605315"/>
                  </a:lnTo>
                  <a:lnTo>
                    <a:pt x="1700622" y="1618975"/>
                  </a:lnTo>
                  <a:lnTo>
                    <a:pt x="1716144" y="1631703"/>
                  </a:lnTo>
                  <a:lnTo>
                    <a:pt x="1730735" y="1644431"/>
                  </a:lnTo>
                  <a:lnTo>
                    <a:pt x="1742222" y="1659333"/>
                  </a:lnTo>
                  <a:lnTo>
                    <a:pt x="1747499" y="1679512"/>
                  </a:lnTo>
                  <a:lnTo>
                    <a:pt x="1754640" y="1679512"/>
                  </a:lnTo>
                  <a:lnTo>
                    <a:pt x="1815176" y="1629841"/>
                  </a:lnTo>
                  <a:lnTo>
                    <a:pt x="1813003" y="1600348"/>
                  </a:lnTo>
                  <a:lnTo>
                    <a:pt x="1807726" y="1576133"/>
                  </a:lnTo>
                  <a:lnTo>
                    <a:pt x="1796239" y="1558128"/>
                  </a:lnTo>
                  <a:lnTo>
                    <a:pt x="1783822" y="1541053"/>
                  </a:lnTo>
                  <a:lnTo>
                    <a:pt x="1767057" y="1525220"/>
                  </a:lnTo>
                  <a:lnTo>
                    <a:pt x="1769230" y="1510319"/>
                  </a:lnTo>
                  <a:lnTo>
                    <a:pt x="1774508" y="1500695"/>
                  </a:lnTo>
                  <a:lnTo>
                    <a:pt x="1780717" y="1495418"/>
                  </a:lnTo>
                  <a:lnTo>
                    <a:pt x="1787857" y="1489209"/>
                  </a:lnTo>
                  <a:lnTo>
                    <a:pt x="1794066" y="1480827"/>
                  </a:lnTo>
                  <a:lnTo>
                    <a:pt x="1800275" y="1480827"/>
                  </a:lnTo>
                  <a:lnTo>
                    <a:pt x="1805553" y="1481758"/>
                  </a:lnTo>
                  <a:lnTo>
                    <a:pt x="1807726" y="1481758"/>
                  </a:lnTo>
                  <a:lnTo>
                    <a:pt x="1810830" y="1483931"/>
                  </a:lnTo>
                  <a:lnTo>
                    <a:pt x="1813003" y="1488277"/>
                  </a:lnTo>
                  <a:lnTo>
                    <a:pt x="1816108" y="1493555"/>
                  </a:lnTo>
                  <a:lnTo>
                    <a:pt x="1818281" y="1496659"/>
                  </a:lnTo>
                  <a:lnTo>
                    <a:pt x="1816108" y="1501006"/>
                  </a:lnTo>
                  <a:lnTo>
                    <a:pt x="1815176" y="1504110"/>
                  </a:lnTo>
                  <a:lnTo>
                    <a:pt x="1811141" y="1506283"/>
                  </a:lnTo>
                  <a:lnTo>
                    <a:pt x="1808036" y="1506283"/>
                  </a:lnTo>
                  <a:lnTo>
                    <a:pt x="1804000" y="1508456"/>
                  </a:lnTo>
                  <a:lnTo>
                    <a:pt x="1804000" y="1518080"/>
                  </a:lnTo>
                  <a:lnTo>
                    <a:pt x="1804000" y="1523358"/>
                  </a:lnTo>
                  <a:lnTo>
                    <a:pt x="1806173" y="1528635"/>
                  </a:lnTo>
                  <a:lnTo>
                    <a:pt x="1808346" y="1533913"/>
                  </a:lnTo>
                  <a:lnTo>
                    <a:pt x="1811451" y="1532981"/>
                  </a:lnTo>
                  <a:lnTo>
                    <a:pt x="1813624" y="1532981"/>
                  </a:lnTo>
                  <a:lnTo>
                    <a:pt x="1815797" y="1532981"/>
                  </a:lnTo>
                  <a:lnTo>
                    <a:pt x="1816729" y="1530808"/>
                  </a:lnTo>
                  <a:lnTo>
                    <a:pt x="1818902" y="1530808"/>
                  </a:lnTo>
                  <a:lnTo>
                    <a:pt x="1826042" y="1526462"/>
                  </a:lnTo>
                  <a:lnTo>
                    <a:pt x="1830078" y="1523358"/>
                  </a:lnTo>
                  <a:lnTo>
                    <a:pt x="1831009" y="1521184"/>
                  </a:lnTo>
                  <a:lnTo>
                    <a:pt x="1835045" y="1518080"/>
                  </a:lnTo>
                  <a:lnTo>
                    <a:pt x="1838150" y="1513734"/>
                  </a:lnTo>
                  <a:lnTo>
                    <a:pt x="1837218" y="1508456"/>
                  </a:lnTo>
                  <a:lnTo>
                    <a:pt x="1837218" y="1503179"/>
                  </a:lnTo>
                  <a:lnTo>
                    <a:pt x="1835045" y="1501006"/>
                  </a:lnTo>
                  <a:lnTo>
                    <a:pt x="1835045" y="1498832"/>
                  </a:lnTo>
                  <a:lnTo>
                    <a:pt x="1835045" y="1495728"/>
                  </a:lnTo>
                  <a:lnTo>
                    <a:pt x="1835045" y="1491382"/>
                  </a:lnTo>
                  <a:lnTo>
                    <a:pt x="1835045" y="1483931"/>
                  </a:lnTo>
                  <a:lnTo>
                    <a:pt x="1862054" y="1478653"/>
                  </a:lnTo>
                  <a:lnTo>
                    <a:pt x="1891236" y="1469030"/>
                  </a:lnTo>
                  <a:lnTo>
                    <a:pt x="1916382" y="1458474"/>
                  </a:lnTo>
                  <a:lnTo>
                    <a:pt x="1940286" y="1443573"/>
                  </a:lnTo>
                  <a:lnTo>
                    <a:pt x="1958913" y="1423394"/>
                  </a:lnTo>
                  <a:lnTo>
                    <a:pt x="1967295" y="1408493"/>
                  </a:lnTo>
                  <a:lnTo>
                    <a:pt x="1974435" y="1394833"/>
                  </a:lnTo>
                  <a:lnTo>
                    <a:pt x="1981575" y="1379932"/>
                  </a:lnTo>
                  <a:lnTo>
                    <a:pt x="1993993" y="1371550"/>
                  </a:lnTo>
                  <a:lnTo>
                    <a:pt x="1993993" y="1351992"/>
                  </a:lnTo>
                  <a:lnTo>
                    <a:pt x="1993062" y="1329639"/>
                  </a:lnTo>
                  <a:lnTo>
                    <a:pt x="1989026" y="1309460"/>
                  </a:lnTo>
                  <a:lnTo>
                    <a:pt x="1981886" y="1289281"/>
                  </a:lnTo>
                  <a:lnTo>
                    <a:pt x="1973504" y="1274380"/>
                  </a:lnTo>
                  <a:lnTo>
                    <a:pt x="1958913" y="1264756"/>
                  </a:lnTo>
                  <a:lnTo>
                    <a:pt x="1964190" y="1252028"/>
                  </a:lnTo>
                  <a:lnTo>
                    <a:pt x="1969468" y="1244577"/>
                  </a:lnTo>
                  <a:lnTo>
                    <a:pt x="1976608" y="1237127"/>
                  </a:lnTo>
                  <a:lnTo>
                    <a:pt x="1983748" y="1227503"/>
                  </a:lnTo>
                  <a:lnTo>
                    <a:pt x="2003617" y="1227503"/>
                  </a:lnTo>
                  <a:lnTo>
                    <a:pt x="2003617" y="1214774"/>
                  </a:lnTo>
                  <a:lnTo>
                    <a:pt x="1998339" y="1214774"/>
                  </a:lnTo>
                  <a:lnTo>
                    <a:pt x="1987784" y="1209497"/>
                  </a:lnTo>
                  <a:lnTo>
                    <a:pt x="1978471" y="1209497"/>
                  </a:lnTo>
                  <a:lnTo>
                    <a:pt x="1969157" y="1212601"/>
                  </a:lnTo>
                  <a:lnTo>
                    <a:pt x="1958602" y="1218810"/>
                  </a:lnTo>
                  <a:lnTo>
                    <a:pt x="1954567" y="1212601"/>
                  </a:lnTo>
                  <a:lnTo>
                    <a:pt x="1951462" y="1209497"/>
                  </a:lnTo>
                  <a:lnTo>
                    <a:pt x="1947426" y="1205151"/>
                  </a:lnTo>
                  <a:lnTo>
                    <a:pt x="1942149" y="1202046"/>
                  </a:lnTo>
                  <a:lnTo>
                    <a:pt x="1935008" y="1197700"/>
                  </a:lnTo>
                  <a:lnTo>
                    <a:pt x="1942149" y="1184972"/>
                  </a:lnTo>
                  <a:lnTo>
                    <a:pt x="1954567" y="1174416"/>
                  </a:lnTo>
                  <a:lnTo>
                    <a:pt x="1966985" y="1164793"/>
                  </a:lnTo>
                  <a:lnTo>
                    <a:pt x="1978471" y="1153306"/>
                  </a:lnTo>
                  <a:lnTo>
                    <a:pt x="1983748" y="1155479"/>
                  </a:lnTo>
                  <a:lnTo>
                    <a:pt x="1987784" y="1155479"/>
                  </a:lnTo>
                  <a:lnTo>
                    <a:pt x="1990889" y="1157652"/>
                  </a:lnTo>
                  <a:lnTo>
                    <a:pt x="1993993" y="1157652"/>
                  </a:lnTo>
                  <a:lnTo>
                    <a:pt x="1990889" y="1165103"/>
                  </a:lnTo>
                  <a:lnTo>
                    <a:pt x="1988716" y="1168208"/>
                  </a:lnTo>
                  <a:lnTo>
                    <a:pt x="1987784" y="1174416"/>
                  </a:lnTo>
                  <a:lnTo>
                    <a:pt x="1985611" y="1177521"/>
                  </a:lnTo>
                  <a:lnTo>
                    <a:pt x="1983438" y="1182799"/>
                  </a:lnTo>
                  <a:lnTo>
                    <a:pt x="1983438" y="1187145"/>
                  </a:lnTo>
                  <a:lnTo>
                    <a:pt x="1995856" y="1181867"/>
                  </a:lnTo>
                  <a:lnTo>
                    <a:pt x="2010447" y="1175658"/>
                  </a:lnTo>
                  <a:lnTo>
                    <a:pt x="2022865" y="1172554"/>
                  </a:lnTo>
                  <a:lnTo>
                    <a:pt x="2034351" y="1174727"/>
                  </a:lnTo>
                  <a:lnTo>
                    <a:pt x="2043664" y="1174727"/>
                  </a:lnTo>
                  <a:lnTo>
                    <a:pt x="2039629" y="1182178"/>
                  </a:lnTo>
                  <a:lnTo>
                    <a:pt x="2037456" y="1187455"/>
                  </a:lnTo>
                  <a:lnTo>
                    <a:pt x="2034351" y="1192733"/>
                  </a:lnTo>
                  <a:lnTo>
                    <a:pt x="2030315" y="1198010"/>
                  </a:lnTo>
                  <a:lnTo>
                    <a:pt x="2034351" y="1204219"/>
                  </a:lnTo>
                  <a:lnTo>
                    <a:pt x="2037456" y="1205151"/>
                  </a:lnTo>
                  <a:lnTo>
                    <a:pt x="2039629" y="1207324"/>
                  </a:lnTo>
                  <a:lnTo>
                    <a:pt x="2041802" y="1207324"/>
                  </a:lnTo>
                  <a:lnTo>
                    <a:pt x="2044906" y="1207324"/>
                  </a:lnTo>
                  <a:lnTo>
                    <a:pt x="2048942" y="1207324"/>
                  </a:lnTo>
                  <a:lnTo>
                    <a:pt x="2054220" y="1207324"/>
                  </a:lnTo>
                  <a:lnTo>
                    <a:pt x="2054220" y="1218810"/>
                  </a:lnTo>
                  <a:lnTo>
                    <a:pt x="2052046" y="1233712"/>
                  </a:lnTo>
                  <a:lnTo>
                    <a:pt x="2052046" y="1246440"/>
                  </a:lnTo>
                  <a:lnTo>
                    <a:pt x="2054220" y="1254822"/>
                  </a:lnTo>
                  <a:lnTo>
                    <a:pt x="2054220" y="1264446"/>
                  </a:lnTo>
                  <a:lnTo>
                    <a:pt x="2078124" y="1261341"/>
                  </a:lnTo>
                  <a:lnTo>
                    <a:pt x="2092715" y="1255132"/>
                  </a:lnTo>
                  <a:lnTo>
                    <a:pt x="2099855" y="1247682"/>
                  </a:lnTo>
                  <a:lnTo>
                    <a:pt x="2102960" y="1239300"/>
                  </a:lnTo>
                  <a:lnTo>
                    <a:pt x="2100787" y="1226571"/>
                  </a:lnTo>
                  <a:lnTo>
                    <a:pt x="2097682" y="1215085"/>
                  </a:lnTo>
                  <a:lnTo>
                    <a:pt x="2090542" y="1202357"/>
                  </a:lnTo>
                  <a:lnTo>
                    <a:pt x="2085264" y="1189628"/>
                  </a:lnTo>
                  <a:lnTo>
                    <a:pt x="2078124" y="1178142"/>
                  </a:lnTo>
                  <a:lnTo>
                    <a:pt x="2074088" y="1167587"/>
                  </a:lnTo>
                  <a:lnTo>
                    <a:pt x="2078124" y="1165414"/>
                  </a:lnTo>
                  <a:lnTo>
                    <a:pt x="2081228" y="1165414"/>
                  </a:lnTo>
                  <a:lnTo>
                    <a:pt x="2083402" y="1165414"/>
                  </a:lnTo>
                  <a:lnTo>
                    <a:pt x="2085575" y="1163241"/>
                  </a:lnTo>
                  <a:lnTo>
                    <a:pt x="2087748" y="1163241"/>
                  </a:lnTo>
                  <a:lnTo>
                    <a:pt x="2098303" y="1155790"/>
                  </a:lnTo>
                  <a:lnTo>
                    <a:pt x="2105443" y="1145235"/>
                  </a:lnTo>
                  <a:lnTo>
                    <a:pt x="2110721" y="1133748"/>
                  </a:lnTo>
                  <a:lnTo>
                    <a:pt x="2117861" y="1123193"/>
                  </a:lnTo>
                  <a:lnTo>
                    <a:pt x="2127175" y="1113569"/>
                  </a:lnTo>
                  <a:lnTo>
                    <a:pt x="2137730" y="1111396"/>
                  </a:lnTo>
                  <a:lnTo>
                    <a:pt x="2149216" y="1111396"/>
                  </a:lnTo>
                  <a:lnTo>
                    <a:pt x="2161634" y="1113569"/>
                  </a:lnTo>
                  <a:lnTo>
                    <a:pt x="2174052" y="1110465"/>
                  </a:lnTo>
                  <a:lnTo>
                    <a:pt x="2178088" y="1106118"/>
                  </a:lnTo>
                  <a:lnTo>
                    <a:pt x="2185228" y="1096495"/>
                  </a:lnTo>
                  <a:lnTo>
                    <a:pt x="2195783" y="1083766"/>
                  </a:lnTo>
                  <a:lnTo>
                    <a:pt x="2208201" y="1071038"/>
                  </a:lnTo>
                  <a:lnTo>
                    <a:pt x="2219687" y="1056137"/>
                  </a:lnTo>
                  <a:lnTo>
                    <a:pt x="2230242" y="1043408"/>
                  </a:lnTo>
                  <a:lnTo>
                    <a:pt x="2239556" y="1031922"/>
                  </a:lnTo>
                  <a:lnTo>
                    <a:pt x="2243592" y="1028817"/>
                  </a:lnTo>
                  <a:lnTo>
                    <a:pt x="2250732" y="1011743"/>
                  </a:lnTo>
                  <a:lnTo>
                    <a:pt x="2256010" y="999015"/>
                  </a:lnTo>
                  <a:lnTo>
                    <a:pt x="2263150" y="986286"/>
                  </a:lnTo>
                  <a:lnTo>
                    <a:pt x="2273705" y="974800"/>
                  </a:lnTo>
                  <a:lnTo>
                    <a:pt x="2270600" y="962072"/>
                  </a:lnTo>
                  <a:lnTo>
                    <a:pt x="2266565" y="952448"/>
                  </a:lnTo>
                  <a:lnTo>
                    <a:pt x="2263460" y="942824"/>
                  </a:lnTo>
                  <a:lnTo>
                    <a:pt x="2263460" y="932269"/>
                  </a:lnTo>
                  <a:lnTo>
                    <a:pt x="2265633" y="922645"/>
                  </a:lnTo>
                  <a:lnTo>
                    <a:pt x="2270911" y="917367"/>
                  </a:lnTo>
                  <a:lnTo>
                    <a:pt x="2273084" y="912090"/>
                  </a:lnTo>
                  <a:lnTo>
                    <a:pt x="2270911" y="902466"/>
                  </a:lnTo>
                  <a:lnTo>
                    <a:pt x="2266875" y="887565"/>
                  </a:lnTo>
                  <a:lnTo>
                    <a:pt x="2263771" y="877941"/>
                  </a:lnTo>
                  <a:lnTo>
                    <a:pt x="2258493" y="870490"/>
                  </a:lnTo>
                  <a:lnTo>
                    <a:pt x="2251353" y="862108"/>
                  </a:lnTo>
                  <a:lnTo>
                    <a:pt x="2242039" y="862108"/>
                  </a:lnTo>
                  <a:lnTo>
                    <a:pt x="2236762" y="862108"/>
                  </a:lnTo>
                  <a:lnTo>
                    <a:pt x="2230553" y="863039"/>
                  </a:lnTo>
                  <a:lnTo>
                    <a:pt x="2227448" y="865213"/>
                  </a:lnTo>
                  <a:lnTo>
                    <a:pt x="2223413" y="869559"/>
                  </a:lnTo>
                  <a:lnTo>
                    <a:pt x="2216272" y="867386"/>
                  </a:lnTo>
                  <a:lnTo>
                    <a:pt x="2213168" y="865213"/>
                  </a:lnTo>
                  <a:lnTo>
                    <a:pt x="2209132" y="862108"/>
                  </a:lnTo>
                  <a:lnTo>
                    <a:pt x="2208201" y="857762"/>
                  </a:lnTo>
                  <a:lnTo>
                    <a:pt x="2206028" y="854657"/>
                  </a:lnTo>
                  <a:lnTo>
                    <a:pt x="2203854" y="848448"/>
                  </a:lnTo>
                  <a:lnTo>
                    <a:pt x="2188332" y="848448"/>
                  </a:lnTo>
                  <a:lnTo>
                    <a:pt x="2188332" y="837893"/>
                  </a:lnTo>
                  <a:lnTo>
                    <a:pt x="2200750" y="828269"/>
                  </a:lnTo>
                  <a:lnTo>
                    <a:pt x="2206028" y="820819"/>
                  </a:lnTo>
                  <a:lnTo>
                    <a:pt x="2211305" y="812437"/>
                  </a:lnTo>
                  <a:lnTo>
                    <a:pt x="2218446" y="804986"/>
                  </a:lnTo>
                  <a:lnTo>
                    <a:pt x="2247627" y="795362"/>
                  </a:lnTo>
                  <a:lnTo>
                    <a:pt x="2256941" y="785738"/>
                  </a:lnTo>
                  <a:lnTo>
                    <a:pt x="2264081" y="773010"/>
                  </a:lnTo>
                  <a:lnTo>
                    <a:pt x="2271221" y="760282"/>
                  </a:lnTo>
                  <a:lnTo>
                    <a:pt x="2278361" y="746622"/>
                  </a:lnTo>
                  <a:lnTo>
                    <a:pt x="2290779" y="736067"/>
                  </a:lnTo>
                  <a:lnTo>
                    <a:pt x="2305370" y="726443"/>
                  </a:lnTo>
                  <a:lnTo>
                    <a:pt x="2317788" y="713715"/>
                  </a:lnTo>
                  <a:lnTo>
                    <a:pt x="2354110" y="718993"/>
                  </a:lnTo>
                  <a:lnTo>
                    <a:pt x="2363424" y="730479"/>
                  </a:lnTo>
                  <a:lnTo>
                    <a:pt x="2375841" y="732652"/>
                  </a:lnTo>
                  <a:lnTo>
                    <a:pt x="2390432" y="726443"/>
                  </a:lnTo>
                  <a:lnTo>
                    <a:pt x="2407196" y="723339"/>
                  </a:lnTo>
                  <a:lnTo>
                    <a:pt x="2407196" y="743518"/>
                  </a:lnTo>
                  <a:lnTo>
                    <a:pt x="2422719" y="743518"/>
                  </a:lnTo>
                  <a:lnTo>
                    <a:pt x="2439483" y="741345"/>
                  </a:lnTo>
                  <a:lnTo>
                    <a:pt x="2451901" y="739171"/>
                  </a:lnTo>
                  <a:lnTo>
                    <a:pt x="2463387" y="733894"/>
                  </a:lnTo>
                  <a:lnTo>
                    <a:pt x="2463387" y="730789"/>
                  </a:lnTo>
                  <a:lnTo>
                    <a:pt x="2461214" y="726443"/>
                  </a:lnTo>
                  <a:lnTo>
                    <a:pt x="2459041" y="721166"/>
                  </a:lnTo>
                  <a:lnTo>
                    <a:pt x="2458110" y="718061"/>
                  </a:lnTo>
                  <a:lnTo>
                    <a:pt x="2458110" y="713715"/>
                  </a:lnTo>
                  <a:lnTo>
                    <a:pt x="2458110" y="710610"/>
                  </a:lnTo>
                  <a:lnTo>
                    <a:pt x="2463387" y="700987"/>
                  </a:lnTo>
                  <a:lnTo>
                    <a:pt x="2473942" y="688258"/>
                  </a:lnTo>
                  <a:lnTo>
                    <a:pt x="2485429" y="674599"/>
                  </a:lnTo>
                  <a:lnTo>
                    <a:pt x="2497847" y="664044"/>
                  </a:lnTo>
                  <a:lnTo>
                    <a:pt x="2507160" y="658766"/>
                  </a:lnTo>
                  <a:lnTo>
                    <a:pt x="2510265" y="656593"/>
                  </a:lnTo>
                  <a:lnTo>
                    <a:pt x="2515542" y="658766"/>
                  </a:lnTo>
                  <a:lnTo>
                    <a:pt x="2519578" y="659697"/>
                  </a:lnTo>
                  <a:lnTo>
                    <a:pt x="2524855" y="661871"/>
                  </a:lnTo>
                  <a:lnTo>
                    <a:pt x="2530133" y="666217"/>
                  </a:lnTo>
                  <a:lnTo>
                    <a:pt x="2530133" y="669321"/>
                  </a:lnTo>
                  <a:lnTo>
                    <a:pt x="2529202" y="673667"/>
                  </a:lnTo>
                  <a:lnTo>
                    <a:pt x="2529202" y="674599"/>
                  </a:lnTo>
                  <a:lnTo>
                    <a:pt x="2529202" y="676772"/>
                  </a:lnTo>
                  <a:lnTo>
                    <a:pt x="2527028" y="678945"/>
                  </a:lnTo>
                  <a:lnTo>
                    <a:pt x="2527028" y="684223"/>
                  </a:lnTo>
                  <a:lnTo>
                    <a:pt x="2529202" y="688569"/>
                  </a:lnTo>
                  <a:lnTo>
                    <a:pt x="2529202" y="689500"/>
                  </a:lnTo>
                  <a:lnTo>
                    <a:pt x="2530133" y="695709"/>
                  </a:lnTo>
                  <a:lnTo>
                    <a:pt x="2546897" y="688258"/>
                  </a:lnTo>
                  <a:lnTo>
                    <a:pt x="2559315" y="678635"/>
                  </a:lnTo>
                  <a:lnTo>
                    <a:pt x="2568628" y="665906"/>
                  </a:lnTo>
                  <a:lnTo>
                    <a:pt x="2577942" y="651005"/>
                  </a:lnTo>
                  <a:lnTo>
                    <a:pt x="2587255" y="637345"/>
                  </a:lnTo>
                  <a:lnTo>
                    <a:pt x="2588186" y="636414"/>
                  </a:lnTo>
                  <a:lnTo>
                    <a:pt x="2590359" y="634241"/>
                  </a:lnTo>
                  <a:lnTo>
                    <a:pt x="2593464" y="632068"/>
                  </a:lnTo>
                  <a:lnTo>
                    <a:pt x="2595637" y="634241"/>
                  </a:lnTo>
                  <a:lnTo>
                    <a:pt x="2595637" y="636414"/>
                  </a:lnTo>
                  <a:lnTo>
                    <a:pt x="2597810" y="636414"/>
                  </a:lnTo>
                  <a:lnTo>
                    <a:pt x="2597810" y="637345"/>
                  </a:lnTo>
                  <a:lnTo>
                    <a:pt x="2592533" y="651005"/>
                  </a:lnTo>
                  <a:lnTo>
                    <a:pt x="2588497" y="665906"/>
                  </a:lnTo>
                  <a:lnTo>
                    <a:pt x="2583219" y="678635"/>
                  </a:lnTo>
                  <a:lnTo>
                    <a:pt x="2570802" y="688258"/>
                  </a:lnTo>
                  <a:lnTo>
                    <a:pt x="2558384" y="696640"/>
                  </a:lnTo>
                  <a:lnTo>
                    <a:pt x="2546897" y="706264"/>
                  </a:lnTo>
                  <a:lnTo>
                    <a:pt x="2532306" y="728616"/>
                  </a:lnTo>
                  <a:lnTo>
                    <a:pt x="2517715" y="750968"/>
                  </a:lnTo>
                  <a:lnTo>
                    <a:pt x="2510575" y="758419"/>
                  </a:lnTo>
                  <a:lnTo>
                    <a:pt x="2500020" y="761524"/>
                  </a:lnTo>
                  <a:lnTo>
                    <a:pt x="2490706" y="765870"/>
                  </a:lnTo>
                  <a:lnTo>
                    <a:pt x="2483566" y="771147"/>
                  </a:lnTo>
                  <a:lnTo>
                    <a:pt x="2476426" y="786049"/>
                  </a:lnTo>
                  <a:lnTo>
                    <a:pt x="2478599" y="798777"/>
                  </a:lnTo>
                  <a:lnTo>
                    <a:pt x="2483877" y="808401"/>
                  </a:lnTo>
                  <a:lnTo>
                    <a:pt x="2480772" y="815852"/>
                  </a:lnTo>
                  <a:lnTo>
                    <a:pt x="2478599" y="821129"/>
                  </a:lnTo>
                  <a:lnTo>
                    <a:pt x="2473322" y="825475"/>
                  </a:lnTo>
                  <a:lnTo>
                    <a:pt x="2469286" y="828580"/>
                  </a:lnTo>
                  <a:lnTo>
                    <a:pt x="2464008" y="832926"/>
                  </a:lnTo>
                  <a:lnTo>
                    <a:pt x="2461835" y="865833"/>
                  </a:lnTo>
                  <a:lnTo>
                    <a:pt x="2464008" y="893463"/>
                  </a:lnTo>
                  <a:lnTo>
                    <a:pt x="2473322" y="917678"/>
                  </a:lnTo>
                  <a:lnTo>
                    <a:pt x="2487912" y="937857"/>
                  </a:lnTo>
                  <a:lnTo>
                    <a:pt x="2487912" y="943134"/>
                  </a:lnTo>
                  <a:lnTo>
                    <a:pt x="2494121" y="943134"/>
                  </a:lnTo>
                  <a:lnTo>
                    <a:pt x="2498157" y="922955"/>
                  </a:lnTo>
                  <a:lnTo>
                    <a:pt x="2510575" y="922955"/>
                  </a:lnTo>
                  <a:lnTo>
                    <a:pt x="2515852" y="904950"/>
                  </a:lnTo>
                  <a:lnTo>
                    <a:pt x="2522993" y="890048"/>
                  </a:lnTo>
                  <a:lnTo>
                    <a:pt x="2527028" y="890048"/>
                  </a:lnTo>
                  <a:lnTo>
                    <a:pt x="2529202" y="890048"/>
                  </a:lnTo>
                  <a:lnTo>
                    <a:pt x="2530133" y="890048"/>
                  </a:lnTo>
                  <a:lnTo>
                    <a:pt x="2534169" y="890048"/>
                  </a:lnTo>
                  <a:lnTo>
                    <a:pt x="2537273" y="890048"/>
                  </a:lnTo>
                  <a:lnTo>
                    <a:pt x="2539446" y="875147"/>
                  </a:lnTo>
                  <a:lnTo>
                    <a:pt x="2541620" y="867696"/>
                  </a:lnTo>
                  <a:lnTo>
                    <a:pt x="2546897" y="860245"/>
                  </a:lnTo>
                  <a:lnTo>
                    <a:pt x="2554037" y="848759"/>
                  </a:lnTo>
                  <a:lnTo>
                    <a:pt x="2566455" y="848759"/>
                  </a:lnTo>
                  <a:lnTo>
                    <a:pt x="2566455" y="840377"/>
                  </a:lnTo>
                  <a:lnTo>
                    <a:pt x="2566455" y="832926"/>
                  </a:lnTo>
                  <a:lnTo>
                    <a:pt x="2568628" y="827649"/>
                  </a:lnTo>
                  <a:lnTo>
                    <a:pt x="2570802" y="821440"/>
                  </a:lnTo>
                  <a:lnTo>
                    <a:pt x="2572975" y="820508"/>
                  </a:lnTo>
                  <a:lnTo>
                    <a:pt x="2573906" y="818335"/>
                  </a:lnTo>
                  <a:lnTo>
                    <a:pt x="2576079" y="818335"/>
                  </a:lnTo>
                  <a:lnTo>
                    <a:pt x="2578252" y="818335"/>
                  </a:lnTo>
                  <a:lnTo>
                    <a:pt x="2583530" y="818335"/>
                  </a:lnTo>
                  <a:lnTo>
                    <a:pt x="2580425" y="794120"/>
                  </a:lnTo>
                  <a:lnTo>
                    <a:pt x="2580425" y="766491"/>
                  </a:lnTo>
                  <a:lnTo>
                    <a:pt x="2581356" y="742276"/>
                  </a:lnTo>
                  <a:lnTo>
                    <a:pt x="2590670" y="719924"/>
                  </a:lnTo>
                  <a:lnTo>
                    <a:pt x="2595948" y="718993"/>
                  </a:lnTo>
                  <a:lnTo>
                    <a:pt x="2607434" y="716819"/>
                  </a:lnTo>
                  <a:lnTo>
                    <a:pt x="2619852" y="716819"/>
                  </a:lnTo>
                  <a:lnTo>
                    <a:pt x="2629165" y="716819"/>
                  </a:lnTo>
                  <a:lnTo>
                    <a:pt x="2634443" y="714646"/>
                  </a:lnTo>
                  <a:lnTo>
                    <a:pt x="2634443" y="707196"/>
                  </a:lnTo>
                  <a:lnTo>
                    <a:pt x="2639720" y="704091"/>
                  </a:lnTo>
                  <a:lnTo>
                    <a:pt x="2646861" y="699745"/>
                  </a:lnTo>
                  <a:lnTo>
                    <a:pt x="2656174" y="697572"/>
                  </a:lnTo>
                  <a:lnTo>
                    <a:pt x="2663314" y="696640"/>
                  </a:lnTo>
                  <a:lnTo>
                    <a:pt x="2666419" y="701918"/>
                  </a:lnTo>
                  <a:lnTo>
                    <a:pt x="2672628" y="707196"/>
                  </a:lnTo>
                  <a:lnTo>
                    <a:pt x="2677905" y="711542"/>
                  </a:lnTo>
                  <a:lnTo>
                    <a:pt x="2685045" y="709369"/>
                  </a:lnTo>
                  <a:lnTo>
                    <a:pt x="2692186" y="705022"/>
                  </a:lnTo>
                  <a:lnTo>
                    <a:pt x="2702741" y="701918"/>
                  </a:lnTo>
                  <a:lnTo>
                    <a:pt x="2717332" y="699745"/>
                  </a:lnTo>
                  <a:lnTo>
                    <a:pt x="2724472" y="689190"/>
                  </a:lnTo>
                  <a:lnTo>
                    <a:pt x="2728508" y="677703"/>
                  </a:lnTo>
                  <a:lnTo>
                    <a:pt x="2729439" y="662802"/>
                  </a:lnTo>
                  <a:lnTo>
                    <a:pt x="2744030" y="657524"/>
                  </a:lnTo>
                  <a:lnTo>
                    <a:pt x="2757690" y="652247"/>
                  </a:lnTo>
                  <a:lnTo>
                    <a:pt x="2768245" y="644796"/>
                  </a:lnTo>
                  <a:lnTo>
                    <a:pt x="2773522" y="629895"/>
                  </a:lnTo>
                  <a:lnTo>
                    <a:pt x="2782836" y="632068"/>
                  </a:lnTo>
                  <a:lnTo>
                    <a:pt x="2789976" y="632999"/>
                  </a:lnTo>
                  <a:lnTo>
                    <a:pt x="2795254" y="637345"/>
                  </a:lnTo>
                  <a:lnTo>
                    <a:pt x="2802394" y="642623"/>
                  </a:lnTo>
                  <a:lnTo>
                    <a:pt x="2807671" y="640450"/>
                  </a:lnTo>
                  <a:lnTo>
                    <a:pt x="2811707" y="640450"/>
                  </a:lnTo>
                  <a:lnTo>
                    <a:pt x="2813880" y="638277"/>
                  </a:lnTo>
                  <a:lnTo>
                    <a:pt x="2816985" y="638277"/>
                  </a:lnTo>
                  <a:lnTo>
                    <a:pt x="2811707" y="612820"/>
                  </a:lnTo>
                  <a:lnTo>
                    <a:pt x="2800221" y="590468"/>
                  </a:lnTo>
                  <a:lnTo>
                    <a:pt x="2789666" y="577740"/>
                  </a:lnTo>
                  <a:lnTo>
                    <a:pt x="2792770" y="572462"/>
                  </a:lnTo>
                  <a:lnTo>
                    <a:pt x="2794943" y="570289"/>
                  </a:lnTo>
                  <a:lnTo>
                    <a:pt x="2797116" y="568116"/>
                  </a:lnTo>
                  <a:lnTo>
                    <a:pt x="2799290" y="568116"/>
                  </a:lnTo>
                  <a:lnTo>
                    <a:pt x="2800221" y="568116"/>
                  </a:lnTo>
                  <a:lnTo>
                    <a:pt x="2802394" y="570289"/>
                  </a:lnTo>
                  <a:lnTo>
                    <a:pt x="2804567" y="570289"/>
                  </a:lnTo>
                  <a:lnTo>
                    <a:pt x="2806740" y="570289"/>
                  </a:lnTo>
                  <a:lnTo>
                    <a:pt x="2809845" y="570289"/>
                  </a:lnTo>
                  <a:lnTo>
                    <a:pt x="2813880" y="568116"/>
                  </a:lnTo>
                  <a:lnTo>
                    <a:pt x="2822263" y="560665"/>
                  </a:lnTo>
                  <a:lnTo>
                    <a:pt x="2826298" y="547937"/>
                  </a:lnTo>
                  <a:lnTo>
                    <a:pt x="2829403" y="533036"/>
                  </a:lnTo>
                  <a:lnTo>
                    <a:pt x="2829403" y="520307"/>
                  </a:lnTo>
                  <a:lnTo>
                    <a:pt x="2833439" y="525585"/>
                  </a:lnTo>
                  <a:lnTo>
                    <a:pt x="2838716" y="533036"/>
                  </a:lnTo>
                  <a:lnTo>
                    <a:pt x="2842752" y="540486"/>
                  </a:lnTo>
                  <a:lnTo>
                    <a:pt x="2845856" y="538313"/>
                  </a:lnTo>
                  <a:lnTo>
                    <a:pt x="2848029" y="538313"/>
                  </a:lnTo>
                  <a:lnTo>
                    <a:pt x="2850203" y="538313"/>
                  </a:lnTo>
                  <a:lnTo>
                    <a:pt x="2851134" y="536140"/>
                  </a:lnTo>
                  <a:lnTo>
                    <a:pt x="2853307" y="536140"/>
                  </a:lnTo>
                  <a:lnTo>
                    <a:pt x="2860447" y="536140"/>
                  </a:lnTo>
                  <a:lnTo>
                    <a:pt x="2864483" y="538313"/>
                  </a:lnTo>
                  <a:lnTo>
                    <a:pt x="2865414" y="540486"/>
                  </a:lnTo>
                  <a:lnTo>
                    <a:pt x="2869450" y="542659"/>
                  </a:lnTo>
                  <a:lnTo>
                    <a:pt x="2872555" y="543591"/>
                  </a:lnTo>
                  <a:lnTo>
                    <a:pt x="2872555" y="557250"/>
                  </a:lnTo>
                  <a:lnTo>
                    <a:pt x="2887146" y="560355"/>
                  </a:lnTo>
                  <a:lnTo>
                    <a:pt x="2898632" y="565632"/>
                  </a:lnTo>
                  <a:lnTo>
                    <a:pt x="2905772" y="577119"/>
                  </a:lnTo>
                  <a:lnTo>
                    <a:pt x="2912913" y="577119"/>
                  </a:lnTo>
                  <a:lnTo>
                    <a:pt x="2916017" y="577119"/>
                  </a:lnTo>
                  <a:lnTo>
                    <a:pt x="2920053" y="577119"/>
                  </a:lnTo>
                  <a:lnTo>
                    <a:pt x="2923158" y="574946"/>
                  </a:lnTo>
                  <a:lnTo>
                    <a:pt x="2925330" y="572773"/>
                  </a:lnTo>
                  <a:lnTo>
                    <a:pt x="2928435" y="567495"/>
                  </a:lnTo>
                  <a:lnTo>
                    <a:pt x="2930608" y="564390"/>
                  </a:lnTo>
                  <a:lnTo>
                    <a:pt x="2930608" y="562217"/>
                  </a:lnTo>
                  <a:lnTo>
                    <a:pt x="2928435" y="557871"/>
                  </a:lnTo>
                  <a:lnTo>
                    <a:pt x="2927503" y="556940"/>
                  </a:lnTo>
                  <a:lnTo>
                    <a:pt x="2925330" y="554767"/>
                  </a:lnTo>
                  <a:lnTo>
                    <a:pt x="2921295" y="552594"/>
                  </a:lnTo>
                  <a:lnTo>
                    <a:pt x="2923468" y="547316"/>
                  </a:lnTo>
                  <a:lnTo>
                    <a:pt x="2925641" y="542038"/>
                  </a:lnTo>
                  <a:lnTo>
                    <a:pt x="2927814" y="539865"/>
                  </a:lnTo>
                  <a:lnTo>
                    <a:pt x="2930919" y="535519"/>
                  </a:lnTo>
                  <a:lnTo>
                    <a:pt x="2933092" y="532415"/>
                  </a:lnTo>
                  <a:lnTo>
                    <a:pt x="2969414" y="532415"/>
                  </a:lnTo>
                  <a:lnTo>
                    <a:pt x="2965999" y="516271"/>
                  </a:lnTo>
                  <a:close/>
                  <a:moveTo>
                    <a:pt x="758729" y="1039993"/>
                  </a:moveTo>
                  <a:lnTo>
                    <a:pt x="776425" y="1034716"/>
                  </a:lnTo>
                  <a:lnTo>
                    <a:pt x="791016" y="1027265"/>
                  </a:lnTo>
                  <a:lnTo>
                    <a:pt x="791016" y="1030370"/>
                  </a:lnTo>
                  <a:lnTo>
                    <a:pt x="791016" y="1034716"/>
                  </a:lnTo>
                  <a:lnTo>
                    <a:pt x="791016" y="1039993"/>
                  </a:lnTo>
                  <a:lnTo>
                    <a:pt x="788843" y="1045271"/>
                  </a:lnTo>
                  <a:lnTo>
                    <a:pt x="785738" y="1050549"/>
                  </a:lnTo>
                  <a:lnTo>
                    <a:pt x="785738" y="1057999"/>
                  </a:lnTo>
                  <a:lnTo>
                    <a:pt x="774252" y="1057999"/>
                  </a:lnTo>
                  <a:lnTo>
                    <a:pt x="765870" y="1057068"/>
                  </a:lnTo>
                  <a:lnTo>
                    <a:pt x="758729" y="1054895"/>
                  </a:lnTo>
                  <a:lnTo>
                    <a:pt x="758729" y="1039993"/>
                  </a:lnTo>
                  <a:close/>
                  <a:moveTo>
                    <a:pt x="644175" y="1152064"/>
                  </a:moveTo>
                  <a:lnTo>
                    <a:pt x="645106" y="1151133"/>
                  </a:lnTo>
                  <a:lnTo>
                    <a:pt x="645106" y="1148960"/>
                  </a:lnTo>
                  <a:lnTo>
                    <a:pt x="647279" y="1148960"/>
                  </a:lnTo>
                  <a:lnTo>
                    <a:pt x="649453" y="1146787"/>
                  </a:lnTo>
                  <a:lnTo>
                    <a:pt x="651626" y="1144614"/>
                  </a:lnTo>
                  <a:lnTo>
                    <a:pt x="666217" y="1144614"/>
                  </a:lnTo>
                  <a:lnTo>
                    <a:pt x="662181" y="1148960"/>
                  </a:lnTo>
                  <a:lnTo>
                    <a:pt x="659076" y="1151133"/>
                  </a:lnTo>
                  <a:lnTo>
                    <a:pt x="655041" y="1152064"/>
                  </a:lnTo>
                  <a:lnTo>
                    <a:pt x="651936" y="1154238"/>
                  </a:lnTo>
                  <a:lnTo>
                    <a:pt x="645727" y="1156411"/>
                  </a:lnTo>
                  <a:lnTo>
                    <a:pt x="642623" y="1156411"/>
                  </a:lnTo>
                  <a:lnTo>
                    <a:pt x="644175" y="1152064"/>
                  </a:lnTo>
                  <a:close/>
                  <a:moveTo>
                    <a:pt x="765870" y="1265377"/>
                  </a:moveTo>
                  <a:lnTo>
                    <a:pt x="759661" y="1282452"/>
                  </a:lnTo>
                  <a:lnTo>
                    <a:pt x="752520" y="1300457"/>
                  </a:lnTo>
                  <a:lnTo>
                    <a:pt x="751589" y="1315359"/>
                  </a:lnTo>
                  <a:lnTo>
                    <a:pt x="737930" y="1319705"/>
                  </a:lnTo>
                  <a:lnTo>
                    <a:pt x="725512" y="1320636"/>
                  </a:lnTo>
                  <a:lnTo>
                    <a:pt x="714957" y="1315359"/>
                  </a:lnTo>
                  <a:lnTo>
                    <a:pt x="701297" y="1312254"/>
                  </a:lnTo>
                  <a:lnTo>
                    <a:pt x="696019" y="1312254"/>
                  </a:lnTo>
                  <a:lnTo>
                    <a:pt x="692915" y="1312254"/>
                  </a:lnTo>
                  <a:lnTo>
                    <a:pt x="688879" y="1313186"/>
                  </a:lnTo>
                  <a:lnTo>
                    <a:pt x="685775" y="1317532"/>
                  </a:lnTo>
                  <a:lnTo>
                    <a:pt x="683602" y="1319705"/>
                  </a:lnTo>
                  <a:lnTo>
                    <a:pt x="681428" y="1322810"/>
                  </a:lnTo>
                  <a:lnTo>
                    <a:pt x="678324" y="1324983"/>
                  </a:lnTo>
                  <a:lnTo>
                    <a:pt x="673046" y="1322810"/>
                  </a:lnTo>
                  <a:lnTo>
                    <a:pt x="661560" y="1320636"/>
                  </a:lnTo>
                  <a:lnTo>
                    <a:pt x="646969" y="1319705"/>
                  </a:lnTo>
                  <a:lnTo>
                    <a:pt x="632378" y="1315359"/>
                  </a:lnTo>
                  <a:lnTo>
                    <a:pt x="617787" y="1313186"/>
                  </a:lnTo>
                  <a:lnTo>
                    <a:pt x="610647" y="1312254"/>
                  </a:lnTo>
                  <a:lnTo>
                    <a:pt x="596056" y="1306046"/>
                  </a:lnTo>
                  <a:lnTo>
                    <a:pt x="581465" y="1298595"/>
                  </a:lnTo>
                  <a:lnTo>
                    <a:pt x="566874" y="1295490"/>
                  </a:lnTo>
                  <a:lnTo>
                    <a:pt x="551352" y="1298595"/>
                  </a:lnTo>
                  <a:lnTo>
                    <a:pt x="539865" y="1306046"/>
                  </a:lnTo>
                  <a:lnTo>
                    <a:pt x="536761" y="1315669"/>
                  </a:lnTo>
                  <a:lnTo>
                    <a:pt x="532725" y="1325293"/>
                  </a:lnTo>
                  <a:lnTo>
                    <a:pt x="530552" y="1335848"/>
                  </a:lnTo>
                  <a:lnTo>
                    <a:pt x="523411" y="1334917"/>
                  </a:lnTo>
                  <a:lnTo>
                    <a:pt x="510994" y="1330571"/>
                  </a:lnTo>
                  <a:lnTo>
                    <a:pt x="496403" y="1327466"/>
                  </a:lnTo>
                  <a:lnTo>
                    <a:pt x="485848" y="1323120"/>
                  </a:lnTo>
                  <a:lnTo>
                    <a:pt x="478707" y="1320016"/>
                  </a:lnTo>
                  <a:lnTo>
                    <a:pt x="474671" y="1305114"/>
                  </a:lnTo>
                  <a:lnTo>
                    <a:pt x="460081" y="1297664"/>
                  </a:lnTo>
                  <a:lnTo>
                    <a:pt x="445490" y="1295490"/>
                  </a:lnTo>
                  <a:lnTo>
                    <a:pt x="430899" y="1295490"/>
                  </a:lnTo>
                  <a:lnTo>
                    <a:pt x="418481" y="1291144"/>
                  </a:lnTo>
                  <a:lnTo>
                    <a:pt x="415376" y="1288040"/>
                  </a:lnTo>
                  <a:lnTo>
                    <a:pt x="413203" y="1285867"/>
                  </a:lnTo>
                  <a:lnTo>
                    <a:pt x="409167" y="1282762"/>
                  </a:lnTo>
                  <a:lnTo>
                    <a:pt x="408236" y="1278416"/>
                  </a:lnTo>
                  <a:lnTo>
                    <a:pt x="402027" y="1275311"/>
                  </a:lnTo>
                  <a:lnTo>
                    <a:pt x="406063" y="1256374"/>
                  </a:lnTo>
                  <a:lnTo>
                    <a:pt x="409167" y="1238368"/>
                  </a:lnTo>
                  <a:lnTo>
                    <a:pt x="415376" y="1221294"/>
                  </a:lnTo>
                  <a:lnTo>
                    <a:pt x="410720" y="1221294"/>
                  </a:lnTo>
                  <a:lnTo>
                    <a:pt x="401406" y="1219121"/>
                  </a:lnTo>
                  <a:lnTo>
                    <a:pt x="381538" y="1218189"/>
                  </a:lnTo>
                  <a:lnTo>
                    <a:pt x="358565" y="1218189"/>
                  </a:lnTo>
                  <a:lnTo>
                    <a:pt x="330314" y="1218189"/>
                  </a:lnTo>
                  <a:lnTo>
                    <a:pt x="305168" y="1219121"/>
                  </a:lnTo>
                  <a:lnTo>
                    <a:pt x="281264" y="1223467"/>
                  </a:lnTo>
                  <a:lnTo>
                    <a:pt x="265742" y="1226571"/>
                  </a:lnTo>
                  <a:lnTo>
                    <a:pt x="254255" y="1234022"/>
                  </a:lnTo>
                  <a:lnTo>
                    <a:pt x="239664" y="1243646"/>
                  </a:lnTo>
                  <a:lnTo>
                    <a:pt x="225073" y="1251097"/>
                  </a:lnTo>
                  <a:lnTo>
                    <a:pt x="174160" y="1243646"/>
                  </a:lnTo>
                  <a:lnTo>
                    <a:pt x="174160" y="1234022"/>
                  </a:lnTo>
                  <a:lnTo>
                    <a:pt x="180369" y="1233091"/>
                  </a:lnTo>
                  <a:lnTo>
                    <a:pt x="183473" y="1230918"/>
                  </a:lnTo>
                  <a:lnTo>
                    <a:pt x="187509" y="1228744"/>
                  </a:lnTo>
                  <a:lnTo>
                    <a:pt x="190614" y="1226571"/>
                  </a:lnTo>
                  <a:lnTo>
                    <a:pt x="192787" y="1226571"/>
                  </a:lnTo>
                  <a:lnTo>
                    <a:pt x="195891" y="1228744"/>
                  </a:lnTo>
                  <a:lnTo>
                    <a:pt x="199927" y="1230918"/>
                  </a:lnTo>
                  <a:lnTo>
                    <a:pt x="205205" y="1233091"/>
                  </a:lnTo>
                  <a:lnTo>
                    <a:pt x="208309" y="1233091"/>
                  </a:lnTo>
                  <a:lnTo>
                    <a:pt x="214518" y="1230918"/>
                  </a:lnTo>
                  <a:lnTo>
                    <a:pt x="219796" y="1225640"/>
                  </a:lnTo>
                  <a:lnTo>
                    <a:pt x="222900" y="1219431"/>
                  </a:lnTo>
                  <a:lnTo>
                    <a:pt x="226936" y="1216327"/>
                  </a:lnTo>
                  <a:lnTo>
                    <a:pt x="232213" y="1211980"/>
                  </a:lnTo>
                  <a:lnTo>
                    <a:pt x="244631" y="1211049"/>
                  </a:lnTo>
                  <a:lnTo>
                    <a:pt x="244631" y="1204840"/>
                  </a:lnTo>
                  <a:lnTo>
                    <a:pt x="244631" y="1202978"/>
                  </a:lnTo>
                  <a:lnTo>
                    <a:pt x="244631" y="1200804"/>
                  </a:lnTo>
                  <a:lnTo>
                    <a:pt x="244631" y="1196458"/>
                  </a:lnTo>
                  <a:lnTo>
                    <a:pt x="248667" y="1195527"/>
                  </a:lnTo>
                  <a:lnTo>
                    <a:pt x="250840" y="1193354"/>
                  </a:lnTo>
                  <a:lnTo>
                    <a:pt x="251771" y="1191181"/>
                  </a:lnTo>
                  <a:lnTo>
                    <a:pt x="253945" y="1191181"/>
                  </a:lnTo>
                  <a:lnTo>
                    <a:pt x="256118" y="1189007"/>
                  </a:lnTo>
                  <a:lnTo>
                    <a:pt x="261395" y="1189007"/>
                  </a:lnTo>
                  <a:lnTo>
                    <a:pt x="259222" y="1185903"/>
                  </a:lnTo>
                  <a:lnTo>
                    <a:pt x="256118" y="1181557"/>
                  </a:lnTo>
                  <a:lnTo>
                    <a:pt x="253945" y="1180625"/>
                  </a:lnTo>
                  <a:lnTo>
                    <a:pt x="251771" y="1178452"/>
                  </a:lnTo>
                  <a:lnTo>
                    <a:pt x="251771" y="1174106"/>
                  </a:lnTo>
                  <a:lnTo>
                    <a:pt x="253945" y="1173175"/>
                  </a:lnTo>
                  <a:lnTo>
                    <a:pt x="257980" y="1159515"/>
                  </a:lnTo>
                  <a:lnTo>
                    <a:pt x="263258" y="1148960"/>
                  </a:lnTo>
                  <a:lnTo>
                    <a:pt x="270398" y="1139336"/>
                  </a:lnTo>
                  <a:lnTo>
                    <a:pt x="290267" y="1139336"/>
                  </a:lnTo>
                  <a:lnTo>
                    <a:pt x="295544" y="1130954"/>
                  </a:lnTo>
                  <a:lnTo>
                    <a:pt x="297717" y="1119468"/>
                  </a:lnTo>
                  <a:lnTo>
                    <a:pt x="300822" y="1108912"/>
                  </a:lnTo>
                  <a:lnTo>
                    <a:pt x="310135" y="1101462"/>
                  </a:lnTo>
                  <a:lnTo>
                    <a:pt x="314171" y="1099289"/>
                  </a:lnTo>
                  <a:lnTo>
                    <a:pt x="315102" y="1099289"/>
                  </a:lnTo>
                  <a:lnTo>
                    <a:pt x="319138" y="1099289"/>
                  </a:lnTo>
                  <a:lnTo>
                    <a:pt x="321311" y="1101462"/>
                  </a:lnTo>
                  <a:lnTo>
                    <a:pt x="322243" y="1104566"/>
                  </a:lnTo>
                  <a:lnTo>
                    <a:pt x="324416" y="1108912"/>
                  </a:lnTo>
                  <a:lnTo>
                    <a:pt x="344284" y="1104566"/>
                  </a:lnTo>
                  <a:lnTo>
                    <a:pt x="361048" y="1094942"/>
                  </a:lnTo>
                  <a:lnTo>
                    <a:pt x="373466" y="1084387"/>
                  </a:lnTo>
                  <a:lnTo>
                    <a:pt x="388057" y="1089665"/>
                  </a:lnTo>
                  <a:lnTo>
                    <a:pt x="399544" y="1101151"/>
                  </a:lnTo>
                  <a:lnTo>
                    <a:pt x="406684" y="1113880"/>
                  </a:lnTo>
                  <a:lnTo>
                    <a:pt x="415066" y="1124435"/>
                  </a:lnTo>
                  <a:lnTo>
                    <a:pt x="424379" y="1135921"/>
                  </a:lnTo>
                  <a:lnTo>
                    <a:pt x="453561" y="1156100"/>
                  </a:lnTo>
                  <a:lnTo>
                    <a:pt x="480570" y="1176279"/>
                  </a:lnTo>
                  <a:lnTo>
                    <a:pt x="480570" y="1180625"/>
                  </a:lnTo>
                  <a:lnTo>
                    <a:pt x="480570" y="1183730"/>
                  </a:lnTo>
                  <a:lnTo>
                    <a:pt x="479639" y="1185903"/>
                  </a:lnTo>
                  <a:lnTo>
                    <a:pt x="479639" y="1188076"/>
                  </a:lnTo>
                  <a:lnTo>
                    <a:pt x="477466" y="1189007"/>
                  </a:lnTo>
                  <a:lnTo>
                    <a:pt x="470325" y="1196458"/>
                  </a:lnTo>
                  <a:lnTo>
                    <a:pt x="458839" y="1200804"/>
                  </a:lnTo>
                  <a:lnTo>
                    <a:pt x="444248" y="1202978"/>
                  </a:lnTo>
                  <a:lnTo>
                    <a:pt x="429657" y="1200804"/>
                  </a:lnTo>
                  <a:lnTo>
                    <a:pt x="435866" y="1213533"/>
                  </a:lnTo>
                  <a:lnTo>
                    <a:pt x="444248" y="1218810"/>
                  </a:lnTo>
                  <a:lnTo>
                    <a:pt x="455734" y="1223157"/>
                  </a:lnTo>
                  <a:lnTo>
                    <a:pt x="465048" y="1230607"/>
                  </a:lnTo>
                  <a:lnTo>
                    <a:pt x="473430" y="1230607"/>
                  </a:lnTo>
                  <a:lnTo>
                    <a:pt x="473430" y="1206082"/>
                  </a:lnTo>
                  <a:lnTo>
                    <a:pt x="484916" y="1206082"/>
                  </a:lnTo>
                  <a:lnTo>
                    <a:pt x="488021" y="1198631"/>
                  </a:lnTo>
                  <a:lnTo>
                    <a:pt x="492057" y="1193354"/>
                  </a:lnTo>
                  <a:lnTo>
                    <a:pt x="495161" y="1189007"/>
                  </a:lnTo>
                  <a:lnTo>
                    <a:pt x="500439" y="1185903"/>
                  </a:lnTo>
                  <a:lnTo>
                    <a:pt x="499507" y="1180625"/>
                  </a:lnTo>
                  <a:lnTo>
                    <a:pt x="497334" y="1176279"/>
                  </a:lnTo>
                  <a:lnTo>
                    <a:pt x="497334" y="1174106"/>
                  </a:lnTo>
                  <a:lnTo>
                    <a:pt x="495161" y="1171002"/>
                  </a:lnTo>
                  <a:lnTo>
                    <a:pt x="494230" y="1166655"/>
                  </a:lnTo>
                  <a:lnTo>
                    <a:pt x="494230" y="1161378"/>
                  </a:lnTo>
                  <a:lnTo>
                    <a:pt x="499507" y="1161378"/>
                  </a:lnTo>
                  <a:lnTo>
                    <a:pt x="504785" y="1163551"/>
                  </a:lnTo>
                  <a:lnTo>
                    <a:pt x="507889" y="1165724"/>
                  </a:lnTo>
                  <a:lnTo>
                    <a:pt x="510062" y="1165724"/>
                  </a:lnTo>
                  <a:lnTo>
                    <a:pt x="514098" y="1165724"/>
                  </a:lnTo>
                  <a:lnTo>
                    <a:pt x="517203" y="1165724"/>
                  </a:lnTo>
                  <a:lnTo>
                    <a:pt x="521238" y="1165724"/>
                  </a:lnTo>
                  <a:lnTo>
                    <a:pt x="521238" y="1161378"/>
                  </a:lnTo>
                  <a:lnTo>
                    <a:pt x="509752" y="1151754"/>
                  </a:lnTo>
                  <a:lnTo>
                    <a:pt x="499197" y="1144303"/>
                  </a:lnTo>
                  <a:lnTo>
                    <a:pt x="484606" y="1139026"/>
                  </a:lnTo>
                  <a:lnTo>
                    <a:pt x="484606" y="1128471"/>
                  </a:lnTo>
                  <a:lnTo>
                    <a:pt x="470015" y="1128471"/>
                  </a:lnTo>
                  <a:lnTo>
                    <a:pt x="457597" y="1109533"/>
                  </a:lnTo>
                  <a:lnTo>
                    <a:pt x="443937" y="1093701"/>
                  </a:lnTo>
                  <a:lnTo>
                    <a:pt x="429346" y="1078799"/>
                  </a:lnTo>
                  <a:lnTo>
                    <a:pt x="429346" y="1072590"/>
                  </a:lnTo>
                  <a:lnTo>
                    <a:pt x="429346" y="1069486"/>
                  </a:lnTo>
                  <a:lnTo>
                    <a:pt x="429346" y="1065140"/>
                  </a:lnTo>
                  <a:lnTo>
                    <a:pt x="429346" y="1064208"/>
                  </a:lnTo>
                  <a:lnTo>
                    <a:pt x="433382" y="1062035"/>
                  </a:lnTo>
                  <a:lnTo>
                    <a:pt x="436487" y="1057689"/>
                  </a:lnTo>
                  <a:lnTo>
                    <a:pt x="438660" y="1057689"/>
                  </a:lnTo>
                  <a:lnTo>
                    <a:pt x="438660" y="1056758"/>
                  </a:lnTo>
                  <a:lnTo>
                    <a:pt x="440833" y="1056758"/>
                  </a:lnTo>
                  <a:lnTo>
                    <a:pt x="443006" y="1056758"/>
                  </a:lnTo>
                  <a:lnTo>
                    <a:pt x="443937" y="1054584"/>
                  </a:lnTo>
                  <a:lnTo>
                    <a:pt x="446111" y="1057689"/>
                  </a:lnTo>
                  <a:lnTo>
                    <a:pt x="448284" y="1062035"/>
                  </a:lnTo>
                  <a:lnTo>
                    <a:pt x="448284" y="1065140"/>
                  </a:lnTo>
                  <a:lnTo>
                    <a:pt x="450457" y="1071349"/>
                  </a:lnTo>
                  <a:lnTo>
                    <a:pt x="465048" y="1067002"/>
                  </a:lnTo>
                  <a:lnTo>
                    <a:pt x="472188" y="1087181"/>
                  </a:lnTo>
                  <a:lnTo>
                    <a:pt x="479328" y="1098668"/>
                  </a:lnTo>
                  <a:lnTo>
                    <a:pt x="487710" y="1103945"/>
                  </a:lnTo>
                  <a:lnTo>
                    <a:pt x="497024" y="1106118"/>
                  </a:lnTo>
                  <a:lnTo>
                    <a:pt x="507579" y="1111396"/>
                  </a:lnTo>
                  <a:lnTo>
                    <a:pt x="521238" y="1121020"/>
                  </a:lnTo>
                  <a:lnTo>
                    <a:pt x="526516" y="1126297"/>
                  </a:lnTo>
                  <a:lnTo>
                    <a:pt x="526516" y="1133748"/>
                  </a:lnTo>
                  <a:lnTo>
                    <a:pt x="524343" y="1141199"/>
                  </a:lnTo>
                  <a:lnTo>
                    <a:pt x="522170" y="1150823"/>
                  </a:lnTo>
                  <a:lnTo>
                    <a:pt x="524343" y="1161378"/>
                  </a:lnTo>
                  <a:lnTo>
                    <a:pt x="528379" y="1165724"/>
                  </a:lnTo>
                  <a:lnTo>
                    <a:pt x="531483" y="1166655"/>
                  </a:lnTo>
                  <a:lnTo>
                    <a:pt x="536761" y="1171002"/>
                  </a:lnTo>
                  <a:lnTo>
                    <a:pt x="540797" y="1174106"/>
                  </a:lnTo>
                  <a:lnTo>
                    <a:pt x="543901" y="1176279"/>
                  </a:lnTo>
                  <a:lnTo>
                    <a:pt x="560665" y="1225951"/>
                  </a:lnTo>
                  <a:lnTo>
                    <a:pt x="564701" y="1225951"/>
                  </a:lnTo>
                  <a:lnTo>
                    <a:pt x="565632" y="1228124"/>
                  </a:lnTo>
                  <a:lnTo>
                    <a:pt x="567805" y="1228124"/>
                  </a:lnTo>
                  <a:lnTo>
                    <a:pt x="569978" y="1230297"/>
                  </a:lnTo>
                  <a:lnTo>
                    <a:pt x="575256" y="1228124"/>
                  </a:lnTo>
                  <a:lnTo>
                    <a:pt x="580534" y="1225951"/>
                  </a:lnTo>
                  <a:lnTo>
                    <a:pt x="582707" y="1225019"/>
                  </a:lnTo>
                  <a:lnTo>
                    <a:pt x="584880" y="1220673"/>
                  </a:lnTo>
                  <a:lnTo>
                    <a:pt x="584880" y="1218500"/>
                  </a:lnTo>
                  <a:lnTo>
                    <a:pt x="587053" y="1215395"/>
                  </a:lnTo>
                  <a:lnTo>
                    <a:pt x="587984" y="1211049"/>
                  </a:lnTo>
                  <a:lnTo>
                    <a:pt x="592020" y="1210118"/>
                  </a:lnTo>
                  <a:lnTo>
                    <a:pt x="597298" y="1205772"/>
                  </a:lnTo>
                  <a:lnTo>
                    <a:pt x="594193" y="1188697"/>
                  </a:lnTo>
                  <a:lnTo>
                    <a:pt x="587053" y="1172864"/>
                  </a:lnTo>
                  <a:lnTo>
                    <a:pt x="577740" y="1161378"/>
                  </a:lnTo>
                  <a:lnTo>
                    <a:pt x="577740" y="1156411"/>
                  </a:lnTo>
                  <a:lnTo>
                    <a:pt x="580844" y="1158584"/>
                  </a:lnTo>
                  <a:lnTo>
                    <a:pt x="580844" y="1159515"/>
                  </a:lnTo>
                  <a:lnTo>
                    <a:pt x="583017" y="1161688"/>
                  </a:lnTo>
                  <a:lnTo>
                    <a:pt x="585190" y="1166035"/>
                  </a:lnTo>
                  <a:lnTo>
                    <a:pt x="592331" y="1163861"/>
                  </a:lnTo>
                  <a:lnTo>
                    <a:pt x="595435" y="1163861"/>
                  </a:lnTo>
                  <a:lnTo>
                    <a:pt x="597608" y="1163861"/>
                  </a:lnTo>
                  <a:lnTo>
                    <a:pt x="599781" y="1161688"/>
                  </a:lnTo>
                  <a:lnTo>
                    <a:pt x="599781" y="1159515"/>
                  </a:lnTo>
                  <a:lnTo>
                    <a:pt x="599781" y="1158584"/>
                  </a:lnTo>
                  <a:lnTo>
                    <a:pt x="597608" y="1154238"/>
                  </a:lnTo>
                  <a:lnTo>
                    <a:pt x="597608" y="1148960"/>
                  </a:lnTo>
                  <a:lnTo>
                    <a:pt x="600713" y="1148960"/>
                  </a:lnTo>
                  <a:lnTo>
                    <a:pt x="600713" y="1144614"/>
                  </a:lnTo>
                  <a:lnTo>
                    <a:pt x="604748" y="1144614"/>
                  </a:lnTo>
                  <a:lnTo>
                    <a:pt x="607853" y="1144614"/>
                  </a:lnTo>
                  <a:lnTo>
                    <a:pt x="610026" y="1146787"/>
                  </a:lnTo>
                  <a:lnTo>
                    <a:pt x="612199" y="1146787"/>
                  </a:lnTo>
                  <a:lnTo>
                    <a:pt x="614372" y="1148960"/>
                  </a:lnTo>
                  <a:lnTo>
                    <a:pt x="619650" y="1151133"/>
                  </a:lnTo>
                  <a:lnTo>
                    <a:pt x="622754" y="1152064"/>
                  </a:lnTo>
                  <a:lnTo>
                    <a:pt x="624927" y="1154238"/>
                  </a:lnTo>
                  <a:lnTo>
                    <a:pt x="627100" y="1156411"/>
                  </a:lnTo>
                  <a:lnTo>
                    <a:pt x="630205" y="1158584"/>
                  </a:lnTo>
                  <a:lnTo>
                    <a:pt x="634241" y="1161688"/>
                  </a:lnTo>
                  <a:lnTo>
                    <a:pt x="632068" y="1166966"/>
                  </a:lnTo>
                  <a:lnTo>
                    <a:pt x="629894" y="1171312"/>
                  </a:lnTo>
                  <a:lnTo>
                    <a:pt x="629894" y="1174416"/>
                  </a:lnTo>
                  <a:lnTo>
                    <a:pt x="629894" y="1178763"/>
                  </a:lnTo>
                  <a:lnTo>
                    <a:pt x="629894" y="1181867"/>
                  </a:lnTo>
                  <a:lnTo>
                    <a:pt x="629894" y="1186213"/>
                  </a:lnTo>
                  <a:lnTo>
                    <a:pt x="629894" y="1189318"/>
                  </a:lnTo>
                  <a:lnTo>
                    <a:pt x="636103" y="1206392"/>
                  </a:lnTo>
                  <a:lnTo>
                    <a:pt x="648521" y="1223467"/>
                  </a:lnTo>
                  <a:lnTo>
                    <a:pt x="665285" y="1234022"/>
                  </a:lnTo>
                  <a:lnTo>
                    <a:pt x="680808" y="1238368"/>
                  </a:lnTo>
                  <a:lnTo>
                    <a:pt x="684843" y="1236195"/>
                  </a:lnTo>
                  <a:lnTo>
                    <a:pt x="687948" y="1233091"/>
                  </a:lnTo>
                  <a:lnTo>
                    <a:pt x="690121" y="1228744"/>
                  </a:lnTo>
                  <a:lnTo>
                    <a:pt x="695399" y="1226571"/>
                  </a:lnTo>
                  <a:lnTo>
                    <a:pt x="699434" y="1225640"/>
                  </a:lnTo>
                  <a:lnTo>
                    <a:pt x="704712" y="1226571"/>
                  </a:lnTo>
                  <a:lnTo>
                    <a:pt x="714025" y="1230918"/>
                  </a:lnTo>
                  <a:lnTo>
                    <a:pt x="721165" y="1234022"/>
                  </a:lnTo>
                  <a:lnTo>
                    <a:pt x="728306" y="1236195"/>
                  </a:lnTo>
                  <a:lnTo>
                    <a:pt x="735446" y="1234022"/>
                  </a:lnTo>
                  <a:lnTo>
                    <a:pt x="743828" y="1226571"/>
                  </a:lnTo>
                  <a:lnTo>
                    <a:pt x="750968" y="1226571"/>
                  </a:lnTo>
                  <a:lnTo>
                    <a:pt x="755004" y="1226571"/>
                  </a:lnTo>
                  <a:lnTo>
                    <a:pt x="758109" y="1226571"/>
                  </a:lnTo>
                  <a:lnTo>
                    <a:pt x="760282" y="1228744"/>
                  </a:lnTo>
                  <a:lnTo>
                    <a:pt x="762455" y="1230918"/>
                  </a:lnTo>
                  <a:lnTo>
                    <a:pt x="762455" y="1234022"/>
                  </a:lnTo>
                  <a:lnTo>
                    <a:pt x="764628" y="1238368"/>
                  </a:lnTo>
                  <a:lnTo>
                    <a:pt x="767732" y="1251097"/>
                  </a:lnTo>
                  <a:lnTo>
                    <a:pt x="765870" y="1265377"/>
                  </a:lnTo>
                  <a:close/>
                  <a:moveTo>
                    <a:pt x="845033" y="1136232"/>
                  </a:moveTo>
                  <a:lnTo>
                    <a:pt x="825165" y="1141509"/>
                  </a:lnTo>
                  <a:lnTo>
                    <a:pt x="803434" y="1143682"/>
                  </a:lnTo>
                  <a:lnTo>
                    <a:pt x="781702" y="1139336"/>
                  </a:lnTo>
                  <a:lnTo>
                    <a:pt x="773320" y="1136232"/>
                  </a:lnTo>
                  <a:lnTo>
                    <a:pt x="766180" y="1130954"/>
                  </a:lnTo>
                  <a:lnTo>
                    <a:pt x="756867" y="1124745"/>
                  </a:lnTo>
                  <a:lnTo>
                    <a:pt x="742276" y="1124745"/>
                  </a:lnTo>
                  <a:lnTo>
                    <a:pt x="727685" y="1126918"/>
                  </a:lnTo>
                  <a:lnTo>
                    <a:pt x="713094" y="1134369"/>
                  </a:lnTo>
                  <a:lnTo>
                    <a:pt x="700676" y="1139647"/>
                  </a:lnTo>
                  <a:lnTo>
                    <a:pt x="686085" y="1141820"/>
                  </a:lnTo>
                  <a:lnTo>
                    <a:pt x="671494" y="1136542"/>
                  </a:lnTo>
                  <a:lnTo>
                    <a:pt x="666217" y="1134369"/>
                  </a:lnTo>
                  <a:lnTo>
                    <a:pt x="662181" y="1132196"/>
                  </a:lnTo>
                  <a:lnTo>
                    <a:pt x="659076" y="1131265"/>
                  </a:lnTo>
                  <a:lnTo>
                    <a:pt x="656903" y="1126918"/>
                  </a:lnTo>
                  <a:lnTo>
                    <a:pt x="656903" y="1123814"/>
                  </a:lnTo>
                  <a:lnTo>
                    <a:pt x="654730" y="1116363"/>
                  </a:lnTo>
                  <a:lnTo>
                    <a:pt x="654730" y="1110154"/>
                  </a:lnTo>
                  <a:lnTo>
                    <a:pt x="658766" y="1099599"/>
                  </a:lnTo>
                  <a:lnTo>
                    <a:pt x="665906" y="1086871"/>
                  </a:lnTo>
                  <a:lnTo>
                    <a:pt x="674288" y="1071969"/>
                  </a:lnTo>
                  <a:lnTo>
                    <a:pt x="683602" y="1057068"/>
                  </a:lnTo>
                  <a:lnTo>
                    <a:pt x="690742" y="1043408"/>
                  </a:lnTo>
                  <a:lnTo>
                    <a:pt x="694778" y="1035026"/>
                  </a:lnTo>
                  <a:lnTo>
                    <a:pt x="703160" y="1037199"/>
                  </a:lnTo>
                  <a:lnTo>
                    <a:pt x="710300" y="1040304"/>
                  </a:lnTo>
                  <a:lnTo>
                    <a:pt x="715578" y="1042477"/>
                  </a:lnTo>
                  <a:lnTo>
                    <a:pt x="721786" y="1047755"/>
                  </a:lnTo>
                  <a:lnTo>
                    <a:pt x="724891" y="1049928"/>
                  </a:lnTo>
                  <a:lnTo>
                    <a:pt x="727064" y="1049928"/>
                  </a:lnTo>
                  <a:lnTo>
                    <a:pt x="729237" y="1049928"/>
                  </a:lnTo>
                  <a:lnTo>
                    <a:pt x="730168" y="1050859"/>
                  </a:lnTo>
                  <a:lnTo>
                    <a:pt x="717751" y="1055205"/>
                  </a:lnTo>
                  <a:lnTo>
                    <a:pt x="721786" y="1064829"/>
                  </a:lnTo>
                  <a:lnTo>
                    <a:pt x="728927" y="1072280"/>
                  </a:lnTo>
                  <a:lnTo>
                    <a:pt x="734204" y="1079731"/>
                  </a:lnTo>
                  <a:lnTo>
                    <a:pt x="743518" y="1080662"/>
                  </a:lnTo>
                  <a:lnTo>
                    <a:pt x="755935" y="1075384"/>
                  </a:lnTo>
                  <a:lnTo>
                    <a:pt x="765249" y="1067934"/>
                  </a:lnTo>
                  <a:lnTo>
                    <a:pt x="780771" y="1073211"/>
                  </a:lnTo>
                  <a:lnTo>
                    <a:pt x="800640" y="1084698"/>
                  </a:lnTo>
                  <a:lnTo>
                    <a:pt x="821439" y="1097426"/>
                  </a:lnTo>
                  <a:lnTo>
                    <a:pt x="836030" y="1110154"/>
                  </a:lnTo>
                  <a:lnTo>
                    <a:pt x="844413" y="1125056"/>
                  </a:lnTo>
                  <a:lnTo>
                    <a:pt x="850621" y="1125056"/>
                  </a:lnTo>
                  <a:lnTo>
                    <a:pt x="845033" y="1136232"/>
                  </a:lnTo>
                  <a:close/>
                  <a:moveTo>
                    <a:pt x="1025402" y="1146787"/>
                  </a:moveTo>
                  <a:lnTo>
                    <a:pt x="1022298" y="1146787"/>
                  </a:lnTo>
                  <a:lnTo>
                    <a:pt x="1018262" y="1146787"/>
                  </a:lnTo>
                  <a:lnTo>
                    <a:pt x="1015157" y="1146787"/>
                  </a:lnTo>
                  <a:lnTo>
                    <a:pt x="1011122" y="1144614"/>
                  </a:lnTo>
                  <a:lnTo>
                    <a:pt x="1008949" y="1161688"/>
                  </a:lnTo>
                  <a:lnTo>
                    <a:pt x="1011122" y="1173175"/>
                  </a:lnTo>
                  <a:lnTo>
                    <a:pt x="1016399" y="1183730"/>
                  </a:lnTo>
                  <a:lnTo>
                    <a:pt x="1020435" y="1196458"/>
                  </a:lnTo>
                  <a:lnTo>
                    <a:pt x="1022608" y="1217569"/>
                  </a:lnTo>
                  <a:lnTo>
                    <a:pt x="995600" y="1218500"/>
                  </a:lnTo>
                  <a:lnTo>
                    <a:pt x="976973" y="1215395"/>
                  </a:lnTo>
                  <a:lnTo>
                    <a:pt x="966418" y="1205772"/>
                  </a:lnTo>
                  <a:lnTo>
                    <a:pt x="962382" y="1188697"/>
                  </a:lnTo>
                  <a:lnTo>
                    <a:pt x="962382" y="1165414"/>
                  </a:lnTo>
                  <a:lnTo>
                    <a:pt x="974800" y="1165414"/>
                  </a:lnTo>
                  <a:lnTo>
                    <a:pt x="967660" y="1151754"/>
                  </a:lnTo>
                  <a:lnTo>
                    <a:pt x="955242" y="1138094"/>
                  </a:lnTo>
                  <a:lnTo>
                    <a:pt x="944686" y="1121020"/>
                  </a:lnTo>
                  <a:lnTo>
                    <a:pt x="933200" y="1103945"/>
                  </a:lnTo>
                  <a:lnTo>
                    <a:pt x="927922" y="1086871"/>
                  </a:lnTo>
                  <a:lnTo>
                    <a:pt x="931027" y="1071038"/>
                  </a:lnTo>
                  <a:lnTo>
                    <a:pt x="938167" y="1059552"/>
                  </a:lnTo>
                  <a:lnTo>
                    <a:pt x="949653" y="1049928"/>
                  </a:lnTo>
                  <a:lnTo>
                    <a:pt x="962071" y="1044650"/>
                  </a:lnTo>
                  <a:lnTo>
                    <a:pt x="974489" y="1039373"/>
                  </a:lnTo>
                  <a:lnTo>
                    <a:pt x="985976" y="1029749"/>
                  </a:lnTo>
                  <a:lnTo>
                    <a:pt x="995289" y="1029749"/>
                  </a:lnTo>
                  <a:lnTo>
                    <a:pt x="1000567" y="1031922"/>
                  </a:lnTo>
                  <a:lnTo>
                    <a:pt x="1005844" y="1031922"/>
                  </a:lnTo>
                  <a:lnTo>
                    <a:pt x="1011122" y="1034095"/>
                  </a:lnTo>
                  <a:lnTo>
                    <a:pt x="1008017" y="1049928"/>
                  </a:lnTo>
                  <a:lnTo>
                    <a:pt x="1000877" y="1063587"/>
                  </a:lnTo>
                  <a:lnTo>
                    <a:pt x="986286" y="1068865"/>
                  </a:lnTo>
                  <a:lnTo>
                    <a:pt x="966418" y="1071038"/>
                  </a:lnTo>
                  <a:lnTo>
                    <a:pt x="973558" y="1086871"/>
                  </a:lnTo>
                  <a:lnTo>
                    <a:pt x="985976" y="1101772"/>
                  </a:lnTo>
                  <a:lnTo>
                    <a:pt x="1001498" y="1111396"/>
                  </a:lnTo>
                  <a:lnTo>
                    <a:pt x="1000567" y="1115742"/>
                  </a:lnTo>
                  <a:lnTo>
                    <a:pt x="998394" y="1116674"/>
                  </a:lnTo>
                  <a:lnTo>
                    <a:pt x="996220" y="1116674"/>
                  </a:lnTo>
                  <a:lnTo>
                    <a:pt x="995289" y="1121020"/>
                  </a:lnTo>
                  <a:lnTo>
                    <a:pt x="1000567" y="1130644"/>
                  </a:lnTo>
                  <a:lnTo>
                    <a:pt x="1005844" y="1139026"/>
                  </a:lnTo>
                  <a:lnTo>
                    <a:pt x="1008017" y="1143372"/>
                  </a:lnTo>
                  <a:lnTo>
                    <a:pt x="1008949" y="1144303"/>
                  </a:lnTo>
                  <a:lnTo>
                    <a:pt x="1011122" y="1143372"/>
                  </a:lnTo>
                  <a:lnTo>
                    <a:pt x="1011122" y="1141199"/>
                  </a:lnTo>
                  <a:lnTo>
                    <a:pt x="1013295" y="1138094"/>
                  </a:lnTo>
                  <a:lnTo>
                    <a:pt x="1013295" y="1133748"/>
                  </a:lnTo>
                  <a:lnTo>
                    <a:pt x="1015468" y="1131575"/>
                  </a:lnTo>
                  <a:lnTo>
                    <a:pt x="1018573" y="1133748"/>
                  </a:lnTo>
                  <a:lnTo>
                    <a:pt x="1022608" y="1138094"/>
                  </a:lnTo>
                  <a:lnTo>
                    <a:pt x="1023540" y="1139026"/>
                  </a:lnTo>
                  <a:lnTo>
                    <a:pt x="1027575" y="1141199"/>
                  </a:lnTo>
                  <a:lnTo>
                    <a:pt x="1030680" y="1144303"/>
                  </a:lnTo>
                  <a:lnTo>
                    <a:pt x="1025402" y="114678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0" name="Freeform: Shape 29">
              <a:extLst>
                <a:ext uri="{FF2B5EF4-FFF2-40B4-BE49-F238E27FC236}">
                  <a16:creationId xmlns:a16="http://schemas.microsoft.com/office/drawing/2014/main" id="{97E3E102-FF14-4EF2-89E5-26995DF52BEC}"/>
                </a:ext>
              </a:extLst>
            </p:cNvPr>
            <p:cNvSpPr/>
            <p:nvPr/>
          </p:nvSpPr>
          <p:spPr>
            <a:xfrm>
              <a:off x="3690211" y="4196454"/>
              <a:ext cx="74507" cy="99343"/>
            </a:xfrm>
            <a:custGeom>
              <a:avLst/>
              <a:gdLst>
                <a:gd name="connsiteX0" fmla="*/ 60226 w 74506"/>
                <a:gd name="connsiteY0" fmla="*/ 0 h 99342"/>
                <a:gd name="connsiteX1" fmla="*/ 43462 w 74506"/>
                <a:gd name="connsiteY1" fmla="*/ 0 h 99342"/>
                <a:gd name="connsiteX2" fmla="*/ 23904 w 74506"/>
                <a:gd name="connsiteY2" fmla="*/ 2173 h 99342"/>
                <a:gd name="connsiteX3" fmla="*/ 4036 w 74506"/>
                <a:gd name="connsiteY3" fmla="*/ 4346 h 99342"/>
                <a:gd name="connsiteX4" fmla="*/ 4967 w 74506"/>
                <a:gd name="connsiteY4" fmla="*/ 11797 h 99342"/>
                <a:gd name="connsiteX5" fmla="*/ 7140 w 74506"/>
                <a:gd name="connsiteY5" fmla="*/ 14901 h 99342"/>
                <a:gd name="connsiteX6" fmla="*/ 11176 w 74506"/>
                <a:gd name="connsiteY6" fmla="*/ 19248 h 99342"/>
                <a:gd name="connsiteX7" fmla="*/ 14281 w 74506"/>
                <a:gd name="connsiteY7" fmla="*/ 20179 h 99342"/>
                <a:gd name="connsiteX8" fmla="*/ 18627 w 74506"/>
                <a:gd name="connsiteY8" fmla="*/ 22352 h 99342"/>
                <a:gd name="connsiteX9" fmla="*/ 23904 w 74506"/>
                <a:gd name="connsiteY9" fmla="*/ 24525 h 99342"/>
                <a:gd name="connsiteX10" fmla="*/ 18627 w 74506"/>
                <a:gd name="connsiteY10" fmla="*/ 31976 h 99342"/>
                <a:gd name="connsiteX11" fmla="*/ 11176 w 74506"/>
                <a:gd name="connsiteY11" fmla="*/ 37253 h 99342"/>
                <a:gd name="connsiteX12" fmla="*/ 4036 w 74506"/>
                <a:gd name="connsiteY12" fmla="*/ 40358 h 99342"/>
                <a:gd name="connsiteX13" fmla="*/ 0 w 74506"/>
                <a:gd name="connsiteY13" fmla="*/ 74197 h 99342"/>
                <a:gd name="connsiteX14" fmla="*/ 23904 w 74506"/>
                <a:gd name="connsiteY14" fmla="*/ 77301 h 99342"/>
                <a:gd name="connsiteX15" fmla="*/ 23904 w 74506"/>
                <a:gd name="connsiteY15" fmla="*/ 89098 h 99342"/>
                <a:gd name="connsiteX16" fmla="*/ 31045 w 74506"/>
                <a:gd name="connsiteY16" fmla="*/ 92202 h 99342"/>
                <a:gd name="connsiteX17" fmla="*/ 38495 w 74506"/>
                <a:gd name="connsiteY17" fmla="*/ 98411 h 99342"/>
                <a:gd name="connsiteX18" fmla="*/ 43462 w 74506"/>
                <a:gd name="connsiteY18" fmla="*/ 101826 h 99342"/>
                <a:gd name="connsiteX19" fmla="*/ 48740 w 74506"/>
                <a:gd name="connsiteY19" fmla="*/ 99653 h 99342"/>
                <a:gd name="connsiteX20" fmla="*/ 50913 w 74506"/>
                <a:gd name="connsiteY20" fmla="*/ 96549 h 99342"/>
                <a:gd name="connsiteX21" fmla="*/ 53086 w 74506"/>
                <a:gd name="connsiteY21" fmla="*/ 94376 h 99342"/>
                <a:gd name="connsiteX22" fmla="*/ 53086 w 74506"/>
                <a:gd name="connsiteY22" fmla="*/ 92202 h 99342"/>
                <a:gd name="connsiteX23" fmla="*/ 53086 w 74506"/>
                <a:gd name="connsiteY23" fmla="*/ 89098 h 99342"/>
                <a:gd name="connsiteX24" fmla="*/ 53086 w 74506"/>
                <a:gd name="connsiteY24" fmla="*/ 84752 h 99342"/>
                <a:gd name="connsiteX25" fmla="*/ 56191 w 74506"/>
                <a:gd name="connsiteY25" fmla="*/ 81647 h 99342"/>
                <a:gd name="connsiteX26" fmla="*/ 67677 w 74506"/>
                <a:gd name="connsiteY26" fmla="*/ 84752 h 99342"/>
                <a:gd name="connsiteX27" fmla="*/ 72644 w 74506"/>
                <a:gd name="connsiteY27" fmla="*/ 77301 h 99342"/>
                <a:gd name="connsiteX28" fmla="*/ 76991 w 74506"/>
                <a:gd name="connsiteY28" fmla="*/ 77301 h 99342"/>
                <a:gd name="connsiteX29" fmla="*/ 69540 w 74506"/>
                <a:gd name="connsiteY29" fmla="*/ 37253 h 9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506" h="99342">
                  <a:moveTo>
                    <a:pt x="60226" y="0"/>
                  </a:moveTo>
                  <a:lnTo>
                    <a:pt x="43462" y="0"/>
                  </a:lnTo>
                  <a:lnTo>
                    <a:pt x="23904" y="2173"/>
                  </a:lnTo>
                  <a:lnTo>
                    <a:pt x="4036" y="4346"/>
                  </a:lnTo>
                  <a:lnTo>
                    <a:pt x="4967" y="11797"/>
                  </a:lnTo>
                  <a:lnTo>
                    <a:pt x="7140" y="14901"/>
                  </a:lnTo>
                  <a:lnTo>
                    <a:pt x="11176" y="19248"/>
                  </a:lnTo>
                  <a:lnTo>
                    <a:pt x="14281" y="20179"/>
                  </a:lnTo>
                  <a:lnTo>
                    <a:pt x="18627" y="22352"/>
                  </a:lnTo>
                  <a:lnTo>
                    <a:pt x="23904" y="24525"/>
                  </a:lnTo>
                  <a:lnTo>
                    <a:pt x="18627" y="31976"/>
                  </a:lnTo>
                  <a:lnTo>
                    <a:pt x="11176" y="37253"/>
                  </a:lnTo>
                  <a:lnTo>
                    <a:pt x="4036" y="40358"/>
                  </a:lnTo>
                  <a:lnTo>
                    <a:pt x="0" y="74197"/>
                  </a:lnTo>
                  <a:lnTo>
                    <a:pt x="23904" y="77301"/>
                  </a:lnTo>
                  <a:lnTo>
                    <a:pt x="23904" y="89098"/>
                  </a:lnTo>
                  <a:lnTo>
                    <a:pt x="31045" y="92202"/>
                  </a:lnTo>
                  <a:lnTo>
                    <a:pt x="38495" y="98411"/>
                  </a:lnTo>
                  <a:lnTo>
                    <a:pt x="43462" y="101826"/>
                  </a:lnTo>
                  <a:lnTo>
                    <a:pt x="48740" y="99653"/>
                  </a:lnTo>
                  <a:lnTo>
                    <a:pt x="50913" y="96549"/>
                  </a:lnTo>
                  <a:lnTo>
                    <a:pt x="53086" y="94376"/>
                  </a:lnTo>
                  <a:lnTo>
                    <a:pt x="53086" y="92202"/>
                  </a:lnTo>
                  <a:lnTo>
                    <a:pt x="53086" y="89098"/>
                  </a:lnTo>
                  <a:lnTo>
                    <a:pt x="53086" y="84752"/>
                  </a:lnTo>
                  <a:lnTo>
                    <a:pt x="56191" y="81647"/>
                  </a:lnTo>
                  <a:lnTo>
                    <a:pt x="67677" y="84752"/>
                  </a:lnTo>
                  <a:lnTo>
                    <a:pt x="72644" y="77301"/>
                  </a:lnTo>
                  <a:lnTo>
                    <a:pt x="76991" y="77301"/>
                  </a:lnTo>
                  <a:lnTo>
                    <a:pt x="69540" y="3725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1" name="Freeform: Shape 30">
              <a:extLst>
                <a:ext uri="{FF2B5EF4-FFF2-40B4-BE49-F238E27FC236}">
                  <a16:creationId xmlns:a16="http://schemas.microsoft.com/office/drawing/2014/main" id="{D6BC3443-B05D-46F8-94CD-02FFA0CBDE67}"/>
                </a:ext>
              </a:extLst>
            </p:cNvPr>
            <p:cNvSpPr/>
            <p:nvPr/>
          </p:nvSpPr>
          <p:spPr>
            <a:xfrm>
              <a:off x="3753542" y="4135296"/>
              <a:ext cx="40358" cy="34149"/>
            </a:xfrm>
            <a:custGeom>
              <a:avLst/>
              <a:gdLst>
                <a:gd name="connsiteX0" fmla="*/ 22042 w 40357"/>
                <a:gd name="connsiteY0" fmla="*/ 36012 h 34149"/>
                <a:gd name="connsiteX1" fmla="*/ 27009 w 40357"/>
                <a:gd name="connsiteY1" fmla="*/ 31665 h 34149"/>
                <a:gd name="connsiteX2" fmla="*/ 31355 w 40357"/>
                <a:gd name="connsiteY2" fmla="*/ 29492 h 34149"/>
                <a:gd name="connsiteX3" fmla="*/ 34460 w 40357"/>
                <a:gd name="connsiteY3" fmla="*/ 28561 h 34149"/>
                <a:gd name="connsiteX4" fmla="*/ 40668 w 40357"/>
                <a:gd name="connsiteY4" fmla="*/ 24215 h 34149"/>
                <a:gd name="connsiteX5" fmla="*/ 36633 w 40357"/>
                <a:gd name="connsiteY5" fmla="*/ 0 h 34149"/>
                <a:gd name="connsiteX6" fmla="*/ 23904 w 40357"/>
                <a:gd name="connsiteY6" fmla="*/ 2173 h 34149"/>
                <a:gd name="connsiteX7" fmla="*/ 16764 w 40357"/>
                <a:gd name="connsiteY7" fmla="*/ 6209 h 34149"/>
                <a:gd name="connsiteX8" fmla="*/ 9313 w 40357"/>
                <a:gd name="connsiteY8" fmla="*/ 11486 h 34149"/>
                <a:gd name="connsiteX9" fmla="*/ 0 w 40357"/>
                <a:gd name="connsiteY9" fmla="*/ 16764 h 34149"/>
                <a:gd name="connsiteX10" fmla="*/ 0 w 40357"/>
                <a:gd name="connsiteY10" fmla="*/ 24215 h 34149"/>
                <a:gd name="connsiteX11" fmla="*/ 2173 w 40357"/>
                <a:gd name="connsiteY11" fmla="*/ 26388 h 34149"/>
                <a:gd name="connsiteX12" fmla="*/ 2173 w 40357"/>
                <a:gd name="connsiteY12" fmla="*/ 28561 h 34149"/>
                <a:gd name="connsiteX13" fmla="*/ 4346 w 40357"/>
                <a:gd name="connsiteY13" fmla="*/ 28561 h 34149"/>
                <a:gd name="connsiteX14" fmla="*/ 4346 w 40357"/>
                <a:gd name="connsiteY14" fmla="*/ 29492 h 34149"/>
                <a:gd name="connsiteX15" fmla="*/ 4346 w 40357"/>
                <a:gd name="connsiteY15" fmla="*/ 33839 h 34149"/>
                <a:gd name="connsiteX16" fmla="*/ 9313 w 40357"/>
                <a:gd name="connsiteY16" fmla="*/ 33839 h 34149"/>
                <a:gd name="connsiteX17" fmla="*/ 11487 w 40357"/>
                <a:gd name="connsiteY17" fmla="*/ 33839 h 34149"/>
                <a:gd name="connsiteX18" fmla="*/ 13660 w 40357"/>
                <a:gd name="connsiteY18" fmla="*/ 36012 h 34149"/>
                <a:gd name="connsiteX19" fmla="*/ 14591 w 40357"/>
                <a:gd name="connsiteY19" fmla="*/ 36012 h 34149"/>
                <a:gd name="connsiteX20" fmla="*/ 16764 w 40357"/>
                <a:gd name="connsiteY20" fmla="*/ 36943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57" h="34149">
                  <a:moveTo>
                    <a:pt x="22042" y="36012"/>
                  </a:moveTo>
                  <a:lnTo>
                    <a:pt x="27009" y="31665"/>
                  </a:lnTo>
                  <a:lnTo>
                    <a:pt x="31355" y="29492"/>
                  </a:lnTo>
                  <a:lnTo>
                    <a:pt x="34460" y="28561"/>
                  </a:lnTo>
                  <a:lnTo>
                    <a:pt x="40668" y="24215"/>
                  </a:lnTo>
                  <a:lnTo>
                    <a:pt x="36633" y="0"/>
                  </a:lnTo>
                  <a:lnTo>
                    <a:pt x="23904" y="2173"/>
                  </a:lnTo>
                  <a:lnTo>
                    <a:pt x="16764" y="6209"/>
                  </a:lnTo>
                  <a:lnTo>
                    <a:pt x="9313" y="11486"/>
                  </a:lnTo>
                  <a:lnTo>
                    <a:pt x="0" y="16764"/>
                  </a:lnTo>
                  <a:lnTo>
                    <a:pt x="0" y="24215"/>
                  </a:lnTo>
                  <a:lnTo>
                    <a:pt x="2173" y="26388"/>
                  </a:lnTo>
                  <a:lnTo>
                    <a:pt x="2173" y="28561"/>
                  </a:lnTo>
                  <a:lnTo>
                    <a:pt x="4346" y="28561"/>
                  </a:lnTo>
                  <a:lnTo>
                    <a:pt x="4346" y="29492"/>
                  </a:lnTo>
                  <a:lnTo>
                    <a:pt x="4346" y="33839"/>
                  </a:lnTo>
                  <a:lnTo>
                    <a:pt x="9313" y="33839"/>
                  </a:lnTo>
                  <a:lnTo>
                    <a:pt x="11487" y="33839"/>
                  </a:lnTo>
                  <a:lnTo>
                    <a:pt x="13660" y="36012"/>
                  </a:lnTo>
                  <a:lnTo>
                    <a:pt x="14591" y="36012"/>
                  </a:lnTo>
                  <a:lnTo>
                    <a:pt x="16764" y="3694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2" name="Freeform: Shape 31">
              <a:extLst>
                <a:ext uri="{FF2B5EF4-FFF2-40B4-BE49-F238E27FC236}">
                  <a16:creationId xmlns:a16="http://schemas.microsoft.com/office/drawing/2014/main" id="{BAB58494-CBAC-4DCC-AF39-2174CFF8F6B5}"/>
                </a:ext>
              </a:extLst>
            </p:cNvPr>
            <p:cNvSpPr/>
            <p:nvPr/>
          </p:nvSpPr>
          <p:spPr>
            <a:xfrm>
              <a:off x="3770306" y="4179690"/>
              <a:ext cx="55880" cy="96238"/>
            </a:xfrm>
            <a:custGeom>
              <a:avLst/>
              <a:gdLst>
                <a:gd name="connsiteX0" fmla="*/ 54018 w 55880"/>
                <a:gd name="connsiteY0" fmla="*/ 13660 h 96238"/>
                <a:gd name="connsiteX1" fmla="*/ 53086 w 55880"/>
                <a:gd name="connsiteY1" fmla="*/ 9624 h 96238"/>
                <a:gd name="connsiteX2" fmla="*/ 43773 w 55880"/>
                <a:gd name="connsiteY2" fmla="*/ 6209 h 96238"/>
                <a:gd name="connsiteX3" fmla="*/ 31045 w 55880"/>
                <a:gd name="connsiteY3" fmla="*/ 4346 h 96238"/>
                <a:gd name="connsiteX4" fmla="*/ 16454 w 55880"/>
                <a:gd name="connsiteY4" fmla="*/ 2173 h 96238"/>
                <a:gd name="connsiteX5" fmla="*/ 3104 w 55880"/>
                <a:gd name="connsiteY5" fmla="*/ 0 h 96238"/>
                <a:gd name="connsiteX6" fmla="*/ 0 w 55880"/>
                <a:gd name="connsiteY6" fmla="*/ 16764 h 96238"/>
                <a:gd name="connsiteX7" fmla="*/ 2173 w 55880"/>
                <a:gd name="connsiteY7" fmla="*/ 31665 h 96238"/>
                <a:gd name="connsiteX8" fmla="*/ 3104 w 55880"/>
                <a:gd name="connsiteY8" fmla="*/ 48740 h 96238"/>
                <a:gd name="connsiteX9" fmla="*/ 7140 w 55880"/>
                <a:gd name="connsiteY9" fmla="*/ 63331 h 96238"/>
                <a:gd name="connsiteX10" fmla="*/ 7140 w 55880"/>
                <a:gd name="connsiteY10" fmla="*/ 76059 h 96238"/>
                <a:gd name="connsiteX11" fmla="*/ 3104 w 55880"/>
                <a:gd name="connsiteY11" fmla="*/ 86614 h 96238"/>
                <a:gd name="connsiteX12" fmla="*/ 7140 w 55880"/>
                <a:gd name="connsiteY12" fmla="*/ 98411 h 96238"/>
                <a:gd name="connsiteX13" fmla="*/ 14591 w 55880"/>
                <a:gd name="connsiteY13" fmla="*/ 98411 h 96238"/>
                <a:gd name="connsiteX14" fmla="*/ 19869 w 55880"/>
                <a:gd name="connsiteY14" fmla="*/ 98411 h 96238"/>
                <a:gd name="connsiteX15" fmla="*/ 23904 w 55880"/>
                <a:gd name="connsiteY15" fmla="*/ 96238 h 96238"/>
                <a:gd name="connsiteX16" fmla="*/ 27009 w 55880"/>
                <a:gd name="connsiteY16" fmla="*/ 94065 h 96238"/>
                <a:gd name="connsiteX17" fmla="*/ 31045 w 55880"/>
                <a:gd name="connsiteY17" fmla="*/ 88788 h 96238"/>
                <a:gd name="connsiteX18" fmla="*/ 32286 w 55880"/>
                <a:gd name="connsiteY18" fmla="*/ 81337 h 96238"/>
                <a:gd name="connsiteX19" fmla="*/ 34460 w 55880"/>
                <a:gd name="connsiteY19" fmla="*/ 70782 h 96238"/>
                <a:gd name="connsiteX20" fmla="*/ 32286 w 55880"/>
                <a:gd name="connsiteY20" fmla="*/ 61468 h 96238"/>
                <a:gd name="connsiteX21" fmla="*/ 34460 w 55880"/>
                <a:gd name="connsiteY21" fmla="*/ 57122 h 96238"/>
                <a:gd name="connsiteX22" fmla="*/ 38495 w 55880"/>
                <a:gd name="connsiteY22" fmla="*/ 56191 h 96238"/>
                <a:gd name="connsiteX23" fmla="*/ 39427 w 55880"/>
                <a:gd name="connsiteY23" fmla="*/ 54018 h 96238"/>
                <a:gd name="connsiteX24" fmla="*/ 43773 w 55880"/>
                <a:gd name="connsiteY24" fmla="*/ 51844 h 96238"/>
                <a:gd name="connsiteX25" fmla="*/ 46877 w 55880"/>
                <a:gd name="connsiteY25" fmla="*/ 49671 h 96238"/>
                <a:gd name="connsiteX26" fmla="*/ 50913 w 55880"/>
                <a:gd name="connsiteY26" fmla="*/ 46567 h 96238"/>
                <a:gd name="connsiteX27" fmla="*/ 53086 w 55880"/>
                <a:gd name="connsiteY27" fmla="*/ 41289 h 96238"/>
                <a:gd name="connsiteX28" fmla="*/ 54018 w 55880"/>
                <a:gd name="connsiteY28" fmla="*/ 36943 h 96238"/>
                <a:gd name="connsiteX29" fmla="*/ 56191 w 55880"/>
                <a:gd name="connsiteY29" fmla="*/ 33839 h 96238"/>
                <a:gd name="connsiteX30" fmla="*/ 56191 w 55880"/>
                <a:gd name="connsiteY30" fmla="*/ 26388 h 96238"/>
                <a:gd name="connsiteX31" fmla="*/ 54018 w 55880"/>
                <a:gd name="connsiteY31" fmla="*/ 18937 h 9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5880" h="96238">
                  <a:moveTo>
                    <a:pt x="54018" y="13660"/>
                  </a:moveTo>
                  <a:lnTo>
                    <a:pt x="53086" y="9624"/>
                  </a:lnTo>
                  <a:lnTo>
                    <a:pt x="43773" y="6209"/>
                  </a:lnTo>
                  <a:lnTo>
                    <a:pt x="31045" y="4346"/>
                  </a:lnTo>
                  <a:lnTo>
                    <a:pt x="16454" y="2173"/>
                  </a:lnTo>
                  <a:lnTo>
                    <a:pt x="3104" y="0"/>
                  </a:lnTo>
                  <a:lnTo>
                    <a:pt x="0" y="16764"/>
                  </a:lnTo>
                  <a:lnTo>
                    <a:pt x="2173" y="31665"/>
                  </a:lnTo>
                  <a:lnTo>
                    <a:pt x="3104" y="48740"/>
                  </a:lnTo>
                  <a:lnTo>
                    <a:pt x="7140" y="63331"/>
                  </a:lnTo>
                  <a:lnTo>
                    <a:pt x="7140" y="76059"/>
                  </a:lnTo>
                  <a:lnTo>
                    <a:pt x="3104" y="86614"/>
                  </a:lnTo>
                  <a:lnTo>
                    <a:pt x="7140" y="98411"/>
                  </a:lnTo>
                  <a:lnTo>
                    <a:pt x="14591" y="98411"/>
                  </a:lnTo>
                  <a:lnTo>
                    <a:pt x="19869" y="98411"/>
                  </a:lnTo>
                  <a:lnTo>
                    <a:pt x="23904" y="96238"/>
                  </a:lnTo>
                  <a:lnTo>
                    <a:pt x="27009" y="94065"/>
                  </a:lnTo>
                  <a:lnTo>
                    <a:pt x="31045" y="88788"/>
                  </a:lnTo>
                  <a:lnTo>
                    <a:pt x="32286" y="81337"/>
                  </a:lnTo>
                  <a:lnTo>
                    <a:pt x="34460" y="70782"/>
                  </a:lnTo>
                  <a:lnTo>
                    <a:pt x="32286" y="61468"/>
                  </a:lnTo>
                  <a:lnTo>
                    <a:pt x="34460" y="57122"/>
                  </a:lnTo>
                  <a:lnTo>
                    <a:pt x="38495" y="56191"/>
                  </a:lnTo>
                  <a:lnTo>
                    <a:pt x="39427" y="54018"/>
                  </a:lnTo>
                  <a:lnTo>
                    <a:pt x="43773" y="51844"/>
                  </a:lnTo>
                  <a:lnTo>
                    <a:pt x="46877" y="49671"/>
                  </a:lnTo>
                  <a:lnTo>
                    <a:pt x="50913" y="46567"/>
                  </a:lnTo>
                  <a:lnTo>
                    <a:pt x="53086" y="41289"/>
                  </a:lnTo>
                  <a:lnTo>
                    <a:pt x="54018" y="36943"/>
                  </a:lnTo>
                  <a:lnTo>
                    <a:pt x="56191" y="33839"/>
                  </a:lnTo>
                  <a:lnTo>
                    <a:pt x="56191" y="26388"/>
                  </a:lnTo>
                  <a:lnTo>
                    <a:pt x="54018" y="1893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3" name="Freeform: Shape 32">
              <a:extLst>
                <a:ext uri="{FF2B5EF4-FFF2-40B4-BE49-F238E27FC236}">
                  <a16:creationId xmlns:a16="http://schemas.microsoft.com/office/drawing/2014/main" id="{BC0830E9-310F-4180-9BF3-C47763224B4E}"/>
                </a:ext>
              </a:extLst>
            </p:cNvPr>
            <p:cNvSpPr/>
            <p:nvPr/>
          </p:nvSpPr>
          <p:spPr>
            <a:xfrm>
              <a:off x="3630606" y="4070724"/>
              <a:ext cx="21731" cy="27940"/>
            </a:xfrm>
            <a:custGeom>
              <a:avLst/>
              <a:gdLst>
                <a:gd name="connsiteX0" fmla="*/ 22973 w 21731"/>
                <a:gd name="connsiteY0" fmla="*/ 28561 h 27940"/>
                <a:gd name="connsiteX1" fmla="*/ 22042 w 21731"/>
                <a:gd name="connsiteY1" fmla="*/ 21110 h 27940"/>
                <a:gd name="connsiteX2" fmla="*/ 17695 w 21731"/>
                <a:gd name="connsiteY2" fmla="*/ 13660 h 27940"/>
                <a:gd name="connsiteX3" fmla="*/ 14591 w 21731"/>
                <a:gd name="connsiteY3" fmla="*/ 7451 h 27940"/>
                <a:gd name="connsiteX4" fmla="*/ 7451 w 21731"/>
                <a:gd name="connsiteY4" fmla="*/ 4346 h 27940"/>
                <a:gd name="connsiteX5" fmla="*/ 0 w 21731"/>
                <a:gd name="connsiteY5" fmla="*/ 0 h 27940"/>
                <a:gd name="connsiteX6" fmla="*/ 1242 w 21731"/>
                <a:gd name="connsiteY6" fmla="*/ 7451 h 27940"/>
                <a:gd name="connsiteX7" fmla="*/ 3104 w 21731"/>
                <a:gd name="connsiteY7" fmla="*/ 13660 h 27940"/>
                <a:gd name="connsiteX8" fmla="*/ 5278 w 21731"/>
                <a:gd name="connsiteY8" fmla="*/ 16764 h 27940"/>
                <a:gd name="connsiteX9" fmla="*/ 7451 w 21731"/>
                <a:gd name="connsiteY9" fmla="*/ 21110 h 27940"/>
                <a:gd name="connsiteX10" fmla="*/ 12728 w 21731"/>
                <a:gd name="connsiteY10" fmla="*/ 24215 h 27940"/>
                <a:gd name="connsiteX11" fmla="*/ 12728 w 21731"/>
                <a:gd name="connsiteY11" fmla="*/ 28561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31" h="27940">
                  <a:moveTo>
                    <a:pt x="22973" y="28561"/>
                  </a:moveTo>
                  <a:lnTo>
                    <a:pt x="22042" y="21110"/>
                  </a:lnTo>
                  <a:lnTo>
                    <a:pt x="17695" y="13660"/>
                  </a:lnTo>
                  <a:lnTo>
                    <a:pt x="14591" y="7451"/>
                  </a:lnTo>
                  <a:lnTo>
                    <a:pt x="7451" y="4346"/>
                  </a:lnTo>
                  <a:lnTo>
                    <a:pt x="0" y="0"/>
                  </a:lnTo>
                  <a:lnTo>
                    <a:pt x="1242" y="7451"/>
                  </a:lnTo>
                  <a:lnTo>
                    <a:pt x="3104" y="13660"/>
                  </a:lnTo>
                  <a:lnTo>
                    <a:pt x="5278" y="16764"/>
                  </a:lnTo>
                  <a:lnTo>
                    <a:pt x="7451" y="21110"/>
                  </a:lnTo>
                  <a:lnTo>
                    <a:pt x="12728" y="24215"/>
                  </a:lnTo>
                  <a:lnTo>
                    <a:pt x="12728" y="2856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4" name="Freeform: Shape 33">
              <a:extLst>
                <a:ext uri="{FF2B5EF4-FFF2-40B4-BE49-F238E27FC236}">
                  <a16:creationId xmlns:a16="http://schemas.microsoft.com/office/drawing/2014/main" id="{1AADDA4C-A4D4-4EB6-BC43-BE6D96BC60F1}"/>
                </a:ext>
              </a:extLst>
            </p:cNvPr>
            <p:cNvSpPr/>
            <p:nvPr/>
          </p:nvSpPr>
          <p:spPr>
            <a:xfrm>
              <a:off x="3646438" y="4107667"/>
              <a:ext cx="86925" cy="68298"/>
            </a:xfrm>
            <a:custGeom>
              <a:avLst/>
              <a:gdLst>
                <a:gd name="connsiteX0" fmla="*/ 50913 w 86924"/>
                <a:gd name="connsiteY0" fmla="*/ 44394 h 68298"/>
                <a:gd name="connsiteX1" fmla="*/ 54949 w 86924"/>
                <a:gd name="connsiteY1" fmla="*/ 48740 h 68298"/>
                <a:gd name="connsiteX2" fmla="*/ 54949 w 86924"/>
                <a:gd name="connsiteY2" fmla="*/ 51844 h 68298"/>
                <a:gd name="connsiteX3" fmla="*/ 54949 w 86924"/>
                <a:gd name="connsiteY3" fmla="*/ 57122 h 68298"/>
                <a:gd name="connsiteX4" fmla="*/ 56191 w 86924"/>
                <a:gd name="connsiteY4" fmla="*/ 61468 h 68298"/>
                <a:gd name="connsiteX5" fmla="*/ 60226 w 86924"/>
                <a:gd name="connsiteY5" fmla="*/ 64573 h 68298"/>
                <a:gd name="connsiteX6" fmla="*/ 62400 w 86924"/>
                <a:gd name="connsiteY6" fmla="*/ 66746 h 68298"/>
                <a:gd name="connsiteX7" fmla="*/ 63331 w 86924"/>
                <a:gd name="connsiteY7" fmla="*/ 66746 h 68298"/>
                <a:gd name="connsiteX8" fmla="*/ 63331 w 86924"/>
                <a:gd name="connsiteY8" fmla="*/ 68919 h 68298"/>
                <a:gd name="connsiteX9" fmla="*/ 67677 w 86924"/>
                <a:gd name="connsiteY9" fmla="*/ 68919 h 68298"/>
                <a:gd name="connsiteX10" fmla="*/ 70782 w 86924"/>
                <a:gd name="connsiteY10" fmla="*/ 64573 h 68298"/>
                <a:gd name="connsiteX11" fmla="*/ 74817 w 86924"/>
                <a:gd name="connsiteY11" fmla="*/ 63641 h 68298"/>
                <a:gd name="connsiteX12" fmla="*/ 80095 w 86924"/>
                <a:gd name="connsiteY12" fmla="*/ 61468 h 68298"/>
                <a:gd name="connsiteX13" fmla="*/ 82268 w 86924"/>
                <a:gd name="connsiteY13" fmla="*/ 48740 h 68298"/>
                <a:gd name="connsiteX14" fmla="*/ 84131 w 86924"/>
                <a:gd name="connsiteY14" fmla="*/ 31665 h 68298"/>
                <a:gd name="connsiteX15" fmla="*/ 87235 w 86924"/>
                <a:gd name="connsiteY15" fmla="*/ 20179 h 68298"/>
                <a:gd name="connsiteX16" fmla="*/ 87235 w 86924"/>
                <a:gd name="connsiteY16" fmla="*/ 14901 h 68298"/>
                <a:gd name="connsiteX17" fmla="*/ 87235 w 86924"/>
                <a:gd name="connsiteY17" fmla="*/ 9624 h 68298"/>
                <a:gd name="connsiteX18" fmla="*/ 85373 w 86924"/>
                <a:gd name="connsiteY18" fmla="*/ 7451 h 68298"/>
                <a:gd name="connsiteX19" fmla="*/ 84131 w 86924"/>
                <a:gd name="connsiteY19" fmla="*/ 4346 h 68298"/>
                <a:gd name="connsiteX20" fmla="*/ 82268 w 86924"/>
                <a:gd name="connsiteY20" fmla="*/ 2173 h 68298"/>
                <a:gd name="connsiteX21" fmla="*/ 80095 w 86924"/>
                <a:gd name="connsiteY21" fmla="*/ 2173 h 68298"/>
                <a:gd name="connsiteX22" fmla="*/ 77922 w 86924"/>
                <a:gd name="connsiteY22" fmla="*/ 0 h 68298"/>
                <a:gd name="connsiteX23" fmla="*/ 76991 w 86924"/>
                <a:gd name="connsiteY23" fmla="*/ 0 h 68298"/>
                <a:gd name="connsiteX24" fmla="*/ 70782 w 86924"/>
                <a:gd name="connsiteY24" fmla="*/ 0 h 68298"/>
                <a:gd name="connsiteX25" fmla="*/ 70782 w 86924"/>
                <a:gd name="connsiteY25" fmla="*/ 11797 h 68298"/>
                <a:gd name="connsiteX26" fmla="*/ 58053 w 86924"/>
                <a:gd name="connsiteY26" fmla="*/ 11797 h 68298"/>
                <a:gd name="connsiteX27" fmla="*/ 43773 w 86924"/>
                <a:gd name="connsiteY27" fmla="*/ 13970 h 68298"/>
                <a:gd name="connsiteX28" fmla="*/ 31045 w 86924"/>
                <a:gd name="connsiteY28" fmla="*/ 14901 h 68298"/>
                <a:gd name="connsiteX29" fmla="*/ 20800 w 86924"/>
                <a:gd name="connsiteY29" fmla="*/ 11797 h 68298"/>
                <a:gd name="connsiteX30" fmla="*/ 14591 w 86924"/>
                <a:gd name="connsiteY30" fmla="*/ 13970 h 68298"/>
                <a:gd name="connsiteX31" fmla="*/ 11487 w 86924"/>
                <a:gd name="connsiteY31" fmla="*/ 13970 h 68298"/>
                <a:gd name="connsiteX32" fmla="*/ 9313 w 86924"/>
                <a:gd name="connsiteY32" fmla="*/ 13970 h 68298"/>
                <a:gd name="connsiteX33" fmla="*/ 7140 w 86924"/>
                <a:gd name="connsiteY33" fmla="*/ 13970 h 68298"/>
                <a:gd name="connsiteX34" fmla="*/ 7140 w 86924"/>
                <a:gd name="connsiteY34" fmla="*/ 14901 h 68298"/>
                <a:gd name="connsiteX35" fmla="*/ 6209 w 86924"/>
                <a:gd name="connsiteY35" fmla="*/ 17075 h 68298"/>
                <a:gd name="connsiteX36" fmla="*/ 4036 w 86924"/>
                <a:gd name="connsiteY36" fmla="*/ 20179 h 68298"/>
                <a:gd name="connsiteX37" fmla="*/ 0 w 86924"/>
                <a:gd name="connsiteY37" fmla="*/ 20179 h 68298"/>
                <a:gd name="connsiteX38" fmla="*/ 7140 w 86924"/>
                <a:gd name="connsiteY38" fmla="*/ 31665 h 68298"/>
                <a:gd name="connsiteX39" fmla="*/ 16454 w 86924"/>
                <a:gd name="connsiteY39" fmla="*/ 36943 h 68298"/>
                <a:gd name="connsiteX40" fmla="*/ 26077 w 86924"/>
                <a:gd name="connsiteY40" fmla="*/ 39116 h 68298"/>
                <a:gd name="connsiteX41" fmla="*/ 34149 w 86924"/>
                <a:gd name="connsiteY41" fmla="*/ 36943 h 68298"/>
                <a:gd name="connsiteX42" fmla="*/ 43773 w 86924"/>
                <a:gd name="connsiteY42" fmla="*/ 39116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6924" h="68298">
                  <a:moveTo>
                    <a:pt x="50913" y="44394"/>
                  </a:moveTo>
                  <a:lnTo>
                    <a:pt x="54949" y="48740"/>
                  </a:lnTo>
                  <a:lnTo>
                    <a:pt x="54949" y="51844"/>
                  </a:lnTo>
                  <a:lnTo>
                    <a:pt x="54949" y="57122"/>
                  </a:lnTo>
                  <a:lnTo>
                    <a:pt x="56191" y="61468"/>
                  </a:lnTo>
                  <a:lnTo>
                    <a:pt x="60226" y="64573"/>
                  </a:lnTo>
                  <a:lnTo>
                    <a:pt x="62400" y="66746"/>
                  </a:lnTo>
                  <a:lnTo>
                    <a:pt x="63331" y="66746"/>
                  </a:lnTo>
                  <a:lnTo>
                    <a:pt x="63331" y="68919"/>
                  </a:lnTo>
                  <a:lnTo>
                    <a:pt x="67677" y="68919"/>
                  </a:lnTo>
                  <a:lnTo>
                    <a:pt x="70782" y="64573"/>
                  </a:lnTo>
                  <a:lnTo>
                    <a:pt x="74817" y="63641"/>
                  </a:lnTo>
                  <a:lnTo>
                    <a:pt x="80095" y="61468"/>
                  </a:lnTo>
                  <a:lnTo>
                    <a:pt x="82268" y="48740"/>
                  </a:lnTo>
                  <a:lnTo>
                    <a:pt x="84131" y="31665"/>
                  </a:lnTo>
                  <a:lnTo>
                    <a:pt x="87235" y="20179"/>
                  </a:lnTo>
                  <a:lnTo>
                    <a:pt x="87235" y="14901"/>
                  </a:lnTo>
                  <a:lnTo>
                    <a:pt x="87235" y="9624"/>
                  </a:lnTo>
                  <a:lnTo>
                    <a:pt x="85373" y="7451"/>
                  </a:lnTo>
                  <a:lnTo>
                    <a:pt x="84131" y="4346"/>
                  </a:lnTo>
                  <a:lnTo>
                    <a:pt x="82268" y="2173"/>
                  </a:lnTo>
                  <a:lnTo>
                    <a:pt x="80095" y="2173"/>
                  </a:lnTo>
                  <a:lnTo>
                    <a:pt x="77922" y="0"/>
                  </a:lnTo>
                  <a:lnTo>
                    <a:pt x="76991" y="0"/>
                  </a:lnTo>
                  <a:lnTo>
                    <a:pt x="70782" y="0"/>
                  </a:lnTo>
                  <a:lnTo>
                    <a:pt x="70782" y="11797"/>
                  </a:lnTo>
                  <a:lnTo>
                    <a:pt x="58053" y="11797"/>
                  </a:lnTo>
                  <a:lnTo>
                    <a:pt x="43773" y="13970"/>
                  </a:lnTo>
                  <a:lnTo>
                    <a:pt x="31045" y="14901"/>
                  </a:lnTo>
                  <a:lnTo>
                    <a:pt x="20800" y="11797"/>
                  </a:lnTo>
                  <a:lnTo>
                    <a:pt x="14591" y="13970"/>
                  </a:lnTo>
                  <a:lnTo>
                    <a:pt x="11487" y="13970"/>
                  </a:lnTo>
                  <a:lnTo>
                    <a:pt x="9313" y="13970"/>
                  </a:lnTo>
                  <a:lnTo>
                    <a:pt x="7140" y="13970"/>
                  </a:lnTo>
                  <a:lnTo>
                    <a:pt x="7140" y="14901"/>
                  </a:lnTo>
                  <a:lnTo>
                    <a:pt x="6209" y="17075"/>
                  </a:lnTo>
                  <a:lnTo>
                    <a:pt x="4036" y="20179"/>
                  </a:lnTo>
                  <a:lnTo>
                    <a:pt x="0" y="20179"/>
                  </a:lnTo>
                  <a:lnTo>
                    <a:pt x="7140" y="31665"/>
                  </a:lnTo>
                  <a:lnTo>
                    <a:pt x="16454" y="36943"/>
                  </a:lnTo>
                  <a:lnTo>
                    <a:pt x="26077" y="39116"/>
                  </a:lnTo>
                  <a:lnTo>
                    <a:pt x="34149" y="36943"/>
                  </a:lnTo>
                  <a:lnTo>
                    <a:pt x="43773" y="3911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5" name="Freeform: Shape 34">
              <a:extLst>
                <a:ext uri="{FF2B5EF4-FFF2-40B4-BE49-F238E27FC236}">
                  <a16:creationId xmlns:a16="http://schemas.microsoft.com/office/drawing/2014/main" id="{A92822B9-0ACD-4BE9-8C7F-28C36ABAAD08}"/>
                </a:ext>
              </a:extLst>
            </p:cNvPr>
            <p:cNvSpPr/>
            <p:nvPr/>
          </p:nvSpPr>
          <p:spPr>
            <a:xfrm>
              <a:off x="3750438" y="4075070"/>
              <a:ext cx="235939" cy="102447"/>
            </a:xfrm>
            <a:custGeom>
              <a:avLst/>
              <a:gdLst>
                <a:gd name="connsiteX0" fmla="*/ 97790 w 235938"/>
                <a:gd name="connsiteY0" fmla="*/ 86614 h 102447"/>
                <a:gd name="connsiteX1" fmla="*/ 97790 w 235938"/>
                <a:gd name="connsiteY1" fmla="*/ 88787 h 102447"/>
                <a:gd name="connsiteX2" fmla="*/ 97790 w 235938"/>
                <a:gd name="connsiteY2" fmla="*/ 89719 h 102447"/>
                <a:gd name="connsiteX3" fmla="*/ 99964 w 235938"/>
                <a:gd name="connsiteY3" fmla="*/ 91892 h 102447"/>
                <a:gd name="connsiteX4" fmla="*/ 103068 w 235938"/>
                <a:gd name="connsiteY4" fmla="*/ 94065 h 102447"/>
                <a:gd name="connsiteX5" fmla="*/ 107414 w 235938"/>
                <a:gd name="connsiteY5" fmla="*/ 96238 h 102447"/>
                <a:gd name="connsiteX6" fmla="*/ 110519 w 235938"/>
                <a:gd name="connsiteY6" fmla="*/ 96238 h 102447"/>
                <a:gd name="connsiteX7" fmla="*/ 112381 w 235938"/>
                <a:gd name="connsiteY7" fmla="*/ 94065 h 102447"/>
                <a:gd name="connsiteX8" fmla="*/ 114554 w 235938"/>
                <a:gd name="connsiteY8" fmla="*/ 89719 h 102447"/>
                <a:gd name="connsiteX9" fmla="*/ 116728 w 235938"/>
                <a:gd name="connsiteY9" fmla="*/ 84441 h 102447"/>
                <a:gd name="connsiteX10" fmla="*/ 119832 w 235938"/>
                <a:gd name="connsiteY10" fmla="*/ 91892 h 102447"/>
                <a:gd name="connsiteX11" fmla="*/ 122937 w 235938"/>
                <a:gd name="connsiteY11" fmla="*/ 99343 h 102447"/>
                <a:gd name="connsiteX12" fmla="*/ 126972 w 235938"/>
                <a:gd name="connsiteY12" fmla="*/ 104620 h 102447"/>
                <a:gd name="connsiteX13" fmla="*/ 136596 w 235938"/>
                <a:gd name="connsiteY13" fmla="*/ 104620 h 102447"/>
                <a:gd name="connsiteX14" fmla="*/ 137527 w 235938"/>
                <a:gd name="connsiteY14" fmla="*/ 101516 h 102447"/>
                <a:gd name="connsiteX15" fmla="*/ 139701 w 235938"/>
                <a:gd name="connsiteY15" fmla="*/ 97170 h 102447"/>
                <a:gd name="connsiteX16" fmla="*/ 143736 w 235938"/>
                <a:gd name="connsiteY16" fmla="*/ 94065 h 102447"/>
                <a:gd name="connsiteX17" fmla="*/ 143736 w 235938"/>
                <a:gd name="connsiteY17" fmla="*/ 89719 h 102447"/>
                <a:gd name="connsiteX18" fmla="*/ 146841 w 235938"/>
                <a:gd name="connsiteY18" fmla="*/ 94065 h 102447"/>
                <a:gd name="connsiteX19" fmla="*/ 149014 w 235938"/>
                <a:gd name="connsiteY19" fmla="*/ 99343 h 102447"/>
                <a:gd name="connsiteX20" fmla="*/ 152118 w 235938"/>
                <a:gd name="connsiteY20" fmla="*/ 104620 h 102447"/>
                <a:gd name="connsiteX21" fmla="*/ 158327 w 235938"/>
                <a:gd name="connsiteY21" fmla="*/ 104620 h 102447"/>
                <a:gd name="connsiteX22" fmla="*/ 163605 w 235938"/>
                <a:gd name="connsiteY22" fmla="*/ 104620 h 102447"/>
                <a:gd name="connsiteX23" fmla="*/ 166709 w 235938"/>
                <a:gd name="connsiteY23" fmla="*/ 103689 h 102447"/>
                <a:gd name="connsiteX24" fmla="*/ 172918 w 235938"/>
                <a:gd name="connsiteY24" fmla="*/ 101516 h 102447"/>
                <a:gd name="connsiteX25" fmla="*/ 178196 w 235938"/>
                <a:gd name="connsiteY25" fmla="*/ 101516 h 102447"/>
                <a:gd name="connsiteX26" fmla="*/ 183163 w 235938"/>
                <a:gd name="connsiteY26" fmla="*/ 99343 h 102447"/>
                <a:gd name="connsiteX27" fmla="*/ 185336 w 235938"/>
                <a:gd name="connsiteY27" fmla="*/ 97170 h 102447"/>
                <a:gd name="connsiteX28" fmla="*/ 188441 w 235938"/>
                <a:gd name="connsiteY28" fmla="*/ 97170 h 102447"/>
                <a:gd name="connsiteX29" fmla="*/ 190614 w 235938"/>
                <a:gd name="connsiteY29" fmla="*/ 96238 h 102447"/>
                <a:gd name="connsiteX30" fmla="*/ 192787 w 235938"/>
                <a:gd name="connsiteY30" fmla="*/ 91892 h 102447"/>
                <a:gd name="connsiteX31" fmla="*/ 195891 w 235938"/>
                <a:gd name="connsiteY31" fmla="*/ 89719 h 102447"/>
                <a:gd name="connsiteX32" fmla="*/ 199927 w 235938"/>
                <a:gd name="connsiteY32" fmla="*/ 89719 h 102447"/>
                <a:gd name="connsiteX33" fmla="*/ 209240 w 235938"/>
                <a:gd name="connsiteY33" fmla="*/ 91892 h 102447"/>
                <a:gd name="connsiteX34" fmla="*/ 221969 w 235938"/>
                <a:gd name="connsiteY34" fmla="*/ 94065 h 102447"/>
                <a:gd name="connsiteX35" fmla="*/ 232213 w 235938"/>
                <a:gd name="connsiteY35" fmla="*/ 94065 h 102447"/>
                <a:gd name="connsiteX36" fmla="*/ 236560 w 235938"/>
                <a:gd name="connsiteY36" fmla="*/ 81337 h 102447"/>
                <a:gd name="connsiteX37" fmla="*/ 236560 w 235938"/>
                <a:gd name="connsiteY37" fmla="*/ 76991 h 102447"/>
                <a:gd name="connsiteX38" fmla="*/ 236560 w 235938"/>
                <a:gd name="connsiteY38" fmla="*/ 73886 h 102447"/>
                <a:gd name="connsiteX39" fmla="*/ 236560 w 235938"/>
                <a:gd name="connsiteY39" fmla="*/ 71713 h 102447"/>
                <a:gd name="connsiteX40" fmla="*/ 234387 w 235938"/>
                <a:gd name="connsiteY40" fmla="*/ 67677 h 102447"/>
                <a:gd name="connsiteX41" fmla="*/ 232213 w 235938"/>
                <a:gd name="connsiteY41" fmla="*/ 62400 h 102447"/>
                <a:gd name="connsiteX42" fmla="*/ 232213 w 235938"/>
                <a:gd name="connsiteY42" fmla="*/ 57122 h 102447"/>
                <a:gd name="connsiteX43" fmla="*/ 209240 w 235938"/>
                <a:gd name="connsiteY43" fmla="*/ 54949 h 102447"/>
                <a:gd name="connsiteX44" fmla="*/ 181300 w 235938"/>
                <a:gd name="connsiteY44" fmla="*/ 57122 h 102447"/>
                <a:gd name="connsiteX45" fmla="*/ 156154 w 235938"/>
                <a:gd name="connsiteY45" fmla="*/ 57122 h 102447"/>
                <a:gd name="connsiteX46" fmla="*/ 130077 w 235938"/>
                <a:gd name="connsiteY46" fmla="*/ 57122 h 102447"/>
                <a:gd name="connsiteX47" fmla="*/ 107414 w 235938"/>
                <a:gd name="connsiteY47" fmla="*/ 51844 h 102447"/>
                <a:gd name="connsiteX48" fmla="*/ 87546 w 235938"/>
                <a:gd name="connsiteY48" fmla="*/ 40047 h 102447"/>
                <a:gd name="connsiteX49" fmla="*/ 87546 w 235938"/>
                <a:gd name="connsiteY49" fmla="*/ 36943 h 102447"/>
                <a:gd name="connsiteX50" fmla="*/ 87546 w 235938"/>
                <a:gd name="connsiteY50" fmla="*/ 31665 h 102447"/>
                <a:gd name="connsiteX51" fmla="*/ 87546 w 235938"/>
                <a:gd name="connsiteY51" fmla="*/ 27319 h 102447"/>
                <a:gd name="connsiteX52" fmla="*/ 85373 w 235938"/>
                <a:gd name="connsiteY52" fmla="*/ 22042 h 102447"/>
                <a:gd name="connsiteX53" fmla="*/ 83199 w 235938"/>
                <a:gd name="connsiteY53" fmla="*/ 16764 h 102447"/>
                <a:gd name="connsiteX54" fmla="*/ 83199 w 235938"/>
                <a:gd name="connsiteY54" fmla="*/ 12418 h 102447"/>
                <a:gd name="connsiteX55" fmla="*/ 65504 w 235938"/>
                <a:gd name="connsiteY55" fmla="*/ 14591 h 102447"/>
                <a:gd name="connsiteX56" fmla="*/ 54328 w 235938"/>
                <a:gd name="connsiteY56" fmla="*/ 14591 h 102447"/>
                <a:gd name="connsiteX57" fmla="*/ 46877 w 235938"/>
                <a:gd name="connsiteY57" fmla="*/ 10555 h 102447"/>
                <a:gd name="connsiteX58" fmla="*/ 43773 w 235938"/>
                <a:gd name="connsiteY58" fmla="*/ 0 h 102447"/>
                <a:gd name="connsiteX59" fmla="*/ 37564 w 235938"/>
                <a:gd name="connsiteY59" fmla="*/ 0 h 102447"/>
                <a:gd name="connsiteX60" fmla="*/ 34460 w 235938"/>
                <a:gd name="connsiteY60" fmla="*/ 1863 h 102447"/>
                <a:gd name="connsiteX61" fmla="*/ 30113 w 235938"/>
                <a:gd name="connsiteY61" fmla="*/ 1863 h 102447"/>
                <a:gd name="connsiteX62" fmla="*/ 27009 w 235938"/>
                <a:gd name="connsiteY62" fmla="*/ 3104 h 102447"/>
                <a:gd name="connsiteX63" fmla="*/ 16764 w 235938"/>
                <a:gd name="connsiteY63" fmla="*/ 5278 h 102447"/>
                <a:gd name="connsiteX64" fmla="*/ 7451 w 235938"/>
                <a:gd name="connsiteY64" fmla="*/ 5278 h 102447"/>
                <a:gd name="connsiteX65" fmla="*/ 0 w 235938"/>
                <a:gd name="connsiteY65" fmla="*/ 7140 h 102447"/>
                <a:gd name="connsiteX66" fmla="*/ 0 w 235938"/>
                <a:gd name="connsiteY66" fmla="*/ 12418 h 102447"/>
                <a:gd name="connsiteX67" fmla="*/ 2173 w 235938"/>
                <a:gd name="connsiteY67" fmla="*/ 14591 h 102447"/>
                <a:gd name="connsiteX68" fmla="*/ 2173 w 235938"/>
                <a:gd name="connsiteY68" fmla="*/ 16764 h 102447"/>
                <a:gd name="connsiteX69" fmla="*/ 2173 w 235938"/>
                <a:gd name="connsiteY69" fmla="*/ 18006 h 102447"/>
                <a:gd name="connsiteX70" fmla="*/ 3104 w 235938"/>
                <a:gd name="connsiteY70" fmla="*/ 19869 h 102447"/>
                <a:gd name="connsiteX71" fmla="*/ 17695 w 235938"/>
                <a:gd name="connsiteY71" fmla="*/ 25146 h 102447"/>
                <a:gd name="connsiteX72" fmla="*/ 34460 w 235938"/>
                <a:gd name="connsiteY72" fmla="*/ 31665 h 102447"/>
                <a:gd name="connsiteX73" fmla="*/ 52155 w 235938"/>
                <a:gd name="connsiteY73" fmla="*/ 32597 h 102447"/>
                <a:gd name="connsiteX74" fmla="*/ 52155 w 235938"/>
                <a:gd name="connsiteY74" fmla="*/ 44394 h 102447"/>
                <a:gd name="connsiteX75" fmla="*/ 56191 w 235938"/>
                <a:gd name="connsiteY75" fmla="*/ 52776 h 102447"/>
                <a:gd name="connsiteX76" fmla="*/ 59295 w 235938"/>
                <a:gd name="connsiteY76" fmla="*/ 58985 h 102447"/>
                <a:gd name="connsiteX77" fmla="*/ 61468 w 235938"/>
                <a:gd name="connsiteY77" fmla="*/ 66435 h 102447"/>
                <a:gd name="connsiteX78" fmla="*/ 59295 w 235938"/>
                <a:gd name="connsiteY78" fmla="*/ 76991 h 102447"/>
                <a:gd name="connsiteX79" fmla="*/ 61468 w 235938"/>
                <a:gd name="connsiteY79" fmla="*/ 79164 h 102447"/>
                <a:gd name="connsiteX80" fmla="*/ 65504 w 235938"/>
                <a:gd name="connsiteY80" fmla="*/ 81337 h 102447"/>
                <a:gd name="connsiteX81" fmla="*/ 66746 w 235938"/>
                <a:gd name="connsiteY81" fmla="*/ 82268 h 102447"/>
                <a:gd name="connsiteX82" fmla="*/ 70782 w 235938"/>
                <a:gd name="connsiteY82" fmla="*/ 84441 h 102447"/>
                <a:gd name="connsiteX83" fmla="*/ 72955 w 235938"/>
                <a:gd name="connsiteY83" fmla="*/ 84441 h 102447"/>
                <a:gd name="connsiteX84" fmla="*/ 73886 w 235938"/>
                <a:gd name="connsiteY84" fmla="*/ 86614 h 102447"/>
                <a:gd name="connsiteX85" fmla="*/ 80095 w 235938"/>
                <a:gd name="connsiteY85" fmla="*/ 84441 h 102447"/>
                <a:gd name="connsiteX86" fmla="*/ 83199 w 235938"/>
                <a:gd name="connsiteY86" fmla="*/ 84441 h 102447"/>
                <a:gd name="connsiteX87" fmla="*/ 88477 w 235938"/>
                <a:gd name="connsiteY87" fmla="*/ 82268 h 102447"/>
                <a:gd name="connsiteX88" fmla="*/ 92823 w 235938"/>
                <a:gd name="connsiteY88" fmla="*/ 82268 h 102447"/>
                <a:gd name="connsiteX89" fmla="*/ 94686 w 235938"/>
                <a:gd name="connsiteY89" fmla="*/ 81337 h 102447"/>
                <a:gd name="connsiteX90" fmla="*/ 95928 w 235938"/>
                <a:gd name="connsiteY90" fmla="*/ 81337 h 102447"/>
                <a:gd name="connsiteX91" fmla="*/ 97790 w 235938"/>
                <a:gd name="connsiteY91" fmla="*/ 82268 h 102447"/>
                <a:gd name="connsiteX92" fmla="*/ 97790 w 235938"/>
                <a:gd name="connsiteY92" fmla="*/ 84441 h 102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35938" h="102447">
                  <a:moveTo>
                    <a:pt x="97790" y="86614"/>
                  </a:moveTo>
                  <a:lnTo>
                    <a:pt x="97790" y="88787"/>
                  </a:lnTo>
                  <a:lnTo>
                    <a:pt x="97790" y="89719"/>
                  </a:lnTo>
                  <a:lnTo>
                    <a:pt x="99964" y="91892"/>
                  </a:lnTo>
                  <a:lnTo>
                    <a:pt x="103068" y="94065"/>
                  </a:lnTo>
                  <a:lnTo>
                    <a:pt x="107414" y="96238"/>
                  </a:lnTo>
                  <a:lnTo>
                    <a:pt x="110519" y="96238"/>
                  </a:lnTo>
                  <a:lnTo>
                    <a:pt x="112381" y="94065"/>
                  </a:lnTo>
                  <a:lnTo>
                    <a:pt x="114554" y="89719"/>
                  </a:lnTo>
                  <a:lnTo>
                    <a:pt x="116728" y="84441"/>
                  </a:lnTo>
                  <a:lnTo>
                    <a:pt x="119832" y="91892"/>
                  </a:lnTo>
                  <a:lnTo>
                    <a:pt x="122937" y="99343"/>
                  </a:lnTo>
                  <a:lnTo>
                    <a:pt x="126972" y="104620"/>
                  </a:lnTo>
                  <a:lnTo>
                    <a:pt x="136596" y="104620"/>
                  </a:lnTo>
                  <a:lnTo>
                    <a:pt x="137527" y="101516"/>
                  </a:lnTo>
                  <a:lnTo>
                    <a:pt x="139701" y="97170"/>
                  </a:lnTo>
                  <a:lnTo>
                    <a:pt x="143736" y="94065"/>
                  </a:lnTo>
                  <a:lnTo>
                    <a:pt x="143736" y="89719"/>
                  </a:lnTo>
                  <a:lnTo>
                    <a:pt x="146841" y="94065"/>
                  </a:lnTo>
                  <a:lnTo>
                    <a:pt x="149014" y="99343"/>
                  </a:lnTo>
                  <a:lnTo>
                    <a:pt x="152118" y="104620"/>
                  </a:lnTo>
                  <a:lnTo>
                    <a:pt x="158327" y="104620"/>
                  </a:lnTo>
                  <a:lnTo>
                    <a:pt x="163605" y="104620"/>
                  </a:lnTo>
                  <a:lnTo>
                    <a:pt x="166709" y="103689"/>
                  </a:lnTo>
                  <a:lnTo>
                    <a:pt x="172918" y="101516"/>
                  </a:lnTo>
                  <a:lnTo>
                    <a:pt x="178196" y="101516"/>
                  </a:lnTo>
                  <a:lnTo>
                    <a:pt x="183163" y="99343"/>
                  </a:lnTo>
                  <a:lnTo>
                    <a:pt x="185336" y="97170"/>
                  </a:lnTo>
                  <a:lnTo>
                    <a:pt x="188441" y="97170"/>
                  </a:lnTo>
                  <a:lnTo>
                    <a:pt x="190614" y="96238"/>
                  </a:lnTo>
                  <a:lnTo>
                    <a:pt x="192787" y="91892"/>
                  </a:lnTo>
                  <a:lnTo>
                    <a:pt x="195891" y="89719"/>
                  </a:lnTo>
                  <a:lnTo>
                    <a:pt x="199927" y="89719"/>
                  </a:lnTo>
                  <a:lnTo>
                    <a:pt x="209240" y="91892"/>
                  </a:lnTo>
                  <a:lnTo>
                    <a:pt x="221969" y="94065"/>
                  </a:lnTo>
                  <a:lnTo>
                    <a:pt x="232213" y="94065"/>
                  </a:lnTo>
                  <a:lnTo>
                    <a:pt x="236560" y="81337"/>
                  </a:lnTo>
                  <a:lnTo>
                    <a:pt x="236560" y="76991"/>
                  </a:lnTo>
                  <a:lnTo>
                    <a:pt x="236560" y="73886"/>
                  </a:lnTo>
                  <a:lnTo>
                    <a:pt x="236560" y="71713"/>
                  </a:lnTo>
                  <a:lnTo>
                    <a:pt x="234387" y="67677"/>
                  </a:lnTo>
                  <a:lnTo>
                    <a:pt x="232213" y="62400"/>
                  </a:lnTo>
                  <a:lnTo>
                    <a:pt x="232213" y="57122"/>
                  </a:lnTo>
                  <a:lnTo>
                    <a:pt x="209240" y="54949"/>
                  </a:lnTo>
                  <a:lnTo>
                    <a:pt x="181300" y="57122"/>
                  </a:lnTo>
                  <a:lnTo>
                    <a:pt x="156154" y="57122"/>
                  </a:lnTo>
                  <a:lnTo>
                    <a:pt x="130077" y="57122"/>
                  </a:lnTo>
                  <a:lnTo>
                    <a:pt x="107414" y="51844"/>
                  </a:lnTo>
                  <a:lnTo>
                    <a:pt x="87546" y="40047"/>
                  </a:lnTo>
                  <a:lnTo>
                    <a:pt x="87546" y="36943"/>
                  </a:lnTo>
                  <a:lnTo>
                    <a:pt x="87546" y="31665"/>
                  </a:lnTo>
                  <a:lnTo>
                    <a:pt x="87546" y="27319"/>
                  </a:lnTo>
                  <a:lnTo>
                    <a:pt x="85373" y="22042"/>
                  </a:lnTo>
                  <a:lnTo>
                    <a:pt x="83199" y="16764"/>
                  </a:lnTo>
                  <a:lnTo>
                    <a:pt x="83199" y="12418"/>
                  </a:lnTo>
                  <a:lnTo>
                    <a:pt x="65504" y="14591"/>
                  </a:lnTo>
                  <a:lnTo>
                    <a:pt x="54328" y="14591"/>
                  </a:lnTo>
                  <a:lnTo>
                    <a:pt x="46877" y="10555"/>
                  </a:lnTo>
                  <a:lnTo>
                    <a:pt x="43773" y="0"/>
                  </a:lnTo>
                  <a:lnTo>
                    <a:pt x="37564" y="0"/>
                  </a:lnTo>
                  <a:lnTo>
                    <a:pt x="34460" y="1863"/>
                  </a:lnTo>
                  <a:lnTo>
                    <a:pt x="30113" y="1863"/>
                  </a:lnTo>
                  <a:lnTo>
                    <a:pt x="27009" y="3104"/>
                  </a:lnTo>
                  <a:lnTo>
                    <a:pt x="16764" y="5278"/>
                  </a:lnTo>
                  <a:lnTo>
                    <a:pt x="7451" y="5278"/>
                  </a:lnTo>
                  <a:lnTo>
                    <a:pt x="0" y="7140"/>
                  </a:lnTo>
                  <a:lnTo>
                    <a:pt x="0" y="12418"/>
                  </a:lnTo>
                  <a:lnTo>
                    <a:pt x="2173" y="14591"/>
                  </a:lnTo>
                  <a:lnTo>
                    <a:pt x="2173" y="16764"/>
                  </a:lnTo>
                  <a:lnTo>
                    <a:pt x="2173" y="18006"/>
                  </a:lnTo>
                  <a:lnTo>
                    <a:pt x="3104" y="19869"/>
                  </a:lnTo>
                  <a:lnTo>
                    <a:pt x="17695" y="25146"/>
                  </a:lnTo>
                  <a:lnTo>
                    <a:pt x="34460" y="31665"/>
                  </a:lnTo>
                  <a:lnTo>
                    <a:pt x="52155" y="32597"/>
                  </a:lnTo>
                  <a:lnTo>
                    <a:pt x="52155" y="44394"/>
                  </a:lnTo>
                  <a:lnTo>
                    <a:pt x="56191" y="52776"/>
                  </a:lnTo>
                  <a:lnTo>
                    <a:pt x="59295" y="58985"/>
                  </a:lnTo>
                  <a:lnTo>
                    <a:pt x="61468" y="66435"/>
                  </a:lnTo>
                  <a:lnTo>
                    <a:pt x="59295" y="76991"/>
                  </a:lnTo>
                  <a:lnTo>
                    <a:pt x="61468" y="79164"/>
                  </a:lnTo>
                  <a:lnTo>
                    <a:pt x="65504" y="81337"/>
                  </a:lnTo>
                  <a:lnTo>
                    <a:pt x="66746" y="82268"/>
                  </a:lnTo>
                  <a:lnTo>
                    <a:pt x="70782" y="84441"/>
                  </a:lnTo>
                  <a:lnTo>
                    <a:pt x="72955" y="84441"/>
                  </a:lnTo>
                  <a:lnTo>
                    <a:pt x="73886" y="86614"/>
                  </a:lnTo>
                  <a:lnTo>
                    <a:pt x="80095" y="84441"/>
                  </a:lnTo>
                  <a:lnTo>
                    <a:pt x="83199" y="84441"/>
                  </a:lnTo>
                  <a:lnTo>
                    <a:pt x="88477" y="82268"/>
                  </a:lnTo>
                  <a:lnTo>
                    <a:pt x="92823" y="82268"/>
                  </a:lnTo>
                  <a:lnTo>
                    <a:pt x="94686" y="81337"/>
                  </a:lnTo>
                  <a:lnTo>
                    <a:pt x="95928" y="81337"/>
                  </a:lnTo>
                  <a:lnTo>
                    <a:pt x="97790" y="82268"/>
                  </a:lnTo>
                  <a:lnTo>
                    <a:pt x="97790" y="8444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6" name="Freeform: Shape 35">
              <a:extLst>
                <a:ext uri="{FF2B5EF4-FFF2-40B4-BE49-F238E27FC236}">
                  <a16:creationId xmlns:a16="http://schemas.microsoft.com/office/drawing/2014/main" id="{AA5688A5-5557-4D64-B421-D5A2B2188BA4}"/>
                </a:ext>
              </a:extLst>
            </p:cNvPr>
            <p:cNvSpPr/>
            <p:nvPr/>
          </p:nvSpPr>
          <p:spPr>
            <a:xfrm>
              <a:off x="6856448" y="5409987"/>
              <a:ext cx="24836" cy="58985"/>
            </a:xfrm>
            <a:custGeom>
              <a:avLst/>
              <a:gdLst>
                <a:gd name="connsiteX0" fmla="*/ 5277 w 24835"/>
                <a:gd name="connsiteY0" fmla="*/ 50913 h 58984"/>
                <a:gd name="connsiteX1" fmla="*/ 12418 w 24835"/>
                <a:gd name="connsiteY1" fmla="*/ 60227 h 58984"/>
                <a:gd name="connsiteX2" fmla="*/ 27009 w 24835"/>
                <a:gd name="connsiteY2" fmla="*/ 23283 h 58984"/>
                <a:gd name="connsiteX3" fmla="*/ 27009 w 24835"/>
                <a:gd name="connsiteY3" fmla="*/ 15833 h 58984"/>
                <a:gd name="connsiteX4" fmla="*/ 27009 w 24835"/>
                <a:gd name="connsiteY4" fmla="*/ 10555 h 58984"/>
                <a:gd name="connsiteX5" fmla="*/ 25146 w 24835"/>
                <a:gd name="connsiteY5" fmla="*/ 7451 h 58984"/>
                <a:gd name="connsiteX6" fmla="*/ 22973 w 24835"/>
                <a:gd name="connsiteY6" fmla="*/ 3104 h 58984"/>
                <a:gd name="connsiteX7" fmla="*/ 19869 w 24835"/>
                <a:gd name="connsiteY7" fmla="*/ 0 h 58984"/>
                <a:gd name="connsiteX8" fmla="*/ 0 w 24835"/>
                <a:gd name="connsiteY8" fmla="*/ 27630 h 58984"/>
                <a:gd name="connsiteX9" fmla="*/ 2173 w 24835"/>
                <a:gd name="connsiteY9" fmla="*/ 42531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58984">
                  <a:moveTo>
                    <a:pt x="5277" y="50913"/>
                  </a:moveTo>
                  <a:lnTo>
                    <a:pt x="12418" y="60227"/>
                  </a:lnTo>
                  <a:lnTo>
                    <a:pt x="27009" y="23283"/>
                  </a:lnTo>
                  <a:lnTo>
                    <a:pt x="27009" y="15833"/>
                  </a:lnTo>
                  <a:lnTo>
                    <a:pt x="27009" y="10555"/>
                  </a:lnTo>
                  <a:lnTo>
                    <a:pt x="25146" y="7451"/>
                  </a:lnTo>
                  <a:lnTo>
                    <a:pt x="22973" y="3104"/>
                  </a:lnTo>
                  <a:lnTo>
                    <a:pt x="19869" y="0"/>
                  </a:lnTo>
                  <a:lnTo>
                    <a:pt x="0" y="27630"/>
                  </a:lnTo>
                  <a:lnTo>
                    <a:pt x="2173" y="4253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7" name="Freeform: Shape 36">
              <a:extLst>
                <a:ext uri="{FF2B5EF4-FFF2-40B4-BE49-F238E27FC236}">
                  <a16:creationId xmlns:a16="http://schemas.microsoft.com/office/drawing/2014/main" id="{CA854B8D-F183-42E8-8B53-BD7FBC0D6F9E}"/>
                </a:ext>
              </a:extLst>
            </p:cNvPr>
            <p:cNvSpPr/>
            <p:nvPr/>
          </p:nvSpPr>
          <p:spPr>
            <a:xfrm>
              <a:off x="6876316" y="5644063"/>
              <a:ext cx="68298" cy="65194"/>
            </a:xfrm>
            <a:custGeom>
              <a:avLst/>
              <a:gdLst>
                <a:gd name="connsiteX0" fmla="*/ 43773 w 68298"/>
                <a:gd name="connsiteY0" fmla="*/ 12418 h 65193"/>
                <a:gd name="connsiteX1" fmla="*/ 31355 w 68298"/>
                <a:gd name="connsiteY1" fmla="*/ 19868 h 65193"/>
                <a:gd name="connsiteX2" fmla="*/ 17695 w 68298"/>
                <a:gd name="connsiteY2" fmla="*/ 24215 h 65193"/>
                <a:gd name="connsiteX3" fmla="*/ 3104 w 68298"/>
                <a:gd name="connsiteY3" fmla="*/ 29492 h 65193"/>
                <a:gd name="connsiteX4" fmla="*/ 3104 w 68298"/>
                <a:gd name="connsiteY4" fmla="*/ 33838 h 65193"/>
                <a:gd name="connsiteX5" fmla="*/ 2173 w 68298"/>
                <a:gd name="connsiteY5" fmla="*/ 33838 h 65193"/>
                <a:gd name="connsiteX6" fmla="*/ 2173 w 68298"/>
                <a:gd name="connsiteY6" fmla="*/ 34770 h 65193"/>
                <a:gd name="connsiteX7" fmla="*/ 0 w 68298"/>
                <a:gd name="connsiteY7" fmla="*/ 36943 h 65193"/>
                <a:gd name="connsiteX8" fmla="*/ 0 w 68298"/>
                <a:gd name="connsiteY8" fmla="*/ 46567 h 65193"/>
                <a:gd name="connsiteX9" fmla="*/ 7140 w 68298"/>
                <a:gd name="connsiteY9" fmla="*/ 42221 h 65193"/>
                <a:gd name="connsiteX10" fmla="*/ 14591 w 68298"/>
                <a:gd name="connsiteY10" fmla="*/ 40979 h 65193"/>
                <a:gd name="connsiteX11" fmla="*/ 21731 w 68298"/>
                <a:gd name="connsiteY11" fmla="*/ 36943 h 65193"/>
                <a:gd name="connsiteX12" fmla="*/ 27009 w 68298"/>
                <a:gd name="connsiteY12" fmla="*/ 33838 h 65193"/>
                <a:gd name="connsiteX13" fmla="*/ 31355 w 68298"/>
                <a:gd name="connsiteY13" fmla="*/ 40979 h 65193"/>
                <a:gd name="connsiteX14" fmla="*/ 32286 w 68298"/>
                <a:gd name="connsiteY14" fmla="*/ 46567 h 65193"/>
                <a:gd name="connsiteX15" fmla="*/ 34459 w 68298"/>
                <a:gd name="connsiteY15" fmla="*/ 51844 h 65193"/>
                <a:gd name="connsiteX16" fmla="*/ 36322 w 68298"/>
                <a:gd name="connsiteY16" fmla="*/ 55880 h 65193"/>
                <a:gd name="connsiteX17" fmla="*/ 41600 w 68298"/>
                <a:gd name="connsiteY17" fmla="*/ 58985 h 65193"/>
                <a:gd name="connsiteX18" fmla="*/ 46877 w 68298"/>
                <a:gd name="connsiteY18" fmla="*/ 61158 h 65193"/>
                <a:gd name="connsiteX19" fmla="*/ 46877 w 68298"/>
                <a:gd name="connsiteY19" fmla="*/ 66435 h 65193"/>
                <a:gd name="connsiteX20" fmla="*/ 56191 w 68298"/>
                <a:gd name="connsiteY20" fmla="*/ 66435 h 65193"/>
                <a:gd name="connsiteX21" fmla="*/ 56191 w 68298"/>
                <a:gd name="connsiteY21" fmla="*/ 61158 h 65193"/>
                <a:gd name="connsiteX22" fmla="*/ 56191 w 68298"/>
                <a:gd name="connsiteY22" fmla="*/ 58985 h 65193"/>
                <a:gd name="connsiteX23" fmla="*/ 56191 w 68298"/>
                <a:gd name="connsiteY23" fmla="*/ 57122 h 65193"/>
                <a:gd name="connsiteX24" fmla="*/ 58364 w 68298"/>
                <a:gd name="connsiteY24" fmla="*/ 55880 h 65193"/>
                <a:gd name="connsiteX25" fmla="*/ 56191 w 68298"/>
                <a:gd name="connsiteY25" fmla="*/ 53707 h 65193"/>
                <a:gd name="connsiteX26" fmla="*/ 54018 w 68298"/>
                <a:gd name="connsiteY26" fmla="*/ 51844 h 65193"/>
                <a:gd name="connsiteX27" fmla="*/ 53086 w 68298"/>
                <a:gd name="connsiteY27" fmla="*/ 49671 h 65193"/>
                <a:gd name="connsiteX28" fmla="*/ 53086 w 68298"/>
                <a:gd name="connsiteY28" fmla="*/ 46567 h 65193"/>
                <a:gd name="connsiteX29" fmla="*/ 54018 w 68298"/>
                <a:gd name="connsiteY29" fmla="*/ 48429 h 65193"/>
                <a:gd name="connsiteX30" fmla="*/ 56191 w 68298"/>
                <a:gd name="connsiteY30" fmla="*/ 48429 h 65193"/>
                <a:gd name="connsiteX31" fmla="*/ 58364 w 68298"/>
                <a:gd name="connsiteY31" fmla="*/ 48429 h 65193"/>
                <a:gd name="connsiteX32" fmla="*/ 58364 w 68298"/>
                <a:gd name="connsiteY32" fmla="*/ 49671 h 65193"/>
                <a:gd name="connsiteX33" fmla="*/ 60227 w 68298"/>
                <a:gd name="connsiteY33" fmla="*/ 53707 h 65193"/>
                <a:gd name="connsiteX34" fmla="*/ 63641 w 68298"/>
                <a:gd name="connsiteY34" fmla="*/ 51844 h 65193"/>
                <a:gd name="connsiteX35" fmla="*/ 65504 w 68298"/>
                <a:gd name="connsiteY35" fmla="*/ 51844 h 65193"/>
                <a:gd name="connsiteX36" fmla="*/ 65504 w 68298"/>
                <a:gd name="connsiteY36" fmla="*/ 49671 h 65193"/>
                <a:gd name="connsiteX37" fmla="*/ 67677 w 68298"/>
                <a:gd name="connsiteY37" fmla="*/ 49671 h 65193"/>
                <a:gd name="connsiteX38" fmla="*/ 67677 w 68298"/>
                <a:gd name="connsiteY38" fmla="*/ 46567 h 65193"/>
                <a:gd name="connsiteX39" fmla="*/ 68608 w 68298"/>
                <a:gd name="connsiteY39" fmla="*/ 42221 h 65193"/>
                <a:gd name="connsiteX40" fmla="*/ 70781 w 68298"/>
                <a:gd name="connsiteY40" fmla="*/ 42221 h 65193"/>
                <a:gd name="connsiteX41" fmla="*/ 70781 w 68298"/>
                <a:gd name="connsiteY41" fmla="*/ 40979 h 65193"/>
                <a:gd name="connsiteX42" fmla="*/ 68608 w 68298"/>
                <a:gd name="connsiteY42" fmla="*/ 40979 h 65193"/>
                <a:gd name="connsiteX43" fmla="*/ 67677 w 68298"/>
                <a:gd name="connsiteY43" fmla="*/ 36943 h 65193"/>
                <a:gd name="connsiteX44" fmla="*/ 67677 w 68298"/>
                <a:gd name="connsiteY44" fmla="*/ 19868 h 65193"/>
                <a:gd name="connsiteX45" fmla="*/ 61468 w 68298"/>
                <a:gd name="connsiteY45" fmla="*/ 9313 h 65193"/>
                <a:gd name="connsiteX46" fmla="*/ 53086 w 68298"/>
                <a:gd name="connsiteY46" fmla="*/ 0 h 6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8298" h="65193">
                  <a:moveTo>
                    <a:pt x="43773" y="12418"/>
                  </a:moveTo>
                  <a:lnTo>
                    <a:pt x="31355" y="19868"/>
                  </a:lnTo>
                  <a:lnTo>
                    <a:pt x="17695" y="24215"/>
                  </a:lnTo>
                  <a:lnTo>
                    <a:pt x="3104" y="29492"/>
                  </a:lnTo>
                  <a:lnTo>
                    <a:pt x="3104" y="33838"/>
                  </a:lnTo>
                  <a:lnTo>
                    <a:pt x="2173" y="33838"/>
                  </a:lnTo>
                  <a:lnTo>
                    <a:pt x="2173" y="34770"/>
                  </a:lnTo>
                  <a:lnTo>
                    <a:pt x="0" y="36943"/>
                  </a:lnTo>
                  <a:lnTo>
                    <a:pt x="0" y="46567"/>
                  </a:lnTo>
                  <a:lnTo>
                    <a:pt x="7140" y="42221"/>
                  </a:lnTo>
                  <a:lnTo>
                    <a:pt x="14591" y="40979"/>
                  </a:lnTo>
                  <a:lnTo>
                    <a:pt x="21731" y="36943"/>
                  </a:lnTo>
                  <a:lnTo>
                    <a:pt x="27009" y="33838"/>
                  </a:lnTo>
                  <a:lnTo>
                    <a:pt x="31355" y="40979"/>
                  </a:lnTo>
                  <a:lnTo>
                    <a:pt x="32286" y="46567"/>
                  </a:lnTo>
                  <a:lnTo>
                    <a:pt x="34459" y="51844"/>
                  </a:lnTo>
                  <a:lnTo>
                    <a:pt x="36322" y="55880"/>
                  </a:lnTo>
                  <a:lnTo>
                    <a:pt x="41600" y="58985"/>
                  </a:lnTo>
                  <a:lnTo>
                    <a:pt x="46877" y="61158"/>
                  </a:lnTo>
                  <a:lnTo>
                    <a:pt x="46877" y="66435"/>
                  </a:lnTo>
                  <a:lnTo>
                    <a:pt x="56191" y="66435"/>
                  </a:lnTo>
                  <a:lnTo>
                    <a:pt x="56191" y="61158"/>
                  </a:lnTo>
                  <a:lnTo>
                    <a:pt x="56191" y="58985"/>
                  </a:lnTo>
                  <a:lnTo>
                    <a:pt x="56191" y="57122"/>
                  </a:lnTo>
                  <a:lnTo>
                    <a:pt x="58364" y="55880"/>
                  </a:lnTo>
                  <a:lnTo>
                    <a:pt x="56191" y="53707"/>
                  </a:lnTo>
                  <a:lnTo>
                    <a:pt x="54018" y="51844"/>
                  </a:lnTo>
                  <a:lnTo>
                    <a:pt x="53086" y="49671"/>
                  </a:lnTo>
                  <a:lnTo>
                    <a:pt x="53086" y="46567"/>
                  </a:lnTo>
                  <a:lnTo>
                    <a:pt x="54018" y="48429"/>
                  </a:lnTo>
                  <a:lnTo>
                    <a:pt x="56191" y="48429"/>
                  </a:lnTo>
                  <a:lnTo>
                    <a:pt x="58364" y="48429"/>
                  </a:lnTo>
                  <a:lnTo>
                    <a:pt x="58364" y="49671"/>
                  </a:lnTo>
                  <a:lnTo>
                    <a:pt x="60227" y="53707"/>
                  </a:lnTo>
                  <a:lnTo>
                    <a:pt x="63641" y="51844"/>
                  </a:lnTo>
                  <a:lnTo>
                    <a:pt x="65504" y="51844"/>
                  </a:lnTo>
                  <a:lnTo>
                    <a:pt x="65504" y="49671"/>
                  </a:lnTo>
                  <a:lnTo>
                    <a:pt x="67677" y="49671"/>
                  </a:lnTo>
                  <a:lnTo>
                    <a:pt x="67677" y="46567"/>
                  </a:lnTo>
                  <a:lnTo>
                    <a:pt x="68608" y="42221"/>
                  </a:lnTo>
                  <a:lnTo>
                    <a:pt x="70781" y="42221"/>
                  </a:lnTo>
                  <a:lnTo>
                    <a:pt x="70781" y="40979"/>
                  </a:lnTo>
                  <a:lnTo>
                    <a:pt x="68608" y="40979"/>
                  </a:lnTo>
                  <a:lnTo>
                    <a:pt x="67677" y="36943"/>
                  </a:lnTo>
                  <a:lnTo>
                    <a:pt x="67677" y="19868"/>
                  </a:lnTo>
                  <a:lnTo>
                    <a:pt x="61468" y="9313"/>
                  </a:lnTo>
                  <a:lnTo>
                    <a:pt x="53086"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8" name="Freeform: Shape 37">
              <a:extLst>
                <a:ext uri="{FF2B5EF4-FFF2-40B4-BE49-F238E27FC236}">
                  <a16:creationId xmlns:a16="http://schemas.microsoft.com/office/drawing/2014/main" id="{F2ECEE98-9AB4-4702-A7EF-648CD2DB7ED9}"/>
                </a:ext>
              </a:extLst>
            </p:cNvPr>
            <p:cNvSpPr/>
            <p:nvPr/>
          </p:nvSpPr>
          <p:spPr>
            <a:xfrm>
              <a:off x="6851170" y="5514917"/>
              <a:ext cx="83820" cy="139701"/>
            </a:xfrm>
            <a:custGeom>
              <a:avLst/>
              <a:gdLst>
                <a:gd name="connsiteX0" fmla="*/ 7450 w 83820"/>
                <a:gd name="connsiteY0" fmla="*/ 76991 h 139700"/>
                <a:gd name="connsiteX1" fmla="*/ 12728 w 83820"/>
                <a:gd name="connsiteY1" fmla="*/ 90961 h 139700"/>
                <a:gd name="connsiteX2" fmla="*/ 14591 w 83820"/>
                <a:gd name="connsiteY2" fmla="*/ 91892 h 139700"/>
                <a:gd name="connsiteX3" fmla="*/ 14591 w 83820"/>
                <a:gd name="connsiteY3" fmla="*/ 94065 h 139700"/>
                <a:gd name="connsiteX4" fmla="*/ 15833 w 83820"/>
                <a:gd name="connsiteY4" fmla="*/ 96238 h 139700"/>
                <a:gd name="connsiteX5" fmla="*/ 17695 w 83820"/>
                <a:gd name="connsiteY5" fmla="*/ 98411 h 139700"/>
                <a:gd name="connsiteX6" fmla="*/ 17695 w 83820"/>
                <a:gd name="connsiteY6" fmla="*/ 91892 h 139700"/>
                <a:gd name="connsiteX7" fmla="*/ 19868 w 83820"/>
                <a:gd name="connsiteY7" fmla="*/ 86614 h 139700"/>
                <a:gd name="connsiteX8" fmla="*/ 22042 w 83820"/>
                <a:gd name="connsiteY8" fmla="*/ 81337 h 139700"/>
                <a:gd name="connsiteX9" fmla="*/ 22042 w 83820"/>
                <a:gd name="connsiteY9" fmla="*/ 73886 h 139700"/>
                <a:gd name="connsiteX10" fmla="*/ 42841 w 83820"/>
                <a:gd name="connsiteY10" fmla="*/ 83510 h 139700"/>
                <a:gd name="connsiteX11" fmla="*/ 61468 w 83820"/>
                <a:gd name="connsiteY11" fmla="*/ 98411 h 139700"/>
                <a:gd name="connsiteX12" fmla="*/ 64572 w 83820"/>
                <a:gd name="connsiteY12" fmla="*/ 98411 h 139700"/>
                <a:gd name="connsiteX13" fmla="*/ 63641 w 83820"/>
                <a:gd name="connsiteY13" fmla="*/ 101516 h 139700"/>
                <a:gd name="connsiteX14" fmla="*/ 61468 w 83820"/>
                <a:gd name="connsiteY14" fmla="*/ 103689 h 139700"/>
                <a:gd name="connsiteX15" fmla="*/ 61468 w 83820"/>
                <a:gd name="connsiteY15" fmla="*/ 105862 h 139700"/>
                <a:gd name="connsiteX16" fmla="*/ 59605 w 83820"/>
                <a:gd name="connsiteY16" fmla="*/ 106793 h 139700"/>
                <a:gd name="connsiteX17" fmla="*/ 57432 w 83820"/>
                <a:gd name="connsiteY17" fmla="*/ 111140 h 139700"/>
                <a:gd name="connsiteX18" fmla="*/ 57432 w 83820"/>
                <a:gd name="connsiteY18" fmla="*/ 114244 h 139700"/>
                <a:gd name="connsiteX19" fmla="*/ 45015 w 83820"/>
                <a:gd name="connsiteY19" fmla="*/ 114244 h 139700"/>
                <a:gd name="connsiteX20" fmla="*/ 45015 w 83820"/>
                <a:gd name="connsiteY20" fmla="*/ 101516 h 139700"/>
                <a:gd name="connsiteX21" fmla="*/ 37564 w 83820"/>
                <a:gd name="connsiteY21" fmla="*/ 101516 h 139700"/>
                <a:gd name="connsiteX22" fmla="*/ 32286 w 83820"/>
                <a:gd name="connsiteY22" fmla="*/ 103689 h 139700"/>
                <a:gd name="connsiteX23" fmla="*/ 28250 w 83820"/>
                <a:gd name="connsiteY23" fmla="*/ 103689 h 139700"/>
                <a:gd name="connsiteX24" fmla="*/ 27319 w 83820"/>
                <a:gd name="connsiteY24" fmla="*/ 105862 h 139700"/>
                <a:gd name="connsiteX25" fmla="*/ 27319 w 83820"/>
                <a:gd name="connsiteY25" fmla="*/ 106793 h 139700"/>
                <a:gd name="connsiteX26" fmla="*/ 25146 w 83820"/>
                <a:gd name="connsiteY26" fmla="*/ 111140 h 139700"/>
                <a:gd name="connsiteX27" fmla="*/ 25146 w 83820"/>
                <a:gd name="connsiteY27" fmla="*/ 116417 h 139700"/>
                <a:gd name="connsiteX28" fmla="*/ 25146 w 83820"/>
                <a:gd name="connsiteY28" fmla="*/ 121695 h 139700"/>
                <a:gd name="connsiteX29" fmla="*/ 30423 w 83820"/>
                <a:gd name="connsiteY29" fmla="*/ 123558 h 139700"/>
                <a:gd name="connsiteX30" fmla="*/ 32286 w 83820"/>
                <a:gd name="connsiteY30" fmla="*/ 123558 h 139700"/>
                <a:gd name="connsiteX31" fmla="*/ 34459 w 83820"/>
                <a:gd name="connsiteY31" fmla="*/ 125731 h 139700"/>
                <a:gd name="connsiteX32" fmla="*/ 34459 w 83820"/>
                <a:gd name="connsiteY32" fmla="*/ 127904 h 139700"/>
                <a:gd name="connsiteX33" fmla="*/ 34459 w 83820"/>
                <a:gd name="connsiteY33" fmla="*/ 129146 h 139700"/>
                <a:gd name="connsiteX34" fmla="*/ 34459 w 83820"/>
                <a:gd name="connsiteY34" fmla="*/ 131008 h 139700"/>
                <a:gd name="connsiteX35" fmla="*/ 34459 w 83820"/>
                <a:gd name="connsiteY35" fmla="*/ 134423 h 139700"/>
                <a:gd name="connsiteX36" fmla="*/ 37564 w 83820"/>
                <a:gd name="connsiteY36" fmla="*/ 138459 h 139700"/>
                <a:gd name="connsiteX37" fmla="*/ 37564 w 83820"/>
                <a:gd name="connsiteY37" fmla="*/ 141563 h 139700"/>
                <a:gd name="connsiteX38" fmla="*/ 42841 w 83820"/>
                <a:gd name="connsiteY38" fmla="*/ 138459 h 139700"/>
                <a:gd name="connsiteX39" fmla="*/ 49050 w 83820"/>
                <a:gd name="connsiteY39" fmla="*/ 136286 h 139700"/>
                <a:gd name="connsiteX40" fmla="*/ 52155 w 83820"/>
                <a:gd name="connsiteY40" fmla="*/ 131008 h 139700"/>
                <a:gd name="connsiteX41" fmla="*/ 54328 w 83820"/>
                <a:gd name="connsiteY41" fmla="*/ 125731 h 139700"/>
                <a:gd name="connsiteX42" fmla="*/ 57432 w 83820"/>
                <a:gd name="connsiteY42" fmla="*/ 118280 h 139700"/>
                <a:gd name="connsiteX43" fmla="*/ 59605 w 83820"/>
                <a:gd name="connsiteY43" fmla="*/ 120453 h 139700"/>
                <a:gd name="connsiteX44" fmla="*/ 61468 w 83820"/>
                <a:gd name="connsiteY44" fmla="*/ 120453 h 139700"/>
                <a:gd name="connsiteX45" fmla="*/ 63641 w 83820"/>
                <a:gd name="connsiteY45" fmla="*/ 120453 h 139700"/>
                <a:gd name="connsiteX46" fmla="*/ 63641 w 83820"/>
                <a:gd name="connsiteY46" fmla="*/ 121695 h 139700"/>
                <a:gd name="connsiteX47" fmla="*/ 64572 w 83820"/>
                <a:gd name="connsiteY47" fmla="*/ 125731 h 139700"/>
                <a:gd name="connsiteX48" fmla="*/ 70781 w 83820"/>
                <a:gd name="connsiteY48" fmla="*/ 123558 h 139700"/>
                <a:gd name="connsiteX49" fmla="*/ 74196 w 83820"/>
                <a:gd name="connsiteY49" fmla="*/ 123558 h 139700"/>
                <a:gd name="connsiteX50" fmla="*/ 74196 w 83820"/>
                <a:gd name="connsiteY50" fmla="*/ 121695 h 139700"/>
                <a:gd name="connsiteX51" fmla="*/ 74196 w 83820"/>
                <a:gd name="connsiteY51" fmla="*/ 120453 h 139700"/>
                <a:gd name="connsiteX52" fmla="*/ 74196 w 83820"/>
                <a:gd name="connsiteY52" fmla="*/ 118280 h 139700"/>
                <a:gd name="connsiteX53" fmla="*/ 76059 w 83820"/>
                <a:gd name="connsiteY53" fmla="*/ 118280 h 139700"/>
                <a:gd name="connsiteX54" fmla="*/ 79164 w 83820"/>
                <a:gd name="connsiteY54" fmla="*/ 116417 h 139700"/>
                <a:gd name="connsiteX55" fmla="*/ 85373 w 83820"/>
                <a:gd name="connsiteY55" fmla="*/ 114244 h 139700"/>
                <a:gd name="connsiteX56" fmla="*/ 78232 w 83820"/>
                <a:gd name="connsiteY56" fmla="*/ 101516 h 139700"/>
                <a:gd name="connsiteX57" fmla="*/ 68919 w 83820"/>
                <a:gd name="connsiteY57" fmla="*/ 91892 h 139700"/>
                <a:gd name="connsiteX58" fmla="*/ 61468 w 83820"/>
                <a:gd name="connsiteY58" fmla="*/ 83510 h 139700"/>
                <a:gd name="connsiteX59" fmla="*/ 57432 w 83820"/>
                <a:gd name="connsiteY59" fmla="*/ 69850 h 139700"/>
                <a:gd name="connsiteX60" fmla="*/ 49982 w 83820"/>
                <a:gd name="connsiteY60" fmla="*/ 68609 h 139700"/>
                <a:gd name="connsiteX61" fmla="*/ 46877 w 83820"/>
                <a:gd name="connsiteY61" fmla="*/ 66435 h 139700"/>
                <a:gd name="connsiteX62" fmla="*/ 42841 w 83820"/>
                <a:gd name="connsiteY62" fmla="*/ 64573 h 139700"/>
                <a:gd name="connsiteX63" fmla="*/ 39737 w 83820"/>
                <a:gd name="connsiteY63" fmla="*/ 64573 h 139700"/>
                <a:gd name="connsiteX64" fmla="*/ 35391 w 83820"/>
                <a:gd name="connsiteY64" fmla="*/ 64573 h 139700"/>
                <a:gd name="connsiteX65" fmla="*/ 28250 w 83820"/>
                <a:gd name="connsiteY65" fmla="*/ 64573 h 139700"/>
                <a:gd name="connsiteX66" fmla="*/ 28250 w 83820"/>
                <a:gd name="connsiteY66" fmla="*/ 61158 h 139700"/>
                <a:gd name="connsiteX67" fmla="*/ 25146 w 83820"/>
                <a:gd name="connsiteY67" fmla="*/ 61158 h 139700"/>
                <a:gd name="connsiteX68" fmla="*/ 27319 w 83820"/>
                <a:gd name="connsiteY68" fmla="*/ 42221 h 139700"/>
                <a:gd name="connsiteX69" fmla="*/ 30423 w 83820"/>
                <a:gd name="connsiteY69" fmla="*/ 31666 h 139700"/>
                <a:gd name="connsiteX70" fmla="*/ 32286 w 83820"/>
                <a:gd name="connsiteY70" fmla="*/ 18937 h 139700"/>
                <a:gd name="connsiteX71" fmla="*/ 32286 w 83820"/>
                <a:gd name="connsiteY71" fmla="*/ 0 h 139700"/>
                <a:gd name="connsiteX72" fmla="*/ 25146 w 83820"/>
                <a:gd name="connsiteY72" fmla="*/ 0 h 139700"/>
                <a:gd name="connsiteX73" fmla="*/ 19868 w 83820"/>
                <a:gd name="connsiteY73" fmla="*/ 0 h 139700"/>
                <a:gd name="connsiteX74" fmla="*/ 14591 w 83820"/>
                <a:gd name="connsiteY74" fmla="*/ 1863 h 139700"/>
                <a:gd name="connsiteX75" fmla="*/ 8382 w 83820"/>
                <a:gd name="connsiteY75" fmla="*/ 4036 h 139700"/>
                <a:gd name="connsiteX76" fmla="*/ 1241 w 83820"/>
                <a:gd name="connsiteY76" fmla="*/ 22042 h 139700"/>
                <a:gd name="connsiteX77" fmla="*/ 0 w 83820"/>
                <a:gd name="connsiteY77" fmla="*/ 40048 h 139700"/>
                <a:gd name="connsiteX78" fmla="*/ 1241 w 83820"/>
                <a:gd name="connsiteY78" fmla="*/ 61158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3820" h="139700">
                  <a:moveTo>
                    <a:pt x="7450" y="76991"/>
                  </a:moveTo>
                  <a:lnTo>
                    <a:pt x="12728" y="90961"/>
                  </a:lnTo>
                  <a:lnTo>
                    <a:pt x="14591" y="91892"/>
                  </a:lnTo>
                  <a:lnTo>
                    <a:pt x="14591" y="94065"/>
                  </a:lnTo>
                  <a:lnTo>
                    <a:pt x="15833" y="96238"/>
                  </a:lnTo>
                  <a:lnTo>
                    <a:pt x="17695" y="98411"/>
                  </a:lnTo>
                  <a:lnTo>
                    <a:pt x="17695" y="91892"/>
                  </a:lnTo>
                  <a:lnTo>
                    <a:pt x="19868" y="86614"/>
                  </a:lnTo>
                  <a:lnTo>
                    <a:pt x="22042" y="81337"/>
                  </a:lnTo>
                  <a:lnTo>
                    <a:pt x="22042" y="73886"/>
                  </a:lnTo>
                  <a:lnTo>
                    <a:pt x="42841" y="83510"/>
                  </a:lnTo>
                  <a:lnTo>
                    <a:pt x="61468" y="98411"/>
                  </a:lnTo>
                  <a:lnTo>
                    <a:pt x="64572" y="98411"/>
                  </a:lnTo>
                  <a:lnTo>
                    <a:pt x="63641" y="101516"/>
                  </a:lnTo>
                  <a:lnTo>
                    <a:pt x="61468" y="103689"/>
                  </a:lnTo>
                  <a:lnTo>
                    <a:pt x="61468" y="105862"/>
                  </a:lnTo>
                  <a:lnTo>
                    <a:pt x="59605" y="106793"/>
                  </a:lnTo>
                  <a:lnTo>
                    <a:pt x="57432" y="111140"/>
                  </a:lnTo>
                  <a:lnTo>
                    <a:pt x="57432" y="114244"/>
                  </a:lnTo>
                  <a:lnTo>
                    <a:pt x="45015" y="114244"/>
                  </a:lnTo>
                  <a:lnTo>
                    <a:pt x="45015" y="101516"/>
                  </a:lnTo>
                  <a:lnTo>
                    <a:pt x="37564" y="101516"/>
                  </a:lnTo>
                  <a:lnTo>
                    <a:pt x="32286" y="103689"/>
                  </a:lnTo>
                  <a:lnTo>
                    <a:pt x="28250" y="103689"/>
                  </a:lnTo>
                  <a:lnTo>
                    <a:pt x="27319" y="105862"/>
                  </a:lnTo>
                  <a:lnTo>
                    <a:pt x="27319" y="106793"/>
                  </a:lnTo>
                  <a:lnTo>
                    <a:pt x="25146" y="111140"/>
                  </a:lnTo>
                  <a:lnTo>
                    <a:pt x="25146" y="116417"/>
                  </a:lnTo>
                  <a:lnTo>
                    <a:pt x="25146" y="121695"/>
                  </a:lnTo>
                  <a:lnTo>
                    <a:pt x="30423" y="123558"/>
                  </a:lnTo>
                  <a:lnTo>
                    <a:pt x="32286" y="123558"/>
                  </a:lnTo>
                  <a:lnTo>
                    <a:pt x="34459" y="125731"/>
                  </a:lnTo>
                  <a:lnTo>
                    <a:pt x="34459" y="127904"/>
                  </a:lnTo>
                  <a:lnTo>
                    <a:pt x="34459" y="129146"/>
                  </a:lnTo>
                  <a:lnTo>
                    <a:pt x="34459" y="131008"/>
                  </a:lnTo>
                  <a:lnTo>
                    <a:pt x="34459" y="134423"/>
                  </a:lnTo>
                  <a:lnTo>
                    <a:pt x="37564" y="138459"/>
                  </a:lnTo>
                  <a:lnTo>
                    <a:pt x="37564" y="141563"/>
                  </a:lnTo>
                  <a:lnTo>
                    <a:pt x="42841" y="138459"/>
                  </a:lnTo>
                  <a:lnTo>
                    <a:pt x="49050" y="136286"/>
                  </a:lnTo>
                  <a:lnTo>
                    <a:pt x="52155" y="131008"/>
                  </a:lnTo>
                  <a:lnTo>
                    <a:pt x="54328" y="125731"/>
                  </a:lnTo>
                  <a:lnTo>
                    <a:pt x="57432" y="118280"/>
                  </a:lnTo>
                  <a:lnTo>
                    <a:pt x="59605" y="120453"/>
                  </a:lnTo>
                  <a:lnTo>
                    <a:pt x="61468" y="120453"/>
                  </a:lnTo>
                  <a:lnTo>
                    <a:pt x="63641" y="120453"/>
                  </a:lnTo>
                  <a:lnTo>
                    <a:pt x="63641" y="121695"/>
                  </a:lnTo>
                  <a:lnTo>
                    <a:pt x="64572" y="125731"/>
                  </a:lnTo>
                  <a:lnTo>
                    <a:pt x="70781" y="123558"/>
                  </a:lnTo>
                  <a:lnTo>
                    <a:pt x="74196" y="123558"/>
                  </a:lnTo>
                  <a:lnTo>
                    <a:pt x="74196" y="121695"/>
                  </a:lnTo>
                  <a:lnTo>
                    <a:pt x="74196" y="120453"/>
                  </a:lnTo>
                  <a:lnTo>
                    <a:pt x="74196" y="118280"/>
                  </a:lnTo>
                  <a:lnTo>
                    <a:pt x="76059" y="118280"/>
                  </a:lnTo>
                  <a:lnTo>
                    <a:pt x="79164" y="116417"/>
                  </a:lnTo>
                  <a:lnTo>
                    <a:pt x="85373" y="114244"/>
                  </a:lnTo>
                  <a:lnTo>
                    <a:pt x="78232" y="101516"/>
                  </a:lnTo>
                  <a:lnTo>
                    <a:pt x="68919" y="91892"/>
                  </a:lnTo>
                  <a:lnTo>
                    <a:pt x="61468" y="83510"/>
                  </a:lnTo>
                  <a:lnTo>
                    <a:pt x="57432" y="69850"/>
                  </a:lnTo>
                  <a:lnTo>
                    <a:pt x="49982" y="68609"/>
                  </a:lnTo>
                  <a:lnTo>
                    <a:pt x="46877" y="66435"/>
                  </a:lnTo>
                  <a:lnTo>
                    <a:pt x="42841" y="64573"/>
                  </a:lnTo>
                  <a:lnTo>
                    <a:pt x="39737" y="64573"/>
                  </a:lnTo>
                  <a:lnTo>
                    <a:pt x="35391" y="64573"/>
                  </a:lnTo>
                  <a:lnTo>
                    <a:pt x="28250" y="64573"/>
                  </a:lnTo>
                  <a:lnTo>
                    <a:pt x="28250" y="61158"/>
                  </a:lnTo>
                  <a:lnTo>
                    <a:pt x="25146" y="61158"/>
                  </a:lnTo>
                  <a:lnTo>
                    <a:pt x="27319" y="42221"/>
                  </a:lnTo>
                  <a:lnTo>
                    <a:pt x="30423" y="31666"/>
                  </a:lnTo>
                  <a:lnTo>
                    <a:pt x="32286" y="18937"/>
                  </a:lnTo>
                  <a:lnTo>
                    <a:pt x="32286" y="0"/>
                  </a:lnTo>
                  <a:lnTo>
                    <a:pt x="25146" y="0"/>
                  </a:lnTo>
                  <a:lnTo>
                    <a:pt x="19868" y="0"/>
                  </a:lnTo>
                  <a:lnTo>
                    <a:pt x="14591" y="1863"/>
                  </a:lnTo>
                  <a:lnTo>
                    <a:pt x="8382" y="4036"/>
                  </a:lnTo>
                  <a:lnTo>
                    <a:pt x="1241" y="22042"/>
                  </a:lnTo>
                  <a:lnTo>
                    <a:pt x="0" y="40048"/>
                  </a:lnTo>
                  <a:lnTo>
                    <a:pt x="1241" y="6115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9" name="Freeform: Shape 38">
              <a:extLst>
                <a:ext uri="{FF2B5EF4-FFF2-40B4-BE49-F238E27FC236}">
                  <a16:creationId xmlns:a16="http://schemas.microsoft.com/office/drawing/2014/main" id="{C9CAD80D-5BD5-4FE8-96B1-7EBC82AD669D}"/>
                </a:ext>
              </a:extLst>
            </p:cNvPr>
            <p:cNvSpPr/>
            <p:nvPr/>
          </p:nvSpPr>
          <p:spPr>
            <a:xfrm>
              <a:off x="6849307" y="5908563"/>
              <a:ext cx="46567" cy="15522"/>
            </a:xfrm>
            <a:custGeom>
              <a:avLst/>
              <a:gdLst>
                <a:gd name="connsiteX0" fmla="*/ 39427 w 46566"/>
                <a:gd name="connsiteY0" fmla="*/ 12728 h 15522"/>
                <a:gd name="connsiteX1" fmla="*/ 46878 w 46566"/>
                <a:gd name="connsiteY1" fmla="*/ 12728 h 15522"/>
                <a:gd name="connsiteX2" fmla="*/ 44704 w 46566"/>
                <a:gd name="connsiteY2" fmla="*/ 9313 h 15522"/>
                <a:gd name="connsiteX3" fmla="*/ 44704 w 46566"/>
                <a:gd name="connsiteY3" fmla="*/ 5277 h 15522"/>
                <a:gd name="connsiteX4" fmla="*/ 44704 w 46566"/>
                <a:gd name="connsiteY4" fmla="*/ 3104 h 15522"/>
                <a:gd name="connsiteX5" fmla="*/ 43773 w 46566"/>
                <a:gd name="connsiteY5" fmla="*/ 3104 h 15522"/>
                <a:gd name="connsiteX6" fmla="*/ 39427 w 46566"/>
                <a:gd name="connsiteY6" fmla="*/ 0 h 15522"/>
                <a:gd name="connsiteX7" fmla="*/ 30113 w 46566"/>
                <a:gd name="connsiteY7" fmla="*/ 5277 h 15522"/>
                <a:gd name="connsiteX8" fmla="*/ 21731 w 46566"/>
                <a:gd name="connsiteY8" fmla="*/ 5277 h 15522"/>
                <a:gd name="connsiteX9" fmla="*/ 12418 w 46566"/>
                <a:gd name="connsiteY9" fmla="*/ 5277 h 15522"/>
                <a:gd name="connsiteX10" fmla="*/ 3104 w 46566"/>
                <a:gd name="connsiteY10" fmla="*/ 9313 h 15522"/>
                <a:gd name="connsiteX11" fmla="*/ 1863 w 46566"/>
                <a:gd name="connsiteY11" fmla="*/ 10555 h 15522"/>
                <a:gd name="connsiteX12" fmla="*/ 0 w 46566"/>
                <a:gd name="connsiteY12" fmla="*/ 10555 h 15522"/>
                <a:gd name="connsiteX13" fmla="*/ 0 w 46566"/>
                <a:gd name="connsiteY13" fmla="*/ 12728 h 15522"/>
                <a:gd name="connsiteX14" fmla="*/ 12418 w 46566"/>
                <a:gd name="connsiteY14" fmla="*/ 16764 h 15522"/>
                <a:gd name="connsiteX15" fmla="*/ 27009 w 46566"/>
                <a:gd name="connsiteY15" fmla="*/ 16764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566" h="15522">
                  <a:moveTo>
                    <a:pt x="39427" y="12728"/>
                  </a:moveTo>
                  <a:lnTo>
                    <a:pt x="46878" y="12728"/>
                  </a:lnTo>
                  <a:lnTo>
                    <a:pt x="44704" y="9313"/>
                  </a:lnTo>
                  <a:lnTo>
                    <a:pt x="44704" y="5277"/>
                  </a:lnTo>
                  <a:lnTo>
                    <a:pt x="44704" y="3104"/>
                  </a:lnTo>
                  <a:lnTo>
                    <a:pt x="43773" y="3104"/>
                  </a:lnTo>
                  <a:lnTo>
                    <a:pt x="39427" y="0"/>
                  </a:lnTo>
                  <a:lnTo>
                    <a:pt x="30113" y="5277"/>
                  </a:lnTo>
                  <a:lnTo>
                    <a:pt x="21731" y="5277"/>
                  </a:lnTo>
                  <a:lnTo>
                    <a:pt x="12418" y="5277"/>
                  </a:lnTo>
                  <a:lnTo>
                    <a:pt x="3104" y="9313"/>
                  </a:lnTo>
                  <a:lnTo>
                    <a:pt x="1863" y="10555"/>
                  </a:lnTo>
                  <a:lnTo>
                    <a:pt x="0" y="10555"/>
                  </a:lnTo>
                  <a:lnTo>
                    <a:pt x="0" y="12728"/>
                  </a:lnTo>
                  <a:lnTo>
                    <a:pt x="12418" y="16764"/>
                  </a:lnTo>
                  <a:lnTo>
                    <a:pt x="27009" y="1676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0" name="Freeform: Shape 39">
              <a:extLst>
                <a:ext uri="{FF2B5EF4-FFF2-40B4-BE49-F238E27FC236}">
                  <a16:creationId xmlns:a16="http://schemas.microsoft.com/office/drawing/2014/main" id="{25A3433E-5F52-4F75-9E4B-BE1C76B94D2C}"/>
                </a:ext>
              </a:extLst>
            </p:cNvPr>
            <p:cNvSpPr/>
            <p:nvPr/>
          </p:nvSpPr>
          <p:spPr>
            <a:xfrm>
              <a:off x="6900220" y="5913840"/>
              <a:ext cx="55880" cy="31045"/>
            </a:xfrm>
            <a:custGeom>
              <a:avLst/>
              <a:gdLst>
                <a:gd name="connsiteX0" fmla="*/ 5278 w 55880"/>
                <a:gd name="connsiteY0" fmla="*/ 29492 h 31044"/>
                <a:gd name="connsiteX1" fmla="*/ 7451 w 55880"/>
                <a:gd name="connsiteY1" fmla="*/ 29492 h 31044"/>
                <a:gd name="connsiteX2" fmla="*/ 8382 w 55880"/>
                <a:gd name="connsiteY2" fmla="*/ 31666 h 31044"/>
                <a:gd name="connsiteX3" fmla="*/ 12418 w 55880"/>
                <a:gd name="connsiteY3" fmla="*/ 31666 h 31044"/>
                <a:gd name="connsiteX4" fmla="*/ 25146 w 55880"/>
                <a:gd name="connsiteY4" fmla="*/ 22042 h 31044"/>
                <a:gd name="connsiteX5" fmla="*/ 39737 w 55880"/>
                <a:gd name="connsiteY5" fmla="*/ 12728 h 31044"/>
                <a:gd name="connsiteX6" fmla="*/ 52155 w 55880"/>
                <a:gd name="connsiteY6" fmla="*/ 4036 h 31044"/>
                <a:gd name="connsiteX7" fmla="*/ 56191 w 55880"/>
                <a:gd name="connsiteY7" fmla="*/ 4036 h 31044"/>
                <a:gd name="connsiteX8" fmla="*/ 56191 w 55880"/>
                <a:gd name="connsiteY8" fmla="*/ 0 h 31044"/>
                <a:gd name="connsiteX9" fmla="*/ 36322 w 55880"/>
                <a:gd name="connsiteY9" fmla="*/ 0 h 31044"/>
                <a:gd name="connsiteX10" fmla="*/ 17696 w 55880"/>
                <a:gd name="connsiteY10" fmla="*/ 12728 h 31044"/>
                <a:gd name="connsiteX11" fmla="*/ 0 w 55880"/>
                <a:gd name="connsiteY11" fmla="*/ 24215 h 31044"/>
                <a:gd name="connsiteX12" fmla="*/ 0 w 55880"/>
                <a:gd name="connsiteY12" fmla="*/ 27319 h 31044"/>
                <a:gd name="connsiteX13" fmla="*/ 3104 w 55880"/>
                <a:gd name="connsiteY13" fmla="*/ 27319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80" h="31044">
                  <a:moveTo>
                    <a:pt x="5278" y="29492"/>
                  </a:moveTo>
                  <a:lnTo>
                    <a:pt x="7451" y="29492"/>
                  </a:lnTo>
                  <a:lnTo>
                    <a:pt x="8382" y="31666"/>
                  </a:lnTo>
                  <a:lnTo>
                    <a:pt x="12418" y="31666"/>
                  </a:lnTo>
                  <a:lnTo>
                    <a:pt x="25146" y="22042"/>
                  </a:lnTo>
                  <a:lnTo>
                    <a:pt x="39737" y="12728"/>
                  </a:lnTo>
                  <a:lnTo>
                    <a:pt x="52155" y="4036"/>
                  </a:lnTo>
                  <a:lnTo>
                    <a:pt x="56191" y="4036"/>
                  </a:lnTo>
                  <a:lnTo>
                    <a:pt x="56191" y="0"/>
                  </a:lnTo>
                  <a:lnTo>
                    <a:pt x="36322" y="0"/>
                  </a:lnTo>
                  <a:lnTo>
                    <a:pt x="17696" y="12728"/>
                  </a:lnTo>
                  <a:lnTo>
                    <a:pt x="0" y="24215"/>
                  </a:lnTo>
                  <a:lnTo>
                    <a:pt x="0" y="27319"/>
                  </a:lnTo>
                  <a:lnTo>
                    <a:pt x="3104" y="2731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1" name="Freeform: Shape 40">
              <a:extLst>
                <a:ext uri="{FF2B5EF4-FFF2-40B4-BE49-F238E27FC236}">
                  <a16:creationId xmlns:a16="http://schemas.microsoft.com/office/drawing/2014/main" id="{67A2B830-394A-45F1-8DBA-D6F0B38B886E}"/>
                </a:ext>
              </a:extLst>
            </p:cNvPr>
            <p:cNvSpPr/>
            <p:nvPr/>
          </p:nvSpPr>
          <p:spPr>
            <a:xfrm>
              <a:off x="6939958" y="5274633"/>
              <a:ext cx="15522" cy="12418"/>
            </a:xfrm>
            <a:custGeom>
              <a:avLst/>
              <a:gdLst>
                <a:gd name="connsiteX0" fmla="*/ 16453 w 15522"/>
                <a:gd name="connsiteY0" fmla="*/ 0 h 12417"/>
                <a:gd name="connsiteX1" fmla="*/ 4036 w 15522"/>
                <a:gd name="connsiteY1" fmla="*/ 0 h 12417"/>
                <a:gd name="connsiteX2" fmla="*/ 4036 w 15522"/>
                <a:gd name="connsiteY2" fmla="*/ 4346 h 12417"/>
                <a:gd name="connsiteX3" fmla="*/ 0 w 15522"/>
                <a:gd name="connsiteY3" fmla="*/ 4346 h 12417"/>
                <a:gd name="connsiteX4" fmla="*/ 0 w 15522"/>
                <a:gd name="connsiteY4" fmla="*/ 12728 h 12417"/>
                <a:gd name="connsiteX5" fmla="*/ 16453 w 15522"/>
                <a:gd name="connsiteY5"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22" h="12417">
                  <a:moveTo>
                    <a:pt x="16453" y="0"/>
                  </a:moveTo>
                  <a:lnTo>
                    <a:pt x="4036" y="0"/>
                  </a:lnTo>
                  <a:lnTo>
                    <a:pt x="4036" y="4346"/>
                  </a:lnTo>
                  <a:lnTo>
                    <a:pt x="0" y="4346"/>
                  </a:lnTo>
                  <a:lnTo>
                    <a:pt x="0" y="12728"/>
                  </a:lnTo>
                  <a:lnTo>
                    <a:pt x="16453"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2" name="Freeform: Shape 41">
              <a:extLst>
                <a:ext uri="{FF2B5EF4-FFF2-40B4-BE49-F238E27FC236}">
                  <a16:creationId xmlns:a16="http://schemas.microsoft.com/office/drawing/2014/main" id="{BE5DBE54-B486-4C35-B1AC-A1F10B762389}"/>
                </a:ext>
              </a:extLst>
            </p:cNvPr>
            <p:cNvSpPr/>
            <p:nvPr/>
          </p:nvSpPr>
          <p:spPr>
            <a:xfrm>
              <a:off x="6808639" y="5623884"/>
              <a:ext cx="40358" cy="46567"/>
            </a:xfrm>
            <a:custGeom>
              <a:avLst/>
              <a:gdLst>
                <a:gd name="connsiteX0" fmla="*/ 21731 w 40357"/>
                <a:gd name="connsiteY0" fmla="*/ 31666 h 46566"/>
                <a:gd name="connsiteX1" fmla="*/ 29182 w 40357"/>
                <a:gd name="connsiteY1" fmla="*/ 22042 h 46566"/>
                <a:gd name="connsiteX2" fmla="*/ 40668 w 40357"/>
                <a:gd name="connsiteY2" fmla="*/ 12728 h 46566"/>
                <a:gd name="connsiteX3" fmla="*/ 38495 w 40357"/>
                <a:gd name="connsiteY3" fmla="*/ 9313 h 46566"/>
                <a:gd name="connsiteX4" fmla="*/ 38495 w 40357"/>
                <a:gd name="connsiteY4" fmla="*/ 5278 h 46566"/>
                <a:gd name="connsiteX5" fmla="*/ 38495 w 40357"/>
                <a:gd name="connsiteY5" fmla="*/ 4036 h 46566"/>
                <a:gd name="connsiteX6" fmla="*/ 36322 w 40357"/>
                <a:gd name="connsiteY6" fmla="*/ 4036 h 46566"/>
                <a:gd name="connsiteX7" fmla="*/ 35391 w 40357"/>
                <a:gd name="connsiteY7" fmla="*/ 4036 h 46566"/>
                <a:gd name="connsiteX8" fmla="*/ 31045 w 40357"/>
                <a:gd name="connsiteY8" fmla="*/ 0 h 46566"/>
                <a:gd name="connsiteX9" fmla="*/ 23905 w 40357"/>
                <a:gd name="connsiteY9" fmla="*/ 16764 h 46566"/>
                <a:gd name="connsiteX10" fmla="*/ 11487 w 40357"/>
                <a:gd name="connsiteY10" fmla="*/ 29492 h 46566"/>
                <a:gd name="connsiteX11" fmla="*/ 0 w 40357"/>
                <a:gd name="connsiteY11" fmla="*/ 42221 h 46566"/>
                <a:gd name="connsiteX12" fmla="*/ 0 w 40357"/>
                <a:gd name="connsiteY12" fmla="*/ 46567 h 46566"/>
                <a:gd name="connsiteX13" fmla="*/ 13349 w 40357"/>
                <a:gd name="connsiteY13" fmla="*/ 39116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7" h="46566">
                  <a:moveTo>
                    <a:pt x="21731" y="31666"/>
                  </a:moveTo>
                  <a:lnTo>
                    <a:pt x="29182" y="22042"/>
                  </a:lnTo>
                  <a:lnTo>
                    <a:pt x="40668" y="12728"/>
                  </a:lnTo>
                  <a:lnTo>
                    <a:pt x="38495" y="9313"/>
                  </a:lnTo>
                  <a:lnTo>
                    <a:pt x="38495" y="5278"/>
                  </a:lnTo>
                  <a:lnTo>
                    <a:pt x="38495" y="4036"/>
                  </a:lnTo>
                  <a:lnTo>
                    <a:pt x="36322" y="4036"/>
                  </a:lnTo>
                  <a:lnTo>
                    <a:pt x="35391" y="4036"/>
                  </a:lnTo>
                  <a:lnTo>
                    <a:pt x="31045" y="0"/>
                  </a:lnTo>
                  <a:lnTo>
                    <a:pt x="23905" y="16764"/>
                  </a:lnTo>
                  <a:lnTo>
                    <a:pt x="11487" y="29492"/>
                  </a:lnTo>
                  <a:lnTo>
                    <a:pt x="0" y="42221"/>
                  </a:lnTo>
                  <a:lnTo>
                    <a:pt x="0" y="46567"/>
                  </a:lnTo>
                  <a:lnTo>
                    <a:pt x="13349" y="3911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3" name="Freeform: Shape 42">
              <a:extLst>
                <a:ext uri="{FF2B5EF4-FFF2-40B4-BE49-F238E27FC236}">
                  <a16:creationId xmlns:a16="http://schemas.microsoft.com/office/drawing/2014/main" id="{5E787F12-A13D-4073-8466-A9247BD79FB8}"/>
                </a:ext>
              </a:extLst>
            </p:cNvPr>
            <p:cNvSpPr/>
            <p:nvPr/>
          </p:nvSpPr>
          <p:spPr>
            <a:xfrm>
              <a:off x="4168919" y="5514917"/>
              <a:ext cx="24836" cy="12418"/>
            </a:xfrm>
            <a:custGeom>
              <a:avLst/>
              <a:gdLst>
                <a:gd name="connsiteX0" fmla="*/ 27009 w 24835"/>
                <a:gd name="connsiteY0" fmla="*/ 4036 h 12417"/>
                <a:gd name="connsiteX1" fmla="*/ 21731 w 24835"/>
                <a:gd name="connsiteY1" fmla="*/ 1863 h 12417"/>
                <a:gd name="connsiteX2" fmla="*/ 14591 w 24835"/>
                <a:gd name="connsiteY2" fmla="*/ 1863 h 12417"/>
                <a:gd name="connsiteX3" fmla="*/ 7140 w 24835"/>
                <a:gd name="connsiteY3" fmla="*/ 0 h 12417"/>
                <a:gd name="connsiteX4" fmla="*/ 0 w 24835"/>
                <a:gd name="connsiteY4" fmla="*/ 0 h 12417"/>
                <a:gd name="connsiteX5" fmla="*/ 0 w 24835"/>
                <a:gd name="connsiteY5" fmla="*/ 12728 h 12417"/>
                <a:gd name="connsiteX6" fmla="*/ 27009 w 24835"/>
                <a:gd name="connsiteY6"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35" h="12417">
                  <a:moveTo>
                    <a:pt x="27009" y="4036"/>
                  </a:moveTo>
                  <a:lnTo>
                    <a:pt x="21731" y="1863"/>
                  </a:lnTo>
                  <a:lnTo>
                    <a:pt x="14591" y="1863"/>
                  </a:lnTo>
                  <a:lnTo>
                    <a:pt x="7140" y="0"/>
                  </a:lnTo>
                  <a:lnTo>
                    <a:pt x="0" y="0"/>
                  </a:lnTo>
                  <a:lnTo>
                    <a:pt x="0" y="12728"/>
                  </a:lnTo>
                  <a:lnTo>
                    <a:pt x="27009"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4" name="Freeform: Shape 43">
              <a:extLst>
                <a:ext uri="{FF2B5EF4-FFF2-40B4-BE49-F238E27FC236}">
                  <a16:creationId xmlns:a16="http://schemas.microsoft.com/office/drawing/2014/main" id="{C0689177-85A0-4C17-A83A-ABCE060F48F1}"/>
                </a:ext>
              </a:extLst>
            </p:cNvPr>
            <p:cNvSpPr/>
            <p:nvPr/>
          </p:nvSpPr>
          <p:spPr>
            <a:xfrm>
              <a:off x="2808235" y="5420542"/>
              <a:ext cx="27940" cy="15522"/>
            </a:xfrm>
            <a:custGeom>
              <a:avLst/>
              <a:gdLst>
                <a:gd name="connsiteX0" fmla="*/ 16764 w 27940"/>
                <a:gd name="connsiteY0" fmla="*/ 2173 h 15522"/>
                <a:gd name="connsiteX1" fmla="*/ 13660 w 27940"/>
                <a:gd name="connsiteY1" fmla="*/ 2173 h 15522"/>
                <a:gd name="connsiteX2" fmla="*/ 6209 w 27940"/>
                <a:gd name="connsiteY2" fmla="*/ 2173 h 15522"/>
                <a:gd name="connsiteX3" fmla="*/ 0 w 27940"/>
                <a:gd name="connsiteY3" fmla="*/ 0 h 15522"/>
                <a:gd name="connsiteX4" fmla="*/ 0 w 27940"/>
                <a:gd name="connsiteY4" fmla="*/ 17075 h 15522"/>
                <a:gd name="connsiteX5" fmla="*/ 7451 w 27940"/>
                <a:gd name="connsiteY5" fmla="*/ 17075 h 15522"/>
                <a:gd name="connsiteX6" fmla="*/ 13660 w 27940"/>
                <a:gd name="connsiteY6" fmla="*/ 17075 h 15522"/>
                <a:gd name="connsiteX7" fmla="*/ 18937 w 27940"/>
                <a:gd name="connsiteY7" fmla="*/ 14901 h 15522"/>
                <a:gd name="connsiteX8" fmla="*/ 24215 w 27940"/>
                <a:gd name="connsiteY8" fmla="*/ 12728 h 15522"/>
                <a:gd name="connsiteX9" fmla="*/ 28251 w 27940"/>
                <a:gd name="connsiteY9" fmla="*/ 12728 h 15522"/>
                <a:gd name="connsiteX10" fmla="*/ 28251 w 27940"/>
                <a:gd name="connsiteY10" fmla="*/ 5278 h 15522"/>
                <a:gd name="connsiteX11" fmla="*/ 22042 w 27940"/>
                <a:gd name="connsiteY11" fmla="*/ 4346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40" h="15522">
                  <a:moveTo>
                    <a:pt x="16764" y="2173"/>
                  </a:moveTo>
                  <a:lnTo>
                    <a:pt x="13660" y="2173"/>
                  </a:lnTo>
                  <a:lnTo>
                    <a:pt x="6209" y="2173"/>
                  </a:lnTo>
                  <a:lnTo>
                    <a:pt x="0" y="0"/>
                  </a:lnTo>
                  <a:lnTo>
                    <a:pt x="0" y="17075"/>
                  </a:lnTo>
                  <a:lnTo>
                    <a:pt x="7451" y="17075"/>
                  </a:lnTo>
                  <a:lnTo>
                    <a:pt x="13660" y="17075"/>
                  </a:lnTo>
                  <a:lnTo>
                    <a:pt x="18937" y="14901"/>
                  </a:lnTo>
                  <a:lnTo>
                    <a:pt x="24215" y="12728"/>
                  </a:lnTo>
                  <a:lnTo>
                    <a:pt x="28251" y="12728"/>
                  </a:lnTo>
                  <a:lnTo>
                    <a:pt x="28251" y="5278"/>
                  </a:lnTo>
                  <a:lnTo>
                    <a:pt x="22042" y="434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5" name="Freeform: Shape 44">
              <a:extLst>
                <a:ext uri="{FF2B5EF4-FFF2-40B4-BE49-F238E27FC236}">
                  <a16:creationId xmlns:a16="http://schemas.microsoft.com/office/drawing/2014/main" id="{89214B8E-E1C3-43E9-9A34-52C1E809D97B}"/>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6" name="Freeform: Shape 45">
              <a:extLst>
                <a:ext uri="{FF2B5EF4-FFF2-40B4-BE49-F238E27FC236}">
                  <a16:creationId xmlns:a16="http://schemas.microsoft.com/office/drawing/2014/main" id="{28DDDE05-87A6-4686-835C-8D178D7AF852}"/>
                </a:ext>
              </a:extLst>
            </p:cNvPr>
            <p:cNvSpPr/>
            <p:nvPr/>
          </p:nvSpPr>
          <p:spPr>
            <a:xfrm>
              <a:off x="4243736" y="5014168"/>
              <a:ext cx="18627" cy="37253"/>
            </a:xfrm>
            <a:custGeom>
              <a:avLst/>
              <a:gdLst>
                <a:gd name="connsiteX0" fmla="*/ 3104 w 18626"/>
                <a:gd name="connsiteY0" fmla="*/ 31976 h 37253"/>
                <a:gd name="connsiteX1" fmla="*/ 3104 w 18626"/>
                <a:gd name="connsiteY1" fmla="*/ 32907 h 37253"/>
                <a:gd name="connsiteX2" fmla="*/ 3104 w 18626"/>
                <a:gd name="connsiteY2" fmla="*/ 35080 h 37253"/>
                <a:gd name="connsiteX3" fmla="*/ 5278 w 18626"/>
                <a:gd name="connsiteY3" fmla="*/ 37253 h 37253"/>
                <a:gd name="connsiteX4" fmla="*/ 12728 w 18626"/>
                <a:gd name="connsiteY4" fmla="*/ 37253 h 37253"/>
                <a:gd name="connsiteX5" fmla="*/ 14591 w 18626"/>
                <a:gd name="connsiteY5" fmla="*/ 37253 h 37253"/>
                <a:gd name="connsiteX6" fmla="*/ 14591 w 18626"/>
                <a:gd name="connsiteY6" fmla="*/ 35080 h 37253"/>
                <a:gd name="connsiteX7" fmla="*/ 15833 w 18626"/>
                <a:gd name="connsiteY7" fmla="*/ 35080 h 37253"/>
                <a:gd name="connsiteX8" fmla="*/ 17695 w 18626"/>
                <a:gd name="connsiteY8" fmla="*/ 35080 h 37253"/>
                <a:gd name="connsiteX9" fmla="*/ 19869 w 18626"/>
                <a:gd name="connsiteY9" fmla="*/ 32907 h 37253"/>
                <a:gd name="connsiteX10" fmla="*/ 17695 w 18626"/>
                <a:gd name="connsiteY10" fmla="*/ 22352 h 37253"/>
                <a:gd name="connsiteX11" fmla="*/ 15833 w 18626"/>
                <a:gd name="connsiteY11" fmla="*/ 9624 h 37253"/>
                <a:gd name="connsiteX12" fmla="*/ 12728 w 18626"/>
                <a:gd name="connsiteY12" fmla="*/ 0 h 37253"/>
                <a:gd name="connsiteX13" fmla="*/ 0 w 18626"/>
                <a:gd name="connsiteY13" fmla="*/ 29803 h 37253"/>
                <a:gd name="connsiteX14" fmla="*/ 1242 w 18626"/>
                <a:gd name="connsiteY14" fmla="*/ 31976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37253">
                  <a:moveTo>
                    <a:pt x="3104" y="31976"/>
                  </a:moveTo>
                  <a:lnTo>
                    <a:pt x="3104" y="32907"/>
                  </a:lnTo>
                  <a:lnTo>
                    <a:pt x="3104" y="35080"/>
                  </a:lnTo>
                  <a:lnTo>
                    <a:pt x="5278" y="37253"/>
                  </a:lnTo>
                  <a:lnTo>
                    <a:pt x="12728" y="37253"/>
                  </a:lnTo>
                  <a:lnTo>
                    <a:pt x="14591" y="37253"/>
                  </a:lnTo>
                  <a:lnTo>
                    <a:pt x="14591" y="35080"/>
                  </a:lnTo>
                  <a:lnTo>
                    <a:pt x="15833" y="35080"/>
                  </a:lnTo>
                  <a:lnTo>
                    <a:pt x="17695" y="35080"/>
                  </a:lnTo>
                  <a:lnTo>
                    <a:pt x="19869" y="32907"/>
                  </a:lnTo>
                  <a:lnTo>
                    <a:pt x="17695" y="22352"/>
                  </a:lnTo>
                  <a:lnTo>
                    <a:pt x="15833" y="9624"/>
                  </a:lnTo>
                  <a:lnTo>
                    <a:pt x="12728" y="0"/>
                  </a:lnTo>
                  <a:lnTo>
                    <a:pt x="0" y="29803"/>
                  </a:lnTo>
                  <a:lnTo>
                    <a:pt x="1242" y="3197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7" name="Freeform: Shape 46">
              <a:extLst>
                <a:ext uri="{FF2B5EF4-FFF2-40B4-BE49-F238E27FC236}">
                  <a16:creationId xmlns:a16="http://schemas.microsoft.com/office/drawing/2014/main" id="{4657D108-3565-41EB-A516-A479E787946E}"/>
                </a:ext>
              </a:extLst>
            </p:cNvPr>
            <p:cNvSpPr/>
            <p:nvPr/>
          </p:nvSpPr>
          <p:spPr>
            <a:xfrm>
              <a:off x="6688807" y="5690630"/>
              <a:ext cx="149014" cy="161432"/>
            </a:xfrm>
            <a:custGeom>
              <a:avLst/>
              <a:gdLst>
                <a:gd name="connsiteX0" fmla="*/ 11486 w 149013"/>
                <a:gd name="connsiteY0" fmla="*/ 128835 h 161431"/>
                <a:gd name="connsiteX1" fmla="*/ 23904 w 149013"/>
                <a:gd name="connsiteY1" fmla="*/ 145910 h 161431"/>
                <a:gd name="connsiteX2" fmla="*/ 36322 w 149013"/>
                <a:gd name="connsiteY2" fmla="*/ 151187 h 161431"/>
                <a:gd name="connsiteX3" fmla="*/ 49051 w 149013"/>
                <a:gd name="connsiteY3" fmla="*/ 153360 h 161431"/>
                <a:gd name="connsiteX4" fmla="*/ 62400 w 149013"/>
                <a:gd name="connsiteY4" fmla="*/ 153360 h 161431"/>
                <a:gd name="connsiteX5" fmla="*/ 72955 w 149013"/>
                <a:gd name="connsiteY5" fmla="*/ 155533 h 161431"/>
                <a:gd name="connsiteX6" fmla="*/ 84441 w 149013"/>
                <a:gd name="connsiteY6" fmla="*/ 161742 h 161431"/>
                <a:gd name="connsiteX7" fmla="*/ 90650 w 149013"/>
                <a:gd name="connsiteY7" fmla="*/ 161742 h 161431"/>
                <a:gd name="connsiteX8" fmla="*/ 96859 w 149013"/>
                <a:gd name="connsiteY8" fmla="*/ 160811 h 161431"/>
                <a:gd name="connsiteX9" fmla="*/ 102137 w 149013"/>
                <a:gd name="connsiteY9" fmla="*/ 160811 h 161431"/>
                <a:gd name="connsiteX10" fmla="*/ 107104 w 149013"/>
                <a:gd name="connsiteY10" fmla="*/ 156465 h 161431"/>
                <a:gd name="connsiteX11" fmla="*/ 116728 w 149013"/>
                <a:gd name="connsiteY11" fmla="*/ 138459 h 161431"/>
                <a:gd name="connsiteX12" fmla="*/ 121695 w 149013"/>
                <a:gd name="connsiteY12" fmla="*/ 118280 h 161431"/>
                <a:gd name="connsiteX13" fmla="*/ 131319 w 149013"/>
                <a:gd name="connsiteY13" fmla="*/ 101516 h 161431"/>
                <a:gd name="connsiteX14" fmla="*/ 133181 w 149013"/>
                <a:gd name="connsiteY14" fmla="*/ 97170 h 161431"/>
                <a:gd name="connsiteX15" fmla="*/ 134423 w 149013"/>
                <a:gd name="connsiteY15" fmla="*/ 96238 h 161431"/>
                <a:gd name="connsiteX16" fmla="*/ 136286 w 149013"/>
                <a:gd name="connsiteY16" fmla="*/ 94065 h 161431"/>
                <a:gd name="connsiteX17" fmla="*/ 138459 w 149013"/>
                <a:gd name="connsiteY17" fmla="*/ 94065 h 161431"/>
                <a:gd name="connsiteX18" fmla="*/ 141563 w 149013"/>
                <a:gd name="connsiteY18" fmla="*/ 94065 h 161431"/>
                <a:gd name="connsiteX19" fmla="*/ 147772 w 149013"/>
                <a:gd name="connsiteY19" fmla="*/ 91892 h 161431"/>
                <a:gd name="connsiteX20" fmla="*/ 140632 w 149013"/>
                <a:gd name="connsiteY20" fmla="*/ 76991 h 161431"/>
                <a:gd name="connsiteX21" fmla="*/ 133181 w 149013"/>
                <a:gd name="connsiteY21" fmla="*/ 64262 h 161431"/>
                <a:gd name="connsiteX22" fmla="*/ 126972 w 149013"/>
                <a:gd name="connsiteY22" fmla="*/ 47498 h 161431"/>
                <a:gd name="connsiteX23" fmla="*/ 134423 w 149013"/>
                <a:gd name="connsiteY23" fmla="*/ 44394 h 161431"/>
                <a:gd name="connsiteX24" fmla="*/ 140632 w 149013"/>
                <a:gd name="connsiteY24" fmla="*/ 40047 h 161431"/>
                <a:gd name="connsiteX25" fmla="*/ 145910 w 149013"/>
                <a:gd name="connsiteY25" fmla="*/ 34770 h 161431"/>
                <a:gd name="connsiteX26" fmla="*/ 150877 w 149013"/>
                <a:gd name="connsiteY26" fmla="*/ 31666 h 161431"/>
                <a:gd name="connsiteX27" fmla="*/ 145910 w 149013"/>
                <a:gd name="connsiteY27" fmla="*/ 22042 h 161431"/>
                <a:gd name="connsiteX28" fmla="*/ 134423 w 149013"/>
                <a:gd name="connsiteY28" fmla="*/ 10555 h 161431"/>
                <a:gd name="connsiteX29" fmla="*/ 121695 w 149013"/>
                <a:gd name="connsiteY29" fmla="*/ 3104 h 161431"/>
                <a:gd name="connsiteX30" fmla="*/ 111450 w 149013"/>
                <a:gd name="connsiteY30" fmla="*/ 0 h 161431"/>
                <a:gd name="connsiteX31" fmla="*/ 105241 w 149013"/>
                <a:gd name="connsiteY31" fmla="*/ 9313 h 161431"/>
                <a:gd name="connsiteX32" fmla="*/ 99963 w 149013"/>
                <a:gd name="connsiteY32" fmla="*/ 17695 h 161431"/>
                <a:gd name="connsiteX33" fmla="*/ 94686 w 149013"/>
                <a:gd name="connsiteY33" fmla="*/ 27319 h 161431"/>
                <a:gd name="connsiteX34" fmla="*/ 90650 w 149013"/>
                <a:gd name="connsiteY34" fmla="*/ 40047 h 161431"/>
                <a:gd name="connsiteX35" fmla="*/ 84441 w 149013"/>
                <a:gd name="connsiteY35" fmla="*/ 40047 h 161431"/>
                <a:gd name="connsiteX36" fmla="*/ 78232 w 149013"/>
                <a:gd name="connsiteY36" fmla="*/ 40047 h 161431"/>
                <a:gd name="connsiteX37" fmla="*/ 74817 w 149013"/>
                <a:gd name="connsiteY37" fmla="*/ 40047 h 161431"/>
                <a:gd name="connsiteX38" fmla="*/ 72955 w 149013"/>
                <a:gd name="connsiteY38" fmla="*/ 42221 h 161431"/>
                <a:gd name="connsiteX39" fmla="*/ 72955 w 149013"/>
                <a:gd name="connsiteY39" fmla="*/ 44394 h 161431"/>
                <a:gd name="connsiteX40" fmla="*/ 72955 w 149013"/>
                <a:gd name="connsiteY40" fmla="*/ 46256 h 161431"/>
                <a:gd name="connsiteX41" fmla="*/ 70782 w 149013"/>
                <a:gd name="connsiteY41" fmla="*/ 47498 h 161431"/>
                <a:gd name="connsiteX42" fmla="*/ 70782 w 149013"/>
                <a:gd name="connsiteY42" fmla="*/ 49671 h 161431"/>
                <a:gd name="connsiteX43" fmla="*/ 67677 w 149013"/>
                <a:gd name="connsiteY43" fmla="*/ 53707 h 161431"/>
                <a:gd name="connsiteX44" fmla="*/ 63641 w 149013"/>
                <a:gd name="connsiteY44" fmla="*/ 57122 h 161431"/>
                <a:gd name="connsiteX45" fmla="*/ 40668 w 149013"/>
                <a:gd name="connsiteY45" fmla="*/ 60226 h 161431"/>
                <a:gd name="connsiteX46" fmla="*/ 31355 w 149013"/>
                <a:gd name="connsiteY46" fmla="*/ 75128 h 161431"/>
                <a:gd name="connsiteX47" fmla="*/ 23904 w 149013"/>
                <a:gd name="connsiteY47" fmla="*/ 79164 h 161431"/>
                <a:gd name="connsiteX48" fmla="*/ 16764 w 149013"/>
                <a:gd name="connsiteY48" fmla="*/ 76991 h 161431"/>
                <a:gd name="connsiteX49" fmla="*/ 9313 w 149013"/>
                <a:gd name="connsiteY49" fmla="*/ 76991 h 161431"/>
                <a:gd name="connsiteX50" fmla="*/ 0 w 149013"/>
                <a:gd name="connsiteY50" fmla="*/ 81337 h 161431"/>
                <a:gd name="connsiteX51" fmla="*/ 2173 w 149013"/>
                <a:gd name="connsiteY51" fmla="*/ 106793 h 16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9013" h="161431">
                  <a:moveTo>
                    <a:pt x="11486" y="128835"/>
                  </a:moveTo>
                  <a:lnTo>
                    <a:pt x="23904" y="145910"/>
                  </a:lnTo>
                  <a:lnTo>
                    <a:pt x="36322" y="151187"/>
                  </a:lnTo>
                  <a:lnTo>
                    <a:pt x="49051" y="153360"/>
                  </a:lnTo>
                  <a:lnTo>
                    <a:pt x="62400" y="153360"/>
                  </a:lnTo>
                  <a:lnTo>
                    <a:pt x="72955" y="155533"/>
                  </a:lnTo>
                  <a:lnTo>
                    <a:pt x="84441" y="161742"/>
                  </a:lnTo>
                  <a:lnTo>
                    <a:pt x="90650" y="161742"/>
                  </a:lnTo>
                  <a:lnTo>
                    <a:pt x="96859" y="160811"/>
                  </a:lnTo>
                  <a:lnTo>
                    <a:pt x="102137" y="160811"/>
                  </a:lnTo>
                  <a:lnTo>
                    <a:pt x="107104" y="156465"/>
                  </a:lnTo>
                  <a:lnTo>
                    <a:pt x="116728" y="138459"/>
                  </a:lnTo>
                  <a:lnTo>
                    <a:pt x="121695" y="118280"/>
                  </a:lnTo>
                  <a:lnTo>
                    <a:pt x="131319" y="101516"/>
                  </a:lnTo>
                  <a:lnTo>
                    <a:pt x="133181" y="97170"/>
                  </a:lnTo>
                  <a:lnTo>
                    <a:pt x="134423" y="96238"/>
                  </a:lnTo>
                  <a:lnTo>
                    <a:pt x="136286" y="94065"/>
                  </a:lnTo>
                  <a:lnTo>
                    <a:pt x="138459" y="94065"/>
                  </a:lnTo>
                  <a:lnTo>
                    <a:pt x="141563" y="94065"/>
                  </a:lnTo>
                  <a:lnTo>
                    <a:pt x="147772" y="91892"/>
                  </a:lnTo>
                  <a:lnTo>
                    <a:pt x="140632" y="76991"/>
                  </a:lnTo>
                  <a:lnTo>
                    <a:pt x="133181" y="64262"/>
                  </a:lnTo>
                  <a:lnTo>
                    <a:pt x="126972" y="47498"/>
                  </a:lnTo>
                  <a:lnTo>
                    <a:pt x="134423" y="44394"/>
                  </a:lnTo>
                  <a:lnTo>
                    <a:pt x="140632" y="40047"/>
                  </a:lnTo>
                  <a:lnTo>
                    <a:pt x="145910" y="34770"/>
                  </a:lnTo>
                  <a:lnTo>
                    <a:pt x="150877" y="31666"/>
                  </a:lnTo>
                  <a:lnTo>
                    <a:pt x="145910" y="22042"/>
                  </a:lnTo>
                  <a:lnTo>
                    <a:pt x="134423" y="10555"/>
                  </a:lnTo>
                  <a:lnTo>
                    <a:pt x="121695" y="3104"/>
                  </a:lnTo>
                  <a:lnTo>
                    <a:pt x="111450" y="0"/>
                  </a:lnTo>
                  <a:lnTo>
                    <a:pt x="105241" y="9313"/>
                  </a:lnTo>
                  <a:lnTo>
                    <a:pt x="99963" y="17695"/>
                  </a:lnTo>
                  <a:lnTo>
                    <a:pt x="94686" y="27319"/>
                  </a:lnTo>
                  <a:lnTo>
                    <a:pt x="90650" y="40047"/>
                  </a:lnTo>
                  <a:lnTo>
                    <a:pt x="84441" y="40047"/>
                  </a:lnTo>
                  <a:lnTo>
                    <a:pt x="78232" y="40047"/>
                  </a:lnTo>
                  <a:lnTo>
                    <a:pt x="74817" y="40047"/>
                  </a:lnTo>
                  <a:lnTo>
                    <a:pt x="72955" y="42221"/>
                  </a:lnTo>
                  <a:lnTo>
                    <a:pt x="72955" y="44394"/>
                  </a:lnTo>
                  <a:lnTo>
                    <a:pt x="72955" y="46256"/>
                  </a:lnTo>
                  <a:lnTo>
                    <a:pt x="70782" y="47498"/>
                  </a:lnTo>
                  <a:lnTo>
                    <a:pt x="70782" y="49671"/>
                  </a:lnTo>
                  <a:lnTo>
                    <a:pt x="67677" y="53707"/>
                  </a:lnTo>
                  <a:lnTo>
                    <a:pt x="63641" y="57122"/>
                  </a:lnTo>
                  <a:lnTo>
                    <a:pt x="40668" y="60226"/>
                  </a:lnTo>
                  <a:lnTo>
                    <a:pt x="31355" y="75128"/>
                  </a:lnTo>
                  <a:lnTo>
                    <a:pt x="23904" y="79164"/>
                  </a:lnTo>
                  <a:lnTo>
                    <a:pt x="16764" y="76991"/>
                  </a:lnTo>
                  <a:lnTo>
                    <a:pt x="9313" y="76991"/>
                  </a:lnTo>
                  <a:lnTo>
                    <a:pt x="0" y="81337"/>
                  </a:lnTo>
                  <a:lnTo>
                    <a:pt x="2173" y="10679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8" name="Freeform: Shape 47">
              <a:extLst>
                <a:ext uri="{FF2B5EF4-FFF2-40B4-BE49-F238E27FC236}">
                  <a16:creationId xmlns:a16="http://schemas.microsoft.com/office/drawing/2014/main" id="{65D9881E-F42B-4D48-BFB1-256AB21722AE}"/>
                </a:ext>
              </a:extLst>
            </p:cNvPr>
            <p:cNvSpPr/>
            <p:nvPr/>
          </p:nvSpPr>
          <p:spPr>
            <a:xfrm>
              <a:off x="6961689" y="5762343"/>
              <a:ext cx="15522" cy="46567"/>
            </a:xfrm>
            <a:custGeom>
              <a:avLst/>
              <a:gdLst>
                <a:gd name="connsiteX0" fmla="*/ 7140 w 15522"/>
                <a:gd name="connsiteY0" fmla="*/ 46567 h 46566"/>
                <a:gd name="connsiteX1" fmla="*/ 11486 w 15522"/>
                <a:gd name="connsiteY1" fmla="*/ 42531 h 46566"/>
                <a:gd name="connsiteX2" fmla="*/ 12418 w 15522"/>
                <a:gd name="connsiteY2" fmla="*/ 40358 h 46566"/>
                <a:gd name="connsiteX3" fmla="*/ 12418 w 15522"/>
                <a:gd name="connsiteY3" fmla="*/ 39116 h 46566"/>
                <a:gd name="connsiteX4" fmla="*/ 12418 w 15522"/>
                <a:gd name="connsiteY4" fmla="*/ 37253 h 46566"/>
                <a:gd name="connsiteX5" fmla="*/ 12418 w 15522"/>
                <a:gd name="connsiteY5" fmla="*/ 35080 h 46566"/>
                <a:gd name="connsiteX6" fmla="*/ 12418 w 15522"/>
                <a:gd name="connsiteY6" fmla="*/ 32907 h 46566"/>
                <a:gd name="connsiteX7" fmla="*/ 14591 w 15522"/>
                <a:gd name="connsiteY7" fmla="*/ 31976 h 46566"/>
                <a:gd name="connsiteX8" fmla="*/ 17695 w 15522"/>
                <a:gd name="connsiteY8" fmla="*/ 29803 h 46566"/>
                <a:gd name="connsiteX9" fmla="*/ 17695 w 15522"/>
                <a:gd name="connsiteY9" fmla="*/ 20179 h 46566"/>
                <a:gd name="connsiteX10" fmla="*/ 17695 w 15522"/>
                <a:gd name="connsiteY10" fmla="*/ 12728 h 46566"/>
                <a:gd name="connsiteX11" fmla="*/ 16764 w 15522"/>
                <a:gd name="connsiteY11" fmla="*/ 9624 h 46566"/>
                <a:gd name="connsiteX12" fmla="*/ 12418 w 15522"/>
                <a:gd name="connsiteY12" fmla="*/ 5278 h 46566"/>
                <a:gd name="connsiteX13" fmla="*/ 9313 w 15522"/>
                <a:gd name="connsiteY13" fmla="*/ 3415 h 46566"/>
                <a:gd name="connsiteX14" fmla="*/ 2173 w 15522"/>
                <a:gd name="connsiteY14" fmla="*/ 0 h 46566"/>
                <a:gd name="connsiteX15" fmla="*/ 0 w 15522"/>
                <a:gd name="connsiteY15" fmla="*/ 12728 h 46566"/>
                <a:gd name="connsiteX16" fmla="*/ 0 w 15522"/>
                <a:gd name="connsiteY16" fmla="*/ 25457 h 46566"/>
                <a:gd name="connsiteX17" fmla="*/ 7140 w 15522"/>
                <a:gd name="connsiteY17" fmla="*/ 37253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22" h="46566">
                  <a:moveTo>
                    <a:pt x="7140" y="46567"/>
                  </a:moveTo>
                  <a:lnTo>
                    <a:pt x="11486" y="42531"/>
                  </a:lnTo>
                  <a:lnTo>
                    <a:pt x="12418" y="40358"/>
                  </a:lnTo>
                  <a:lnTo>
                    <a:pt x="12418" y="39116"/>
                  </a:lnTo>
                  <a:lnTo>
                    <a:pt x="12418" y="37253"/>
                  </a:lnTo>
                  <a:lnTo>
                    <a:pt x="12418" y="35080"/>
                  </a:lnTo>
                  <a:lnTo>
                    <a:pt x="12418" y="32907"/>
                  </a:lnTo>
                  <a:lnTo>
                    <a:pt x="14591" y="31976"/>
                  </a:lnTo>
                  <a:lnTo>
                    <a:pt x="17695" y="29803"/>
                  </a:lnTo>
                  <a:lnTo>
                    <a:pt x="17695" y="20179"/>
                  </a:lnTo>
                  <a:lnTo>
                    <a:pt x="17695" y="12728"/>
                  </a:lnTo>
                  <a:lnTo>
                    <a:pt x="16764" y="9624"/>
                  </a:lnTo>
                  <a:lnTo>
                    <a:pt x="12418" y="5278"/>
                  </a:lnTo>
                  <a:lnTo>
                    <a:pt x="9313" y="3415"/>
                  </a:lnTo>
                  <a:lnTo>
                    <a:pt x="2173" y="0"/>
                  </a:lnTo>
                  <a:lnTo>
                    <a:pt x="0" y="12728"/>
                  </a:lnTo>
                  <a:lnTo>
                    <a:pt x="0" y="25457"/>
                  </a:lnTo>
                  <a:lnTo>
                    <a:pt x="7140" y="3725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9" name="Freeform: Shape 48">
              <a:extLst>
                <a:ext uri="{FF2B5EF4-FFF2-40B4-BE49-F238E27FC236}">
                  <a16:creationId xmlns:a16="http://schemas.microsoft.com/office/drawing/2014/main" id="{84576D9A-54F2-458B-9655-2FD0377F9750}"/>
                </a:ext>
              </a:extLst>
            </p:cNvPr>
            <p:cNvSpPr/>
            <p:nvPr/>
          </p:nvSpPr>
          <p:spPr>
            <a:xfrm>
              <a:off x="7269030" y="5852372"/>
              <a:ext cx="58985" cy="31045"/>
            </a:xfrm>
            <a:custGeom>
              <a:avLst/>
              <a:gdLst>
                <a:gd name="connsiteX0" fmla="*/ 12418 w 58984"/>
                <a:gd name="connsiteY0" fmla="*/ 28561 h 31044"/>
                <a:gd name="connsiteX1" fmla="*/ 17695 w 58984"/>
                <a:gd name="connsiteY1" fmla="*/ 29492 h 31044"/>
                <a:gd name="connsiteX2" fmla="*/ 23904 w 58984"/>
                <a:gd name="connsiteY2" fmla="*/ 31666 h 31044"/>
                <a:gd name="connsiteX3" fmla="*/ 60537 w 58984"/>
                <a:gd name="connsiteY3" fmla="*/ 21110 h 31044"/>
                <a:gd name="connsiteX4" fmla="*/ 60537 w 58984"/>
                <a:gd name="connsiteY4" fmla="*/ 931 h 31044"/>
                <a:gd name="connsiteX5" fmla="*/ 59605 w 58984"/>
                <a:gd name="connsiteY5" fmla="*/ 0 h 31044"/>
                <a:gd name="connsiteX6" fmla="*/ 50913 w 58984"/>
                <a:gd name="connsiteY6" fmla="*/ 0 h 31044"/>
                <a:gd name="connsiteX7" fmla="*/ 38495 w 58984"/>
                <a:gd name="connsiteY7" fmla="*/ 9624 h 31044"/>
                <a:gd name="connsiteX8" fmla="*/ 21731 w 58984"/>
                <a:gd name="connsiteY8" fmla="*/ 14901 h 31044"/>
                <a:gd name="connsiteX9" fmla="*/ 0 w 58984"/>
                <a:gd name="connsiteY9" fmla="*/ 17075 h 31044"/>
                <a:gd name="connsiteX10" fmla="*/ 0 w 58984"/>
                <a:gd name="connsiteY10" fmla="*/ 24215 h 31044"/>
                <a:gd name="connsiteX11" fmla="*/ 5277 w 58984"/>
                <a:gd name="connsiteY11" fmla="*/ 26388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984" h="31044">
                  <a:moveTo>
                    <a:pt x="12418" y="28561"/>
                  </a:moveTo>
                  <a:lnTo>
                    <a:pt x="17695" y="29492"/>
                  </a:lnTo>
                  <a:lnTo>
                    <a:pt x="23904" y="31666"/>
                  </a:lnTo>
                  <a:lnTo>
                    <a:pt x="60537" y="21110"/>
                  </a:lnTo>
                  <a:lnTo>
                    <a:pt x="60537" y="931"/>
                  </a:lnTo>
                  <a:lnTo>
                    <a:pt x="59605" y="0"/>
                  </a:lnTo>
                  <a:lnTo>
                    <a:pt x="50913" y="0"/>
                  </a:lnTo>
                  <a:lnTo>
                    <a:pt x="38495" y="9624"/>
                  </a:lnTo>
                  <a:lnTo>
                    <a:pt x="21731" y="14901"/>
                  </a:lnTo>
                  <a:lnTo>
                    <a:pt x="0" y="17075"/>
                  </a:lnTo>
                  <a:lnTo>
                    <a:pt x="0" y="24215"/>
                  </a:lnTo>
                  <a:lnTo>
                    <a:pt x="5277" y="2638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0" name="Freeform: Shape 49">
              <a:extLst>
                <a:ext uri="{FF2B5EF4-FFF2-40B4-BE49-F238E27FC236}">
                  <a16:creationId xmlns:a16="http://schemas.microsoft.com/office/drawing/2014/main" id="{C3BE2BA3-4660-4B04-BE4F-54375EEDBAAC}"/>
                </a:ext>
              </a:extLst>
            </p:cNvPr>
            <p:cNvSpPr/>
            <p:nvPr/>
          </p:nvSpPr>
          <p:spPr>
            <a:xfrm>
              <a:off x="7008566" y="5801459"/>
              <a:ext cx="291819" cy="152118"/>
            </a:xfrm>
            <a:custGeom>
              <a:avLst/>
              <a:gdLst>
                <a:gd name="connsiteX0" fmla="*/ 207378 w 291819"/>
                <a:gd name="connsiteY0" fmla="*/ 60537 h 152118"/>
                <a:gd name="connsiteX1" fmla="*/ 192787 w 291819"/>
                <a:gd name="connsiteY1" fmla="*/ 49982 h 152118"/>
                <a:gd name="connsiteX2" fmla="*/ 175091 w 291819"/>
                <a:gd name="connsiteY2" fmla="*/ 38185 h 152118"/>
                <a:gd name="connsiteX3" fmla="*/ 153050 w 291819"/>
                <a:gd name="connsiteY3" fmla="*/ 30734 h 152118"/>
                <a:gd name="connsiteX4" fmla="*/ 135354 w 291819"/>
                <a:gd name="connsiteY4" fmla="*/ 23283 h 152118"/>
                <a:gd name="connsiteX5" fmla="*/ 120763 w 291819"/>
                <a:gd name="connsiteY5" fmla="*/ 14901 h 152118"/>
                <a:gd name="connsiteX6" fmla="*/ 102137 w 291819"/>
                <a:gd name="connsiteY6" fmla="*/ 16143 h 152118"/>
                <a:gd name="connsiteX7" fmla="*/ 89719 w 291819"/>
                <a:gd name="connsiteY7" fmla="*/ 20179 h 152118"/>
                <a:gd name="connsiteX8" fmla="*/ 80095 w 291819"/>
                <a:gd name="connsiteY8" fmla="*/ 25456 h 152118"/>
                <a:gd name="connsiteX9" fmla="*/ 70782 w 291819"/>
                <a:gd name="connsiteY9" fmla="*/ 35080 h 152118"/>
                <a:gd name="connsiteX10" fmla="*/ 70782 w 291819"/>
                <a:gd name="connsiteY10" fmla="*/ 38185 h 152118"/>
                <a:gd name="connsiteX11" fmla="*/ 67677 w 291819"/>
                <a:gd name="connsiteY11" fmla="*/ 38185 h 152118"/>
                <a:gd name="connsiteX12" fmla="*/ 67677 w 291819"/>
                <a:gd name="connsiteY12" fmla="*/ 35080 h 152118"/>
                <a:gd name="connsiteX13" fmla="*/ 60537 w 291819"/>
                <a:gd name="connsiteY13" fmla="*/ 25456 h 152118"/>
                <a:gd name="connsiteX14" fmla="*/ 55259 w 291819"/>
                <a:gd name="connsiteY14" fmla="*/ 14901 h 152118"/>
                <a:gd name="connsiteX15" fmla="*/ 50913 w 291819"/>
                <a:gd name="connsiteY15" fmla="*/ 1242 h 152118"/>
                <a:gd name="connsiteX16" fmla="*/ 36322 w 291819"/>
                <a:gd name="connsiteY16" fmla="*/ 0 h 152118"/>
                <a:gd name="connsiteX17" fmla="*/ 26078 w 291819"/>
                <a:gd name="connsiteY17" fmla="*/ 0 h 152118"/>
                <a:gd name="connsiteX18" fmla="*/ 14591 w 291819"/>
                <a:gd name="connsiteY18" fmla="*/ 0 h 152118"/>
                <a:gd name="connsiteX19" fmla="*/ 0 w 291819"/>
                <a:gd name="connsiteY19" fmla="*/ 1242 h 152118"/>
                <a:gd name="connsiteX20" fmla="*/ 0 w 291819"/>
                <a:gd name="connsiteY20" fmla="*/ 10866 h 152118"/>
                <a:gd name="connsiteX21" fmla="*/ 9313 w 291819"/>
                <a:gd name="connsiteY21" fmla="*/ 14901 h 152118"/>
                <a:gd name="connsiteX22" fmla="*/ 20800 w 291819"/>
                <a:gd name="connsiteY22" fmla="*/ 20179 h 152118"/>
                <a:gd name="connsiteX23" fmla="*/ 31355 w 291819"/>
                <a:gd name="connsiteY23" fmla="*/ 22352 h 152118"/>
                <a:gd name="connsiteX24" fmla="*/ 29182 w 291819"/>
                <a:gd name="connsiteY24" fmla="*/ 25456 h 152118"/>
                <a:gd name="connsiteX25" fmla="*/ 28250 w 291819"/>
                <a:gd name="connsiteY25" fmla="*/ 27630 h 152118"/>
                <a:gd name="connsiteX26" fmla="*/ 26078 w 291819"/>
                <a:gd name="connsiteY26" fmla="*/ 29803 h 152118"/>
                <a:gd name="connsiteX27" fmla="*/ 23904 w 291819"/>
                <a:gd name="connsiteY27" fmla="*/ 29803 h 152118"/>
                <a:gd name="connsiteX28" fmla="*/ 20800 w 291819"/>
                <a:gd name="connsiteY28" fmla="*/ 30734 h 152118"/>
                <a:gd name="connsiteX29" fmla="*/ 29182 w 291819"/>
                <a:gd name="connsiteY29" fmla="*/ 42531 h 152118"/>
                <a:gd name="connsiteX30" fmla="*/ 42842 w 291819"/>
                <a:gd name="connsiteY30" fmla="*/ 49982 h 152118"/>
                <a:gd name="connsiteX31" fmla="*/ 58364 w 291819"/>
                <a:gd name="connsiteY31" fmla="*/ 53086 h 152118"/>
                <a:gd name="connsiteX32" fmla="*/ 75128 w 291819"/>
                <a:gd name="connsiteY32" fmla="*/ 58364 h 152118"/>
                <a:gd name="connsiteX33" fmla="*/ 89719 w 291819"/>
                <a:gd name="connsiteY33" fmla="*/ 62710 h 152118"/>
                <a:gd name="connsiteX34" fmla="*/ 102137 w 291819"/>
                <a:gd name="connsiteY34" fmla="*/ 72023 h 152118"/>
                <a:gd name="connsiteX35" fmla="*/ 111450 w 291819"/>
                <a:gd name="connsiteY35" fmla="*/ 87856 h 152118"/>
                <a:gd name="connsiteX36" fmla="*/ 113623 w 291819"/>
                <a:gd name="connsiteY36" fmla="*/ 92202 h 152118"/>
                <a:gd name="connsiteX37" fmla="*/ 111450 w 291819"/>
                <a:gd name="connsiteY37" fmla="*/ 95307 h 152118"/>
                <a:gd name="connsiteX38" fmla="*/ 109277 w 291819"/>
                <a:gd name="connsiteY38" fmla="*/ 99653 h 152118"/>
                <a:gd name="connsiteX39" fmla="*/ 107414 w 291819"/>
                <a:gd name="connsiteY39" fmla="*/ 102757 h 152118"/>
                <a:gd name="connsiteX40" fmla="*/ 106172 w 291819"/>
                <a:gd name="connsiteY40" fmla="*/ 109277 h 152118"/>
                <a:gd name="connsiteX41" fmla="*/ 104310 w 291819"/>
                <a:gd name="connsiteY41" fmla="*/ 116417 h 152118"/>
                <a:gd name="connsiteX42" fmla="*/ 122005 w 291819"/>
                <a:gd name="connsiteY42" fmla="*/ 114554 h 152118"/>
                <a:gd name="connsiteX43" fmla="*/ 135354 w 291819"/>
                <a:gd name="connsiteY43" fmla="*/ 116417 h 152118"/>
                <a:gd name="connsiteX44" fmla="*/ 147772 w 291819"/>
                <a:gd name="connsiteY44" fmla="*/ 119832 h 152118"/>
                <a:gd name="connsiteX45" fmla="*/ 160500 w 291819"/>
                <a:gd name="connsiteY45" fmla="*/ 126972 h 152118"/>
                <a:gd name="connsiteX46" fmla="*/ 172918 w 291819"/>
                <a:gd name="connsiteY46" fmla="*/ 123868 h 152118"/>
                <a:gd name="connsiteX47" fmla="*/ 185336 w 291819"/>
                <a:gd name="connsiteY47" fmla="*/ 116417 h 152118"/>
                <a:gd name="connsiteX48" fmla="*/ 198996 w 291819"/>
                <a:gd name="connsiteY48" fmla="*/ 112381 h 152118"/>
                <a:gd name="connsiteX49" fmla="*/ 209241 w 291819"/>
                <a:gd name="connsiteY49" fmla="*/ 112381 h 152118"/>
                <a:gd name="connsiteX50" fmla="*/ 223831 w 291819"/>
                <a:gd name="connsiteY50" fmla="*/ 119832 h 152118"/>
                <a:gd name="connsiteX51" fmla="*/ 228178 w 291819"/>
                <a:gd name="connsiteY51" fmla="*/ 123868 h 152118"/>
                <a:gd name="connsiteX52" fmla="*/ 231282 w 291819"/>
                <a:gd name="connsiteY52" fmla="*/ 129145 h 152118"/>
                <a:gd name="connsiteX53" fmla="*/ 235318 w 291819"/>
                <a:gd name="connsiteY53" fmla="*/ 136596 h 152118"/>
                <a:gd name="connsiteX54" fmla="*/ 238423 w 291819"/>
                <a:gd name="connsiteY54" fmla="*/ 139701 h 152118"/>
                <a:gd name="connsiteX55" fmla="*/ 243700 w 291819"/>
                <a:gd name="connsiteY55" fmla="*/ 144047 h 152118"/>
                <a:gd name="connsiteX56" fmla="*/ 249909 w 291819"/>
                <a:gd name="connsiteY56" fmla="*/ 146220 h 152118"/>
                <a:gd name="connsiteX57" fmla="*/ 253013 w 291819"/>
                <a:gd name="connsiteY57" fmla="*/ 147151 h 152118"/>
                <a:gd name="connsiteX58" fmla="*/ 257360 w 291819"/>
                <a:gd name="connsiteY58" fmla="*/ 147151 h 152118"/>
                <a:gd name="connsiteX59" fmla="*/ 260464 w 291819"/>
                <a:gd name="connsiteY59" fmla="*/ 147151 h 152118"/>
                <a:gd name="connsiteX60" fmla="*/ 264500 w 291819"/>
                <a:gd name="connsiteY60" fmla="*/ 149324 h 152118"/>
                <a:gd name="connsiteX61" fmla="*/ 267604 w 291819"/>
                <a:gd name="connsiteY61" fmla="*/ 152429 h 152118"/>
                <a:gd name="connsiteX62" fmla="*/ 291819 w 291819"/>
                <a:gd name="connsiteY62" fmla="*/ 152429 h 152118"/>
                <a:gd name="connsiteX63" fmla="*/ 291819 w 291819"/>
                <a:gd name="connsiteY63" fmla="*/ 144047 h 152118"/>
                <a:gd name="connsiteX64" fmla="*/ 270709 w 291819"/>
                <a:gd name="connsiteY64" fmla="*/ 132560 h 152118"/>
                <a:gd name="connsiteX65" fmla="*/ 253013 w 291819"/>
                <a:gd name="connsiteY65" fmla="*/ 117659 h 152118"/>
                <a:gd name="connsiteX66" fmla="*/ 240595 w 291819"/>
                <a:gd name="connsiteY66" fmla="*/ 99653 h 152118"/>
                <a:gd name="connsiteX67" fmla="*/ 236560 w 291819"/>
                <a:gd name="connsiteY67" fmla="*/ 97480 h 152118"/>
                <a:gd name="connsiteX68" fmla="*/ 235318 w 291819"/>
                <a:gd name="connsiteY68" fmla="*/ 97480 h 152118"/>
                <a:gd name="connsiteX69" fmla="*/ 236560 w 291819"/>
                <a:gd name="connsiteY69" fmla="*/ 95307 h 152118"/>
                <a:gd name="connsiteX70" fmla="*/ 238423 w 291819"/>
                <a:gd name="connsiteY70" fmla="*/ 94375 h 152118"/>
                <a:gd name="connsiteX71" fmla="*/ 242768 w 291819"/>
                <a:gd name="connsiteY71" fmla="*/ 94375 h 152118"/>
                <a:gd name="connsiteX72" fmla="*/ 245873 w 291819"/>
                <a:gd name="connsiteY72" fmla="*/ 92202 h 152118"/>
                <a:gd name="connsiteX73" fmla="*/ 248046 w 291819"/>
                <a:gd name="connsiteY73" fmla="*/ 92202 h 152118"/>
                <a:gd name="connsiteX74" fmla="*/ 248046 w 291819"/>
                <a:gd name="connsiteY74" fmla="*/ 82579 h 152118"/>
                <a:gd name="connsiteX75" fmla="*/ 236560 w 291819"/>
                <a:gd name="connsiteY75" fmla="*/ 80405 h 152118"/>
                <a:gd name="connsiteX76" fmla="*/ 228178 w 291819"/>
                <a:gd name="connsiteY76" fmla="*/ 77301 h 152118"/>
                <a:gd name="connsiteX77" fmla="*/ 214518 w 291819"/>
                <a:gd name="connsiteY77" fmla="*/ 7512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1819" h="152118">
                  <a:moveTo>
                    <a:pt x="207378" y="60537"/>
                  </a:moveTo>
                  <a:lnTo>
                    <a:pt x="192787" y="49982"/>
                  </a:lnTo>
                  <a:lnTo>
                    <a:pt x="175091" y="38185"/>
                  </a:lnTo>
                  <a:lnTo>
                    <a:pt x="153050" y="30734"/>
                  </a:lnTo>
                  <a:lnTo>
                    <a:pt x="135354" y="23283"/>
                  </a:lnTo>
                  <a:lnTo>
                    <a:pt x="120763" y="14901"/>
                  </a:lnTo>
                  <a:lnTo>
                    <a:pt x="102137" y="16143"/>
                  </a:lnTo>
                  <a:lnTo>
                    <a:pt x="89719" y="20179"/>
                  </a:lnTo>
                  <a:lnTo>
                    <a:pt x="80095" y="25456"/>
                  </a:lnTo>
                  <a:lnTo>
                    <a:pt x="70782" y="35080"/>
                  </a:lnTo>
                  <a:lnTo>
                    <a:pt x="70782" y="38185"/>
                  </a:lnTo>
                  <a:lnTo>
                    <a:pt x="67677" y="38185"/>
                  </a:lnTo>
                  <a:lnTo>
                    <a:pt x="67677" y="35080"/>
                  </a:lnTo>
                  <a:lnTo>
                    <a:pt x="60537" y="25456"/>
                  </a:lnTo>
                  <a:lnTo>
                    <a:pt x="55259" y="14901"/>
                  </a:lnTo>
                  <a:lnTo>
                    <a:pt x="50913" y="1242"/>
                  </a:lnTo>
                  <a:lnTo>
                    <a:pt x="36322" y="0"/>
                  </a:lnTo>
                  <a:lnTo>
                    <a:pt x="26078" y="0"/>
                  </a:lnTo>
                  <a:lnTo>
                    <a:pt x="14591" y="0"/>
                  </a:lnTo>
                  <a:lnTo>
                    <a:pt x="0" y="1242"/>
                  </a:lnTo>
                  <a:lnTo>
                    <a:pt x="0" y="10866"/>
                  </a:lnTo>
                  <a:lnTo>
                    <a:pt x="9313" y="14901"/>
                  </a:lnTo>
                  <a:lnTo>
                    <a:pt x="20800" y="20179"/>
                  </a:lnTo>
                  <a:lnTo>
                    <a:pt x="31355" y="22352"/>
                  </a:lnTo>
                  <a:lnTo>
                    <a:pt x="29182" y="25456"/>
                  </a:lnTo>
                  <a:lnTo>
                    <a:pt x="28250" y="27630"/>
                  </a:lnTo>
                  <a:lnTo>
                    <a:pt x="26078" y="29803"/>
                  </a:lnTo>
                  <a:lnTo>
                    <a:pt x="23904" y="29803"/>
                  </a:lnTo>
                  <a:lnTo>
                    <a:pt x="20800" y="30734"/>
                  </a:lnTo>
                  <a:lnTo>
                    <a:pt x="29182" y="42531"/>
                  </a:lnTo>
                  <a:lnTo>
                    <a:pt x="42842" y="49982"/>
                  </a:lnTo>
                  <a:lnTo>
                    <a:pt x="58364" y="53086"/>
                  </a:lnTo>
                  <a:lnTo>
                    <a:pt x="75128" y="58364"/>
                  </a:lnTo>
                  <a:lnTo>
                    <a:pt x="89719" y="62710"/>
                  </a:lnTo>
                  <a:lnTo>
                    <a:pt x="102137" y="72023"/>
                  </a:lnTo>
                  <a:lnTo>
                    <a:pt x="111450" y="87856"/>
                  </a:lnTo>
                  <a:lnTo>
                    <a:pt x="113623" y="92202"/>
                  </a:lnTo>
                  <a:lnTo>
                    <a:pt x="111450" y="95307"/>
                  </a:lnTo>
                  <a:lnTo>
                    <a:pt x="109277" y="99653"/>
                  </a:lnTo>
                  <a:lnTo>
                    <a:pt x="107414" y="102757"/>
                  </a:lnTo>
                  <a:lnTo>
                    <a:pt x="106172" y="109277"/>
                  </a:lnTo>
                  <a:lnTo>
                    <a:pt x="104310" y="116417"/>
                  </a:lnTo>
                  <a:lnTo>
                    <a:pt x="122005" y="114554"/>
                  </a:lnTo>
                  <a:lnTo>
                    <a:pt x="135354" y="116417"/>
                  </a:lnTo>
                  <a:lnTo>
                    <a:pt x="147772" y="119832"/>
                  </a:lnTo>
                  <a:lnTo>
                    <a:pt x="160500" y="126972"/>
                  </a:lnTo>
                  <a:lnTo>
                    <a:pt x="172918" y="123868"/>
                  </a:lnTo>
                  <a:lnTo>
                    <a:pt x="185336" y="116417"/>
                  </a:lnTo>
                  <a:lnTo>
                    <a:pt x="198996" y="112381"/>
                  </a:lnTo>
                  <a:lnTo>
                    <a:pt x="209241" y="112381"/>
                  </a:lnTo>
                  <a:lnTo>
                    <a:pt x="223831" y="119832"/>
                  </a:lnTo>
                  <a:lnTo>
                    <a:pt x="228178" y="123868"/>
                  </a:lnTo>
                  <a:lnTo>
                    <a:pt x="231282" y="129145"/>
                  </a:lnTo>
                  <a:lnTo>
                    <a:pt x="235318" y="136596"/>
                  </a:lnTo>
                  <a:lnTo>
                    <a:pt x="238423" y="139701"/>
                  </a:lnTo>
                  <a:lnTo>
                    <a:pt x="243700" y="144047"/>
                  </a:lnTo>
                  <a:lnTo>
                    <a:pt x="249909" y="146220"/>
                  </a:lnTo>
                  <a:lnTo>
                    <a:pt x="253013" y="147151"/>
                  </a:lnTo>
                  <a:lnTo>
                    <a:pt x="257360" y="147151"/>
                  </a:lnTo>
                  <a:lnTo>
                    <a:pt x="260464" y="147151"/>
                  </a:lnTo>
                  <a:lnTo>
                    <a:pt x="264500" y="149324"/>
                  </a:lnTo>
                  <a:lnTo>
                    <a:pt x="267604" y="152429"/>
                  </a:lnTo>
                  <a:lnTo>
                    <a:pt x="291819" y="152429"/>
                  </a:lnTo>
                  <a:lnTo>
                    <a:pt x="291819" y="144047"/>
                  </a:lnTo>
                  <a:lnTo>
                    <a:pt x="270709" y="132560"/>
                  </a:lnTo>
                  <a:lnTo>
                    <a:pt x="253013" y="117659"/>
                  </a:lnTo>
                  <a:lnTo>
                    <a:pt x="240595" y="99653"/>
                  </a:lnTo>
                  <a:lnTo>
                    <a:pt x="236560" y="97480"/>
                  </a:lnTo>
                  <a:lnTo>
                    <a:pt x="235318" y="97480"/>
                  </a:lnTo>
                  <a:lnTo>
                    <a:pt x="236560" y="95307"/>
                  </a:lnTo>
                  <a:lnTo>
                    <a:pt x="238423" y="94375"/>
                  </a:lnTo>
                  <a:lnTo>
                    <a:pt x="242768" y="94375"/>
                  </a:lnTo>
                  <a:lnTo>
                    <a:pt x="245873" y="92202"/>
                  </a:lnTo>
                  <a:lnTo>
                    <a:pt x="248046" y="92202"/>
                  </a:lnTo>
                  <a:lnTo>
                    <a:pt x="248046" y="82579"/>
                  </a:lnTo>
                  <a:lnTo>
                    <a:pt x="236560" y="80405"/>
                  </a:lnTo>
                  <a:lnTo>
                    <a:pt x="228178" y="77301"/>
                  </a:lnTo>
                  <a:lnTo>
                    <a:pt x="214518" y="751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1" name="Freeform: Shape 50">
              <a:extLst>
                <a:ext uri="{FF2B5EF4-FFF2-40B4-BE49-F238E27FC236}">
                  <a16:creationId xmlns:a16="http://schemas.microsoft.com/office/drawing/2014/main" id="{0CCFE066-EF8A-4910-882F-68C64A7F71CE}"/>
                </a:ext>
              </a:extLst>
            </p:cNvPr>
            <p:cNvSpPr/>
            <p:nvPr/>
          </p:nvSpPr>
          <p:spPr>
            <a:xfrm>
              <a:off x="7300385" y="5823811"/>
              <a:ext cx="37253" cy="34149"/>
            </a:xfrm>
            <a:custGeom>
              <a:avLst/>
              <a:gdLst>
                <a:gd name="connsiteX0" fmla="*/ 29182 w 37253"/>
                <a:gd name="connsiteY0" fmla="*/ 29492 h 34149"/>
                <a:gd name="connsiteX1" fmla="*/ 36322 w 37253"/>
                <a:gd name="connsiteY1" fmla="*/ 36012 h 34149"/>
                <a:gd name="connsiteX2" fmla="*/ 39426 w 37253"/>
                <a:gd name="connsiteY2" fmla="*/ 36012 h 34149"/>
                <a:gd name="connsiteX3" fmla="*/ 36322 w 37253"/>
                <a:gd name="connsiteY3" fmla="*/ 22352 h 34149"/>
                <a:gd name="connsiteX4" fmla="*/ 29182 w 37253"/>
                <a:gd name="connsiteY4" fmla="*/ 10555 h 34149"/>
                <a:gd name="connsiteX5" fmla="*/ 19558 w 37253"/>
                <a:gd name="connsiteY5" fmla="*/ 0 h 34149"/>
                <a:gd name="connsiteX6" fmla="*/ 0 w 37253"/>
                <a:gd name="connsiteY6" fmla="*/ 0 h 34149"/>
                <a:gd name="connsiteX7" fmla="*/ 7140 w 37253"/>
                <a:gd name="connsiteY7" fmla="*/ 10555 h 34149"/>
                <a:gd name="connsiteX8" fmla="*/ 17695 w 37253"/>
                <a:gd name="connsiteY8" fmla="*/ 18006 h 34149"/>
                <a:gd name="connsiteX9" fmla="*/ 27009 w 37253"/>
                <a:gd name="connsiteY9" fmla="*/ 27630 h 34149"/>
                <a:gd name="connsiteX10" fmla="*/ 28250 w 37253"/>
                <a:gd name="connsiteY10" fmla="*/ 28561 h 34149"/>
                <a:gd name="connsiteX11" fmla="*/ 29182 w 37253"/>
                <a:gd name="connsiteY11" fmla="*/ 2856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53" h="34149">
                  <a:moveTo>
                    <a:pt x="29182" y="29492"/>
                  </a:moveTo>
                  <a:lnTo>
                    <a:pt x="36322" y="36012"/>
                  </a:lnTo>
                  <a:lnTo>
                    <a:pt x="39426" y="36012"/>
                  </a:lnTo>
                  <a:lnTo>
                    <a:pt x="36322" y="22352"/>
                  </a:lnTo>
                  <a:lnTo>
                    <a:pt x="29182" y="10555"/>
                  </a:lnTo>
                  <a:lnTo>
                    <a:pt x="19558" y="0"/>
                  </a:lnTo>
                  <a:lnTo>
                    <a:pt x="0" y="0"/>
                  </a:lnTo>
                  <a:lnTo>
                    <a:pt x="7140" y="10555"/>
                  </a:lnTo>
                  <a:lnTo>
                    <a:pt x="17695" y="18006"/>
                  </a:lnTo>
                  <a:lnTo>
                    <a:pt x="27009" y="27630"/>
                  </a:lnTo>
                  <a:lnTo>
                    <a:pt x="28250" y="28561"/>
                  </a:lnTo>
                  <a:lnTo>
                    <a:pt x="29182" y="2856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2" name="Freeform: Shape 51">
              <a:extLst>
                <a:ext uri="{FF2B5EF4-FFF2-40B4-BE49-F238E27FC236}">
                  <a16:creationId xmlns:a16="http://schemas.microsoft.com/office/drawing/2014/main" id="{AC36BBD9-65C7-4F16-848C-93B8E225D998}"/>
                </a:ext>
              </a:extLst>
            </p:cNvPr>
            <p:cNvSpPr/>
            <p:nvPr/>
          </p:nvSpPr>
          <p:spPr>
            <a:xfrm>
              <a:off x="7503417" y="6096693"/>
              <a:ext cx="43462" cy="34149"/>
            </a:xfrm>
            <a:custGeom>
              <a:avLst/>
              <a:gdLst>
                <a:gd name="connsiteX0" fmla="*/ 14591 w 43462"/>
                <a:gd name="connsiteY0" fmla="*/ 20179 h 34149"/>
                <a:gd name="connsiteX1" fmla="*/ 23904 w 43462"/>
                <a:gd name="connsiteY1" fmla="*/ 27630 h 34149"/>
                <a:gd name="connsiteX2" fmla="*/ 33218 w 43462"/>
                <a:gd name="connsiteY2" fmla="*/ 35080 h 34149"/>
                <a:gd name="connsiteX3" fmla="*/ 45946 w 43462"/>
                <a:gd name="connsiteY3" fmla="*/ 35080 h 34149"/>
                <a:gd name="connsiteX4" fmla="*/ 45946 w 43462"/>
                <a:gd name="connsiteY4" fmla="*/ 24525 h 34149"/>
                <a:gd name="connsiteX5" fmla="*/ 26078 w 43462"/>
                <a:gd name="connsiteY5" fmla="*/ 12728 h 34149"/>
                <a:gd name="connsiteX6" fmla="*/ 9313 w 43462"/>
                <a:gd name="connsiteY6" fmla="*/ 0 h 34149"/>
                <a:gd name="connsiteX7" fmla="*/ 0 w 43462"/>
                <a:gd name="connsiteY7" fmla="*/ 0 h 34149"/>
                <a:gd name="connsiteX8" fmla="*/ 7140 w 43462"/>
                <a:gd name="connsiteY8" fmla="*/ 108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62" h="34149">
                  <a:moveTo>
                    <a:pt x="14591" y="20179"/>
                  </a:moveTo>
                  <a:lnTo>
                    <a:pt x="23904" y="27630"/>
                  </a:lnTo>
                  <a:lnTo>
                    <a:pt x="33218" y="35080"/>
                  </a:lnTo>
                  <a:lnTo>
                    <a:pt x="45946" y="35080"/>
                  </a:lnTo>
                  <a:lnTo>
                    <a:pt x="45946" y="24525"/>
                  </a:lnTo>
                  <a:lnTo>
                    <a:pt x="26078" y="12728"/>
                  </a:lnTo>
                  <a:lnTo>
                    <a:pt x="9313" y="0"/>
                  </a:lnTo>
                  <a:lnTo>
                    <a:pt x="0" y="0"/>
                  </a:lnTo>
                  <a:lnTo>
                    <a:pt x="7140" y="1086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3" name="Freeform: Shape 52">
              <a:extLst>
                <a:ext uri="{FF2B5EF4-FFF2-40B4-BE49-F238E27FC236}">
                  <a16:creationId xmlns:a16="http://schemas.microsoft.com/office/drawing/2014/main" id="{48F1188D-B149-4250-9A1E-B6E6AD1ED9DE}"/>
                </a:ext>
              </a:extLst>
            </p:cNvPr>
            <p:cNvSpPr/>
            <p:nvPr/>
          </p:nvSpPr>
          <p:spPr>
            <a:xfrm>
              <a:off x="7529494" y="6010079"/>
              <a:ext cx="18627" cy="31045"/>
            </a:xfrm>
            <a:custGeom>
              <a:avLst/>
              <a:gdLst>
                <a:gd name="connsiteX0" fmla="*/ 5277 w 18626"/>
                <a:gd name="connsiteY0" fmla="*/ 24215 h 31044"/>
                <a:gd name="connsiteX1" fmla="*/ 7140 w 18626"/>
                <a:gd name="connsiteY1" fmla="*/ 32907 h 31044"/>
                <a:gd name="connsiteX2" fmla="*/ 19868 w 18626"/>
                <a:gd name="connsiteY2" fmla="*/ 32907 h 31044"/>
                <a:gd name="connsiteX3" fmla="*/ 17695 w 18626"/>
                <a:gd name="connsiteY3" fmla="*/ 27630 h 31044"/>
                <a:gd name="connsiteX4" fmla="*/ 15522 w 18626"/>
                <a:gd name="connsiteY4" fmla="*/ 24215 h 31044"/>
                <a:gd name="connsiteX5" fmla="*/ 14591 w 18626"/>
                <a:gd name="connsiteY5" fmla="*/ 20179 h 31044"/>
                <a:gd name="connsiteX6" fmla="*/ 12418 w 18626"/>
                <a:gd name="connsiteY6" fmla="*/ 16764 h 31044"/>
                <a:gd name="connsiteX7" fmla="*/ 12418 w 18626"/>
                <a:gd name="connsiteY7" fmla="*/ 10555 h 31044"/>
                <a:gd name="connsiteX8" fmla="*/ 10244 w 18626"/>
                <a:gd name="connsiteY8" fmla="*/ 5278 h 31044"/>
                <a:gd name="connsiteX9" fmla="*/ 8382 w 18626"/>
                <a:gd name="connsiteY9" fmla="*/ 3104 h 31044"/>
                <a:gd name="connsiteX10" fmla="*/ 7140 w 18626"/>
                <a:gd name="connsiteY10" fmla="*/ 3104 h 31044"/>
                <a:gd name="connsiteX11" fmla="*/ 5277 w 18626"/>
                <a:gd name="connsiteY11" fmla="*/ 3104 h 31044"/>
                <a:gd name="connsiteX12" fmla="*/ 5277 w 18626"/>
                <a:gd name="connsiteY12" fmla="*/ 2173 h 31044"/>
                <a:gd name="connsiteX13" fmla="*/ 3104 w 18626"/>
                <a:gd name="connsiteY13" fmla="*/ 0 h 31044"/>
                <a:gd name="connsiteX14" fmla="*/ 0 w 18626"/>
                <a:gd name="connsiteY14" fmla="*/ 0 h 31044"/>
                <a:gd name="connsiteX15" fmla="*/ 0 w 18626"/>
                <a:gd name="connsiteY15" fmla="*/ 10555 h 31044"/>
                <a:gd name="connsiteX16" fmla="*/ 931 w 18626"/>
                <a:gd name="connsiteY16" fmla="*/ 18006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26" h="31044">
                  <a:moveTo>
                    <a:pt x="5277" y="24215"/>
                  </a:moveTo>
                  <a:lnTo>
                    <a:pt x="7140" y="32907"/>
                  </a:lnTo>
                  <a:lnTo>
                    <a:pt x="19868" y="32907"/>
                  </a:lnTo>
                  <a:lnTo>
                    <a:pt x="17695" y="27630"/>
                  </a:lnTo>
                  <a:lnTo>
                    <a:pt x="15522" y="24215"/>
                  </a:lnTo>
                  <a:lnTo>
                    <a:pt x="14591" y="20179"/>
                  </a:lnTo>
                  <a:lnTo>
                    <a:pt x="12418" y="16764"/>
                  </a:lnTo>
                  <a:lnTo>
                    <a:pt x="12418" y="10555"/>
                  </a:lnTo>
                  <a:lnTo>
                    <a:pt x="10244" y="5278"/>
                  </a:lnTo>
                  <a:lnTo>
                    <a:pt x="8382" y="3104"/>
                  </a:lnTo>
                  <a:lnTo>
                    <a:pt x="7140" y="3104"/>
                  </a:lnTo>
                  <a:lnTo>
                    <a:pt x="5277" y="3104"/>
                  </a:lnTo>
                  <a:lnTo>
                    <a:pt x="5277" y="2173"/>
                  </a:lnTo>
                  <a:lnTo>
                    <a:pt x="3104" y="0"/>
                  </a:lnTo>
                  <a:lnTo>
                    <a:pt x="0" y="0"/>
                  </a:lnTo>
                  <a:lnTo>
                    <a:pt x="0" y="10555"/>
                  </a:lnTo>
                  <a:lnTo>
                    <a:pt x="931" y="1800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4" name="Freeform: Shape 53">
              <a:extLst>
                <a:ext uri="{FF2B5EF4-FFF2-40B4-BE49-F238E27FC236}">
                  <a16:creationId xmlns:a16="http://schemas.microsoft.com/office/drawing/2014/main" id="{2D475F98-EF43-4DD1-B642-EAC26103FC49}"/>
                </a:ext>
              </a:extLst>
            </p:cNvPr>
            <p:cNvSpPr/>
            <p:nvPr/>
          </p:nvSpPr>
          <p:spPr>
            <a:xfrm>
              <a:off x="7059479" y="5873482"/>
              <a:ext cx="12418" cy="18627"/>
            </a:xfrm>
            <a:custGeom>
              <a:avLst/>
              <a:gdLst>
                <a:gd name="connsiteX0" fmla="*/ 0 w 12417"/>
                <a:gd name="connsiteY0" fmla="*/ 20179 h 18626"/>
                <a:gd name="connsiteX1" fmla="*/ 2173 w 12417"/>
                <a:gd name="connsiteY1" fmla="*/ 18006 h 18626"/>
                <a:gd name="connsiteX2" fmla="*/ 4346 w 12417"/>
                <a:gd name="connsiteY2" fmla="*/ 15833 h 18626"/>
                <a:gd name="connsiteX3" fmla="*/ 13660 w 12417"/>
                <a:gd name="connsiteY3" fmla="*/ 10555 h 18626"/>
                <a:gd name="connsiteX4" fmla="*/ 13660 w 12417"/>
                <a:gd name="connsiteY4" fmla="*/ 3104 h 18626"/>
                <a:gd name="connsiteX5" fmla="*/ 0 w 12417"/>
                <a:gd name="connsiteY5"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17" h="18626">
                  <a:moveTo>
                    <a:pt x="0" y="20179"/>
                  </a:moveTo>
                  <a:lnTo>
                    <a:pt x="2173" y="18006"/>
                  </a:lnTo>
                  <a:lnTo>
                    <a:pt x="4346" y="15833"/>
                  </a:lnTo>
                  <a:lnTo>
                    <a:pt x="13660" y="10555"/>
                  </a:lnTo>
                  <a:lnTo>
                    <a:pt x="13660" y="3104"/>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5" name="Freeform: Shape 54">
              <a:extLst>
                <a:ext uri="{FF2B5EF4-FFF2-40B4-BE49-F238E27FC236}">
                  <a16:creationId xmlns:a16="http://schemas.microsoft.com/office/drawing/2014/main" id="{F42D2741-E990-4202-8AEE-30C0A26C8763}"/>
                </a:ext>
              </a:extLst>
            </p:cNvPr>
            <p:cNvSpPr/>
            <p:nvPr/>
          </p:nvSpPr>
          <p:spPr>
            <a:xfrm>
              <a:off x="6836579" y="5928431"/>
              <a:ext cx="24836" cy="15522"/>
            </a:xfrm>
            <a:custGeom>
              <a:avLst/>
              <a:gdLst>
                <a:gd name="connsiteX0" fmla="*/ 7451 w 24835"/>
                <a:gd name="connsiteY0" fmla="*/ 9624 h 15522"/>
                <a:gd name="connsiteX1" fmla="*/ 12728 w 24835"/>
                <a:gd name="connsiteY1" fmla="*/ 12728 h 15522"/>
                <a:gd name="connsiteX2" fmla="*/ 17696 w 24835"/>
                <a:gd name="connsiteY2" fmla="*/ 14901 h 15522"/>
                <a:gd name="connsiteX3" fmla="*/ 22973 w 24835"/>
                <a:gd name="connsiteY3" fmla="*/ 17075 h 15522"/>
                <a:gd name="connsiteX4" fmla="*/ 22973 w 24835"/>
                <a:gd name="connsiteY4" fmla="*/ 12728 h 15522"/>
                <a:gd name="connsiteX5" fmla="*/ 27319 w 24835"/>
                <a:gd name="connsiteY5" fmla="*/ 12728 h 15522"/>
                <a:gd name="connsiteX6" fmla="*/ 27319 w 24835"/>
                <a:gd name="connsiteY6" fmla="*/ 5588 h 15522"/>
                <a:gd name="connsiteX7" fmla="*/ 22042 w 24835"/>
                <a:gd name="connsiteY7" fmla="*/ 4346 h 15522"/>
                <a:gd name="connsiteX8" fmla="*/ 17696 w 24835"/>
                <a:gd name="connsiteY8" fmla="*/ 2173 h 15522"/>
                <a:gd name="connsiteX9" fmla="*/ 12728 w 24835"/>
                <a:gd name="connsiteY9" fmla="*/ 2173 h 15522"/>
                <a:gd name="connsiteX10" fmla="*/ 7451 w 24835"/>
                <a:gd name="connsiteY10" fmla="*/ 2173 h 15522"/>
                <a:gd name="connsiteX11" fmla="*/ 0 w 24835"/>
                <a:gd name="connsiteY11" fmla="*/ 0 h 15522"/>
                <a:gd name="connsiteX12" fmla="*/ 3104 w 24835"/>
                <a:gd name="connsiteY12" fmla="*/ 558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35" h="15522">
                  <a:moveTo>
                    <a:pt x="7451" y="9624"/>
                  </a:moveTo>
                  <a:lnTo>
                    <a:pt x="12728" y="12728"/>
                  </a:lnTo>
                  <a:lnTo>
                    <a:pt x="17696" y="14901"/>
                  </a:lnTo>
                  <a:lnTo>
                    <a:pt x="22973" y="17075"/>
                  </a:lnTo>
                  <a:lnTo>
                    <a:pt x="22973" y="12728"/>
                  </a:lnTo>
                  <a:lnTo>
                    <a:pt x="27319" y="12728"/>
                  </a:lnTo>
                  <a:lnTo>
                    <a:pt x="27319" y="5588"/>
                  </a:lnTo>
                  <a:lnTo>
                    <a:pt x="22042" y="4346"/>
                  </a:lnTo>
                  <a:lnTo>
                    <a:pt x="17696" y="2173"/>
                  </a:lnTo>
                  <a:lnTo>
                    <a:pt x="12728" y="2173"/>
                  </a:lnTo>
                  <a:lnTo>
                    <a:pt x="7451" y="2173"/>
                  </a:lnTo>
                  <a:lnTo>
                    <a:pt x="0" y="0"/>
                  </a:lnTo>
                  <a:lnTo>
                    <a:pt x="3104" y="558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6" name="Freeform: Shape 55">
              <a:extLst>
                <a:ext uri="{FF2B5EF4-FFF2-40B4-BE49-F238E27FC236}">
                  <a16:creationId xmlns:a16="http://schemas.microsoft.com/office/drawing/2014/main" id="{8F2AF985-6E37-4BBC-87D5-4628037899A5}"/>
                </a:ext>
              </a:extLst>
            </p:cNvPr>
            <p:cNvSpPr/>
            <p:nvPr/>
          </p:nvSpPr>
          <p:spPr>
            <a:xfrm>
              <a:off x="6939958" y="5836539"/>
              <a:ext cx="18627" cy="9313"/>
            </a:xfrm>
            <a:custGeom>
              <a:avLst/>
              <a:gdLst>
                <a:gd name="connsiteX0" fmla="*/ 0 w 18626"/>
                <a:gd name="connsiteY0" fmla="*/ 0 h 9313"/>
                <a:gd name="connsiteX1" fmla="*/ 0 w 18626"/>
                <a:gd name="connsiteY1" fmla="*/ 10555 h 9313"/>
                <a:gd name="connsiteX2" fmla="*/ 19558 w 18626"/>
                <a:gd name="connsiteY2" fmla="*/ 10555 h 9313"/>
                <a:gd name="connsiteX3" fmla="*/ 19558 w 18626"/>
                <a:gd name="connsiteY3" fmla="*/ 3104 h 9313"/>
                <a:gd name="connsiteX4" fmla="*/ 18627 w 18626"/>
                <a:gd name="connsiteY4" fmla="*/ 2173 h 9313"/>
                <a:gd name="connsiteX5" fmla="*/ 16453 w 18626"/>
                <a:gd name="connsiteY5"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26" h="9313">
                  <a:moveTo>
                    <a:pt x="0" y="0"/>
                  </a:moveTo>
                  <a:lnTo>
                    <a:pt x="0" y="10555"/>
                  </a:lnTo>
                  <a:lnTo>
                    <a:pt x="19558" y="10555"/>
                  </a:lnTo>
                  <a:lnTo>
                    <a:pt x="19558" y="3104"/>
                  </a:lnTo>
                  <a:lnTo>
                    <a:pt x="18627" y="2173"/>
                  </a:lnTo>
                  <a:lnTo>
                    <a:pt x="16453"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7" name="Freeform: Shape 56">
              <a:extLst>
                <a:ext uri="{FF2B5EF4-FFF2-40B4-BE49-F238E27FC236}">
                  <a16:creationId xmlns:a16="http://schemas.microsoft.com/office/drawing/2014/main" id="{B3167A44-B250-4A1D-8C2D-2C6888A1F3CD}"/>
                </a:ext>
              </a:extLst>
            </p:cNvPr>
            <p:cNvSpPr/>
            <p:nvPr/>
          </p:nvSpPr>
          <p:spPr>
            <a:xfrm>
              <a:off x="6803361" y="5908563"/>
              <a:ext cx="34149" cy="15522"/>
            </a:xfrm>
            <a:custGeom>
              <a:avLst/>
              <a:gdLst>
                <a:gd name="connsiteX0" fmla="*/ 34459 w 34149"/>
                <a:gd name="connsiteY0" fmla="*/ 9313 h 15522"/>
                <a:gd name="connsiteX1" fmla="*/ 31355 w 34149"/>
                <a:gd name="connsiteY1" fmla="*/ 5277 h 15522"/>
                <a:gd name="connsiteX2" fmla="*/ 27009 w 34149"/>
                <a:gd name="connsiteY2" fmla="*/ 3104 h 15522"/>
                <a:gd name="connsiteX3" fmla="*/ 23904 w 34149"/>
                <a:gd name="connsiteY3" fmla="*/ 2173 h 15522"/>
                <a:gd name="connsiteX4" fmla="*/ 16764 w 34149"/>
                <a:gd name="connsiteY4" fmla="*/ 0 h 15522"/>
                <a:gd name="connsiteX5" fmla="*/ 12418 w 34149"/>
                <a:gd name="connsiteY5" fmla="*/ 3104 h 15522"/>
                <a:gd name="connsiteX6" fmla="*/ 11486 w 34149"/>
                <a:gd name="connsiteY6" fmla="*/ 5277 h 15522"/>
                <a:gd name="connsiteX7" fmla="*/ 5277 w 34149"/>
                <a:gd name="connsiteY7" fmla="*/ 7451 h 15522"/>
                <a:gd name="connsiteX8" fmla="*/ 0 w 34149"/>
                <a:gd name="connsiteY8" fmla="*/ 9313 h 15522"/>
                <a:gd name="connsiteX9" fmla="*/ 0 w 34149"/>
                <a:gd name="connsiteY9" fmla="*/ 16764 h 15522"/>
                <a:gd name="connsiteX10" fmla="*/ 12418 w 34149"/>
                <a:gd name="connsiteY10" fmla="*/ 16764 h 15522"/>
                <a:gd name="connsiteX11" fmla="*/ 23904 w 34149"/>
                <a:gd name="connsiteY11" fmla="*/ 16764 h 15522"/>
                <a:gd name="connsiteX12" fmla="*/ 33218 w 34149"/>
                <a:gd name="connsiteY12" fmla="*/ 12728 h 15522"/>
                <a:gd name="connsiteX13" fmla="*/ 36322 w 34149"/>
                <a:gd name="connsiteY13"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149" h="15522">
                  <a:moveTo>
                    <a:pt x="34459" y="9313"/>
                  </a:moveTo>
                  <a:lnTo>
                    <a:pt x="31355" y="5277"/>
                  </a:lnTo>
                  <a:lnTo>
                    <a:pt x="27009" y="3104"/>
                  </a:lnTo>
                  <a:lnTo>
                    <a:pt x="23904" y="2173"/>
                  </a:lnTo>
                  <a:lnTo>
                    <a:pt x="16764" y="0"/>
                  </a:lnTo>
                  <a:lnTo>
                    <a:pt x="12418" y="3104"/>
                  </a:lnTo>
                  <a:lnTo>
                    <a:pt x="11486" y="5277"/>
                  </a:lnTo>
                  <a:lnTo>
                    <a:pt x="5277" y="7451"/>
                  </a:lnTo>
                  <a:lnTo>
                    <a:pt x="0" y="9313"/>
                  </a:lnTo>
                  <a:lnTo>
                    <a:pt x="0" y="16764"/>
                  </a:lnTo>
                  <a:lnTo>
                    <a:pt x="12418" y="16764"/>
                  </a:lnTo>
                  <a:lnTo>
                    <a:pt x="23904" y="16764"/>
                  </a:lnTo>
                  <a:lnTo>
                    <a:pt x="33218" y="12728"/>
                  </a:lnTo>
                  <a:lnTo>
                    <a:pt x="36322"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8" name="Freeform: Shape 57">
              <a:extLst>
                <a:ext uri="{FF2B5EF4-FFF2-40B4-BE49-F238E27FC236}">
                  <a16:creationId xmlns:a16="http://schemas.microsoft.com/office/drawing/2014/main" id="{23F558B7-4829-46FA-BDC7-44BBB804172C}"/>
                </a:ext>
              </a:extLst>
            </p:cNvPr>
            <p:cNvSpPr/>
            <p:nvPr/>
          </p:nvSpPr>
          <p:spPr>
            <a:xfrm>
              <a:off x="2868772" y="5437617"/>
              <a:ext cx="34149" cy="12418"/>
            </a:xfrm>
            <a:custGeom>
              <a:avLst/>
              <a:gdLst>
                <a:gd name="connsiteX0" fmla="*/ 34459 w 34149"/>
                <a:gd name="connsiteY0" fmla="*/ 8382 h 12417"/>
                <a:gd name="connsiteX1" fmla="*/ 34459 w 34149"/>
                <a:gd name="connsiteY1" fmla="*/ 5278 h 12417"/>
                <a:gd name="connsiteX2" fmla="*/ 19869 w 34149"/>
                <a:gd name="connsiteY2" fmla="*/ 0 h 12417"/>
                <a:gd name="connsiteX3" fmla="*/ 14591 w 34149"/>
                <a:gd name="connsiteY3" fmla="*/ 2173 h 12417"/>
                <a:gd name="connsiteX4" fmla="*/ 10555 w 34149"/>
                <a:gd name="connsiteY4" fmla="*/ 3104 h 12417"/>
                <a:gd name="connsiteX5" fmla="*/ 5278 w 34149"/>
                <a:gd name="connsiteY5" fmla="*/ 3104 h 12417"/>
                <a:gd name="connsiteX6" fmla="*/ 0 w 34149"/>
                <a:gd name="connsiteY6" fmla="*/ 5278 h 12417"/>
                <a:gd name="connsiteX7" fmla="*/ 0 w 34149"/>
                <a:gd name="connsiteY7" fmla="*/ 12728 h 12417"/>
                <a:gd name="connsiteX8" fmla="*/ 9313 w 34149"/>
                <a:gd name="connsiteY8" fmla="*/ 12728 h 12417"/>
                <a:gd name="connsiteX9" fmla="*/ 19869 w 34149"/>
                <a:gd name="connsiteY9" fmla="*/ 12728 h 12417"/>
                <a:gd name="connsiteX10" fmla="*/ 31355 w 34149"/>
                <a:gd name="connsiteY10" fmla="*/ 8382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49" h="12417">
                  <a:moveTo>
                    <a:pt x="34459" y="8382"/>
                  </a:moveTo>
                  <a:lnTo>
                    <a:pt x="34459" y="5278"/>
                  </a:lnTo>
                  <a:lnTo>
                    <a:pt x="19869" y="0"/>
                  </a:lnTo>
                  <a:lnTo>
                    <a:pt x="14591" y="2173"/>
                  </a:lnTo>
                  <a:lnTo>
                    <a:pt x="10555" y="3104"/>
                  </a:lnTo>
                  <a:lnTo>
                    <a:pt x="5278" y="3104"/>
                  </a:lnTo>
                  <a:lnTo>
                    <a:pt x="0" y="5278"/>
                  </a:lnTo>
                  <a:lnTo>
                    <a:pt x="0" y="12728"/>
                  </a:lnTo>
                  <a:lnTo>
                    <a:pt x="9313" y="12728"/>
                  </a:lnTo>
                  <a:lnTo>
                    <a:pt x="19869" y="12728"/>
                  </a:lnTo>
                  <a:lnTo>
                    <a:pt x="31355" y="838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9" name="Freeform: Shape 58">
              <a:extLst>
                <a:ext uri="{FF2B5EF4-FFF2-40B4-BE49-F238E27FC236}">
                  <a16:creationId xmlns:a16="http://schemas.microsoft.com/office/drawing/2014/main" id="{A7FE4E2E-4E44-41C9-8496-649CC0EEE51A}"/>
                </a:ext>
              </a:extLst>
            </p:cNvPr>
            <p:cNvSpPr/>
            <p:nvPr/>
          </p:nvSpPr>
          <p:spPr>
            <a:xfrm>
              <a:off x="6993044" y="5054526"/>
              <a:ext cx="229730" cy="266983"/>
            </a:xfrm>
            <a:custGeom>
              <a:avLst/>
              <a:gdLst>
                <a:gd name="connsiteX0" fmla="*/ 7140 w 229729"/>
                <a:gd name="connsiteY0" fmla="*/ 247425 h 266983"/>
                <a:gd name="connsiteX1" fmla="*/ 8382 w 229729"/>
                <a:gd name="connsiteY1" fmla="*/ 254876 h 266983"/>
                <a:gd name="connsiteX2" fmla="*/ 10245 w 229729"/>
                <a:gd name="connsiteY2" fmla="*/ 269777 h 266983"/>
                <a:gd name="connsiteX3" fmla="*/ 22663 w 229729"/>
                <a:gd name="connsiteY3" fmla="*/ 269777 h 266983"/>
                <a:gd name="connsiteX4" fmla="*/ 27009 w 229729"/>
                <a:gd name="connsiteY4" fmla="*/ 262327 h 266983"/>
                <a:gd name="connsiteX5" fmla="*/ 30113 w 229729"/>
                <a:gd name="connsiteY5" fmla="*/ 254876 h 266983"/>
                <a:gd name="connsiteX6" fmla="*/ 36322 w 229729"/>
                <a:gd name="connsiteY6" fmla="*/ 249599 h 266983"/>
                <a:gd name="connsiteX7" fmla="*/ 34149 w 229729"/>
                <a:gd name="connsiteY7" fmla="*/ 240285 h 266983"/>
                <a:gd name="connsiteX8" fmla="*/ 34149 w 229729"/>
                <a:gd name="connsiteY8" fmla="*/ 235008 h 266983"/>
                <a:gd name="connsiteX9" fmla="*/ 34149 w 229729"/>
                <a:gd name="connsiteY9" fmla="*/ 231593 h 266983"/>
                <a:gd name="connsiteX10" fmla="*/ 30113 w 229729"/>
                <a:gd name="connsiteY10" fmla="*/ 229730 h 266983"/>
                <a:gd name="connsiteX11" fmla="*/ 27009 w 229729"/>
                <a:gd name="connsiteY11" fmla="*/ 224452 h 266983"/>
                <a:gd name="connsiteX12" fmla="*/ 27009 w 229729"/>
                <a:gd name="connsiteY12" fmla="*/ 220106 h 266983"/>
                <a:gd name="connsiteX13" fmla="*/ 34149 w 229729"/>
                <a:gd name="connsiteY13" fmla="*/ 222279 h 266983"/>
                <a:gd name="connsiteX14" fmla="*/ 37253 w 229729"/>
                <a:gd name="connsiteY14" fmla="*/ 224452 h 266983"/>
                <a:gd name="connsiteX15" fmla="*/ 41600 w 229729"/>
                <a:gd name="connsiteY15" fmla="*/ 224452 h 266983"/>
                <a:gd name="connsiteX16" fmla="*/ 41600 w 229729"/>
                <a:gd name="connsiteY16" fmla="*/ 225384 h 266983"/>
                <a:gd name="connsiteX17" fmla="*/ 41600 w 229729"/>
                <a:gd name="connsiteY17" fmla="*/ 229730 h 266983"/>
                <a:gd name="connsiteX18" fmla="*/ 41600 w 229729"/>
                <a:gd name="connsiteY18" fmla="*/ 231593 h 266983"/>
                <a:gd name="connsiteX19" fmla="*/ 41600 w 229729"/>
                <a:gd name="connsiteY19" fmla="*/ 236870 h 266983"/>
                <a:gd name="connsiteX20" fmla="*/ 43773 w 229729"/>
                <a:gd name="connsiteY20" fmla="*/ 240285 h 266983"/>
                <a:gd name="connsiteX21" fmla="*/ 48740 w 229729"/>
                <a:gd name="connsiteY21" fmla="*/ 239043 h 266983"/>
                <a:gd name="connsiteX22" fmla="*/ 54018 w 229729"/>
                <a:gd name="connsiteY22" fmla="*/ 239043 h 266983"/>
                <a:gd name="connsiteX23" fmla="*/ 56191 w 229729"/>
                <a:gd name="connsiteY23" fmla="*/ 236870 h 266983"/>
                <a:gd name="connsiteX24" fmla="*/ 58364 w 229729"/>
                <a:gd name="connsiteY24" fmla="*/ 235008 h 266983"/>
                <a:gd name="connsiteX25" fmla="*/ 59295 w 229729"/>
                <a:gd name="connsiteY25" fmla="*/ 235008 h 266983"/>
                <a:gd name="connsiteX26" fmla="*/ 61468 w 229729"/>
                <a:gd name="connsiteY26" fmla="*/ 232834 h 266983"/>
                <a:gd name="connsiteX27" fmla="*/ 65504 w 229729"/>
                <a:gd name="connsiteY27" fmla="*/ 232834 h 266983"/>
                <a:gd name="connsiteX28" fmla="*/ 70782 w 229729"/>
                <a:gd name="connsiteY28" fmla="*/ 232834 h 266983"/>
                <a:gd name="connsiteX29" fmla="*/ 72955 w 229729"/>
                <a:gd name="connsiteY29" fmla="*/ 229730 h 266983"/>
                <a:gd name="connsiteX30" fmla="*/ 73886 w 229729"/>
                <a:gd name="connsiteY30" fmla="*/ 224452 h 266983"/>
                <a:gd name="connsiteX31" fmla="*/ 73886 w 229729"/>
                <a:gd name="connsiteY31" fmla="*/ 220106 h 266983"/>
                <a:gd name="connsiteX32" fmla="*/ 76059 w 229729"/>
                <a:gd name="connsiteY32" fmla="*/ 212655 h 266983"/>
                <a:gd name="connsiteX33" fmla="*/ 81026 w 229729"/>
                <a:gd name="connsiteY33" fmla="*/ 220106 h 266983"/>
                <a:gd name="connsiteX34" fmla="*/ 86304 w 229729"/>
                <a:gd name="connsiteY34" fmla="*/ 229730 h 266983"/>
                <a:gd name="connsiteX35" fmla="*/ 112381 w 229729"/>
                <a:gd name="connsiteY35" fmla="*/ 217933 h 266983"/>
                <a:gd name="connsiteX36" fmla="*/ 139390 w 229729"/>
                <a:gd name="connsiteY36" fmla="*/ 205205 h 266983"/>
                <a:gd name="connsiteX37" fmla="*/ 163294 w 229729"/>
                <a:gd name="connsiteY37" fmla="*/ 192476 h 266983"/>
                <a:gd name="connsiteX38" fmla="*/ 165468 w 229729"/>
                <a:gd name="connsiteY38" fmla="*/ 170435 h 266983"/>
                <a:gd name="connsiteX39" fmla="*/ 168572 w 229729"/>
                <a:gd name="connsiteY39" fmla="*/ 152429 h 266983"/>
                <a:gd name="connsiteX40" fmla="*/ 172918 w 229729"/>
                <a:gd name="connsiteY40" fmla="*/ 138459 h 266983"/>
                <a:gd name="connsiteX41" fmla="*/ 173850 w 229729"/>
                <a:gd name="connsiteY41" fmla="*/ 125731 h 266983"/>
                <a:gd name="connsiteX42" fmla="*/ 173850 w 229729"/>
                <a:gd name="connsiteY42" fmla="*/ 113313 h 266983"/>
                <a:gd name="connsiteX43" fmla="*/ 172918 w 229729"/>
                <a:gd name="connsiteY43" fmla="*/ 96238 h 266983"/>
                <a:gd name="connsiteX44" fmla="*/ 166709 w 229729"/>
                <a:gd name="connsiteY44" fmla="*/ 73886 h 266983"/>
                <a:gd name="connsiteX45" fmla="*/ 170745 w 229729"/>
                <a:gd name="connsiteY45" fmla="*/ 72955 h 266983"/>
                <a:gd name="connsiteX46" fmla="*/ 172918 w 229729"/>
                <a:gd name="connsiteY46" fmla="*/ 68609 h 266983"/>
                <a:gd name="connsiteX47" fmla="*/ 176023 w 229729"/>
                <a:gd name="connsiteY47" fmla="*/ 66746 h 266983"/>
                <a:gd name="connsiteX48" fmla="*/ 180059 w 229729"/>
                <a:gd name="connsiteY48" fmla="*/ 65504 h 266983"/>
                <a:gd name="connsiteX49" fmla="*/ 183163 w 229729"/>
                <a:gd name="connsiteY49" fmla="*/ 66746 h 266983"/>
                <a:gd name="connsiteX50" fmla="*/ 186267 w 229729"/>
                <a:gd name="connsiteY50" fmla="*/ 68609 h 266983"/>
                <a:gd name="connsiteX51" fmla="*/ 190614 w 229729"/>
                <a:gd name="connsiteY51" fmla="*/ 73886 h 266983"/>
                <a:gd name="connsiteX52" fmla="*/ 200858 w 229729"/>
                <a:gd name="connsiteY52" fmla="*/ 68609 h 266983"/>
                <a:gd name="connsiteX53" fmla="*/ 208309 w 229729"/>
                <a:gd name="connsiteY53" fmla="*/ 61468 h 266983"/>
                <a:gd name="connsiteX54" fmla="*/ 217622 w 229729"/>
                <a:gd name="connsiteY54" fmla="*/ 54018 h 266983"/>
                <a:gd name="connsiteX55" fmla="*/ 230040 w 229729"/>
                <a:gd name="connsiteY55" fmla="*/ 50603 h 266983"/>
                <a:gd name="connsiteX56" fmla="*/ 230040 w 229729"/>
                <a:gd name="connsiteY56" fmla="*/ 44394 h 266983"/>
                <a:gd name="connsiteX57" fmla="*/ 230040 w 229729"/>
                <a:gd name="connsiteY57" fmla="*/ 41289 h 266983"/>
                <a:gd name="connsiteX58" fmla="*/ 229109 w 229729"/>
                <a:gd name="connsiteY58" fmla="*/ 36943 h 266983"/>
                <a:gd name="connsiteX59" fmla="*/ 226936 w 229729"/>
                <a:gd name="connsiteY59" fmla="*/ 33839 h 266983"/>
                <a:gd name="connsiteX60" fmla="*/ 219796 w 229729"/>
                <a:gd name="connsiteY60" fmla="*/ 28561 h 266983"/>
                <a:gd name="connsiteX61" fmla="*/ 212345 w 229729"/>
                <a:gd name="connsiteY61" fmla="*/ 24215 h 266983"/>
                <a:gd name="connsiteX62" fmla="*/ 200858 w 229729"/>
                <a:gd name="connsiteY62" fmla="*/ 21110 h 266983"/>
                <a:gd name="connsiteX63" fmla="*/ 192476 w 229729"/>
                <a:gd name="connsiteY63" fmla="*/ 13660 h 266983"/>
                <a:gd name="connsiteX64" fmla="*/ 183163 w 229729"/>
                <a:gd name="connsiteY64" fmla="*/ 0 h 266983"/>
                <a:gd name="connsiteX65" fmla="*/ 173850 w 229729"/>
                <a:gd name="connsiteY65" fmla="*/ 9624 h 266983"/>
                <a:gd name="connsiteX66" fmla="*/ 170745 w 229729"/>
                <a:gd name="connsiteY66" fmla="*/ 24215 h 266983"/>
                <a:gd name="connsiteX67" fmla="*/ 170745 w 229729"/>
                <a:gd name="connsiteY67" fmla="*/ 43462 h 266983"/>
                <a:gd name="connsiteX68" fmla="*/ 166709 w 229729"/>
                <a:gd name="connsiteY68" fmla="*/ 43462 h 266983"/>
                <a:gd name="connsiteX69" fmla="*/ 163294 w 229729"/>
                <a:gd name="connsiteY69" fmla="*/ 44394 h 266983"/>
                <a:gd name="connsiteX70" fmla="*/ 158327 w 229729"/>
                <a:gd name="connsiteY70" fmla="*/ 44394 h 266983"/>
                <a:gd name="connsiteX71" fmla="*/ 150877 w 229729"/>
                <a:gd name="connsiteY71" fmla="*/ 46567 h 266983"/>
                <a:gd name="connsiteX72" fmla="*/ 150877 w 229729"/>
                <a:gd name="connsiteY72" fmla="*/ 48740 h 266983"/>
                <a:gd name="connsiteX73" fmla="*/ 150877 w 229729"/>
                <a:gd name="connsiteY73" fmla="*/ 50603 h 266983"/>
                <a:gd name="connsiteX74" fmla="*/ 149014 w 229729"/>
                <a:gd name="connsiteY74" fmla="*/ 51844 h 266983"/>
                <a:gd name="connsiteX75" fmla="*/ 146841 w 229729"/>
                <a:gd name="connsiteY75" fmla="*/ 54018 h 266983"/>
                <a:gd name="connsiteX76" fmla="*/ 146841 w 229729"/>
                <a:gd name="connsiteY76" fmla="*/ 63331 h 266983"/>
                <a:gd name="connsiteX77" fmla="*/ 146841 w 229729"/>
                <a:gd name="connsiteY77" fmla="*/ 70782 h 266983"/>
                <a:gd name="connsiteX78" fmla="*/ 149014 w 229729"/>
                <a:gd name="connsiteY78" fmla="*/ 73886 h 266983"/>
                <a:gd name="connsiteX79" fmla="*/ 150877 w 229729"/>
                <a:gd name="connsiteY79" fmla="*/ 78232 h 266983"/>
                <a:gd name="connsiteX80" fmla="*/ 156154 w 229729"/>
                <a:gd name="connsiteY80" fmla="*/ 81337 h 266983"/>
                <a:gd name="connsiteX81" fmla="*/ 163294 w 229729"/>
                <a:gd name="connsiteY81" fmla="*/ 81337 h 266983"/>
                <a:gd name="connsiteX82" fmla="*/ 152118 w 229729"/>
                <a:gd name="connsiteY82" fmla="*/ 98411 h 266983"/>
                <a:gd name="connsiteX83" fmla="*/ 146841 w 229729"/>
                <a:gd name="connsiteY83" fmla="*/ 111140 h 266983"/>
                <a:gd name="connsiteX84" fmla="*/ 143737 w 229729"/>
                <a:gd name="connsiteY84" fmla="*/ 125731 h 266983"/>
                <a:gd name="connsiteX85" fmla="*/ 139390 w 229729"/>
                <a:gd name="connsiteY85" fmla="*/ 138459 h 266983"/>
                <a:gd name="connsiteX86" fmla="*/ 130077 w 229729"/>
                <a:gd name="connsiteY86" fmla="*/ 150256 h 266983"/>
                <a:gd name="connsiteX87" fmla="*/ 115486 w 229729"/>
                <a:gd name="connsiteY87" fmla="*/ 162984 h 266983"/>
                <a:gd name="connsiteX88" fmla="*/ 114555 w 229729"/>
                <a:gd name="connsiteY88" fmla="*/ 165157 h 266983"/>
                <a:gd name="connsiteX89" fmla="*/ 112381 w 229729"/>
                <a:gd name="connsiteY89" fmla="*/ 165157 h 266983"/>
                <a:gd name="connsiteX90" fmla="*/ 110208 w 229729"/>
                <a:gd name="connsiteY90" fmla="*/ 165157 h 266983"/>
                <a:gd name="connsiteX91" fmla="*/ 108346 w 229729"/>
                <a:gd name="connsiteY91" fmla="*/ 162984 h 266983"/>
                <a:gd name="connsiteX92" fmla="*/ 107104 w 229729"/>
                <a:gd name="connsiteY92" fmla="*/ 159880 h 266983"/>
                <a:gd name="connsiteX93" fmla="*/ 100895 w 229729"/>
                <a:gd name="connsiteY93" fmla="*/ 162984 h 266983"/>
                <a:gd name="connsiteX94" fmla="*/ 97790 w 229729"/>
                <a:gd name="connsiteY94" fmla="*/ 168262 h 266983"/>
                <a:gd name="connsiteX95" fmla="*/ 95617 w 229729"/>
                <a:gd name="connsiteY95" fmla="*/ 172297 h 266983"/>
                <a:gd name="connsiteX96" fmla="*/ 93754 w 229729"/>
                <a:gd name="connsiteY96" fmla="*/ 177886 h 266983"/>
                <a:gd name="connsiteX97" fmla="*/ 90650 w 229729"/>
                <a:gd name="connsiteY97" fmla="*/ 183163 h 266983"/>
                <a:gd name="connsiteX98" fmla="*/ 86304 w 229729"/>
                <a:gd name="connsiteY98" fmla="*/ 188441 h 266983"/>
                <a:gd name="connsiteX99" fmla="*/ 83200 w 229729"/>
                <a:gd name="connsiteY99" fmla="*/ 188441 h 266983"/>
                <a:gd name="connsiteX100" fmla="*/ 80095 w 229729"/>
                <a:gd name="connsiteY100" fmla="*/ 188441 h 266983"/>
                <a:gd name="connsiteX101" fmla="*/ 73886 w 229729"/>
                <a:gd name="connsiteY101" fmla="*/ 187199 h 266983"/>
                <a:gd name="connsiteX102" fmla="*/ 66435 w 229729"/>
                <a:gd name="connsiteY102" fmla="*/ 187199 h 266983"/>
                <a:gd name="connsiteX103" fmla="*/ 59295 w 229729"/>
                <a:gd name="connsiteY103" fmla="*/ 188441 h 266983"/>
                <a:gd name="connsiteX104" fmla="*/ 39426 w 229729"/>
                <a:gd name="connsiteY104" fmla="*/ 197754 h 266983"/>
                <a:gd name="connsiteX105" fmla="*/ 22663 w 229729"/>
                <a:gd name="connsiteY105" fmla="*/ 212655 h 266983"/>
                <a:gd name="connsiteX106" fmla="*/ 10245 w 229729"/>
                <a:gd name="connsiteY106" fmla="*/ 229730 h 266983"/>
                <a:gd name="connsiteX107" fmla="*/ 0 w 229729"/>
                <a:gd name="connsiteY107" fmla="*/ 229730 h 266983"/>
                <a:gd name="connsiteX108" fmla="*/ 3104 w 229729"/>
                <a:gd name="connsiteY108" fmla="*/ 240285 h 26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9729" h="266983">
                  <a:moveTo>
                    <a:pt x="7140" y="247425"/>
                  </a:moveTo>
                  <a:lnTo>
                    <a:pt x="8382" y="254876"/>
                  </a:lnTo>
                  <a:lnTo>
                    <a:pt x="10245" y="269777"/>
                  </a:lnTo>
                  <a:lnTo>
                    <a:pt x="22663" y="269777"/>
                  </a:lnTo>
                  <a:lnTo>
                    <a:pt x="27009" y="262327"/>
                  </a:lnTo>
                  <a:lnTo>
                    <a:pt x="30113" y="254876"/>
                  </a:lnTo>
                  <a:lnTo>
                    <a:pt x="36322" y="249599"/>
                  </a:lnTo>
                  <a:lnTo>
                    <a:pt x="34149" y="240285"/>
                  </a:lnTo>
                  <a:lnTo>
                    <a:pt x="34149" y="235008"/>
                  </a:lnTo>
                  <a:lnTo>
                    <a:pt x="34149" y="231593"/>
                  </a:lnTo>
                  <a:lnTo>
                    <a:pt x="30113" y="229730"/>
                  </a:lnTo>
                  <a:lnTo>
                    <a:pt x="27009" y="224452"/>
                  </a:lnTo>
                  <a:lnTo>
                    <a:pt x="27009" y="220106"/>
                  </a:lnTo>
                  <a:lnTo>
                    <a:pt x="34149" y="222279"/>
                  </a:lnTo>
                  <a:lnTo>
                    <a:pt x="37253" y="224452"/>
                  </a:lnTo>
                  <a:lnTo>
                    <a:pt x="41600" y="224452"/>
                  </a:lnTo>
                  <a:lnTo>
                    <a:pt x="41600" y="225384"/>
                  </a:lnTo>
                  <a:lnTo>
                    <a:pt x="41600" y="229730"/>
                  </a:lnTo>
                  <a:lnTo>
                    <a:pt x="41600" y="231593"/>
                  </a:lnTo>
                  <a:lnTo>
                    <a:pt x="41600" y="236870"/>
                  </a:lnTo>
                  <a:lnTo>
                    <a:pt x="43773" y="240285"/>
                  </a:lnTo>
                  <a:lnTo>
                    <a:pt x="48740" y="239043"/>
                  </a:lnTo>
                  <a:lnTo>
                    <a:pt x="54018" y="239043"/>
                  </a:lnTo>
                  <a:lnTo>
                    <a:pt x="56191" y="236870"/>
                  </a:lnTo>
                  <a:lnTo>
                    <a:pt x="58364" y="235008"/>
                  </a:lnTo>
                  <a:lnTo>
                    <a:pt x="59295" y="235008"/>
                  </a:lnTo>
                  <a:lnTo>
                    <a:pt x="61468" y="232834"/>
                  </a:lnTo>
                  <a:lnTo>
                    <a:pt x="65504" y="232834"/>
                  </a:lnTo>
                  <a:lnTo>
                    <a:pt x="70782" y="232834"/>
                  </a:lnTo>
                  <a:lnTo>
                    <a:pt x="72955" y="229730"/>
                  </a:lnTo>
                  <a:lnTo>
                    <a:pt x="73886" y="224452"/>
                  </a:lnTo>
                  <a:lnTo>
                    <a:pt x="73886" y="220106"/>
                  </a:lnTo>
                  <a:lnTo>
                    <a:pt x="76059" y="212655"/>
                  </a:lnTo>
                  <a:lnTo>
                    <a:pt x="81026" y="220106"/>
                  </a:lnTo>
                  <a:lnTo>
                    <a:pt x="86304" y="229730"/>
                  </a:lnTo>
                  <a:lnTo>
                    <a:pt x="112381" y="217933"/>
                  </a:lnTo>
                  <a:lnTo>
                    <a:pt x="139390" y="205205"/>
                  </a:lnTo>
                  <a:lnTo>
                    <a:pt x="163294" y="192476"/>
                  </a:lnTo>
                  <a:lnTo>
                    <a:pt x="165468" y="170435"/>
                  </a:lnTo>
                  <a:lnTo>
                    <a:pt x="168572" y="152429"/>
                  </a:lnTo>
                  <a:lnTo>
                    <a:pt x="172918" y="138459"/>
                  </a:lnTo>
                  <a:lnTo>
                    <a:pt x="173850" y="125731"/>
                  </a:lnTo>
                  <a:lnTo>
                    <a:pt x="173850" y="113313"/>
                  </a:lnTo>
                  <a:lnTo>
                    <a:pt x="172918" y="96238"/>
                  </a:lnTo>
                  <a:lnTo>
                    <a:pt x="166709" y="73886"/>
                  </a:lnTo>
                  <a:lnTo>
                    <a:pt x="170745" y="72955"/>
                  </a:lnTo>
                  <a:lnTo>
                    <a:pt x="172918" y="68609"/>
                  </a:lnTo>
                  <a:lnTo>
                    <a:pt x="176023" y="66746"/>
                  </a:lnTo>
                  <a:lnTo>
                    <a:pt x="180059" y="65504"/>
                  </a:lnTo>
                  <a:lnTo>
                    <a:pt x="183163" y="66746"/>
                  </a:lnTo>
                  <a:lnTo>
                    <a:pt x="186267" y="68609"/>
                  </a:lnTo>
                  <a:lnTo>
                    <a:pt x="190614" y="73886"/>
                  </a:lnTo>
                  <a:lnTo>
                    <a:pt x="200858" y="68609"/>
                  </a:lnTo>
                  <a:lnTo>
                    <a:pt x="208309" y="61468"/>
                  </a:lnTo>
                  <a:lnTo>
                    <a:pt x="217622" y="54018"/>
                  </a:lnTo>
                  <a:lnTo>
                    <a:pt x="230040" y="50603"/>
                  </a:lnTo>
                  <a:lnTo>
                    <a:pt x="230040" y="44394"/>
                  </a:lnTo>
                  <a:lnTo>
                    <a:pt x="230040" y="41289"/>
                  </a:lnTo>
                  <a:lnTo>
                    <a:pt x="229109" y="36943"/>
                  </a:lnTo>
                  <a:lnTo>
                    <a:pt x="226936" y="33839"/>
                  </a:lnTo>
                  <a:lnTo>
                    <a:pt x="219796" y="28561"/>
                  </a:lnTo>
                  <a:lnTo>
                    <a:pt x="212345" y="24215"/>
                  </a:lnTo>
                  <a:lnTo>
                    <a:pt x="200858" y="21110"/>
                  </a:lnTo>
                  <a:lnTo>
                    <a:pt x="192476" y="13660"/>
                  </a:lnTo>
                  <a:lnTo>
                    <a:pt x="183163" y="0"/>
                  </a:lnTo>
                  <a:lnTo>
                    <a:pt x="173850" y="9624"/>
                  </a:lnTo>
                  <a:lnTo>
                    <a:pt x="170745" y="24215"/>
                  </a:lnTo>
                  <a:lnTo>
                    <a:pt x="170745" y="43462"/>
                  </a:lnTo>
                  <a:lnTo>
                    <a:pt x="166709" y="43462"/>
                  </a:lnTo>
                  <a:lnTo>
                    <a:pt x="163294" y="44394"/>
                  </a:lnTo>
                  <a:lnTo>
                    <a:pt x="158327" y="44394"/>
                  </a:lnTo>
                  <a:lnTo>
                    <a:pt x="150877" y="46567"/>
                  </a:lnTo>
                  <a:lnTo>
                    <a:pt x="150877" y="48740"/>
                  </a:lnTo>
                  <a:lnTo>
                    <a:pt x="150877" y="50603"/>
                  </a:lnTo>
                  <a:lnTo>
                    <a:pt x="149014" y="51844"/>
                  </a:lnTo>
                  <a:lnTo>
                    <a:pt x="146841" y="54018"/>
                  </a:lnTo>
                  <a:lnTo>
                    <a:pt x="146841" y="63331"/>
                  </a:lnTo>
                  <a:lnTo>
                    <a:pt x="146841" y="70782"/>
                  </a:lnTo>
                  <a:lnTo>
                    <a:pt x="149014" y="73886"/>
                  </a:lnTo>
                  <a:lnTo>
                    <a:pt x="150877" y="78232"/>
                  </a:lnTo>
                  <a:lnTo>
                    <a:pt x="156154" y="81337"/>
                  </a:lnTo>
                  <a:lnTo>
                    <a:pt x="163294" y="81337"/>
                  </a:lnTo>
                  <a:lnTo>
                    <a:pt x="152118" y="98411"/>
                  </a:lnTo>
                  <a:lnTo>
                    <a:pt x="146841" y="111140"/>
                  </a:lnTo>
                  <a:lnTo>
                    <a:pt x="143737" y="125731"/>
                  </a:lnTo>
                  <a:lnTo>
                    <a:pt x="139390" y="138459"/>
                  </a:lnTo>
                  <a:lnTo>
                    <a:pt x="130077" y="150256"/>
                  </a:lnTo>
                  <a:lnTo>
                    <a:pt x="115486" y="162984"/>
                  </a:lnTo>
                  <a:lnTo>
                    <a:pt x="114555" y="165157"/>
                  </a:lnTo>
                  <a:lnTo>
                    <a:pt x="112381" y="165157"/>
                  </a:lnTo>
                  <a:lnTo>
                    <a:pt x="110208" y="165157"/>
                  </a:lnTo>
                  <a:lnTo>
                    <a:pt x="108346" y="162984"/>
                  </a:lnTo>
                  <a:lnTo>
                    <a:pt x="107104" y="159880"/>
                  </a:lnTo>
                  <a:lnTo>
                    <a:pt x="100895" y="162984"/>
                  </a:lnTo>
                  <a:lnTo>
                    <a:pt x="97790" y="168262"/>
                  </a:lnTo>
                  <a:lnTo>
                    <a:pt x="95617" y="172297"/>
                  </a:lnTo>
                  <a:lnTo>
                    <a:pt x="93754" y="177886"/>
                  </a:lnTo>
                  <a:lnTo>
                    <a:pt x="90650" y="183163"/>
                  </a:lnTo>
                  <a:lnTo>
                    <a:pt x="86304" y="188441"/>
                  </a:lnTo>
                  <a:lnTo>
                    <a:pt x="83200" y="188441"/>
                  </a:lnTo>
                  <a:lnTo>
                    <a:pt x="80095" y="188441"/>
                  </a:lnTo>
                  <a:lnTo>
                    <a:pt x="73886" y="187199"/>
                  </a:lnTo>
                  <a:lnTo>
                    <a:pt x="66435" y="187199"/>
                  </a:lnTo>
                  <a:lnTo>
                    <a:pt x="59295" y="188441"/>
                  </a:lnTo>
                  <a:lnTo>
                    <a:pt x="39426" y="197754"/>
                  </a:lnTo>
                  <a:lnTo>
                    <a:pt x="22663" y="212655"/>
                  </a:lnTo>
                  <a:lnTo>
                    <a:pt x="10245" y="229730"/>
                  </a:lnTo>
                  <a:lnTo>
                    <a:pt x="0" y="229730"/>
                  </a:lnTo>
                  <a:lnTo>
                    <a:pt x="3104" y="24028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0" name="Freeform: Shape 59">
              <a:extLst>
                <a:ext uri="{FF2B5EF4-FFF2-40B4-BE49-F238E27FC236}">
                  <a16:creationId xmlns:a16="http://schemas.microsoft.com/office/drawing/2014/main" id="{E2BDB585-D797-4698-8F01-BC87DC11F277}"/>
                </a:ext>
              </a:extLst>
            </p:cNvPr>
            <p:cNvSpPr/>
            <p:nvPr/>
          </p:nvSpPr>
          <p:spPr>
            <a:xfrm>
              <a:off x="6968829" y="5832193"/>
              <a:ext cx="43462" cy="18627"/>
            </a:xfrm>
            <a:custGeom>
              <a:avLst/>
              <a:gdLst>
                <a:gd name="connsiteX0" fmla="*/ 0 w 43462"/>
                <a:gd name="connsiteY0" fmla="*/ 0 h 18626"/>
                <a:gd name="connsiteX1" fmla="*/ 0 w 43462"/>
                <a:gd name="connsiteY1" fmla="*/ 11797 h 18626"/>
                <a:gd name="connsiteX2" fmla="*/ 16764 w 43462"/>
                <a:gd name="connsiteY2" fmla="*/ 11797 h 18626"/>
                <a:gd name="connsiteX3" fmla="*/ 29182 w 43462"/>
                <a:gd name="connsiteY3" fmla="*/ 13970 h 18626"/>
                <a:gd name="connsiteX4" fmla="*/ 39737 w 43462"/>
                <a:gd name="connsiteY4" fmla="*/ 20179 h 18626"/>
                <a:gd name="connsiteX5" fmla="*/ 43773 w 43462"/>
                <a:gd name="connsiteY5" fmla="*/ 20179 h 18626"/>
                <a:gd name="connsiteX6" fmla="*/ 41910 w 43462"/>
                <a:gd name="connsiteY6" fmla="*/ 14901 h 18626"/>
                <a:gd name="connsiteX7" fmla="*/ 41910 w 43462"/>
                <a:gd name="connsiteY7" fmla="*/ 11797 h 18626"/>
                <a:gd name="connsiteX8" fmla="*/ 39737 w 43462"/>
                <a:gd name="connsiteY8" fmla="*/ 7451 h 18626"/>
                <a:gd name="connsiteX9" fmla="*/ 39737 w 43462"/>
                <a:gd name="connsiteY9" fmla="*/ 4346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62" h="18626">
                  <a:moveTo>
                    <a:pt x="0" y="0"/>
                  </a:moveTo>
                  <a:lnTo>
                    <a:pt x="0" y="11797"/>
                  </a:lnTo>
                  <a:lnTo>
                    <a:pt x="16764" y="11797"/>
                  </a:lnTo>
                  <a:lnTo>
                    <a:pt x="29182" y="13970"/>
                  </a:lnTo>
                  <a:lnTo>
                    <a:pt x="39737" y="20179"/>
                  </a:lnTo>
                  <a:lnTo>
                    <a:pt x="43773" y="20179"/>
                  </a:lnTo>
                  <a:lnTo>
                    <a:pt x="41910" y="14901"/>
                  </a:lnTo>
                  <a:lnTo>
                    <a:pt x="41910" y="11797"/>
                  </a:lnTo>
                  <a:lnTo>
                    <a:pt x="39737" y="7451"/>
                  </a:lnTo>
                  <a:lnTo>
                    <a:pt x="39737" y="434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1" name="Freeform: Shape 60">
              <a:extLst>
                <a:ext uri="{FF2B5EF4-FFF2-40B4-BE49-F238E27FC236}">
                  <a16:creationId xmlns:a16="http://schemas.microsoft.com/office/drawing/2014/main" id="{FEA3B90D-06B2-45EC-9CC5-D65606AFD4EC}"/>
                </a:ext>
              </a:extLst>
            </p:cNvPr>
            <p:cNvSpPr/>
            <p:nvPr/>
          </p:nvSpPr>
          <p:spPr>
            <a:xfrm>
              <a:off x="6983420" y="5324304"/>
              <a:ext cx="15522" cy="24836"/>
            </a:xfrm>
            <a:custGeom>
              <a:avLst/>
              <a:gdLst>
                <a:gd name="connsiteX0" fmla="*/ 10555 w 15522"/>
                <a:gd name="connsiteY0" fmla="*/ 22352 h 24835"/>
                <a:gd name="connsiteX1" fmla="*/ 14591 w 15522"/>
                <a:gd name="connsiteY1" fmla="*/ 17075 h 24835"/>
                <a:gd name="connsiteX2" fmla="*/ 16764 w 15522"/>
                <a:gd name="connsiteY2" fmla="*/ 11797 h 24835"/>
                <a:gd name="connsiteX3" fmla="*/ 16764 w 15522"/>
                <a:gd name="connsiteY3" fmla="*/ 7451 h 24835"/>
                <a:gd name="connsiteX4" fmla="*/ 14591 w 15522"/>
                <a:gd name="connsiteY4" fmla="*/ 4346 h 24835"/>
                <a:gd name="connsiteX5" fmla="*/ 14591 w 15522"/>
                <a:gd name="connsiteY5" fmla="*/ 2173 h 24835"/>
                <a:gd name="connsiteX6" fmla="*/ 12728 w 15522"/>
                <a:gd name="connsiteY6" fmla="*/ 2173 h 24835"/>
                <a:gd name="connsiteX7" fmla="*/ 9624 w 15522"/>
                <a:gd name="connsiteY7" fmla="*/ 0 h 24835"/>
                <a:gd name="connsiteX8" fmla="*/ 7451 w 15522"/>
                <a:gd name="connsiteY8" fmla="*/ 6519 h 24835"/>
                <a:gd name="connsiteX9" fmla="*/ 5277 w 15522"/>
                <a:gd name="connsiteY9" fmla="*/ 9624 h 24835"/>
                <a:gd name="connsiteX10" fmla="*/ 3415 w 15522"/>
                <a:gd name="connsiteY10" fmla="*/ 13660 h 24835"/>
                <a:gd name="connsiteX11" fmla="*/ 0 w 15522"/>
                <a:gd name="connsiteY11" fmla="*/ 14901 h 24835"/>
                <a:gd name="connsiteX12" fmla="*/ 0 w 15522"/>
                <a:gd name="connsiteY12" fmla="*/ 27630 h 24835"/>
                <a:gd name="connsiteX13" fmla="*/ 9624 w 15522"/>
                <a:gd name="connsiteY13"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22" h="24835">
                  <a:moveTo>
                    <a:pt x="10555" y="22352"/>
                  </a:moveTo>
                  <a:lnTo>
                    <a:pt x="14591" y="17075"/>
                  </a:lnTo>
                  <a:lnTo>
                    <a:pt x="16764" y="11797"/>
                  </a:lnTo>
                  <a:lnTo>
                    <a:pt x="16764" y="7451"/>
                  </a:lnTo>
                  <a:lnTo>
                    <a:pt x="14591" y="4346"/>
                  </a:lnTo>
                  <a:lnTo>
                    <a:pt x="14591" y="2173"/>
                  </a:lnTo>
                  <a:lnTo>
                    <a:pt x="12728" y="2173"/>
                  </a:lnTo>
                  <a:lnTo>
                    <a:pt x="9624" y="0"/>
                  </a:lnTo>
                  <a:lnTo>
                    <a:pt x="7451" y="6519"/>
                  </a:lnTo>
                  <a:lnTo>
                    <a:pt x="5277" y="9624"/>
                  </a:lnTo>
                  <a:lnTo>
                    <a:pt x="3415" y="13660"/>
                  </a:lnTo>
                  <a:lnTo>
                    <a:pt x="0" y="14901"/>
                  </a:lnTo>
                  <a:lnTo>
                    <a:pt x="0" y="27630"/>
                  </a:lnTo>
                  <a:lnTo>
                    <a:pt x="9624" y="2763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2" name="Freeform: Shape 61">
              <a:extLst>
                <a:ext uri="{FF2B5EF4-FFF2-40B4-BE49-F238E27FC236}">
                  <a16:creationId xmlns:a16="http://schemas.microsoft.com/office/drawing/2014/main" id="{F9B671C4-39C4-4200-9625-335F1D04E0CD}"/>
                </a:ext>
              </a:extLst>
            </p:cNvPr>
            <p:cNvSpPr/>
            <p:nvPr/>
          </p:nvSpPr>
          <p:spPr>
            <a:xfrm>
              <a:off x="6832543" y="5765758"/>
              <a:ext cx="99343" cy="108656"/>
            </a:xfrm>
            <a:custGeom>
              <a:avLst/>
              <a:gdLst>
                <a:gd name="connsiteX0" fmla="*/ 63641 w 99342"/>
                <a:gd name="connsiteY0" fmla="*/ 107725 h 108656"/>
                <a:gd name="connsiteX1" fmla="*/ 67677 w 99342"/>
                <a:gd name="connsiteY1" fmla="*/ 107725 h 108656"/>
                <a:gd name="connsiteX2" fmla="*/ 63641 w 99342"/>
                <a:gd name="connsiteY2" fmla="*/ 88787 h 108656"/>
                <a:gd name="connsiteX3" fmla="*/ 60537 w 99342"/>
                <a:gd name="connsiteY3" fmla="*/ 78232 h 108656"/>
                <a:gd name="connsiteX4" fmla="*/ 53086 w 99342"/>
                <a:gd name="connsiteY4" fmla="*/ 66435 h 108656"/>
                <a:gd name="connsiteX5" fmla="*/ 46877 w 99342"/>
                <a:gd name="connsiteY5" fmla="*/ 53707 h 108656"/>
                <a:gd name="connsiteX6" fmla="*/ 54017 w 99342"/>
                <a:gd name="connsiteY6" fmla="*/ 50603 h 108656"/>
                <a:gd name="connsiteX7" fmla="*/ 61468 w 99342"/>
                <a:gd name="connsiteY7" fmla="*/ 46567 h 108656"/>
                <a:gd name="connsiteX8" fmla="*/ 67677 w 99342"/>
                <a:gd name="connsiteY8" fmla="*/ 43152 h 108656"/>
                <a:gd name="connsiteX9" fmla="*/ 70781 w 99342"/>
                <a:gd name="connsiteY9" fmla="*/ 43152 h 108656"/>
                <a:gd name="connsiteX10" fmla="*/ 70781 w 99342"/>
                <a:gd name="connsiteY10" fmla="*/ 33838 h 108656"/>
                <a:gd name="connsiteX11" fmla="*/ 50913 w 99342"/>
                <a:gd name="connsiteY11" fmla="*/ 39116 h 108656"/>
                <a:gd name="connsiteX12" fmla="*/ 31355 w 99342"/>
                <a:gd name="connsiteY12" fmla="*/ 46567 h 108656"/>
                <a:gd name="connsiteX13" fmla="*/ 29182 w 99342"/>
                <a:gd name="connsiteY13" fmla="*/ 43152 h 108656"/>
                <a:gd name="connsiteX14" fmla="*/ 27009 w 99342"/>
                <a:gd name="connsiteY14" fmla="*/ 40979 h 108656"/>
                <a:gd name="connsiteX15" fmla="*/ 27009 w 99342"/>
                <a:gd name="connsiteY15" fmla="*/ 39116 h 108656"/>
                <a:gd name="connsiteX16" fmla="*/ 23904 w 99342"/>
                <a:gd name="connsiteY16" fmla="*/ 36943 h 108656"/>
                <a:gd name="connsiteX17" fmla="*/ 23904 w 99342"/>
                <a:gd name="connsiteY17" fmla="*/ 26388 h 108656"/>
                <a:gd name="connsiteX18" fmla="*/ 43773 w 99342"/>
                <a:gd name="connsiteY18" fmla="*/ 24215 h 108656"/>
                <a:gd name="connsiteX19" fmla="*/ 60537 w 99342"/>
                <a:gd name="connsiteY19" fmla="*/ 24215 h 108656"/>
                <a:gd name="connsiteX20" fmla="*/ 80095 w 99342"/>
                <a:gd name="connsiteY20" fmla="*/ 26388 h 108656"/>
                <a:gd name="connsiteX21" fmla="*/ 85373 w 99342"/>
                <a:gd name="connsiteY21" fmla="*/ 21110 h 108656"/>
                <a:gd name="connsiteX22" fmla="*/ 90650 w 99342"/>
                <a:gd name="connsiteY22" fmla="*/ 14591 h 108656"/>
                <a:gd name="connsiteX23" fmla="*/ 96859 w 99342"/>
                <a:gd name="connsiteY23" fmla="*/ 9313 h 108656"/>
                <a:gd name="connsiteX24" fmla="*/ 96859 w 99342"/>
                <a:gd name="connsiteY24" fmla="*/ 7140 h 108656"/>
                <a:gd name="connsiteX25" fmla="*/ 97790 w 99342"/>
                <a:gd name="connsiteY25" fmla="*/ 7140 h 108656"/>
                <a:gd name="connsiteX26" fmla="*/ 99963 w 99342"/>
                <a:gd name="connsiteY26" fmla="*/ 6209 h 108656"/>
                <a:gd name="connsiteX27" fmla="*/ 96859 w 99342"/>
                <a:gd name="connsiteY27" fmla="*/ 6209 h 108656"/>
                <a:gd name="connsiteX28" fmla="*/ 96859 w 99342"/>
                <a:gd name="connsiteY28" fmla="*/ 4036 h 108656"/>
                <a:gd name="connsiteX29" fmla="*/ 94686 w 99342"/>
                <a:gd name="connsiteY29" fmla="*/ 4036 h 108656"/>
                <a:gd name="connsiteX30" fmla="*/ 94686 w 99342"/>
                <a:gd name="connsiteY30" fmla="*/ 1863 h 108656"/>
                <a:gd name="connsiteX31" fmla="*/ 94686 w 99342"/>
                <a:gd name="connsiteY31" fmla="*/ 0 h 108656"/>
                <a:gd name="connsiteX32" fmla="*/ 92823 w 99342"/>
                <a:gd name="connsiteY32" fmla="*/ 0 h 108656"/>
                <a:gd name="connsiteX33" fmla="*/ 90650 w 99342"/>
                <a:gd name="connsiteY33" fmla="*/ 0 h 108656"/>
                <a:gd name="connsiteX34" fmla="*/ 80095 w 99342"/>
                <a:gd name="connsiteY34" fmla="*/ 6209 h 108656"/>
                <a:gd name="connsiteX35" fmla="*/ 68608 w 99342"/>
                <a:gd name="connsiteY35" fmla="*/ 9313 h 108656"/>
                <a:gd name="connsiteX36" fmla="*/ 60537 w 99342"/>
                <a:gd name="connsiteY36" fmla="*/ 11486 h 108656"/>
                <a:gd name="connsiteX37" fmla="*/ 49050 w 99342"/>
                <a:gd name="connsiteY37" fmla="*/ 11486 h 108656"/>
                <a:gd name="connsiteX38" fmla="*/ 31355 w 99342"/>
                <a:gd name="connsiteY38" fmla="*/ 6209 h 108656"/>
                <a:gd name="connsiteX39" fmla="*/ 27009 w 99342"/>
                <a:gd name="connsiteY39" fmla="*/ 11486 h 108656"/>
                <a:gd name="connsiteX40" fmla="*/ 19868 w 99342"/>
                <a:gd name="connsiteY40" fmla="*/ 22042 h 108656"/>
                <a:gd name="connsiteX41" fmla="*/ 12418 w 99342"/>
                <a:gd name="connsiteY41" fmla="*/ 35701 h 108656"/>
                <a:gd name="connsiteX42" fmla="*/ 5277 w 99342"/>
                <a:gd name="connsiteY42" fmla="*/ 50603 h 108656"/>
                <a:gd name="connsiteX43" fmla="*/ 0 w 99342"/>
                <a:gd name="connsiteY43" fmla="*/ 61158 h 108656"/>
                <a:gd name="connsiteX44" fmla="*/ 0 w 99342"/>
                <a:gd name="connsiteY44" fmla="*/ 70782 h 108656"/>
                <a:gd name="connsiteX45" fmla="*/ 4036 w 99342"/>
                <a:gd name="connsiteY45" fmla="*/ 80405 h 108656"/>
                <a:gd name="connsiteX46" fmla="*/ 7140 w 99342"/>
                <a:gd name="connsiteY46" fmla="*/ 86614 h 108656"/>
                <a:gd name="connsiteX47" fmla="*/ 9313 w 99342"/>
                <a:gd name="connsiteY47" fmla="*/ 94065 h 108656"/>
                <a:gd name="connsiteX48" fmla="*/ 7140 w 99342"/>
                <a:gd name="connsiteY48" fmla="*/ 107725 h 108656"/>
                <a:gd name="connsiteX49" fmla="*/ 9313 w 99342"/>
                <a:gd name="connsiteY49" fmla="*/ 107725 h 108656"/>
                <a:gd name="connsiteX50" fmla="*/ 9313 w 99342"/>
                <a:gd name="connsiteY50" fmla="*/ 108966 h 108656"/>
                <a:gd name="connsiteX51" fmla="*/ 11486 w 99342"/>
                <a:gd name="connsiteY51" fmla="*/ 108966 h 108656"/>
                <a:gd name="connsiteX52" fmla="*/ 11486 w 99342"/>
                <a:gd name="connsiteY52" fmla="*/ 110829 h 108656"/>
                <a:gd name="connsiteX53" fmla="*/ 27009 w 99342"/>
                <a:gd name="connsiteY53" fmla="*/ 110829 h 108656"/>
                <a:gd name="connsiteX54" fmla="*/ 27009 w 99342"/>
                <a:gd name="connsiteY54" fmla="*/ 70782 h 108656"/>
                <a:gd name="connsiteX55" fmla="*/ 36322 w 99342"/>
                <a:gd name="connsiteY55" fmla="*/ 83510 h 108656"/>
                <a:gd name="connsiteX56" fmla="*/ 45946 w 99342"/>
                <a:gd name="connsiteY56" fmla="*/ 96238 h 108656"/>
                <a:gd name="connsiteX57" fmla="*/ 56191 w 99342"/>
                <a:gd name="connsiteY57" fmla="*/ 107725 h 108656"/>
                <a:gd name="connsiteX58" fmla="*/ 58364 w 99342"/>
                <a:gd name="connsiteY58" fmla="*/ 107725 h 108656"/>
                <a:gd name="connsiteX59" fmla="*/ 58364 w 99342"/>
                <a:gd name="connsiteY59" fmla="*/ 108966 h 108656"/>
                <a:gd name="connsiteX60" fmla="*/ 60537 w 99342"/>
                <a:gd name="connsiteY60" fmla="*/ 108966 h 108656"/>
                <a:gd name="connsiteX61" fmla="*/ 63641 w 99342"/>
                <a:gd name="connsiteY61" fmla="*/ 110829 h 1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9342" h="108656">
                  <a:moveTo>
                    <a:pt x="63641" y="107725"/>
                  </a:moveTo>
                  <a:lnTo>
                    <a:pt x="67677" y="107725"/>
                  </a:lnTo>
                  <a:lnTo>
                    <a:pt x="63641" y="88787"/>
                  </a:lnTo>
                  <a:lnTo>
                    <a:pt x="60537" y="78232"/>
                  </a:lnTo>
                  <a:lnTo>
                    <a:pt x="53086" y="66435"/>
                  </a:lnTo>
                  <a:lnTo>
                    <a:pt x="46877" y="53707"/>
                  </a:lnTo>
                  <a:lnTo>
                    <a:pt x="54017" y="50603"/>
                  </a:lnTo>
                  <a:lnTo>
                    <a:pt x="61468" y="46567"/>
                  </a:lnTo>
                  <a:lnTo>
                    <a:pt x="67677" y="43152"/>
                  </a:lnTo>
                  <a:lnTo>
                    <a:pt x="70781" y="43152"/>
                  </a:lnTo>
                  <a:lnTo>
                    <a:pt x="70781" y="33838"/>
                  </a:lnTo>
                  <a:lnTo>
                    <a:pt x="50913" y="39116"/>
                  </a:lnTo>
                  <a:lnTo>
                    <a:pt x="31355" y="46567"/>
                  </a:lnTo>
                  <a:lnTo>
                    <a:pt x="29182" y="43152"/>
                  </a:lnTo>
                  <a:lnTo>
                    <a:pt x="27009" y="40979"/>
                  </a:lnTo>
                  <a:lnTo>
                    <a:pt x="27009" y="39116"/>
                  </a:lnTo>
                  <a:lnTo>
                    <a:pt x="23904" y="36943"/>
                  </a:lnTo>
                  <a:lnTo>
                    <a:pt x="23904" y="26388"/>
                  </a:lnTo>
                  <a:lnTo>
                    <a:pt x="43773" y="24215"/>
                  </a:lnTo>
                  <a:lnTo>
                    <a:pt x="60537" y="24215"/>
                  </a:lnTo>
                  <a:lnTo>
                    <a:pt x="80095" y="26388"/>
                  </a:lnTo>
                  <a:lnTo>
                    <a:pt x="85373" y="21110"/>
                  </a:lnTo>
                  <a:lnTo>
                    <a:pt x="90650" y="14591"/>
                  </a:lnTo>
                  <a:lnTo>
                    <a:pt x="96859" y="9313"/>
                  </a:lnTo>
                  <a:lnTo>
                    <a:pt x="96859" y="7140"/>
                  </a:lnTo>
                  <a:lnTo>
                    <a:pt x="97790" y="7140"/>
                  </a:lnTo>
                  <a:lnTo>
                    <a:pt x="99963" y="6209"/>
                  </a:lnTo>
                  <a:lnTo>
                    <a:pt x="96859" y="6209"/>
                  </a:lnTo>
                  <a:lnTo>
                    <a:pt x="96859" y="4036"/>
                  </a:lnTo>
                  <a:lnTo>
                    <a:pt x="94686" y="4036"/>
                  </a:lnTo>
                  <a:lnTo>
                    <a:pt x="94686" y="1863"/>
                  </a:lnTo>
                  <a:lnTo>
                    <a:pt x="94686" y="0"/>
                  </a:lnTo>
                  <a:lnTo>
                    <a:pt x="92823" y="0"/>
                  </a:lnTo>
                  <a:lnTo>
                    <a:pt x="90650" y="0"/>
                  </a:lnTo>
                  <a:lnTo>
                    <a:pt x="80095" y="6209"/>
                  </a:lnTo>
                  <a:lnTo>
                    <a:pt x="68608" y="9313"/>
                  </a:lnTo>
                  <a:lnTo>
                    <a:pt x="60537" y="11486"/>
                  </a:lnTo>
                  <a:lnTo>
                    <a:pt x="49050" y="11486"/>
                  </a:lnTo>
                  <a:lnTo>
                    <a:pt x="31355" y="6209"/>
                  </a:lnTo>
                  <a:lnTo>
                    <a:pt x="27009" y="11486"/>
                  </a:lnTo>
                  <a:lnTo>
                    <a:pt x="19868" y="22042"/>
                  </a:lnTo>
                  <a:lnTo>
                    <a:pt x="12418" y="35701"/>
                  </a:lnTo>
                  <a:lnTo>
                    <a:pt x="5277" y="50603"/>
                  </a:lnTo>
                  <a:lnTo>
                    <a:pt x="0" y="61158"/>
                  </a:lnTo>
                  <a:lnTo>
                    <a:pt x="0" y="70782"/>
                  </a:lnTo>
                  <a:lnTo>
                    <a:pt x="4036" y="80405"/>
                  </a:lnTo>
                  <a:lnTo>
                    <a:pt x="7140" y="86614"/>
                  </a:lnTo>
                  <a:lnTo>
                    <a:pt x="9313" y="94065"/>
                  </a:lnTo>
                  <a:lnTo>
                    <a:pt x="7140" y="107725"/>
                  </a:lnTo>
                  <a:lnTo>
                    <a:pt x="9313" y="107725"/>
                  </a:lnTo>
                  <a:lnTo>
                    <a:pt x="9313" y="108966"/>
                  </a:lnTo>
                  <a:lnTo>
                    <a:pt x="11486" y="108966"/>
                  </a:lnTo>
                  <a:lnTo>
                    <a:pt x="11486" y="110829"/>
                  </a:lnTo>
                  <a:lnTo>
                    <a:pt x="27009" y="110829"/>
                  </a:lnTo>
                  <a:lnTo>
                    <a:pt x="27009" y="70782"/>
                  </a:lnTo>
                  <a:lnTo>
                    <a:pt x="36322" y="83510"/>
                  </a:lnTo>
                  <a:lnTo>
                    <a:pt x="45946" y="96238"/>
                  </a:lnTo>
                  <a:lnTo>
                    <a:pt x="56191" y="107725"/>
                  </a:lnTo>
                  <a:lnTo>
                    <a:pt x="58364" y="107725"/>
                  </a:lnTo>
                  <a:lnTo>
                    <a:pt x="58364" y="108966"/>
                  </a:lnTo>
                  <a:lnTo>
                    <a:pt x="60537" y="108966"/>
                  </a:lnTo>
                  <a:lnTo>
                    <a:pt x="63641" y="11082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3" name="Freeform: Shape 62">
              <a:extLst>
                <a:ext uri="{FF2B5EF4-FFF2-40B4-BE49-F238E27FC236}">
                  <a16:creationId xmlns:a16="http://schemas.microsoft.com/office/drawing/2014/main" id="{C9268520-9145-4100-AC58-DCE2A77FBC41}"/>
                </a:ext>
              </a:extLst>
            </p:cNvPr>
            <p:cNvSpPr/>
            <p:nvPr/>
          </p:nvSpPr>
          <p:spPr>
            <a:xfrm>
              <a:off x="7352229" y="5852372"/>
              <a:ext cx="21731" cy="34149"/>
            </a:xfrm>
            <a:custGeom>
              <a:avLst/>
              <a:gdLst>
                <a:gd name="connsiteX0" fmla="*/ 18937 w 21731"/>
                <a:gd name="connsiteY0" fmla="*/ 18937 h 34149"/>
                <a:gd name="connsiteX1" fmla="*/ 11487 w 21731"/>
                <a:gd name="connsiteY1" fmla="*/ 7451 h 34149"/>
                <a:gd name="connsiteX2" fmla="*/ 0 w 21731"/>
                <a:gd name="connsiteY2" fmla="*/ 0 h 34149"/>
                <a:gd name="connsiteX3" fmla="*/ 2173 w 21731"/>
                <a:gd name="connsiteY3" fmla="*/ 13660 h 34149"/>
                <a:gd name="connsiteX4" fmla="*/ 4346 w 21731"/>
                <a:gd name="connsiteY4" fmla="*/ 22352 h 34149"/>
                <a:gd name="connsiteX5" fmla="*/ 7451 w 21731"/>
                <a:gd name="connsiteY5" fmla="*/ 31666 h 34149"/>
                <a:gd name="connsiteX6" fmla="*/ 20800 w 21731"/>
                <a:gd name="connsiteY6" fmla="*/ 36943 h 34149"/>
                <a:gd name="connsiteX7" fmla="*/ 20800 w 21731"/>
                <a:gd name="connsiteY7" fmla="*/ 31666 h 34149"/>
                <a:gd name="connsiteX8" fmla="*/ 24215 w 21731"/>
                <a:gd name="connsiteY8" fmla="*/ 316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31" h="34149">
                  <a:moveTo>
                    <a:pt x="18937" y="18937"/>
                  </a:moveTo>
                  <a:lnTo>
                    <a:pt x="11487" y="7451"/>
                  </a:lnTo>
                  <a:lnTo>
                    <a:pt x="0" y="0"/>
                  </a:lnTo>
                  <a:lnTo>
                    <a:pt x="2173" y="13660"/>
                  </a:lnTo>
                  <a:lnTo>
                    <a:pt x="4346" y="22352"/>
                  </a:lnTo>
                  <a:lnTo>
                    <a:pt x="7451" y="31666"/>
                  </a:lnTo>
                  <a:lnTo>
                    <a:pt x="20800" y="36943"/>
                  </a:lnTo>
                  <a:lnTo>
                    <a:pt x="20800" y="31666"/>
                  </a:lnTo>
                  <a:lnTo>
                    <a:pt x="24215" y="3166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4" name="Freeform: Shape 63">
              <a:extLst>
                <a:ext uri="{FF2B5EF4-FFF2-40B4-BE49-F238E27FC236}">
                  <a16:creationId xmlns:a16="http://schemas.microsoft.com/office/drawing/2014/main" id="{5194F76F-9D6A-46BD-A574-2041DD927872}"/>
                </a:ext>
              </a:extLst>
            </p:cNvPr>
            <p:cNvSpPr/>
            <p:nvPr/>
          </p:nvSpPr>
          <p:spPr>
            <a:xfrm>
              <a:off x="6269084" y="5666105"/>
              <a:ext cx="24836" cy="55880"/>
            </a:xfrm>
            <a:custGeom>
              <a:avLst/>
              <a:gdLst>
                <a:gd name="connsiteX0" fmla="*/ 23904 w 24835"/>
                <a:gd name="connsiteY0" fmla="*/ 41289 h 55880"/>
                <a:gd name="connsiteX1" fmla="*/ 23904 w 24835"/>
                <a:gd name="connsiteY1" fmla="*/ 39116 h 55880"/>
                <a:gd name="connsiteX2" fmla="*/ 23904 w 24835"/>
                <a:gd name="connsiteY2" fmla="*/ 20179 h 55880"/>
                <a:gd name="connsiteX3" fmla="*/ 17695 w 24835"/>
                <a:gd name="connsiteY3" fmla="*/ 7451 h 55880"/>
                <a:gd name="connsiteX4" fmla="*/ 7140 w 24835"/>
                <a:gd name="connsiteY4" fmla="*/ 0 h 55880"/>
                <a:gd name="connsiteX5" fmla="*/ 4967 w 24835"/>
                <a:gd name="connsiteY5" fmla="*/ 5278 h 55880"/>
                <a:gd name="connsiteX6" fmla="*/ 4036 w 24835"/>
                <a:gd name="connsiteY6" fmla="*/ 9624 h 55880"/>
                <a:gd name="connsiteX7" fmla="*/ 1863 w 24835"/>
                <a:gd name="connsiteY7" fmla="*/ 11797 h 55880"/>
                <a:gd name="connsiteX8" fmla="*/ 0 w 24835"/>
                <a:gd name="connsiteY8" fmla="*/ 14901 h 55880"/>
                <a:gd name="connsiteX9" fmla="*/ 0 w 24835"/>
                <a:gd name="connsiteY9" fmla="*/ 36943 h 55880"/>
                <a:gd name="connsiteX10" fmla="*/ 7140 w 24835"/>
                <a:gd name="connsiteY10" fmla="*/ 51844 h 55880"/>
                <a:gd name="connsiteX11" fmla="*/ 9313 w 24835"/>
                <a:gd name="connsiteY11" fmla="*/ 54018 h 55880"/>
                <a:gd name="connsiteX12" fmla="*/ 10244 w 24835"/>
                <a:gd name="connsiteY12" fmla="*/ 54018 h 55880"/>
                <a:gd name="connsiteX13" fmla="*/ 12418 w 24835"/>
                <a:gd name="connsiteY13" fmla="*/ 56191 h 55880"/>
                <a:gd name="connsiteX14" fmla="*/ 14591 w 24835"/>
                <a:gd name="connsiteY14" fmla="*/ 56191 h 55880"/>
                <a:gd name="connsiteX15" fmla="*/ 17695 w 24835"/>
                <a:gd name="connsiteY15" fmla="*/ 54018 h 55880"/>
                <a:gd name="connsiteX16" fmla="*/ 19558 w 24835"/>
                <a:gd name="connsiteY16" fmla="*/ 49671 h 55880"/>
                <a:gd name="connsiteX17" fmla="*/ 23904 w 24835"/>
                <a:gd name="connsiteY17" fmla="*/ 48740 h 55880"/>
                <a:gd name="connsiteX18" fmla="*/ 27009 w 24835"/>
                <a:gd name="connsiteY18" fmla="*/ 48740 h 55880"/>
                <a:gd name="connsiteX19" fmla="*/ 27009 w 24835"/>
                <a:gd name="connsiteY19" fmla="*/ 44394 h 55880"/>
                <a:gd name="connsiteX20" fmla="*/ 27009 w 24835"/>
                <a:gd name="connsiteY20" fmla="*/ 42221 h 55880"/>
                <a:gd name="connsiteX21" fmla="*/ 24836 w 24835"/>
                <a:gd name="connsiteY21" fmla="*/ 41289 h 5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835" h="55880">
                  <a:moveTo>
                    <a:pt x="23904" y="41289"/>
                  </a:moveTo>
                  <a:lnTo>
                    <a:pt x="23904" y="39116"/>
                  </a:lnTo>
                  <a:lnTo>
                    <a:pt x="23904" y="20179"/>
                  </a:lnTo>
                  <a:lnTo>
                    <a:pt x="17695" y="7451"/>
                  </a:lnTo>
                  <a:lnTo>
                    <a:pt x="7140" y="0"/>
                  </a:lnTo>
                  <a:lnTo>
                    <a:pt x="4967" y="5278"/>
                  </a:lnTo>
                  <a:lnTo>
                    <a:pt x="4036" y="9624"/>
                  </a:lnTo>
                  <a:lnTo>
                    <a:pt x="1863" y="11797"/>
                  </a:lnTo>
                  <a:lnTo>
                    <a:pt x="0" y="14901"/>
                  </a:lnTo>
                  <a:lnTo>
                    <a:pt x="0" y="36943"/>
                  </a:lnTo>
                  <a:lnTo>
                    <a:pt x="7140" y="51844"/>
                  </a:lnTo>
                  <a:lnTo>
                    <a:pt x="9313" y="54018"/>
                  </a:lnTo>
                  <a:lnTo>
                    <a:pt x="10244" y="54018"/>
                  </a:lnTo>
                  <a:lnTo>
                    <a:pt x="12418" y="56191"/>
                  </a:lnTo>
                  <a:lnTo>
                    <a:pt x="14591" y="56191"/>
                  </a:lnTo>
                  <a:lnTo>
                    <a:pt x="17695" y="54018"/>
                  </a:lnTo>
                  <a:lnTo>
                    <a:pt x="19558" y="49671"/>
                  </a:lnTo>
                  <a:lnTo>
                    <a:pt x="23904" y="48740"/>
                  </a:lnTo>
                  <a:lnTo>
                    <a:pt x="27009" y="48740"/>
                  </a:lnTo>
                  <a:lnTo>
                    <a:pt x="27009" y="44394"/>
                  </a:lnTo>
                  <a:lnTo>
                    <a:pt x="27009" y="42221"/>
                  </a:lnTo>
                  <a:lnTo>
                    <a:pt x="24836" y="4128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5" name="Freeform: Shape 64">
              <a:extLst>
                <a:ext uri="{FF2B5EF4-FFF2-40B4-BE49-F238E27FC236}">
                  <a16:creationId xmlns:a16="http://schemas.microsoft.com/office/drawing/2014/main" id="{4FA5B8E8-8345-4461-97EA-EAF834D99199}"/>
                </a:ext>
              </a:extLst>
            </p:cNvPr>
            <p:cNvSpPr/>
            <p:nvPr/>
          </p:nvSpPr>
          <p:spPr>
            <a:xfrm>
              <a:off x="6752448" y="5941160"/>
              <a:ext cx="599160" cy="468773"/>
            </a:xfrm>
            <a:custGeom>
              <a:avLst/>
              <a:gdLst>
                <a:gd name="connsiteX0" fmla="*/ 587363 w 599160"/>
                <a:gd name="connsiteY0" fmla="*/ 227557 h 468773"/>
                <a:gd name="connsiteX1" fmla="*/ 578050 w 599160"/>
                <a:gd name="connsiteY1" fmla="*/ 214828 h 468773"/>
                <a:gd name="connsiteX2" fmla="*/ 567495 w 599160"/>
                <a:gd name="connsiteY2" fmla="*/ 202100 h 468773"/>
                <a:gd name="connsiteX3" fmla="*/ 560355 w 599160"/>
                <a:gd name="connsiteY3" fmla="*/ 183163 h 468773"/>
                <a:gd name="connsiteX4" fmla="*/ 540486 w 599160"/>
                <a:gd name="connsiteY4" fmla="*/ 183163 h 468773"/>
                <a:gd name="connsiteX5" fmla="*/ 536450 w 599160"/>
                <a:gd name="connsiteY5" fmla="*/ 165157 h 468773"/>
                <a:gd name="connsiteX6" fmla="*/ 526826 w 599160"/>
                <a:gd name="connsiteY6" fmla="*/ 151498 h 468773"/>
                <a:gd name="connsiteX7" fmla="*/ 523722 w 599160"/>
                <a:gd name="connsiteY7" fmla="*/ 146220 h 468773"/>
                <a:gd name="connsiteX8" fmla="*/ 520617 w 599160"/>
                <a:gd name="connsiteY8" fmla="*/ 143115 h 468773"/>
                <a:gd name="connsiteX9" fmla="*/ 514408 w 599160"/>
                <a:gd name="connsiteY9" fmla="*/ 140942 h 468773"/>
                <a:gd name="connsiteX10" fmla="*/ 509131 w 599160"/>
                <a:gd name="connsiteY10" fmla="*/ 138769 h 468773"/>
                <a:gd name="connsiteX11" fmla="*/ 499818 w 599160"/>
                <a:gd name="connsiteY11" fmla="*/ 138769 h 468773"/>
                <a:gd name="connsiteX12" fmla="*/ 496713 w 599160"/>
                <a:gd name="connsiteY12" fmla="*/ 129145 h 468773"/>
                <a:gd name="connsiteX13" fmla="*/ 492677 w 599160"/>
                <a:gd name="connsiteY13" fmla="*/ 116417 h 468773"/>
                <a:gd name="connsiteX14" fmla="*/ 487400 w 599160"/>
                <a:gd name="connsiteY14" fmla="*/ 98411 h 468773"/>
                <a:gd name="connsiteX15" fmla="*/ 484295 w 599160"/>
                <a:gd name="connsiteY15" fmla="*/ 83820 h 468773"/>
                <a:gd name="connsiteX16" fmla="*/ 479949 w 599160"/>
                <a:gd name="connsiteY16" fmla="*/ 71092 h 468773"/>
                <a:gd name="connsiteX17" fmla="*/ 479949 w 599160"/>
                <a:gd name="connsiteY17" fmla="*/ 64573 h 468773"/>
                <a:gd name="connsiteX18" fmla="*/ 476845 w 599160"/>
                <a:gd name="connsiteY18" fmla="*/ 63641 h 468773"/>
                <a:gd name="connsiteX19" fmla="*/ 472809 w 599160"/>
                <a:gd name="connsiteY19" fmla="*/ 63641 h 468773"/>
                <a:gd name="connsiteX20" fmla="*/ 467531 w 599160"/>
                <a:gd name="connsiteY20" fmla="*/ 61468 h 468773"/>
                <a:gd name="connsiteX21" fmla="*/ 463496 w 599160"/>
                <a:gd name="connsiteY21" fmla="*/ 61468 h 468773"/>
                <a:gd name="connsiteX22" fmla="*/ 458218 w 599160"/>
                <a:gd name="connsiteY22" fmla="*/ 59295 h 468773"/>
                <a:gd name="connsiteX23" fmla="*/ 456045 w 599160"/>
                <a:gd name="connsiteY23" fmla="*/ 57122 h 468773"/>
                <a:gd name="connsiteX24" fmla="*/ 452940 w 599160"/>
                <a:gd name="connsiteY24" fmla="*/ 49982 h 468773"/>
                <a:gd name="connsiteX25" fmla="*/ 448905 w 599160"/>
                <a:gd name="connsiteY25" fmla="*/ 37253 h 468773"/>
                <a:gd name="connsiteX26" fmla="*/ 443627 w 599160"/>
                <a:gd name="connsiteY26" fmla="*/ 22352 h 468773"/>
                <a:gd name="connsiteX27" fmla="*/ 441454 w 599160"/>
                <a:gd name="connsiteY27" fmla="*/ 9624 h 468773"/>
                <a:gd name="connsiteX28" fmla="*/ 440523 w 599160"/>
                <a:gd name="connsiteY28" fmla="*/ 0 h 468773"/>
                <a:gd name="connsiteX29" fmla="*/ 436487 w 599160"/>
                <a:gd name="connsiteY29" fmla="*/ 0 h 468773"/>
                <a:gd name="connsiteX30" fmla="*/ 431209 w 599160"/>
                <a:gd name="connsiteY30" fmla="*/ 19247 h 468773"/>
                <a:gd name="connsiteX31" fmla="*/ 426863 w 599160"/>
                <a:gd name="connsiteY31" fmla="*/ 42531 h 468773"/>
                <a:gd name="connsiteX32" fmla="*/ 425931 w 599160"/>
                <a:gd name="connsiteY32" fmla="*/ 66746 h 468773"/>
                <a:gd name="connsiteX33" fmla="*/ 420654 w 599160"/>
                <a:gd name="connsiteY33" fmla="*/ 91271 h 468773"/>
                <a:gd name="connsiteX34" fmla="*/ 411341 w 599160"/>
                <a:gd name="connsiteY34" fmla="*/ 105862 h 468773"/>
                <a:gd name="connsiteX35" fmla="*/ 398923 w 599160"/>
                <a:gd name="connsiteY35" fmla="*/ 105862 h 468773"/>
                <a:gd name="connsiteX36" fmla="*/ 382159 w 599160"/>
                <a:gd name="connsiteY36" fmla="*/ 100584 h 468773"/>
                <a:gd name="connsiteX37" fmla="*/ 365395 w 599160"/>
                <a:gd name="connsiteY37" fmla="*/ 91271 h 468773"/>
                <a:gd name="connsiteX38" fmla="*/ 348941 w 599160"/>
                <a:gd name="connsiteY38" fmla="*/ 81647 h 468773"/>
                <a:gd name="connsiteX39" fmla="*/ 336213 w 599160"/>
                <a:gd name="connsiteY39" fmla="*/ 74196 h 468773"/>
                <a:gd name="connsiteX40" fmla="*/ 343663 w 599160"/>
                <a:gd name="connsiteY40" fmla="*/ 49982 h 468773"/>
                <a:gd name="connsiteX41" fmla="*/ 356081 w 599160"/>
                <a:gd name="connsiteY41" fmla="*/ 33838 h 468773"/>
                <a:gd name="connsiteX42" fmla="*/ 356081 w 599160"/>
                <a:gd name="connsiteY42" fmla="*/ 24525 h 468773"/>
                <a:gd name="connsiteX43" fmla="*/ 338386 w 599160"/>
                <a:gd name="connsiteY43" fmla="*/ 26698 h 468773"/>
                <a:gd name="connsiteX44" fmla="*/ 321622 w 599160"/>
                <a:gd name="connsiteY44" fmla="*/ 26698 h 468773"/>
                <a:gd name="connsiteX45" fmla="*/ 306099 w 599160"/>
                <a:gd name="connsiteY45" fmla="*/ 24525 h 468773"/>
                <a:gd name="connsiteX46" fmla="*/ 291509 w 599160"/>
                <a:gd name="connsiteY46" fmla="*/ 17075 h 468773"/>
                <a:gd name="connsiteX47" fmla="*/ 276917 w 599160"/>
                <a:gd name="connsiteY47" fmla="*/ 17075 h 468773"/>
                <a:gd name="connsiteX48" fmla="*/ 277849 w 599160"/>
                <a:gd name="connsiteY48" fmla="*/ 19247 h 468773"/>
                <a:gd name="connsiteX49" fmla="*/ 280022 w 599160"/>
                <a:gd name="connsiteY49" fmla="*/ 20179 h 468773"/>
                <a:gd name="connsiteX50" fmla="*/ 280022 w 599160"/>
                <a:gd name="connsiteY50" fmla="*/ 22352 h 468773"/>
                <a:gd name="connsiteX51" fmla="*/ 284368 w 599160"/>
                <a:gd name="connsiteY51" fmla="*/ 24525 h 468773"/>
                <a:gd name="connsiteX52" fmla="*/ 274745 w 599160"/>
                <a:gd name="connsiteY52" fmla="*/ 33838 h 468773"/>
                <a:gd name="connsiteX53" fmla="*/ 265431 w 599160"/>
                <a:gd name="connsiteY53" fmla="*/ 37253 h 468773"/>
                <a:gd name="connsiteX54" fmla="*/ 256118 w 599160"/>
                <a:gd name="connsiteY54" fmla="*/ 42531 h 468773"/>
                <a:gd name="connsiteX55" fmla="*/ 248977 w 599160"/>
                <a:gd name="connsiteY55" fmla="*/ 48740 h 468773"/>
                <a:gd name="connsiteX56" fmla="*/ 243700 w 599160"/>
                <a:gd name="connsiteY56" fmla="*/ 57122 h 468773"/>
                <a:gd name="connsiteX57" fmla="*/ 240595 w 599160"/>
                <a:gd name="connsiteY57" fmla="*/ 74196 h 468773"/>
                <a:gd name="connsiteX58" fmla="*/ 234387 w 599160"/>
                <a:gd name="connsiteY58" fmla="*/ 72023 h 468773"/>
                <a:gd name="connsiteX59" fmla="*/ 230972 w 599160"/>
                <a:gd name="connsiteY59" fmla="*/ 71092 h 468773"/>
                <a:gd name="connsiteX60" fmla="*/ 226005 w 599160"/>
                <a:gd name="connsiteY60" fmla="*/ 71092 h 468773"/>
                <a:gd name="connsiteX61" fmla="*/ 220727 w 599160"/>
                <a:gd name="connsiteY61" fmla="*/ 68919 h 468773"/>
                <a:gd name="connsiteX62" fmla="*/ 218554 w 599160"/>
                <a:gd name="connsiteY62" fmla="*/ 63641 h 468773"/>
                <a:gd name="connsiteX63" fmla="*/ 218554 w 599160"/>
                <a:gd name="connsiteY63" fmla="*/ 59295 h 468773"/>
                <a:gd name="connsiteX64" fmla="*/ 218554 w 599160"/>
                <a:gd name="connsiteY64" fmla="*/ 56191 h 468773"/>
                <a:gd name="connsiteX65" fmla="*/ 216381 w 599160"/>
                <a:gd name="connsiteY65" fmla="*/ 54017 h 468773"/>
                <a:gd name="connsiteX66" fmla="*/ 209241 w 599160"/>
                <a:gd name="connsiteY66" fmla="*/ 49982 h 468773"/>
                <a:gd name="connsiteX67" fmla="*/ 198685 w 599160"/>
                <a:gd name="connsiteY67" fmla="*/ 56191 h 468773"/>
                <a:gd name="connsiteX68" fmla="*/ 187509 w 599160"/>
                <a:gd name="connsiteY68" fmla="*/ 63641 h 468773"/>
                <a:gd name="connsiteX69" fmla="*/ 176954 w 599160"/>
                <a:gd name="connsiteY69" fmla="*/ 72023 h 468773"/>
                <a:gd name="connsiteX70" fmla="*/ 167641 w 599160"/>
                <a:gd name="connsiteY70" fmla="*/ 81647 h 468773"/>
                <a:gd name="connsiteX71" fmla="*/ 160190 w 599160"/>
                <a:gd name="connsiteY71" fmla="*/ 85683 h 468773"/>
                <a:gd name="connsiteX72" fmla="*/ 160190 w 599160"/>
                <a:gd name="connsiteY72" fmla="*/ 98411 h 468773"/>
                <a:gd name="connsiteX73" fmla="*/ 145599 w 599160"/>
                <a:gd name="connsiteY73" fmla="*/ 103689 h 468773"/>
                <a:gd name="connsiteX74" fmla="*/ 134112 w 599160"/>
                <a:gd name="connsiteY74" fmla="*/ 114554 h 468773"/>
                <a:gd name="connsiteX75" fmla="*/ 126041 w 599160"/>
                <a:gd name="connsiteY75" fmla="*/ 129145 h 468773"/>
                <a:gd name="connsiteX76" fmla="*/ 120763 w 599160"/>
                <a:gd name="connsiteY76" fmla="*/ 143115 h 468773"/>
                <a:gd name="connsiteX77" fmla="*/ 106172 w 599160"/>
                <a:gd name="connsiteY77" fmla="*/ 146220 h 468773"/>
                <a:gd name="connsiteX78" fmla="*/ 89409 w 599160"/>
                <a:gd name="connsiteY78" fmla="*/ 150256 h 468773"/>
                <a:gd name="connsiteX79" fmla="*/ 70782 w 599160"/>
                <a:gd name="connsiteY79" fmla="*/ 153671 h 468773"/>
                <a:gd name="connsiteX80" fmla="*/ 56191 w 599160"/>
                <a:gd name="connsiteY80" fmla="*/ 155533 h 468773"/>
                <a:gd name="connsiteX81" fmla="*/ 47809 w 599160"/>
                <a:gd name="connsiteY81" fmla="*/ 155533 h 468773"/>
                <a:gd name="connsiteX82" fmla="*/ 34149 w 599160"/>
                <a:gd name="connsiteY82" fmla="*/ 161121 h 468773"/>
                <a:gd name="connsiteX83" fmla="*/ 23904 w 599160"/>
                <a:gd name="connsiteY83" fmla="*/ 170435 h 468773"/>
                <a:gd name="connsiteX84" fmla="*/ 16454 w 599160"/>
                <a:gd name="connsiteY84" fmla="*/ 180990 h 468773"/>
                <a:gd name="connsiteX85" fmla="*/ 9313 w 599160"/>
                <a:gd name="connsiteY85" fmla="*/ 192787 h 468773"/>
                <a:gd name="connsiteX86" fmla="*/ 0 w 599160"/>
                <a:gd name="connsiteY86" fmla="*/ 203342 h 468773"/>
                <a:gd name="connsiteX87" fmla="*/ 4036 w 599160"/>
                <a:gd name="connsiteY87" fmla="*/ 216070 h 468773"/>
                <a:gd name="connsiteX88" fmla="*/ 7140 w 599160"/>
                <a:gd name="connsiteY88" fmla="*/ 227557 h 468773"/>
                <a:gd name="connsiteX89" fmla="*/ 16454 w 599160"/>
                <a:gd name="connsiteY89" fmla="*/ 237180 h 468773"/>
                <a:gd name="connsiteX90" fmla="*/ 14591 w 599160"/>
                <a:gd name="connsiteY90" fmla="*/ 240285 h 468773"/>
                <a:gd name="connsiteX91" fmla="*/ 13349 w 599160"/>
                <a:gd name="connsiteY91" fmla="*/ 242458 h 468773"/>
                <a:gd name="connsiteX92" fmla="*/ 11176 w 599160"/>
                <a:gd name="connsiteY92" fmla="*/ 244631 h 468773"/>
                <a:gd name="connsiteX93" fmla="*/ 9313 w 599160"/>
                <a:gd name="connsiteY93" fmla="*/ 242458 h 468773"/>
                <a:gd name="connsiteX94" fmla="*/ 7140 w 599160"/>
                <a:gd name="connsiteY94" fmla="*/ 242458 h 468773"/>
                <a:gd name="connsiteX95" fmla="*/ 4036 w 599160"/>
                <a:gd name="connsiteY95" fmla="*/ 240285 h 468773"/>
                <a:gd name="connsiteX96" fmla="*/ 0 w 599160"/>
                <a:gd name="connsiteY96" fmla="*/ 240285 h 468773"/>
                <a:gd name="connsiteX97" fmla="*/ 4036 w 599160"/>
                <a:gd name="connsiteY97" fmla="*/ 253013 h 468773"/>
                <a:gd name="connsiteX98" fmla="*/ 9313 w 599160"/>
                <a:gd name="connsiteY98" fmla="*/ 270088 h 468773"/>
                <a:gd name="connsiteX99" fmla="*/ 18627 w 599160"/>
                <a:gd name="connsiteY99" fmla="*/ 289025 h 468773"/>
                <a:gd name="connsiteX100" fmla="*/ 25767 w 599160"/>
                <a:gd name="connsiteY100" fmla="*/ 309204 h 468773"/>
                <a:gd name="connsiteX101" fmla="*/ 33218 w 599160"/>
                <a:gd name="connsiteY101" fmla="*/ 327210 h 468773"/>
                <a:gd name="connsiteX102" fmla="*/ 34149 w 599160"/>
                <a:gd name="connsiteY102" fmla="*/ 346147 h 468773"/>
                <a:gd name="connsiteX103" fmla="*/ 33218 w 599160"/>
                <a:gd name="connsiteY103" fmla="*/ 361980 h 468773"/>
                <a:gd name="connsiteX104" fmla="*/ 23904 w 599160"/>
                <a:gd name="connsiteY104" fmla="*/ 375639 h 468773"/>
                <a:gd name="connsiteX105" fmla="*/ 27009 w 599160"/>
                <a:gd name="connsiteY105" fmla="*/ 381227 h 468773"/>
                <a:gd name="connsiteX106" fmla="*/ 33218 w 599160"/>
                <a:gd name="connsiteY106" fmla="*/ 386505 h 468773"/>
                <a:gd name="connsiteX107" fmla="*/ 36322 w 599160"/>
                <a:gd name="connsiteY107" fmla="*/ 391782 h 468773"/>
                <a:gd name="connsiteX108" fmla="*/ 40358 w 599160"/>
                <a:gd name="connsiteY108" fmla="*/ 398923 h 468773"/>
                <a:gd name="connsiteX109" fmla="*/ 54949 w 599160"/>
                <a:gd name="connsiteY109" fmla="*/ 398923 h 468773"/>
                <a:gd name="connsiteX110" fmla="*/ 67677 w 599160"/>
                <a:gd name="connsiteY110" fmla="*/ 397991 h 468773"/>
                <a:gd name="connsiteX111" fmla="*/ 77922 w 599160"/>
                <a:gd name="connsiteY111" fmla="*/ 391782 h 468773"/>
                <a:gd name="connsiteX112" fmla="*/ 91582 w 599160"/>
                <a:gd name="connsiteY112" fmla="*/ 386505 h 468773"/>
                <a:gd name="connsiteX113" fmla="*/ 103999 w 599160"/>
                <a:gd name="connsiteY113" fmla="*/ 383090 h 468773"/>
                <a:gd name="connsiteX114" fmla="*/ 121695 w 599160"/>
                <a:gd name="connsiteY114" fmla="*/ 381227 h 468773"/>
                <a:gd name="connsiteX115" fmla="*/ 138459 w 599160"/>
                <a:gd name="connsiteY115" fmla="*/ 383090 h 468773"/>
                <a:gd name="connsiteX116" fmla="*/ 156154 w 599160"/>
                <a:gd name="connsiteY116" fmla="*/ 383090 h 468773"/>
                <a:gd name="connsiteX117" fmla="*/ 163294 w 599160"/>
                <a:gd name="connsiteY117" fmla="*/ 358875 h 468773"/>
                <a:gd name="connsiteX118" fmla="*/ 176954 w 599160"/>
                <a:gd name="connsiteY118" fmla="*/ 354529 h 468773"/>
                <a:gd name="connsiteX119" fmla="*/ 194649 w 599160"/>
                <a:gd name="connsiteY119" fmla="*/ 351425 h 468773"/>
                <a:gd name="connsiteX120" fmla="*/ 214518 w 599160"/>
                <a:gd name="connsiteY120" fmla="*/ 347078 h 468773"/>
                <a:gd name="connsiteX121" fmla="*/ 234387 w 599160"/>
                <a:gd name="connsiteY121" fmla="*/ 346147 h 468773"/>
                <a:gd name="connsiteX122" fmla="*/ 255186 w 599160"/>
                <a:gd name="connsiteY122" fmla="*/ 343974 h 468773"/>
                <a:gd name="connsiteX123" fmla="*/ 269777 w 599160"/>
                <a:gd name="connsiteY123" fmla="*/ 346147 h 468773"/>
                <a:gd name="connsiteX124" fmla="*/ 280022 w 599160"/>
                <a:gd name="connsiteY124" fmla="*/ 349252 h 468773"/>
                <a:gd name="connsiteX125" fmla="*/ 296786 w 599160"/>
                <a:gd name="connsiteY125" fmla="*/ 351425 h 468773"/>
                <a:gd name="connsiteX126" fmla="*/ 309204 w 599160"/>
                <a:gd name="connsiteY126" fmla="*/ 358875 h 468773"/>
                <a:gd name="connsiteX127" fmla="*/ 318517 w 599160"/>
                <a:gd name="connsiteY127" fmla="*/ 368499 h 468773"/>
                <a:gd name="connsiteX128" fmla="*/ 325968 w 599160"/>
                <a:gd name="connsiteY128" fmla="*/ 379054 h 468773"/>
                <a:gd name="connsiteX129" fmla="*/ 331245 w 599160"/>
                <a:gd name="connsiteY129" fmla="*/ 390541 h 468773"/>
                <a:gd name="connsiteX130" fmla="*/ 345837 w 599160"/>
                <a:gd name="connsiteY130" fmla="*/ 384332 h 468773"/>
                <a:gd name="connsiteX131" fmla="*/ 355150 w 599160"/>
                <a:gd name="connsiteY131" fmla="*/ 379054 h 468773"/>
                <a:gd name="connsiteX132" fmla="*/ 363532 w 599160"/>
                <a:gd name="connsiteY132" fmla="*/ 369431 h 468773"/>
                <a:gd name="connsiteX133" fmla="*/ 363532 w 599160"/>
                <a:gd name="connsiteY133" fmla="*/ 375639 h 468773"/>
                <a:gd name="connsiteX134" fmla="*/ 367568 w 599160"/>
                <a:gd name="connsiteY134" fmla="*/ 375639 h 468773"/>
                <a:gd name="connsiteX135" fmla="*/ 363532 w 599160"/>
                <a:gd name="connsiteY135" fmla="*/ 381227 h 468773"/>
                <a:gd name="connsiteX136" fmla="*/ 358254 w 599160"/>
                <a:gd name="connsiteY136" fmla="*/ 386505 h 468773"/>
                <a:gd name="connsiteX137" fmla="*/ 350804 w 599160"/>
                <a:gd name="connsiteY137" fmla="*/ 390541 h 468773"/>
                <a:gd name="connsiteX138" fmla="*/ 350804 w 599160"/>
                <a:gd name="connsiteY138" fmla="*/ 393645 h 468773"/>
                <a:gd name="connsiteX139" fmla="*/ 356081 w 599160"/>
                <a:gd name="connsiteY139" fmla="*/ 393645 h 468773"/>
                <a:gd name="connsiteX140" fmla="*/ 356081 w 599160"/>
                <a:gd name="connsiteY140" fmla="*/ 398923 h 468773"/>
                <a:gd name="connsiteX141" fmla="*/ 358254 w 599160"/>
                <a:gd name="connsiteY141" fmla="*/ 398923 h 468773"/>
                <a:gd name="connsiteX142" fmla="*/ 360427 w 599160"/>
                <a:gd name="connsiteY142" fmla="*/ 398923 h 468773"/>
                <a:gd name="connsiteX143" fmla="*/ 362290 w 599160"/>
                <a:gd name="connsiteY143" fmla="*/ 397991 h 468773"/>
                <a:gd name="connsiteX144" fmla="*/ 362290 w 599160"/>
                <a:gd name="connsiteY144" fmla="*/ 395818 h 468773"/>
                <a:gd name="connsiteX145" fmla="*/ 363532 w 599160"/>
                <a:gd name="connsiteY145" fmla="*/ 393645 h 468773"/>
                <a:gd name="connsiteX146" fmla="*/ 369741 w 599160"/>
                <a:gd name="connsiteY146" fmla="*/ 395818 h 468773"/>
                <a:gd name="connsiteX147" fmla="*/ 370672 w 599160"/>
                <a:gd name="connsiteY147" fmla="*/ 397991 h 468773"/>
                <a:gd name="connsiteX148" fmla="*/ 372845 w 599160"/>
                <a:gd name="connsiteY148" fmla="*/ 398923 h 468773"/>
                <a:gd name="connsiteX149" fmla="*/ 372845 w 599160"/>
                <a:gd name="connsiteY149" fmla="*/ 401096 h 468773"/>
                <a:gd name="connsiteX150" fmla="*/ 372845 w 599160"/>
                <a:gd name="connsiteY150" fmla="*/ 403269 h 468773"/>
                <a:gd name="connsiteX151" fmla="*/ 370672 w 599160"/>
                <a:gd name="connsiteY151" fmla="*/ 405442 h 468773"/>
                <a:gd name="connsiteX152" fmla="*/ 370672 w 599160"/>
                <a:gd name="connsiteY152" fmla="*/ 406373 h 468773"/>
                <a:gd name="connsiteX153" fmla="*/ 372845 w 599160"/>
                <a:gd name="connsiteY153" fmla="*/ 408547 h 468773"/>
                <a:gd name="connsiteX154" fmla="*/ 376881 w 599160"/>
                <a:gd name="connsiteY154" fmla="*/ 410720 h 468773"/>
                <a:gd name="connsiteX155" fmla="*/ 379986 w 599160"/>
                <a:gd name="connsiteY155" fmla="*/ 413824 h 468773"/>
                <a:gd name="connsiteX156" fmla="*/ 385263 w 599160"/>
                <a:gd name="connsiteY156" fmla="*/ 415997 h 468773"/>
                <a:gd name="connsiteX157" fmla="*/ 391472 w 599160"/>
                <a:gd name="connsiteY157" fmla="*/ 418170 h 468773"/>
                <a:gd name="connsiteX158" fmla="*/ 396750 w 599160"/>
                <a:gd name="connsiteY158" fmla="*/ 419102 h 468773"/>
                <a:gd name="connsiteX159" fmla="*/ 403890 w 599160"/>
                <a:gd name="connsiteY159" fmla="*/ 456355 h 468773"/>
                <a:gd name="connsiteX160" fmla="*/ 420654 w 599160"/>
                <a:gd name="connsiteY160" fmla="*/ 458218 h 468773"/>
                <a:gd name="connsiteX161" fmla="*/ 434314 w 599160"/>
                <a:gd name="connsiteY161" fmla="*/ 460391 h 468773"/>
                <a:gd name="connsiteX162" fmla="*/ 447663 w 599160"/>
                <a:gd name="connsiteY162" fmla="*/ 462564 h 468773"/>
                <a:gd name="connsiteX163" fmla="*/ 458218 w 599160"/>
                <a:gd name="connsiteY163" fmla="*/ 458218 h 468773"/>
                <a:gd name="connsiteX164" fmla="*/ 467531 w 599160"/>
                <a:gd name="connsiteY164" fmla="*/ 451078 h 468773"/>
                <a:gd name="connsiteX165" fmla="*/ 479949 w 599160"/>
                <a:gd name="connsiteY165" fmla="*/ 462564 h 468773"/>
                <a:gd name="connsiteX166" fmla="*/ 491436 w 599160"/>
                <a:gd name="connsiteY166" fmla="*/ 470946 h 468773"/>
                <a:gd name="connsiteX167" fmla="*/ 499818 w 599160"/>
                <a:gd name="connsiteY167" fmla="*/ 467842 h 468773"/>
                <a:gd name="connsiteX168" fmla="*/ 513477 w 599160"/>
                <a:gd name="connsiteY168" fmla="*/ 462564 h 468773"/>
                <a:gd name="connsiteX169" fmla="*/ 525895 w 599160"/>
                <a:gd name="connsiteY169" fmla="*/ 456355 h 468773"/>
                <a:gd name="connsiteX170" fmla="*/ 536450 w 599160"/>
                <a:gd name="connsiteY170" fmla="*/ 451078 h 468773"/>
                <a:gd name="connsiteX171" fmla="*/ 545764 w 599160"/>
                <a:gd name="connsiteY171" fmla="*/ 441454 h 468773"/>
                <a:gd name="connsiteX172" fmla="*/ 551041 w 599160"/>
                <a:gd name="connsiteY172" fmla="*/ 428726 h 468773"/>
                <a:gd name="connsiteX173" fmla="*/ 555077 w 599160"/>
                <a:gd name="connsiteY173" fmla="*/ 412893 h 468773"/>
                <a:gd name="connsiteX174" fmla="*/ 560355 w 599160"/>
                <a:gd name="connsiteY174" fmla="*/ 397991 h 468773"/>
                <a:gd name="connsiteX175" fmla="*/ 563459 w 599160"/>
                <a:gd name="connsiteY175" fmla="*/ 383090 h 468773"/>
                <a:gd name="connsiteX176" fmla="*/ 574945 w 599160"/>
                <a:gd name="connsiteY176" fmla="*/ 358875 h 468773"/>
                <a:gd name="connsiteX177" fmla="*/ 584259 w 599160"/>
                <a:gd name="connsiteY177" fmla="*/ 336523 h 468773"/>
                <a:gd name="connsiteX178" fmla="*/ 592641 w 599160"/>
                <a:gd name="connsiteY178" fmla="*/ 316655 h 468773"/>
                <a:gd name="connsiteX179" fmla="*/ 598850 w 599160"/>
                <a:gd name="connsiteY179" fmla="*/ 294303 h 468773"/>
                <a:gd name="connsiteX180" fmla="*/ 599781 w 599160"/>
                <a:gd name="connsiteY180" fmla="*/ 271950 h 468773"/>
                <a:gd name="connsiteX181" fmla="*/ 596677 w 599160"/>
                <a:gd name="connsiteY181" fmla="*/ 244631 h 4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599160" h="468773">
                  <a:moveTo>
                    <a:pt x="587363" y="227557"/>
                  </a:moveTo>
                  <a:lnTo>
                    <a:pt x="578050" y="214828"/>
                  </a:lnTo>
                  <a:lnTo>
                    <a:pt x="567495" y="202100"/>
                  </a:lnTo>
                  <a:lnTo>
                    <a:pt x="560355" y="183163"/>
                  </a:lnTo>
                  <a:lnTo>
                    <a:pt x="540486" y="183163"/>
                  </a:lnTo>
                  <a:lnTo>
                    <a:pt x="536450" y="165157"/>
                  </a:lnTo>
                  <a:lnTo>
                    <a:pt x="526826" y="151498"/>
                  </a:lnTo>
                  <a:lnTo>
                    <a:pt x="523722" y="146220"/>
                  </a:lnTo>
                  <a:lnTo>
                    <a:pt x="520617" y="143115"/>
                  </a:lnTo>
                  <a:lnTo>
                    <a:pt x="514408" y="140942"/>
                  </a:lnTo>
                  <a:lnTo>
                    <a:pt x="509131" y="138769"/>
                  </a:lnTo>
                  <a:lnTo>
                    <a:pt x="499818" y="138769"/>
                  </a:lnTo>
                  <a:lnTo>
                    <a:pt x="496713" y="129145"/>
                  </a:lnTo>
                  <a:lnTo>
                    <a:pt x="492677" y="116417"/>
                  </a:lnTo>
                  <a:lnTo>
                    <a:pt x="487400" y="98411"/>
                  </a:lnTo>
                  <a:lnTo>
                    <a:pt x="484295" y="83820"/>
                  </a:lnTo>
                  <a:lnTo>
                    <a:pt x="479949" y="71092"/>
                  </a:lnTo>
                  <a:lnTo>
                    <a:pt x="479949" y="64573"/>
                  </a:lnTo>
                  <a:lnTo>
                    <a:pt x="476845" y="63641"/>
                  </a:lnTo>
                  <a:lnTo>
                    <a:pt x="472809" y="63641"/>
                  </a:lnTo>
                  <a:lnTo>
                    <a:pt x="467531" y="61468"/>
                  </a:lnTo>
                  <a:lnTo>
                    <a:pt x="463496" y="61468"/>
                  </a:lnTo>
                  <a:lnTo>
                    <a:pt x="458218" y="59295"/>
                  </a:lnTo>
                  <a:lnTo>
                    <a:pt x="456045" y="57122"/>
                  </a:lnTo>
                  <a:lnTo>
                    <a:pt x="452940" y="49982"/>
                  </a:lnTo>
                  <a:lnTo>
                    <a:pt x="448905" y="37253"/>
                  </a:lnTo>
                  <a:lnTo>
                    <a:pt x="443627" y="22352"/>
                  </a:lnTo>
                  <a:lnTo>
                    <a:pt x="441454" y="9624"/>
                  </a:lnTo>
                  <a:lnTo>
                    <a:pt x="440523" y="0"/>
                  </a:lnTo>
                  <a:lnTo>
                    <a:pt x="436487" y="0"/>
                  </a:lnTo>
                  <a:lnTo>
                    <a:pt x="431209" y="19247"/>
                  </a:lnTo>
                  <a:lnTo>
                    <a:pt x="426863" y="42531"/>
                  </a:lnTo>
                  <a:lnTo>
                    <a:pt x="425931" y="66746"/>
                  </a:lnTo>
                  <a:lnTo>
                    <a:pt x="420654" y="91271"/>
                  </a:lnTo>
                  <a:lnTo>
                    <a:pt x="411341" y="105862"/>
                  </a:lnTo>
                  <a:lnTo>
                    <a:pt x="398923" y="105862"/>
                  </a:lnTo>
                  <a:lnTo>
                    <a:pt x="382159" y="100584"/>
                  </a:lnTo>
                  <a:lnTo>
                    <a:pt x="365395" y="91271"/>
                  </a:lnTo>
                  <a:lnTo>
                    <a:pt x="348941" y="81647"/>
                  </a:lnTo>
                  <a:lnTo>
                    <a:pt x="336213" y="74196"/>
                  </a:lnTo>
                  <a:lnTo>
                    <a:pt x="343663" y="49982"/>
                  </a:lnTo>
                  <a:lnTo>
                    <a:pt x="356081" y="33838"/>
                  </a:lnTo>
                  <a:lnTo>
                    <a:pt x="356081" y="24525"/>
                  </a:lnTo>
                  <a:lnTo>
                    <a:pt x="338386" y="26698"/>
                  </a:lnTo>
                  <a:lnTo>
                    <a:pt x="321622" y="26698"/>
                  </a:lnTo>
                  <a:lnTo>
                    <a:pt x="306099" y="24525"/>
                  </a:lnTo>
                  <a:lnTo>
                    <a:pt x="291509" y="17075"/>
                  </a:lnTo>
                  <a:lnTo>
                    <a:pt x="276917" y="17075"/>
                  </a:lnTo>
                  <a:lnTo>
                    <a:pt x="277849" y="19247"/>
                  </a:lnTo>
                  <a:lnTo>
                    <a:pt x="280022" y="20179"/>
                  </a:lnTo>
                  <a:lnTo>
                    <a:pt x="280022" y="22352"/>
                  </a:lnTo>
                  <a:lnTo>
                    <a:pt x="284368" y="24525"/>
                  </a:lnTo>
                  <a:lnTo>
                    <a:pt x="274745" y="33838"/>
                  </a:lnTo>
                  <a:lnTo>
                    <a:pt x="265431" y="37253"/>
                  </a:lnTo>
                  <a:lnTo>
                    <a:pt x="256118" y="42531"/>
                  </a:lnTo>
                  <a:lnTo>
                    <a:pt x="248977" y="48740"/>
                  </a:lnTo>
                  <a:lnTo>
                    <a:pt x="243700" y="57122"/>
                  </a:lnTo>
                  <a:lnTo>
                    <a:pt x="240595" y="74196"/>
                  </a:lnTo>
                  <a:lnTo>
                    <a:pt x="234387" y="72023"/>
                  </a:lnTo>
                  <a:lnTo>
                    <a:pt x="230972" y="71092"/>
                  </a:lnTo>
                  <a:lnTo>
                    <a:pt x="226005" y="71092"/>
                  </a:lnTo>
                  <a:lnTo>
                    <a:pt x="220727" y="68919"/>
                  </a:lnTo>
                  <a:lnTo>
                    <a:pt x="218554" y="63641"/>
                  </a:lnTo>
                  <a:lnTo>
                    <a:pt x="218554" y="59295"/>
                  </a:lnTo>
                  <a:lnTo>
                    <a:pt x="218554" y="56191"/>
                  </a:lnTo>
                  <a:lnTo>
                    <a:pt x="216381" y="54017"/>
                  </a:lnTo>
                  <a:lnTo>
                    <a:pt x="209241" y="49982"/>
                  </a:lnTo>
                  <a:lnTo>
                    <a:pt x="198685" y="56191"/>
                  </a:lnTo>
                  <a:lnTo>
                    <a:pt x="187509" y="63641"/>
                  </a:lnTo>
                  <a:lnTo>
                    <a:pt x="176954" y="72023"/>
                  </a:lnTo>
                  <a:lnTo>
                    <a:pt x="167641" y="81647"/>
                  </a:lnTo>
                  <a:lnTo>
                    <a:pt x="160190" y="85683"/>
                  </a:lnTo>
                  <a:lnTo>
                    <a:pt x="160190" y="98411"/>
                  </a:lnTo>
                  <a:lnTo>
                    <a:pt x="145599" y="103689"/>
                  </a:lnTo>
                  <a:lnTo>
                    <a:pt x="134112" y="114554"/>
                  </a:lnTo>
                  <a:lnTo>
                    <a:pt x="126041" y="129145"/>
                  </a:lnTo>
                  <a:lnTo>
                    <a:pt x="120763" y="143115"/>
                  </a:lnTo>
                  <a:lnTo>
                    <a:pt x="106172" y="146220"/>
                  </a:lnTo>
                  <a:lnTo>
                    <a:pt x="89409" y="150256"/>
                  </a:lnTo>
                  <a:lnTo>
                    <a:pt x="70782" y="153671"/>
                  </a:lnTo>
                  <a:lnTo>
                    <a:pt x="56191" y="155533"/>
                  </a:lnTo>
                  <a:lnTo>
                    <a:pt x="47809" y="155533"/>
                  </a:lnTo>
                  <a:lnTo>
                    <a:pt x="34149" y="161121"/>
                  </a:lnTo>
                  <a:lnTo>
                    <a:pt x="23904" y="170435"/>
                  </a:lnTo>
                  <a:lnTo>
                    <a:pt x="16454" y="180990"/>
                  </a:lnTo>
                  <a:lnTo>
                    <a:pt x="9313" y="192787"/>
                  </a:lnTo>
                  <a:lnTo>
                    <a:pt x="0" y="203342"/>
                  </a:lnTo>
                  <a:lnTo>
                    <a:pt x="4036" y="216070"/>
                  </a:lnTo>
                  <a:lnTo>
                    <a:pt x="7140" y="227557"/>
                  </a:lnTo>
                  <a:lnTo>
                    <a:pt x="16454" y="237180"/>
                  </a:lnTo>
                  <a:lnTo>
                    <a:pt x="14591" y="240285"/>
                  </a:lnTo>
                  <a:lnTo>
                    <a:pt x="13349" y="242458"/>
                  </a:lnTo>
                  <a:lnTo>
                    <a:pt x="11176" y="244631"/>
                  </a:lnTo>
                  <a:lnTo>
                    <a:pt x="9313" y="242458"/>
                  </a:lnTo>
                  <a:lnTo>
                    <a:pt x="7140" y="242458"/>
                  </a:lnTo>
                  <a:lnTo>
                    <a:pt x="4036" y="240285"/>
                  </a:lnTo>
                  <a:lnTo>
                    <a:pt x="0" y="240285"/>
                  </a:lnTo>
                  <a:lnTo>
                    <a:pt x="4036" y="253013"/>
                  </a:lnTo>
                  <a:lnTo>
                    <a:pt x="9313" y="270088"/>
                  </a:lnTo>
                  <a:lnTo>
                    <a:pt x="18627" y="289025"/>
                  </a:lnTo>
                  <a:lnTo>
                    <a:pt x="25767" y="309204"/>
                  </a:lnTo>
                  <a:lnTo>
                    <a:pt x="33218" y="327210"/>
                  </a:lnTo>
                  <a:lnTo>
                    <a:pt x="34149" y="346147"/>
                  </a:lnTo>
                  <a:lnTo>
                    <a:pt x="33218" y="361980"/>
                  </a:lnTo>
                  <a:lnTo>
                    <a:pt x="23904" y="375639"/>
                  </a:lnTo>
                  <a:lnTo>
                    <a:pt x="27009" y="381227"/>
                  </a:lnTo>
                  <a:lnTo>
                    <a:pt x="33218" y="386505"/>
                  </a:lnTo>
                  <a:lnTo>
                    <a:pt x="36322" y="391782"/>
                  </a:lnTo>
                  <a:lnTo>
                    <a:pt x="40358" y="398923"/>
                  </a:lnTo>
                  <a:lnTo>
                    <a:pt x="54949" y="398923"/>
                  </a:lnTo>
                  <a:lnTo>
                    <a:pt x="67677" y="397991"/>
                  </a:lnTo>
                  <a:lnTo>
                    <a:pt x="77922" y="391782"/>
                  </a:lnTo>
                  <a:lnTo>
                    <a:pt x="91582" y="386505"/>
                  </a:lnTo>
                  <a:lnTo>
                    <a:pt x="103999" y="383090"/>
                  </a:lnTo>
                  <a:lnTo>
                    <a:pt x="121695" y="381227"/>
                  </a:lnTo>
                  <a:lnTo>
                    <a:pt x="138459" y="383090"/>
                  </a:lnTo>
                  <a:lnTo>
                    <a:pt x="156154" y="383090"/>
                  </a:lnTo>
                  <a:lnTo>
                    <a:pt x="163294" y="358875"/>
                  </a:lnTo>
                  <a:lnTo>
                    <a:pt x="176954" y="354529"/>
                  </a:lnTo>
                  <a:lnTo>
                    <a:pt x="194649" y="351425"/>
                  </a:lnTo>
                  <a:lnTo>
                    <a:pt x="214518" y="347078"/>
                  </a:lnTo>
                  <a:lnTo>
                    <a:pt x="234387" y="346147"/>
                  </a:lnTo>
                  <a:lnTo>
                    <a:pt x="255186" y="343974"/>
                  </a:lnTo>
                  <a:lnTo>
                    <a:pt x="269777" y="346147"/>
                  </a:lnTo>
                  <a:lnTo>
                    <a:pt x="280022" y="349252"/>
                  </a:lnTo>
                  <a:lnTo>
                    <a:pt x="296786" y="351425"/>
                  </a:lnTo>
                  <a:lnTo>
                    <a:pt x="309204" y="358875"/>
                  </a:lnTo>
                  <a:lnTo>
                    <a:pt x="318517" y="368499"/>
                  </a:lnTo>
                  <a:lnTo>
                    <a:pt x="325968" y="379054"/>
                  </a:lnTo>
                  <a:lnTo>
                    <a:pt x="331245" y="390541"/>
                  </a:lnTo>
                  <a:lnTo>
                    <a:pt x="345837" y="384332"/>
                  </a:lnTo>
                  <a:lnTo>
                    <a:pt x="355150" y="379054"/>
                  </a:lnTo>
                  <a:lnTo>
                    <a:pt x="363532" y="369431"/>
                  </a:lnTo>
                  <a:lnTo>
                    <a:pt x="363532" y="375639"/>
                  </a:lnTo>
                  <a:lnTo>
                    <a:pt x="367568" y="375639"/>
                  </a:lnTo>
                  <a:lnTo>
                    <a:pt x="363532" y="381227"/>
                  </a:lnTo>
                  <a:lnTo>
                    <a:pt x="358254" y="386505"/>
                  </a:lnTo>
                  <a:lnTo>
                    <a:pt x="350804" y="390541"/>
                  </a:lnTo>
                  <a:lnTo>
                    <a:pt x="350804" y="393645"/>
                  </a:lnTo>
                  <a:lnTo>
                    <a:pt x="356081" y="393645"/>
                  </a:lnTo>
                  <a:lnTo>
                    <a:pt x="356081" y="398923"/>
                  </a:lnTo>
                  <a:lnTo>
                    <a:pt x="358254" y="398923"/>
                  </a:lnTo>
                  <a:lnTo>
                    <a:pt x="360427" y="398923"/>
                  </a:lnTo>
                  <a:lnTo>
                    <a:pt x="362290" y="397991"/>
                  </a:lnTo>
                  <a:lnTo>
                    <a:pt x="362290" y="395818"/>
                  </a:lnTo>
                  <a:lnTo>
                    <a:pt x="363532" y="393645"/>
                  </a:lnTo>
                  <a:lnTo>
                    <a:pt x="369741" y="395818"/>
                  </a:lnTo>
                  <a:lnTo>
                    <a:pt x="370672" y="397991"/>
                  </a:lnTo>
                  <a:lnTo>
                    <a:pt x="372845" y="398923"/>
                  </a:lnTo>
                  <a:lnTo>
                    <a:pt x="372845" y="401096"/>
                  </a:lnTo>
                  <a:lnTo>
                    <a:pt x="372845" y="403269"/>
                  </a:lnTo>
                  <a:lnTo>
                    <a:pt x="370672" y="405442"/>
                  </a:lnTo>
                  <a:lnTo>
                    <a:pt x="370672" y="406373"/>
                  </a:lnTo>
                  <a:lnTo>
                    <a:pt x="372845" y="408547"/>
                  </a:lnTo>
                  <a:lnTo>
                    <a:pt x="376881" y="410720"/>
                  </a:lnTo>
                  <a:lnTo>
                    <a:pt x="379986" y="413824"/>
                  </a:lnTo>
                  <a:lnTo>
                    <a:pt x="385263" y="415997"/>
                  </a:lnTo>
                  <a:lnTo>
                    <a:pt x="391472" y="418170"/>
                  </a:lnTo>
                  <a:lnTo>
                    <a:pt x="396750" y="419102"/>
                  </a:lnTo>
                  <a:lnTo>
                    <a:pt x="403890" y="456355"/>
                  </a:lnTo>
                  <a:lnTo>
                    <a:pt x="420654" y="458218"/>
                  </a:lnTo>
                  <a:lnTo>
                    <a:pt x="434314" y="460391"/>
                  </a:lnTo>
                  <a:lnTo>
                    <a:pt x="447663" y="462564"/>
                  </a:lnTo>
                  <a:lnTo>
                    <a:pt x="458218" y="458218"/>
                  </a:lnTo>
                  <a:lnTo>
                    <a:pt x="467531" y="451078"/>
                  </a:lnTo>
                  <a:lnTo>
                    <a:pt x="479949" y="462564"/>
                  </a:lnTo>
                  <a:lnTo>
                    <a:pt x="491436" y="470946"/>
                  </a:lnTo>
                  <a:lnTo>
                    <a:pt x="499818" y="467842"/>
                  </a:lnTo>
                  <a:lnTo>
                    <a:pt x="513477" y="462564"/>
                  </a:lnTo>
                  <a:lnTo>
                    <a:pt x="525895" y="456355"/>
                  </a:lnTo>
                  <a:lnTo>
                    <a:pt x="536450" y="451078"/>
                  </a:lnTo>
                  <a:lnTo>
                    <a:pt x="545764" y="441454"/>
                  </a:lnTo>
                  <a:lnTo>
                    <a:pt x="551041" y="428726"/>
                  </a:lnTo>
                  <a:lnTo>
                    <a:pt x="555077" y="412893"/>
                  </a:lnTo>
                  <a:lnTo>
                    <a:pt x="560355" y="397991"/>
                  </a:lnTo>
                  <a:lnTo>
                    <a:pt x="563459" y="383090"/>
                  </a:lnTo>
                  <a:lnTo>
                    <a:pt x="574945" y="358875"/>
                  </a:lnTo>
                  <a:lnTo>
                    <a:pt x="584259" y="336523"/>
                  </a:lnTo>
                  <a:lnTo>
                    <a:pt x="592641" y="316655"/>
                  </a:lnTo>
                  <a:lnTo>
                    <a:pt x="598850" y="294303"/>
                  </a:lnTo>
                  <a:lnTo>
                    <a:pt x="599781" y="271950"/>
                  </a:lnTo>
                  <a:lnTo>
                    <a:pt x="596677" y="24463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6" name="Freeform: Shape 65">
              <a:extLst>
                <a:ext uri="{FF2B5EF4-FFF2-40B4-BE49-F238E27FC236}">
                  <a16:creationId xmlns:a16="http://schemas.microsoft.com/office/drawing/2014/main" id="{712F2A56-6BBC-4BA3-BCE5-59F00A98A769}"/>
                </a:ext>
              </a:extLst>
            </p:cNvPr>
            <p:cNvSpPr/>
            <p:nvPr/>
          </p:nvSpPr>
          <p:spPr>
            <a:xfrm>
              <a:off x="7376444" y="5893661"/>
              <a:ext cx="15522" cy="9313"/>
            </a:xfrm>
            <a:custGeom>
              <a:avLst/>
              <a:gdLst>
                <a:gd name="connsiteX0" fmla="*/ 9313 w 15522"/>
                <a:gd name="connsiteY0" fmla="*/ 5278 h 9313"/>
                <a:gd name="connsiteX1" fmla="*/ 9313 w 15522"/>
                <a:gd name="connsiteY1" fmla="*/ 3104 h 9313"/>
                <a:gd name="connsiteX2" fmla="*/ 7140 w 15522"/>
                <a:gd name="connsiteY2" fmla="*/ 2173 h 9313"/>
                <a:gd name="connsiteX3" fmla="*/ 4967 w 15522"/>
                <a:gd name="connsiteY3" fmla="*/ 2173 h 9313"/>
                <a:gd name="connsiteX4" fmla="*/ 3104 w 15522"/>
                <a:gd name="connsiteY4" fmla="*/ 0 h 9313"/>
                <a:gd name="connsiteX5" fmla="*/ 0 w 15522"/>
                <a:gd name="connsiteY5" fmla="*/ 0 h 9313"/>
                <a:gd name="connsiteX6" fmla="*/ 3104 w 15522"/>
                <a:gd name="connsiteY6" fmla="*/ 3104 h 9313"/>
                <a:gd name="connsiteX7" fmla="*/ 4967 w 15522"/>
                <a:gd name="connsiteY7" fmla="*/ 5278 h 9313"/>
                <a:gd name="connsiteX8" fmla="*/ 7140 w 15522"/>
                <a:gd name="connsiteY8" fmla="*/ 7451 h 9313"/>
                <a:gd name="connsiteX9" fmla="*/ 10245 w 15522"/>
                <a:gd name="connsiteY9" fmla="*/ 9624 h 9313"/>
                <a:gd name="connsiteX10" fmla="*/ 16454 w 15522"/>
                <a:gd name="connsiteY10" fmla="*/ 10555 h 9313"/>
                <a:gd name="connsiteX11" fmla="*/ 16454 w 15522"/>
                <a:gd name="connsiteY11" fmla="*/ 7451 h 9313"/>
                <a:gd name="connsiteX12" fmla="*/ 12418 w 15522"/>
                <a:gd name="connsiteY12" fmla="*/ 7451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22" h="9313">
                  <a:moveTo>
                    <a:pt x="9313" y="5278"/>
                  </a:moveTo>
                  <a:lnTo>
                    <a:pt x="9313" y="3104"/>
                  </a:lnTo>
                  <a:lnTo>
                    <a:pt x="7140" y="2173"/>
                  </a:lnTo>
                  <a:lnTo>
                    <a:pt x="4967" y="2173"/>
                  </a:lnTo>
                  <a:lnTo>
                    <a:pt x="3104" y="0"/>
                  </a:lnTo>
                  <a:lnTo>
                    <a:pt x="0" y="0"/>
                  </a:lnTo>
                  <a:lnTo>
                    <a:pt x="3104" y="3104"/>
                  </a:lnTo>
                  <a:lnTo>
                    <a:pt x="4967" y="5278"/>
                  </a:lnTo>
                  <a:lnTo>
                    <a:pt x="7140" y="7451"/>
                  </a:lnTo>
                  <a:lnTo>
                    <a:pt x="10245" y="9624"/>
                  </a:lnTo>
                  <a:lnTo>
                    <a:pt x="16454" y="10555"/>
                  </a:lnTo>
                  <a:lnTo>
                    <a:pt x="16454" y="7451"/>
                  </a:lnTo>
                  <a:lnTo>
                    <a:pt x="12418" y="745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7" name="Freeform: Shape 66">
              <a:extLst>
                <a:ext uri="{FF2B5EF4-FFF2-40B4-BE49-F238E27FC236}">
                  <a16:creationId xmlns:a16="http://schemas.microsoft.com/office/drawing/2014/main" id="{01A20A14-90BF-47DB-8075-8DF89ACE1F6A}"/>
                </a:ext>
              </a:extLst>
            </p:cNvPr>
            <p:cNvSpPr/>
            <p:nvPr/>
          </p:nvSpPr>
          <p:spPr>
            <a:xfrm>
              <a:off x="2900127" y="5457796"/>
              <a:ext cx="55880" cy="37253"/>
            </a:xfrm>
            <a:custGeom>
              <a:avLst/>
              <a:gdLst>
                <a:gd name="connsiteX0" fmla="*/ 29182 w 55880"/>
                <a:gd name="connsiteY0" fmla="*/ 5278 h 37253"/>
                <a:gd name="connsiteX1" fmla="*/ 12418 w 55880"/>
                <a:gd name="connsiteY1" fmla="*/ 0 h 37253"/>
                <a:gd name="connsiteX2" fmla="*/ 10245 w 55880"/>
                <a:gd name="connsiteY2" fmla="*/ 1863 h 37253"/>
                <a:gd name="connsiteX3" fmla="*/ 8072 w 55880"/>
                <a:gd name="connsiteY3" fmla="*/ 1863 h 37253"/>
                <a:gd name="connsiteX4" fmla="*/ 8072 w 55880"/>
                <a:gd name="connsiteY4" fmla="*/ 3104 h 37253"/>
                <a:gd name="connsiteX5" fmla="*/ 7140 w 55880"/>
                <a:gd name="connsiteY5" fmla="*/ 3104 h 37253"/>
                <a:gd name="connsiteX6" fmla="*/ 3104 w 55880"/>
                <a:gd name="connsiteY6" fmla="*/ 5278 h 37253"/>
                <a:gd name="connsiteX7" fmla="*/ 3104 w 55880"/>
                <a:gd name="connsiteY7" fmla="*/ 18006 h 37253"/>
                <a:gd name="connsiteX8" fmla="*/ 3104 w 55880"/>
                <a:gd name="connsiteY8" fmla="*/ 27319 h 37253"/>
                <a:gd name="connsiteX9" fmla="*/ 0 w 55880"/>
                <a:gd name="connsiteY9" fmla="*/ 36943 h 37253"/>
                <a:gd name="connsiteX10" fmla="*/ 3104 w 55880"/>
                <a:gd name="connsiteY10" fmla="*/ 36943 h 37253"/>
                <a:gd name="connsiteX11" fmla="*/ 3104 w 55880"/>
                <a:gd name="connsiteY11" fmla="*/ 40047 h 37253"/>
                <a:gd name="connsiteX12" fmla="*/ 15522 w 55880"/>
                <a:gd name="connsiteY12" fmla="*/ 36943 h 37253"/>
                <a:gd name="connsiteX13" fmla="*/ 27009 w 55880"/>
                <a:gd name="connsiteY13" fmla="*/ 34770 h 37253"/>
                <a:gd name="connsiteX14" fmla="*/ 39427 w 55880"/>
                <a:gd name="connsiteY14" fmla="*/ 32597 h 37253"/>
                <a:gd name="connsiteX15" fmla="*/ 51844 w 55880"/>
                <a:gd name="connsiteY15" fmla="*/ 24215 h 37253"/>
                <a:gd name="connsiteX16" fmla="*/ 56191 w 55880"/>
                <a:gd name="connsiteY16" fmla="*/ 24215 h 37253"/>
                <a:gd name="connsiteX17" fmla="*/ 56191 w 55880"/>
                <a:gd name="connsiteY17" fmla="*/ 19868 h 37253"/>
                <a:gd name="connsiteX18" fmla="*/ 41600 w 55880"/>
                <a:gd name="connsiteY18" fmla="*/ 12418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80" h="37253">
                  <a:moveTo>
                    <a:pt x="29182" y="5278"/>
                  </a:moveTo>
                  <a:lnTo>
                    <a:pt x="12418" y="0"/>
                  </a:lnTo>
                  <a:lnTo>
                    <a:pt x="10245" y="1863"/>
                  </a:lnTo>
                  <a:lnTo>
                    <a:pt x="8072" y="1863"/>
                  </a:lnTo>
                  <a:lnTo>
                    <a:pt x="8072" y="3104"/>
                  </a:lnTo>
                  <a:lnTo>
                    <a:pt x="7140" y="3104"/>
                  </a:lnTo>
                  <a:lnTo>
                    <a:pt x="3104" y="5278"/>
                  </a:lnTo>
                  <a:lnTo>
                    <a:pt x="3104" y="18006"/>
                  </a:lnTo>
                  <a:lnTo>
                    <a:pt x="3104" y="27319"/>
                  </a:lnTo>
                  <a:lnTo>
                    <a:pt x="0" y="36943"/>
                  </a:lnTo>
                  <a:lnTo>
                    <a:pt x="3104" y="36943"/>
                  </a:lnTo>
                  <a:lnTo>
                    <a:pt x="3104" y="40047"/>
                  </a:lnTo>
                  <a:lnTo>
                    <a:pt x="15522" y="36943"/>
                  </a:lnTo>
                  <a:lnTo>
                    <a:pt x="27009" y="34770"/>
                  </a:lnTo>
                  <a:lnTo>
                    <a:pt x="39427" y="32597"/>
                  </a:lnTo>
                  <a:lnTo>
                    <a:pt x="51844" y="24215"/>
                  </a:lnTo>
                  <a:lnTo>
                    <a:pt x="56191" y="24215"/>
                  </a:lnTo>
                  <a:lnTo>
                    <a:pt x="56191" y="19868"/>
                  </a:lnTo>
                  <a:lnTo>
                    <a:pt x="41600" y="1241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8" name="Freeform: Shape 67">
              <a:extLst>
                <a:ext uri="{FF2B5EF4-FFF2-40B4-BE49-F238E27FC236}">
                  <a16:creationId xmlns:a16="http://schemas.microsoft.com/office/drawing/2014/main" id="{0662A002-DEDC-4E20-A33C-35BD9450F95E}"/>
                </a:ext>
              </a:extLst>
            </p:cNvPr>
            <p:cNvSpPr/>
            <p:nvPr/>
          </p:nvSpPr>
          <p:spPr>
            <a:xfrm>
              <a:off x="6488880" y="5710498"/>
              <a:ext cx="301132" cy="207999"/>
            </a:xfrm>
            <a:custGeom>
              <a:avLst/>
              <a:gdLst>
                <a:gd name="connsiteX0" fmla="*/ 284368 w 301132"/>
                <a:gd name="connsiteY0" fmla="*/ 210793 h 207998"/>
                <a:gd name="connsiteX1" fmla="*/ 294613 w 301132"/>
                <a:gd name="connsiteY1" fmla="*/ 207378 h 207998"/>
                <a:gd name="connsiteX2" fmla="*/ 297718 w 301132"/>
                <a:gd name="connsiteY2" fmla="*/ 205515 h 207998"/>
                <a:gd name="connsiteX3" fmla="*/ 299891 w 301132"/>
                <a:gd name="connsiteY3" fmla="*/ 205515 h 207998"/>
                <a:gd name="connsiteX4" fmla="*/ 302064 w 301132"/>
                <a:gd name="connsiteY4" fmla="*/ 203342 h 207998"/>
                <a:gd name="connsiteX5" fmla="*/ 303926 w 301132"/>
                <a:gd name="connsiteY5" fmla="*/ 203342 h 207998"/>
                <a:gd name="connsiteX6" fmla="*/ 287473 w 301132"/>
                <a:gd name="connsiteY6" fmla="*/ 195891 h 207998"/>
                <a:gd name="connsiteX7" fmla="*/ 269777 w 301132"/>
                <a:gd name="connsiteY7" fmla="*/ 186267 h 207998"/>
                <a:gd name="connsiteX8" fmla="*/ 250840 w 301132"/>
                <a:gd name="connsiteY8" fmla="*/ 178817 h 207998"/>
                <a:gd name="connsiteX9" fmla="*/ 234387 w 301132"/>
                <a:gd name="connsiteY9" fmla="*/ 173539 h 207998"/>
                <a:gd name="connsiteX10" fmla="*/ 226936 w 301132"/>
                <a:gd name="connsiteY10" fmla="*/ 175712 h 207998"/>
                <a:gd name="connsiteX11" fmla="*/ 219796 w 301132"/>
                <a:gd name="connsiteY11" fmla="*/ 178817 h 207998"/>
                <a:gd name="connsiteX12" fmla="*/ 211413 w 301132"/>
                <a:gd name="connsiteY12" fmla="*/ 183163 h 207998"/>
                <a:gd name="connsiteX13" fmla="*/ 199927 w 301132"/>
                <a:gd name="connsiteY13" fmla="*/ 183163 h 207998"/>
                <a:gd name="connsiteX14" fmla="*/ 190614 w 301132"/>
                <a:gd name="connsiteY14" fmla="*/ 177886 h 207998"/>
                <a:gd name="connsiteX15" fmla="*/ 184094 w 301132"/>
                <a:gd name="connsiteY15" fmla="*/ 171366 h 207998"/>
                <a:gd name="connsiteX16" fmla="*/ 174781 w 301132"/>
                <a:gd name="connsiteY16" fmla="*/ 168262 h 207998"/>
                <a:gd name="connsiteX17" fmla="*/ 160190 w 301132"/>
                <a:gd name="connsiteY17" fmla="*/ 166089 h 207998"/>
                <a:gd name="connsiteX18" fmla="*/ 160190 w 301132"/>
                <a:gd name="connsiteY18" fmla="*/ 144047 h 207998"/>
                <a:gd name="connsiteX19" fmla="*/ 163294 w 301132"/>
                <a:gd name="connsiteY19" fmla="*/ 126041 h 207998"/>
                <a:gd name="connsiteX20" fmla="*/ 145599 w 301132"/>
                <a:gd name="connsiteY20" fmla="*/ 111140 h 207998"/>
                <a:gd name="connsiteX21" fmla="*/ 133181 w 301132"/>
                <a:gd name="connsiteY21" fmla="*/ 92202 h 207998"/>
                <a:gd name="connsiteX22" fmla="*/ 121695 w 301132"/>
                <a:gd name="connsiteY22" fmla="*/ 76370 h 207998"/>
                <a:gd name="connsiteX23" fmla="*/ 109277 w 301132"/>
                <a:gd name="connsiteY23" fmla="*/ 61468 h 207998"/>
                <a:gd name="connsiteX24" fmla="*/ 101826 w 301132"/>
                <a:gd name="connsiteY24" fmla="*/ 54018 h 207998"/>
                <a:gd name="connsiteX25" fmla="*/ 99964 w 301132"/>
                <a:gd name="connsiteY25" fmla="*/ 54018 h 207998"/>
                <a:gd name="connsiteX26" fmla="*/ 99964 w 301132"/>
                <a:gd name="connsiteY26" fmla="*/ 51844 h 207998"/>
                <a:gd name="connsiteX27" fmla="*/ 94686 w 301132"/>
                <a:gd name="connsiteY27" fmla="*/ 47809 h 207998"/>
                <a:gd name="connsiteX28" fmla="*/ 76991 w 301132"/>
                <a:gd name="connsiteY28" fmla="*/ 39116 h 207998"/>
                <a:gd name="connsiteX29" fmla="*/ 62400 w 301132"/>
                <a:gd name="connsiteY29" fmla="*/ 29803 h 207998"/>
                <a:gd name="connsiteX30" fmla="*/ 47809 w 301132"/>
                <a:gd name="connsiteY30" fmla="*/ 20179 h 207998"/>
                <a:gd name="connsiteX31" fmla="*/ 34149 w 301132"/>
                <a:gd name="connsiteY31" fmla="*/ 4346 h 207998"/>
                <a:gd name="connsiteX32" fmla="*/ 0 w 301132"/>
                <a:gd name="connsiteY32" fmla="*/ 0 h 207998"/>
                <a:gd name="connsiteX33" fmla="*/ 4967 w 301132"/>
                <a:gd name="connsiteY33" fmla="*/ 17075 h 207998"/>
                <a:gd name="connsiteX34" fmla="*/ 16454 w 301132"/>
                <a:gd name="connsiteY34" fmla="*/ 27630 h 207998"/>
                <a:gd name="connsiteX35" fmla="*/ 29182 w 301132"/>
                <a:gd name="connsiteY35" fmla="*/ 39116 h 207998"/>
                <a:gd name="connsiteX36" fmla="*/ 40358 w 301132"/>
                <a:gd name="connsiteY36" fmla="*/ 47809 h 207998"/>
                <a:gd name="connsiteX37" fmla="*/ 50913 w 301132"/>
                <a:gd name="connsiteY37" fmla="*/ 61468 h 207998"/>
                <a:gd name="connsiteX38" fmla="*/ 62400 w 301132"/>
                <a:gd name="connsiteY38" fmla="*/ 77301 h 207998"/>
                <a:gd name="connsiteX39" fmla="*/ 72644 w 301132"/>
                <a:gd name="connsiteY39" fmla="*/ 98411 h 207998"/>
                <a:gd name="connsiteX40" fmla="*/ 85373 w 301132"/>
                <a:gd name="connsiteY40" fmla="*/ 118590 h 207998"/>
                <a:gd name="connsiteX41" fmla="*/ 97790 w 301132"/>
                <a:gd name="connsiteY41" fmla="*/ 136596 h 207998"/>
                <a:gd name="connsiteX42" fmla="*/ 114555 w 301132"/>
                <a:gd name="connsiteY42" fmla="*/ 153671 h 207998"/>
                <a:gd name="connsiteX43" fmla="*/ 133181 w 301132"/>
                <a:gd name="connsiteY43" fmla="*/ 164226 h 207998"/>
                <a:gd name="connsiteX44" fmla="*/ 155223 w 301132"/>
                <a:gd name="connsiteY44" fmla="*/ 170435 h 207998"/>
                <a:gd name="connsiteX45" fmla="*/ 153050 w 301132"/>
                <a:gd name="connsiteY45" fmla="*/ 173539 h 207998"/>
                <a:gd name="connsiteX46" fmla="*/ 150877 w 301132"/>
                <a:gd name="connsiteY46" fmla="*/ 175712 h 207998"/>
                <a:gd name="connsiteX47" fmla="*/ 147772 w 301132"/>
                <a:gd name="connsiteY47" fmla="*/ 178817 h 207998"/>
                <a:gd name="connsiteX48" fmla="*/ 155223 w 301132"/>
                <a:gd name="connsiteY48" fmla="*/ 183163 h 207998"/>
                <a:gd name="connsiteX49" fmla="*/ 170745 w 301132"/>
                <a:gd name="connsiteY49" fmla="*/ 190614 h 207998"/>
                <a:gd name="connsiteX50" fmla="*/ 190614 w 301132"/>
                <a:gd name="connsiteY50" fmla="*/ 195891 h 207998"/>
                <a:gd name="connsiteX51" fmla="*/ 216691 w 301132"/>
                <a:gd name="connsiteY51" fmla="*/ 201169 h 207998"/>
                <a:gd name="connsiteX52" fmla="*/ 240595 w 301132"/>
                <a:gd name="connsiteY52" fmla="*/ 207378 h 207998"/>
                <a:gd name="connsiteX53" fmla="*/ 263569 w 301132"/>
                <a:gd name="connsiteY53" fmla="*/ 210793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1132" h="207998">
                  <a:moveTo>
                    <a:pt x="284368" y="210793"/>
                  </a:moveTo>
                  <a:lnTo>
                    <a:pt x="294613" y="207378"/>
                  </a:lnTo>
                  <a:lnTo>
                    <a:pt x="297718" y="205515"/>
                  </a:lnTo>
                  <a:lnTo>
                    <a:pt x="299891" y="205515"/>
                  </a:lnTo>
                  <a:lnTo>
                    <a:pt x="302064" y="203342"/>
                  </a:lnTo>
                  <a:lnTo>
                    <a:pt x="303926" y="203342"/>
                  </a:lnTo>
                  <a:lnTo>
                    <a:pt x="287473" y="195891"/>
                  </a:lnTo>
                  <a:lnTo>
                    <a:pt x="269777" y="186267"/>
                  </a:lnTo>
                  <a:lnTo>
                    <a:pt x="250840" y="178817"/>
                  </a:lnTo>
                  <a:lnTo>
                    <a:pt x="234387" y="173539"/>
                  </a:lnTo>
                  <a:lnTo>
                    <a:pt x="226936" y="175712"/>
                  </a:lnTo>
                  <a:lnTo>
                    <a:pt x="219796" y="178817"/>
                  </a:lnTo>
                  <a:lnTo>
                    <a:pt x="211413" y="183163"/>
                  </a:lnTo>
                  <a:lnTo>
                    <a:pt x="199927" y="183163"/>
                  </a:lnTo>
                  <a:lnTo>
                    <a:pt x="190614" y="177886"/>
                  </a:lnTo>
                  <a:lnTo>
                    <a:pt x="184094" y="171366"/>
                  </a:lnTo>
                  <a:lnTo>
                    <a:pt x="174781" y="168262"/>
                  </a:lnTo>
                  <a:lnTo>
                    <a:pt x="160190" y="166089"/>
                  </a:lnTo>
                  <a:lnTo>
                    <a:pt x="160190" y="144047"/>
                  </a:lnTo>
                  <a:lnTo>
                    <a:pt x="163294" y="126041"/>
                  </a:lnTo>
                  <a:lnTo>
                    <a:pt x="145599" y="111140"/>
                  </a:lnTo>
                  <a:lnTo>
                    <a:pt x="133181" y="92202"/>
                  </a:lnTo>
                  <a:lnTo>
                    <a:pt x="121695" y="76370"/>
                  </a:lnTo>
                  <a:lnTo>
                    <a:pt x="109277" y="61468"/>
                  </a:lnTo>
                  <a:lnTo>
                    <a:pt x="101826" y="54018"/>
                  </a:lnTo>
                  <a:lnTo>
                    <a:pt x="99964" y="54018"/>
                  </a:lnTo>
                  <a:lnTo>
                    <a:pt x="99964" y="51844"/>
                  </a:lnTo>
                  <a:lnTo>
                    <a:pt x="94686" y="47809"/>
                  </a:lnTo>
                  <a:lnTo>
                    <a:pt x="76991" y="39116"/>
                  </a:lnTo>
                  <a:lnTo>
                    <a:pt x="62400" y="29803"/>
                  </a:lnTo>
                  <a:lnTo>
                    <a:pt x="47809" y="20179"/>
                  </a:lnTo>
                  <a:lnTo>
                    <a:pt x="34149" y="4346"/>
                  </a:lnTo>
                  <a:lnTo>
                    <a:pt x="0" y="0"/>
                  </a:lnTo>
                  <a:lnTo>
                    <a:pt x="4967" y="17075"/>
                  </a:lnTo>
                  <a:lnTo>
                    <a:pt x="16454" y="27630"/>
                  </a:lnTo>
                  <a:lnTo>
                    <a:pt x="29182" y="39116"/>
                  </a:lnTo>
                  <a:lnTo>
                    <a:pt x="40358" y="47809"/>
                  </a:lnTo>
                  <a:lnTo>
                    <a:pt x="50913" y="61468"/>
                  </a:lnTo>
                  <a:lnTo>
                    <a:pt x="62400" y="77301"/>
                  </a:lnTo>
                  <a:lnTo>
                    <a:pt x="72644" y="98411"/>
                  </a:lnTo>
                  <a:lnTo>
                    <a:pt x="85373" y="118590"/>
                  </a:lnTo>
                  <a:lnTo>
                    <a:pt x="97790" y="136596"/>
                  </a:lnTo>
                  <a:lnTo>
                    <a:pt x="114555" y="153671"/>
                  </a:lnTo>
                  <a:lnTo>
                    <a:pt x="133181" y="164226"/>
                  </a:lnTo>
                  <a:lnTo>
                    <a:pt x="155223" y="170435"/>
                  </a:lnTo>
                  <a:lnTo>
                    <a:pt x="153050" y="173539"/>
                  </a:lnTo>
                  <a:lnTo>
                    <a:pt x="150877" y="175712"/>
                  </a:lnTo>
                  <a:lnTo>
                    <a:pt x="147772" y="178817"/>
                  </a:lnTo>
                  <a:lnTo>
                    <a:pt x="155223" y="183163"/>
                  </a:lnTo>
                  <a:lnTo>
                    <a:pt x="170745" y="190614"/>
                  </a:lnTo>
                  <a:lnTo>
                    <a:pt x="190614" y="195891"/>
                  </a:lnTo>
                  <a:lnTo>
                    <a:pt x="216691" y="201169"/>
                  </a:lnTo>
                  <a:lnTo>
                    <a:pt x="240595" y="207378"/>
                  </a:lnTo>
                  <a:lnTo>
                    <a:pt x="263569" y="21079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9" name="Freeform: Shape 68">
              <a:extLst>
                <a:ext uri="{FF2B5EF4-FFF2-40B4-BE49-F238E27FC236}">
                  <a16:creationId xmlns:a16="http://schemas.microsoft.com/office/drawing/2014/main" id="{04014608-8297-4475-B465-E5BC387A73EF}"/>
                </a:ext>
              </a:extLst>
            </p:cNvPr>
            <p:cNvSpPr/>
            <p:nvPr/>
          </p:nvSpPr>
          <p:spPr>
            <a:xfrm>
              <a:off x="7403453" y="5901112"/>
              <a:ext cx="24836" cy="21731"/>
            </a:xfrm>
            <a:custGeom>
              <a:avLst/>
              <a:gdLst>
                <a:gd name="connsiteX0" fmla="*/ 26078 w 24835"/>
                <a:gd name="connsiteY0" fmla="*/ 24215 h 21731"/>
                <a:gd name="connsiteX1" fmla="*/ 21731 w 24835"/>
                <a:gd name="connsiteY1" fmla="*/ 18006 h 21731"/>
                <a:gd name="connsiteX2" fmla="*/ 19869 w 24835"/>
                <a:gd name="connsiteY2" fmla="*/ 12728 h 21731"/>
                <a:gd name="connsiteX3" fmla="*/ 16454 w 24835"/>
                <a:gd name="connsiteY3" fmla="*/ 9624 h 21731"/>
                <a:gd name="connsiteX4" fmla="*/ 11487 w 24835"/>
                <a:gd name="connsiteY4" fmla="*/ 5278 h 21731"/>
                <a:gd name="connsiteX5" fmla="*/ 7140 w 24835"/>
                <a:gd name="connsiteY5" fmla="*/ 3104 h 21731"/>
                <a:gd name="connsiteX6" fmla="*/ 0 w 24835"/>
                <a:gd name="connsiteY6" fmla="*/ 0 h 21731"/>
                <a:gd name="connsiteX7" fmla="*/ 4036 w 24835"/>
                <a:gd name="connsiteY7" fmla="*/ 7451 h 21731"/>
                <a:gd name="connsiteX8" fmla="*/ 7140 w 24835"/>
                <a:gd name="connsiteY8" fmla="*/ 12728 h 21731"/>
                <a:gd name="connsiteX9" fmla="*/ 11487 w 24835"/>
                <a:gd name="connsiteY9" fmla="*/ 16764 h 21731"/>
                <a:gd name="connsiteX10" fmla="*/ 16454 w 24835"/>
                <a:gd name="connsiteY10" fmla="*/ 20179 h 21731"/>
                <a:gd name="connsiteX11" fmla="*/ 19869 w 24835"/>
                <a:gd name="connsiteY11"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35" h="21731">
                  <a:moveTo>
                    <a:pt x="26078" y="24215"/>
                  </a:moveTo>
                  <a:lnTo>
                    <a:pt x="21731" y="18006"/>
                  </a:lnTo>
                  <a:lnTo>
                    <a:pt x="19869" y="12728"/>
                  </a:lnTo>
                  <a:lnTo>
                    <a:pt x="16454" y="9624"/>
                  </a:lnTo>
                  <a:lnTo>
                    <a:pt x="11487" y="5278"/>
                  </a:lnTo>
                  <a:lnTo>
                    <a:pt x="7140" y="3104"/>
                  </a:lnTo>
                  <a:lnTo>
                    <a:pt x="0" y="0"/>
                  </a:lnTo>
                  <a:lnTo>
                    <a:pt x="4036" y="7451"/>
                  </a:lnTo>
                  <a:lnTo>
                    <a:pt x="7140" y="12728"/>
                  </a:lnTo>
                  <a:lnTo>
                    <a:pt x="11487" y="16764"/>
                  </a:lnTo>
                  <a:lnTo>
                    <a:pt x="16454" y="20179"/>
                  </a:lnTo>
                  <a:lnTo>
                    <a:pt x="19869" y="2421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0" name="Freeform: Shape 69">
              <a:extLst>
                <a:ext uri="{FF2B5EF4-FFF2-40B4-BE49-F238E27FC236}">
                  <a16:creationId xmlns:a16="http://schemas.microsoft.com/office/drawing/2014/main" id="{5ED85340-61E7-4CDF-83DA-AF4D7E70EC19}"/>
                </a:ext>
              </a:extLst>
            </p:cNvPr>
            <p:cNvSpPr/>
            <p:nvPr/>
          </p:nvSpPr>
          <p:spPr>
            <a:xfrm>
              <a:off x="7568921" y="6290411"/>
              <a:ext cx="93134" cy="145910"/>
            </a:xfrm>
            <a:custGeom>
              <a:avLst/>
              <a:gdLst>
                <a:gd name="connsiteX0" fmla="*/ 89719 w 93133"/>
                <a:gd name="connsiteY0" fmla="*/ 63641 h 145909"/>
                <a:gd name="connsiteX1" fmla="*/ 87546 w 93133"/>
                <a:gd name="connsiteY1" fmla="*/ 66746 h 145909"/>
                <a:gd name="connsiteX2" fmla="*/ 83510 w 93133"/>
                <a:gd name="connsiteY2" fmla="*/ 69850 h 145909"/>
                <a:gd name="connsiteX3" fmla="*/ 80406 w 93133"/>
                <a:gd name="connsiteY3" fmla="*/ 69850 h 145909"/>
                <a:gd name="connsiteX4" fmla="*/ 78232 w 93133"/>
                <a:gd name="connsiteY4" fmla="*/ 69850 h 145909"/>
                <a:gd name="connsiteX5" fmla="*/ 75128 w 93133"/>
                <a:gd name="connsiteY5" fmla="*/ 69850 h 145909"/>
                <a:gd name="connsiteX6" fmla="*/ 68919 w 93133"/>
                <a:gd name="connsiteY6" fmla="*/ 69850 h 145909"/>
                <a:gd name="connsiteX7" fmla="*/ 63641 w 93133"/>
                <a:gd name="connsiteY7" fmla="*/ 69850 h 145909"/>
                <a:gd name="connsiteX8" fmla="*/ 53086 w 93133"/>
                <a:gd name="connsiteY8" fmla="*/ 48740 h 145909"/>
                <a:gd name="connsiteX9" fmla="*/ 38495 w 93133"/>
                <a:gd name="connsiteY9" fmla="*/ 31976 h 145909"/>
                <a:gd name="connsiteX10" fmla="*/ 23904 w 93133"/>
                <a:gd name="connsiteY10" fmla="*/ 17075 h 145909"/>
                <a:gd name="connsiteX11" fmla="*/ 7451 w 93133"/>
                <a:gd name="connsiteY11" fmla="*/ 0 h 145909"/>
                <a:gd name="connsiteX12" fmla="*/ 0 w 93133"/>
                <a:gd name="connsiteY12" fmla="*/ 0 h 145909"/>
                <a:gd name="connsiteX13" fmla="*/ 4346 w 93133"/>
                <a:gd name="connsiteY13" fmla="*/ 11797 h 145909"/>
                <a:gd name="connsiteX14" fmla="*/ 9313 w 93133"/>
                <a:gd name="connsiteY14" fmla="*/ 26388 h 145909"/>
                <a:gd name="connsiteX15" fmla="*/ 17695 w 93133"/>
                <a:gd name="connsiteY15" fmla="*/ 42531 h 145909"/>
                <a:gd name="connsiteX16" fmla="*/ 29182 w 93133"/>
                <a:gd name="connsiteY16" fmla="*/ 61468 h 145909"/>
                <a:gd name="connsiteX17" fmla="*/ 36633 w 93133"/>
                <a:gd name="connsiteY17" fmla="*/ 74196 h 145909"/>
                <a:gd name="connsiteX18" fmla="*/ 43773 w 93133"/>
                <a:gd name="connsiteY18" fmla="*/ 81647 h 145909"/>
                <a:gd name="connsiteX19" fmla="*/ 38495 w 93133"/>
                <a:gd name="connsiteY19" fmla="*/ 86925 h 145909"/>
                <a:gd name="connsiteX20" fmla="*/ 32286 w 93133"/>
                <a:gd name="connsiteY20" fmla="*/ 92202 h 145909"/>
                <a:gd name="connsiteX21" fmla="*/ 27319 w 93133"/>
                <a:gd name="connsiteY21" fmla="*/ 96238 h 145909"/>
                <a:gd name="connsiteX22" fmla="*/ 23904 w 93133"/>
                <a:gd name="connsiteY22" fmla="*/ 101826 h 145909"/>
                <a:gd name="connsiteX23" fmla="*/ 22042 w 93133"/>
                <a:gd name="connsiteY23" fmla="*/ 103689 h 145909"/>
                <a:gd name="connsiteX24" fmla="*/ 22042 w 93133"/>
                <a:gd name="connsiteY24" fmla="*/ 105862 h 145909"/>
                <a:gd name="connsiteX25" fmla="*/ 23904 w 93133"/>
                <a:gd name="connsiteY25" fmla="*/ 107104 h 145909"/>
                <a:gd name="connsiteX26" fmla="*/ 27319 w 93133"/>
                <a:gd name="connsiteY26" fmla="*/ 108966 h 145909"/>
                <a:gd name="connsiteX27" fmla="*/ 31355 w 93133"/>
                <a:gd name="connsiteY27" fmla="*/ 111140 h 145909"/>
                <a:gd name="connsiteX28" fmla="*/ 34459 w 93133"/>
                <a:gd name="connsiteY28" fmla="*/ 113313 h 145909"/>
                <a:gd name="connsiteX29" fmla="*/ 38495 w 93133"/>
                <a:gd name="connsiteY29" fmla="*/ 114244 h 145909"/>
                <a:gd name="connsiteX30" fmla="*/ 41910 w 93133"/>
                <a:gd name="connsiteY30" fmla="*/ 116417 h 145909"/>
                <a:gd name="connsiteX31" fmla="*/ 43773 w 93133"/>
                <a:gd name="connsiteY31" fmla="*/ 118590 h 145909"/>
                <a:gd name="connsiteX32" fmla="*/ 43773 w 93133"/>
                <a:gd name="connsiteY32" fmla="*/ 121695 h 145909"/>
                <a:gd name="connsiteX33" fmla="*/ 43773 w 93133"/>
                <a:gd name="connsiteY33" fmla="*/ 126041 h 145909"/>
                <a:gd name="connsiteX34" fmla="*/ 41910 w 93133"/>
                <a:gd name="connsiteY34" fmla="*/ 129145 h 145909"/>
                <a:gd name="connsiteX35" fmla="*/ 41910 w 93133"/>
                <a:gd name="connsiteY35" fmla="*/ 135665 h 145909"/>
                <a:gd name="connsiteX36" fmla="*/ 41910 w 93133"/>
                <a:gd name="connsiteY36" fmla="*/ 138769 h 145909"/>
                <a:gd name="connsiteX37" fmla="*/ 43773 w 93133"/>
                <a:gd name="connsiteY37" fmla="*/ 142805 h 145909"/>
                <a:gd name="connsiteX38" fmla="*/ 43773 w 93133"/>
                <a:gd name="connsiteY38" fmla="*/ 148083 h 145909"/>
                <a:gd name="connsiteX39" fmla="*/ 54328 w 93133"/>
                <a:gd name="connsiteY39" fmla="*/ 136596 h 145909"/>
                <a:gd name="connsiteX40" fmla="*/ 63641 w 93133"/>
                <a:gd name="connsiteY40" fmla="*/ 126041 h 145909"/>
                <a:gd name="connsiteX41" fmla="*/ 75128 w 93133"/>
                <a:gd name="connsiteY41" fmla="*/ 114244 h 145909"/>
                <a:gd name="connsiteX42" fmla="*/ 75128 w 93133"/>
                <a:gd name="connsiteY42" fmla="*/ 101826 h 145909"/>
                <a:gd name="connsiteX43" fmla="*/ 87546 w 93133"/>
                <a:gd name="connsiteY43" fmla="*/ 101826 h 145909"/>
                <a:gd name="connsiteX44" fmla="*/ 89719 w 93133"/>
                <a:gd name="connsiteY44" fmla="*/ 98411 h 145909"/>
                <a:gd name="connsiteX45" fmla="*/ 90650 w 93133"/>
                <a:gd name="connsiteY45" fmla="*/ 92202 h 145909"/>
                <a:gd name="connsiteX46" fmla="*/ 92823 w 93133"/>
                <a:gd name="connsiteY46" fmla="*/ 86925 h 145909"/>
                <a:gd name="connsiteX47" fmla="*/ 94996 w 93133"/>
                <a:gd name="connsiteY47" fmla="*/ 81647 h 145909"/>
                <a:gd name="connsiteX48" fmla="*/ 94996 w 93133"/>
                <a:gd name="connsiteY48" fmla="*/ 57122 h 145909"/>
                <a:gd name="connsiteX49" fmla="*/ 90650 w 93133"/>
                <a:gd name="connsiteY49" fmla="*/ 57122 h 14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3133" h="145909">
                  <a:moveTo>
                    <a:pt x="89719" y="63641"/>
                  </a:moveTo>
                  <a:lnTo>
                    <a:pt x="87546" y="66746"/>
                  </a:lnTo>
                  <a:lnTo>
                    <a:pt x="83510" y="69850"/>
                  </a:lnTo>
                  <a:lnTo>
                    <a:pt x="80406" y="69850"/>
                  </a:lnTo>
                  <a:lnTo>
                    <a:pt x="78232" y="69850"/>
                  </a:lnTo>
                  <a:lnTo>
                    <a:pt x="75128" y="69850"/>
                  </a:lnTo>
                  <a:lnTo>
                    <a:pt x="68919" y="69850"/>
                  </a:lnTo>
                  <a:lnTo>
                    <a:pt x="63641" y="69850"/>
                  </a:lnTo>
                  <a:lnTo>
                    <a:pt x="53086" y="48740"/>
                  </a:lnTo>
                  <a:lnTo>
                    <a:pt x="38495" y="31976"/>
                  </a:lnTo>
                  <a:lnTo>
                    <a:pt x="23904" y="17075"/>
                  </a:lnTo>
                  <a:lnTo>
                    <a:pt x="7451" y="0"/>
                  </a:lnTo>
                  <a:lnTo>
                    <a:pt x="0" y="0"/>
                  </a:lnTo>
                  <a:lnTo>
                    <a:pt x="4346" y="11797"/>
                  </a:lnTo>
                  <a:lnTo>
                    <a:pt x="9313" y="26388"/>
                  </a:lnTo>
                  <a:lnTo>
                    <a:pt x="17695" y="42531"/>
                  </a:lnTo>
                  <a:lnTo>
                    <a:pt x="29182" y="61468"/>
                  </a:lnTo>
                  <a:lnTo>
                    <a:pt x="36633" y="74196"/>
                  </a:lnTo>
                  <a:lnTo>
                    <a:pt x="43773" y="81647"/>
                  </a:lnTo>
                  <a:lnTo>
                    <a:pt x="38495" y="86925"/>
                  </a:lnTo>
                  <a:lnTo>
                    <a:pt x="32286" y="92202"/>
                  </a:lnTo>
                  <a:lnTo>
                    <a:pt x="27319" y="96238"/>
                  </a:lnTo>
                  <a:lnTo>
                    <a:pt x="23904" y="101826"/>
                  </a:lnTo>
                  <a:lnTo>
                    <a:pt x="22042" y="103689"/>
                  </a:lnTo>
                  <a:lnTo>
                    <a:pt x="22042" y="105862"/>
                  </a:lnTo>
                  <a:lnTo>
                    <a:pt x="23904" y="107104"/>
                  </a:lnTo>
                  <a:lnTo>
                    <a:pt x="27319" y="108966"/>
                  </a:lnTo>
                  <a:lnTo>
                    <a:pt x="31355" y="111140"/>
                  </a:lnTo>
                  <a:lnTo>
                    <a:pt x="34459" y="113313"/>
                  </a:lnTo>
                  <a:lnTo>
                    <a:pt x="38495" y="114244"/>
                  </a:lnTo>
                  <a:lnTo>
                    <a:pt x="41910" y="116417"/>
                  </a:lnTo>
                  <a:lnTo>
                    <a:pt x="43773" y="118590"/>
                  </a:lnTo>
                  <a:lnTo>
                    <a:pt x="43773" y="121695"/>
                  </a:lnTo>
                  <a:lnTo>
                    <a:pt x="43773" y="126041"/>
                  </a:lnTo>
                  <a:lnTo>
                    <a:pt x="41910" y="129145"/>
                  </a:lnTo>
                  <a:lnTo>
                    <a:pt x="41910" y="135665"/>
                  </a:lnTo>
                  <a:lnTo>
                    <a:pt x="41910" y="138769"/>
                  </a:lnTo>
                  <a:lnTo>
                    <a:pt x="43773" y="142805"/>
                  </a:lnTo>
                  <a:lnTo>
                    <a:pt x="43773" y="148083"/>
                  </a:lnTo>
                  <a:lnTo>
                    <a:pt x="54328" y="136596"/>
                  </a:lnTo>
                  <a:lnTo>
                    <a:pt x="63641" y="126041"/>
                  </a:lnTo>
                  <a:lnTo>
                    <a:pt x="75128" y="114244"/>
                  </a:lnTo>
                  <a:lnTo>
                    <a:pt x="75128" y="101826"/>
                  </a:lnTo>
                  <a:lnTo>
                    <a:pt x="87546" y="101826"/>
                  </a:lnTo>
                  <a:lnTo>
                    <a:pt x="89719" y="98411"/>
                  </a:lnTo>
                  <a:lnTo>
                    <a:pt x="90650" y="92202"/>
                  </a:lnTo>
                  <a:lnTo>
                    <a:pt x="92823" y="86925"/>
                  </a:lnTo>
                  <a:lnTo>
                    <a:pt x="94996" y="81647"/>
                  </a:lnTo>
                  <a:lnTo>
                    <a:pt x="94996" y="57122"/>
                  </a:lnTo>
                  <a:lnTo>
                    <a:pt x="90650" y="5712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1" name="Freeform: Shape 70">
              <a:extLst>
                <a:ext uri="{FF2B5EF4-FFF2-40B4-BE49-F238E27FC236}">
                  <a16:creationId xmlns:a16="http://schemas.microsoft.com/office/drawing/2014/main" id="{E2032FEE-F548-4EDD-AABB-C64EC2C38105}"/>
                </a:ext>
              </a:extLst>
            </p:cNvPr>
            <p:cNvSpPr/>
            <p:nvPr/>
          </p:nvSpPr>
          <p:spPr>
            <a:xfrm>
              <a:off x="7483548" y="6426076"/>
              <a:ext cx="117969" cy="136596"/>
            </a:xfrm>
            <a:custGeom>
              <a:avLst/>
              <a:gdLst>
                <a:gd name="connsiteX0" fmla="*/ 116728 w 117969"/>
                <a:gd name="connsiteY0" fmla="*/ 7140 h 136596"/>
                <a:gd name="connsiteX1" fmla="*/ 116728 w 117969"/>
                <a:gd name="connsiteY1" fmla="*/ 3104 h 136596"/>
                <a:gd name="connsiteX2" fmla="*/ 114555 w 117969"/>
                <a:gd name="connsiteY2" fmla="*/ 3104 h 136596"/>
                <a:gd name="connsiteX3" fmla="*/ 112692 w 117969"/>
                <a:gd name="connsiteY3" fmla="*/ 3104 h 136596"/>
                <a:gd name="connsiteX4" fmla="*/ 112692 w 117969"/>
                <a:gd name="connsiteY4" fmla="*/ 5278 h 136596"/>
                <a:gd name="connsiteX5" fmla="*/ 110519 w 117969"/>
                <a:gd name="connsiteY5" fmla="*/ 8382 h 136596"/>
                <a:gd name="connsiteX6" fmla="*/ 109277 w 117969"/>
                <a:gd name="connsiteY6" fmla="*/ 10555 h 136596"/>
                <a:gd name="connsiteX7" fmla="*/ 109277 w 117969"/>
                <a:gd name="connsiteY7" fmla="*/ 12418 h 136596"/>
                <a:gd name="connsiteX8" fmla="*/ 105241 w 117969"/>
                <a:gd name="connsiteY8" fmla="*/ 8382 h 136596"/>
                <a:gd name="connsiteX9" fmla="*/ 103068 w 117969"/>
                <a:gd name="connsiteY9" fmla="*/ 7140 h 136596"/>
                <a:gd name="connsiteX10" fmla="*/ 102137 w 117969"/>
                <a:gd name="connsiteY10" fmla="*/ 5278 h 136596"/>
                <a:gd name="connsiteX11" fmla="*/ 99963 w 117969"/>
                <a:gd name="connsiteY11" fmla="*/ 3104 h 136596"/>
                <a:gd name="connsiteX12" fmla="*/ 95928 w 117969"/>
                <a:gd name="connsiteY12" fmla="*/ 931 h 136596"/>
                <a:gd name="connsiteX13" fmla="*/ 92823 w 117969"/>
                <a:gd name="connsiteY13" fmla="*/ 0 h 136596"/>
                <a:gd name="connsiteX14" fmla="*/ 87546 w 117969"/>
                <a:gd name="connsiteY14" fmla="*/ 8382 h 136596"/>
                <a:gd name="connsiteX15" fmla="*/ 80406 w 117969"/>
                <a:gd name="connsiteY15" fmla="*/ 23283 h 136596"/>
                <a:gd name="connsiteX16" fmla="*/ 70782 w 117969"/>
                <a:gd name="connsiteY16" fmla="*/ 37874 h 136596"/>
                <a:gd name="connsiteX17" fmla="*/ 63641 w 117969"/>
                <a:gd name="connsiteY17" fmla="*/ 52776 h 136596"/>
                <a:gd name="connsiteX18" fmla="*/ 54328 w 117969"/>
                <a:gd name="connsiteY18" fmla="*/ 65504 h 136596"/>
                <a:gd name="connsiteX19" fmla="*/ 49051 w 117969"/>
                <a:gd name="connsiteY19" fmla="*/ 71713 h 136596"/>
                <a:gd name="connsiteX20" fmla="*/ 38495 w 117969"/>
                <a:gd name="connsiteY20" fmla="*/ 75128 h 136596"/>
                <a:gd name="connsiteX21" fmla="*/ 27009 w 117969"/>
                <a:gd name="connsiteY21" fmla="*/ 76991 h 136596"/>
                <a:gd name="connsiteX22" fmla="*/ 16764 w 117969"/>
                <a:gd name="connsiteY22" fmla="*/ 80406 h 136596"/>
                <a:gd name="connsiteX23" fmla="*/ 12418 w 117969"/>
                <a:gd name="connsiteY23" fmla="*/ 84441 h 136596"/>
                <a:gd name="connsiteX24" fmla="*/ 10555 w 117969"/>
                <a:gd name="connsiteY24" fmla="*/ 89719 h 136596"/>
                <a:gd name="connsiteX25" fmla="*/ 9313 w 117969"/>
                <a:gd name="connsiteY25" fmla="*/ 94997 h 136596"/>
                <a:gd name="connsiteX26" fmla="*/ 7451 w 117969"/>
                <a:gd name="connsiteY26" fmla="*/ 99343 h 136596"/>
                <a:gd name="connsiteX27" fmla="*/ 5277 w 117969"/>
                <a:gd name="connsiteY27" fmla="*/ 104620 h 136596"/>
                <a:gd name="connsiteX28" fmla="*/ 0 w 117969"/>
                <a:gd name="connsiteY28" fmla="*/ 108967 h 136596"/>
                <a:gd name="connsiteX29" fmla="*/ 7451 w 117969"/>
                <a:gd name="connsiteY29" fmla="*/ 119522 h 136596"/>
                <a:gd name="connsiteX30" fmla="*/ 14591 w 117969"/>
                <a:gd name="connsiteY30" fmla="*/ 124799 h 136596"/>
                <a:gd name="connsiteX31" fmla="*/ 23904 w 117969"/>
                <a:gd name="connsiteY31" fmla="*/ 131008 h 136596"/>
                <a:gd name="connsiteX32" fmla="*/ 32286 w 117969"/>
                <a:gd name="connsiteY32" fmla="*/ 137528 h 136596"/>
                <a:gd name="connsiteX33" fmla="*/ 39737 w 117969"/>
                <a:gd name="connsiteY33" fmla="*/ 137528 h 136596"/>
                <a:gd name="connsiteX34" fmla="*/ 45946 w 117969"/>
                <a:gd name="connsiteY34" fmla="*/ 132250 h 136596"/>
                <a:gd name="connsiteX35" fmla="*/ 51224 w 117969"/>
                <a:gd name="connsiteY35" fmla="*/ 128835 h 136596"/>
                <a:gd name="connsiteX36" fmla="*/ 56191 w 117969"/>
                <a:gd name="connsiteY36" fmla="*/ 124799 h 136596"/>
                <a:gd name="connsiteX37" fmla="*/ 61468 w 117969"/>
                <a:gd name="connsiteY37" fmla="*/ 121695 h 136596"/>
                <a:gd name="connsiteX38" fmla="*/ 65814 w 117969"/>
                <a:gd name="connsiteY38" fmla="*/ 117349 h 136596"/>
                <a:gd name="connsiteX39" fmla="*/ 67677 w 117969"/>
                <a:gd name="connsiteY39" fmla="*/ 109898 h 136596"/>
                <a:gd name="connsiteX40" fmla="*/ 67677 w 117969"/>
                <a:gd name="connsiteY40" fmla="*/ 104620 h 136596"/>
                <a:gd name="connsiteX41" fmla="*/ 68919 w 117969"/>
                <a:gd name="connsiteY41" fmla="*/ 99343 h 136596"/>
                <a:gd name="connsiteX42" fmla="*/ 68919 w 117969"/>
                <a:gd name="connsiteY42" fmla="*/ 94065 h 136596"/>
                <a:gd name="connsiteX43" fmla="*/ 72955 w 117969"/>
                <a:gd name="connsiteY43" fmla="*/ 87856 h 136596"/>
                <a:gd name="connsiteX44" fmla="*/ 76059 w 117969"/>
                <a:gd name="connsiteY44" fmla="*/ 86614 h 136596"/>
                <a:gd name="connsiteX45" fmla="*/ 82268 w 117969"/>
                <a:gd name="connsiteY45" fmla="*/ 82268 h 136596"/>
                <a:gd name="connsiteX46" fmla="*/ 87546 w 117969"/>
                <a:gd name="connsiteY46" fmla="*/ 80406 h 136596"/>
                <a:gd name="connsiteX47" fmla="*/ 92823 w 117969"/>
                <a:gd name="connsiteY47" fmla="*/ 79164 h 136596"/>
                <a:gd name="connsiteX48" fmla="*/ 98101 w 117969"/>
                <a:gd name="connsiteY48" fmla="*/ 75128 h 136596"/>
                <a:gd name="connsiteX49" fmla="*/ 99963 w 117969"/>
                <a:gd name="connsiteY49" fmla="*/ 71713 h 136596"/>
                <a:gd name="connsiteX50" fmla="*/ 95928 w 117969"/>
                <a:gd name="connsiteY50" fmla="*/ 60227 h 136596"/>
                <a:gd name="connsiteX51" fmla="*/ 107414 w 117969"/>
                <a:gd name="connsiteY51" fmla="*/ 42221 h 136596"/>
                <a:gd name="connsiteX52" fmla="*/ 119832 w 117969"/>
                <a:gd name="connsiteY52" fmla="*/ 27319 h 136596"/>
                <a:gd name="connsiteX53" fmla="*/ 119832 w 117969"/>
                <a:gd name="connsiteY53" fmla="*/ 22042 h 136596"/>
                <a:gd name="connsiteX54" fmla="*/ 119832 w 117969"/>
                <a:gd name="connsiteY54" fmla="*/ 15833 h 136596"/>
                <a:gd name="connsiteX55" fmla="*/ 117659 w 117969"/>
                <a:gd name="connsiteY55" fmla="*/ 10555 h 1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7969" h="136596">
                  <a:moveTo>
                    <a:pt x="116728" y="7140"/>
                  </a:moveTo>
                  <a:lnTo>
                    <a:pt x="116728" y="3104"/>
                  </a:lnTo>
                  <a:lnTo>
                    <a:pt x="114555" y="3104"/>
                  </a:lnTo>
                  <a:lnTo>
                    <a:pt x="112692" y="3104"/>
                  </a:lnTo>
                  <a:lnTo>
                    <a:pt x="112692" y="5278"/>
                  </a:lnTo>
                  <a:lnTo>
                    <a:pt x="110519" y="8382"/>
                  </a:lnTo>
                  <a:lnTo>
                    <a:pt x="109277" y="10555"/>
                  </a:lnTo>
                  <a:lnTo>
                    <a:pt x="109277" y="12418"/>
                  </a:lnTo>
                  <a:lnTo>
                    <a:pt x="105241" y="8382"/>
                  </a:lnTo>
                  <a:lnTo>
                    <a:pt x="103068" y="7140"/>
                  </a:lnTo>
                  <a:lnTo>
                    <a:pt x="102137" y="5278"/>
                  </a:lnTo>
                  <a:lnTo>
                    <a:pt x="99963" y="3104"/>
                  </a:lnTo>
                  <a:lnTo>
                    <a:pt x="95928" y="931"/>
                  </a:lnTo>
                  <a:lnTo>
                    <a:pt x="92823" y="0"/>
                  </a:lnTo>
                  <a:lnTo>
                    <a:pt x="87546" y="8382"/>
                  </a:lnTo>
                  <a:lnTo>
                    <a:pt x="80406" y="23283"/>
                  </a:lnTo>
                  <a:lnTo>
                    <a:pt x="70782" y="37874"/>
                  </a:lnTo>
                  <a:lnTo>
                    <a:pt x="63641" y="52776"/>
                  </a:lnTo>
                  <a:lnTo>
                    <a:pt x="54328" y="65504"/>
                  </a:lnTo>
                  <a:lnTo>
                    <a:pt x="49051" y="71713"/>
                  </a:lnTo>
                  <a:lnTo>
                    <a:pt x="38495" y="75128"/>
                  </a:lnTo>
                  <a:lnTo>
                    <a:pt x="27009" y="76991"/>
                  </a:lnTo>
                  <a:lnTo>
                    <a:pt x="16764" y="80406"/>
                  </a:lnTo>
                  <a:lnTo>
                    <a:pt x="12418" y="84441"/>
                  </a:lnTo>
                  <a:lnTo>
                    <a:pt x="10555" y="89719"/>
                  </a:lnTo>
                  <a:lnTo>
                    <a:pt x="9313" y="94997"/>
                  </a:lnTo>
                  <a:lnTo>
                    <a:pt x="7451" y="99343"/>
                  </a:lnTo>
                  <a:lnTo>
                    <a:pt x="5277" y="104620"/>
                  </a:lnTo>
                  <a:lnTo>
                    <a:pt x="0" y="108967"/>
                  </a:lnTo>
                  <a:lnTo>
                    <a:pt x="7451" y="119522"/>
                  </a:lnTo>
                  <a:lnTo>
                    <a:pt x="14591" y="124799"/>
                  </a:lnTo>
                  <a:lnTo>
                    <a:pt x="23904" y="131008"/>
                  </a:lnTo>
                  <a:lnTo>
                    <a:pt x="32286" y="137528"/>
                  </a:lnTo>
                  <a:lnTo>
                    <a:pt x="39737" y="137528"/>
                  </a:lnTo>
                  <a:lnTo>
                    <a:pt x="45946" y="132250"/>
                  </a:lnTo>
                  <a:lnTo>
                    <a:pt x="51224" y="128835"/>
                  </a:lnTo>
                  <a:lnTo>
                    <a:pt x="56191" y="124799"/>
                  </a:lnTo>
                  <a:lnTo>
                    <a:pt x="61468" y="121695"/>
                  </a:lnTo>
                  <a:lnTo>
                    <a:pt x="65814" y="117349"/>
                  </a:lnTo>
                  <a:lnTo>
                    <a:pt x="67677" y="109898"/>
                  </a:lnTo>
                  <a:lnTo>
                    <a:pt x="67677" y="104620"/>
                  </a:lnTo>
                  <a:lnTo>
                    <a:pt x="68919" y="99343"/>
                  </a:lnTo>
                  <a:lnTo>
                    <a:pt x="68919" y="94065"/>
                  </a:lnTo>
                  <a:lnTo>
                    <a:pt x="72955" y="87856"/>
                  </a:lnTo>
                  <a:lnTo>
                    <a:pt x="76059" y="86614"/>
                  </a:lnTo>
                  <a:lnTo>
                    <a:pt x="82268" y="82268"/>
                  </a:lnTo>
                  <a:lnTo>
                    <a:pt x="87546" y="80406"/>
                  </a:lnTo>
                  <a:lnTo>
                    <a:pt x="92823" y="79164"/>
                  </a:lnTo>
                  <a:lnTo>
                    <a:pt x="98101" y="75128"/>
                  </a:lnTo>
                  <a:lnTo>
                    <a:pt x="99963" y="71713"/>
                  </a:lnTo>
                  <a:lnTo>
                    <a:pt x="95928" y="60227"/>
                  </a:lnTo>
                  <a:lnTo>
                    <a:pt x="107414" y="42221"/>
                  </a:lnTo>
                  <a:lnTo>
                    <a:pt x="119832" y="27319"/>
                  </a:lnTo>
                  <a:lnTo>
                    <a:pt x="119832" y="22042"/>
                  </a:lnTo>
                  <a:lnTo>
                    <a:pt x="119832" y="15833"/>
                  </a:lnTo>
                  <a:lnTo>
                    <a:pt x="117659" y="1055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2" name="Freeform: Shape 71">
              <a:extLst>
                <a:ext uri="{FF2B5EF4-FFF2-40B4-BE49-F238E27FC236}">
                  <a16:creationId xmlns:a16="http://schemas.microsoft.com/office/drawing/2014/main" id="{B8ACEA4E-ACEB-4329-9F55-A522626368B7}"/>
                </a:ext>
              </a:extLst>
            </p:cNvPr>
            <p:cNvSpPr/>
            <p:nvPr/>
          </p:nvSpPr>
          <p:spPr>
            <a:xfrm>
              <a:off x="7696203" y="6032431"/>
              <a:ext cx="18627" cy="27940"/>
            </a:xfrm>
            <a:custGeom>
              <a:avLst/>
              <a:gdLst>
                <a:gd name="connsiteX0" fmla="*/ 19558 w 18626"/>
                <a:gd name="connsiteY0" fmla="*/ 30424 h 27940"/>
                <a:gd name="connsiteX1" fmla="*/ 18627 w 18626"/>
                <a:gd name="connsiteY1" fmla="*/ 23283 h 27940"/>
                <a:gd name="connsiteX2" fmla="*/ 16454 w 18626"/>
                <a:gd name="connsiteY2" fmla="*/ 16764 h 27940"/>
                <a:gd name="connsiteX3" fmla="*/ 12418 w 18626"/>
                <a:gd name="connsiteY3" fmla="*/ 10555 h 27940"/>
                <a:gd name="connsiteX4" fmla="*/ 11486 w 18626"/>
                <a:gd name="connsiteY4" fmla="*/ 7140 h 27940"/>
                <a:gd name="connsiteX5" fmla="*/ 9313 w 18626"/>
                <a:gd name="connsiteY5" fmla="*/ 5278 h 27940"/>
                <a:gd name="connsiteX6" fmla="*/ 9313 w 18626"/>
                <a:gd name="connsiteY6" fmla="*/ 3104 h 27940"/>
                <a:gd name="connsiteX7" fmla="*/ 7140 w 18626"/>
                <a:gd name="connsiteY7" fmla="*/ 1863 h 27940"/>
                <a:gd name="connsiteX8" fmla="*/ 4036 w 18626"/>
                <a:gd name="connsiteY8" fmla="*/ 0 h 27940"/>
                <a:gd name="connsiteX9" fmla="*/ 0 w 18626"/>
                <a:gd name="connsiteY9" fmla="*/ 0 h 27940"/>
                <a:gd name="connsiteX10" fmla="*/ 1863 w 18626"/>
                <a:gd name="connsiteY10" fmla="*/ 5278 h 27940"/>
                <a:gd name="connsiteX11" fmla="*/ 4036 w 18626"/>
                <a:gd name="connsiteY11" fmla="*/ 10555 h 27940"/>
                <a:gd name="connsiteX12" fmla="*/ 4967 w 18626"/>
                <a:gd name="connsiteY12" fmla="*/ 14591 h 27940"/>
                <a:gd name="connsiteX13" fmla="*/ 7140 w 18626"/>
                <a:gd name="connsiteY13" fmla="*/ 19869 h 27940"/>
                <a:gd name="connsiteX14" fmla="*/ 12418 w 18626"/>
                <a:gd name="connsiteY14" fmla="*/ 23283 h 27940"/>
                <a:gd name="connsiteX15" fmla="*/ 12418 w 18626"/>
                <a:gd name="connsiteY15" fmla="*/ 30424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27940">
                  <a:moveTo>
                    <a:pt x="19558" y="30424"/>
                  </a:moveTo>
                  <a:lnTo>
                    <a:pt x="18627" y="23283"/>
                  </a:lnTo>
                  <a:lnTo>
                    <a:pt x="16454" y="16764"/>
                  </a:lnTo>
                  <a:lnTo>
                    <a:pt x="12418" y="10555"/>
                  </a:lnTo>
                  <a:lnTo>
                    <a:pt x="11486" y="7140"/>
                  </a:lnTo>
                  <a:lnTo>
                    <a:pt x="9313" y="5278"/>
                  </a:lnTo>
                  <a:lnTo>
                    <a:pt x="9313" y="3104"/>
                  </a:lnTo>
                  <a:lnTo>
                    <a:pt x="7140" y="1863"/>
                  </a:lnTo>
                  <a:lnTo>
                    <a:pt x="4036" y="0"/>
                  </a:lnTo>
                  <a:lnTo>
                    <a:pt x="0" y="0"/>
                  </a:lnTo>
                  <a:lnTo>
                    <a:pt x="1863" y="5278"/>
                  </a:lnTo>
                  <a:lnTo>
                    <a:pt x="4036" y="10555"/>
                  </a:lnTo>
                  <a:lnTo>
                    <a:pt x="4967" y="14591"/>
                  </a:lnTo>
                  <a:lnTo>
                    <a:pt x="7140" y="19869"/>
                  </a:lnTo>
                  <a:lnTo>
                    <a:pt x="12418" y="23283"/>
                  </a:lnTo>
                  <a:lnTo>
                    <a:pt x="12418" y="3042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3" name="Freeform: Shape 72">
              <a:extLst>
                <a:ext uri="{FF2B5EF4-FFF2-40B4-BE49-F238E27FC236}">
                  <a16:creationId xmlns:a16="http://schemas.microsoft.com/office/drawing/2014/main" id="{B0851BEC-D653-4E10-8DAD-7A1DFAA82E66}"/>
                </a:ext>
              </a:extLst>
            </p:cNvPr>
            <p:cNvSpPr/>
            <p:nvPr/>
          </p:nvSpPr>
          <p:spPr>
            <a:xfrm>
              <a:off x="7436671" y="5917876"/>
              <a:ext cx="18627" cy="21731"/>
            </a:xfrm>
            <a:custGeom>
              <a:avLst/>
              <a:gdLst>
                <a:gd name="connsiteX0" fmla="*/ 12418 w 18626"/>
                <a:gd name="connsiteY0" fmla="*/ 23283 h 21731"/>
                <a:gd name="connsiteX1" fmla="*/ 19869 w 18626"/>
                <a:gd name="connsiteY1" fmla="*/ 23283 h 21731"/>
                <a:gd name="connsiteX2" fmla="*/ 12418 w 18626"/>
                <a:gd name="connsiteY2" fmla="*/ 0 h 21731"/>
                <a:gd name="connsiteX3" fmla="*/ 0 w 18626"/>
                <a:gd name="connsiteY3" fmla="*/ 0 h 21731"/>
                <a:gd name="connsiteX4" fmla="*/ 931 w 18626"/>
                <a:gd name="connsiteY4" fmla="*/ 5277 h 21731"/>
                <a:gd name="connsiteX5" fmla="*/ 3104 w 18626"/>
                <a:gd name="connsiteY5" fmla="*/ 8692 h 21731"/>
                <a:gd name="connsiteX6" fmla="*/ 5277 w 18626"/>
                <a:gd name="connsiteY6" fmla="*/ 12728 h 21731"/>
                <a:gd name="connsiteX7" fmla="*/ 7451 w 18626"/>
                <a:gd name="connsiteY7" fmla="*/ 16143 h 21731"/>
                <a:gd name="connsiteX8" fmla="*/ 12418 w 18626"/>
                <a:gd name="connsiteY8" fmla="*/ 2017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26" h="21731">
                  <a:moveTo>
                    <a:pt x="12418" y="23283"/>
                  </a:moveTo>
                  <a:lnTo>
                    <a:pt x="19869" y="23283"/>
                  </a:lnTo>
                  <a:lnTo>
                    <a:pt x="12418" y="0"/>
                  </a:lnTo>
                  <a:lnTo>
                    <a:pt x="0" y="0"/>
                  </a:lnTo>
                  <a:lnTo>
                    <a:pt x="931" y="5277"/>
                  </a:lnTo>
                  <a:lnTo>
                    <a:pt x="3104" y="8692"/>
                  </a:lnTo>
                  <a:lnTo>
                    <a:pt x="5277" y="12728"/>
                  </a:lnTo>
                  <a:lnTo>
                    <a:pt x="7451" y="16143"/>
                  </a:lnTo>
                  <a:lnTo>
                    <a:pt x="12418" y="2017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4" name="Freeform: Shape 73">
              <a:extLst>
                <a:ext uri="{FF2B5EF4-FFF2-40B4-BE49-F238E27FC236}">
                  <a16:creationId xmlns:a16="http://schemas.microsoft.com/office/drawing/2014/main" id="{D222F1E7-C5D1-4FDB-B6E3-0C0271D09295}"/>
                </a:ext>
              </a:extLst>
            </p:cNvPr>
            <p:cNvSpPr/>
            <p:nvPr/>
          </p:nvSpPr>
          <p:spPr>
            <a:xfrm>
              <a:off x="7423321" y="5928431"/>
              <a:ext cx="18627" cy="15522"/>
            </a:xfrm>
            <a:custGeom>
              <a:avLst/>
              <a:gdLst>
                <a:gd name="connsiteX0" fmla="*/ 13349 w 18626"/>
                <a:gd name="connsiteY0" fmla="*/ 4346 h 15522"/>
                <a:gd name="connsiteX1" fmla="*/ 9313 w 18626"/>
                <a:gd name="connsiteY1" fmla="*/ 0 h 15522"/>
                <a:gd name="connsiteX2" fmla="*/ 6209 w 18626"/>
                <a:gd name="connsiteY2" fmla="*/ 4346 h 15522"/>
                <a:gd name="connsiteX3" fmla="*/ 4036 w 18626"/>
                <a:gd name="connsiteY3" fmla="*/ 4346 h 15522"/>
                <a:gd name="connsiteX4" fmla="*/ 1863 w 18626"/>
                <a:gd name="connsiteY4" fmla="*/ 4346 h 15522"/>
                <a:gd name="connsiteX5" fmla="*/ 1863 w 18626"/>
                <a:gd name="connsiteY5" fmla="*/ 5588 h 15522"/>
                <a:gd name="connsiteX6" fmla="*/ 1863 w 18626"/>
                <a:gd name="connsiteY6" fmla="*/ 9624 h 15522"/>
                <a:gd name="connsiteX7" fmla="*/ 0 w 18626"/>
                <a:gd name="connsiteY7" fmla="*/ 12728 h 15522"/>
                <a:gd name="connsiteX8" fmla="*/ 6209 w 18626"/>
                <a:gd name="connsiteY8" fmla="*/ 14901 h 15522"/>
                <a:gd name="connsiteX9" fmla="*/ 7140 w 18626"/>
                <a:gd name="connsiteY9" fmla="*/ 14901 h 15522"/>
                <a:gd name="connsiteX10" fmla="*/ 9313 w 18626"/>
                <a:gd name="connsiteY10" fmla="*/ 14901 h 15522"/>
                <a:gd name="connsiteX11" fmla="*/ 11176 w 18626"/>
                <a:gd name="connsiteY11" fmla="*/ 17075 h 15522"/>
                <a:gd name="connsiteX12" fmla="*/ 13349 w 18626"/>
                <a:gd name="connsiteY12" fmla="*/ 17075 h 15522"/>
                <a:gd name="connsiteX13" fmla="*/ 20800 w 18626"/>
                <a:gd name="connsiteY13" fmla="*/ 17075 h 15522"/>
                <a:gd name="connsiteX14" fmla="*/ 20800 w 18626"/>
                <a:gd name="connsiteY14" fmla="*/ 9624 h 15522"/>
                <a:gd name="connsiteX15" fmla="*/ 16454 w 18626"/>
                <a:gd name="connsiteY15" fmla="*/ 745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15522">
                  <a:moveTo>
                    <a:pt x="13349" y="4346"/>
                  </a:moveTo>
                  <a:lnTo>
                    <a:pt x="9313" y="0"/>
                  </a:lnTo>
                  <a:lnTo>
                    <a:pt x="6209" y="4346"/>
                  </a:lnTo>
                  <a:lnTo>
                    <a:pt x="4036" y="4346"/>
                  </a:lnTo>
                  <a:lnTo>
                    <a:pt x="1863" y="4346"/>
                  </a:lnTo>
                  <a:lnTo>
                    <a:pt x="1863" y="5588"/>
                  </a:lnTo>
                  <a:lnTo>
                    <a:pt x="1863" y="9624"/>
                  </a:lnTo>
                  <a:lnTo>
                    <a:pt x="0" y="12728"/>
                  </a:lnTo>
                  <a:lnTo>
                    <a:pt x="6209" y="14901"/>
                  </a:lnTo>
                  <a:lnTo>
                    <a:pt x="7140" y="14901"/>
                  </a:lnTo>
                  <a:lnTo>
                    <a:pt x="9313" y="14901"/>
                  </a:lnTo>
                  <a:lnTo>
                    <a:pt x="11176" y="17075"/>
                  </a:lnTo>
                  <a:lnTo>
                    <a:pt x="13349" y="17075"/>
                  </a:lnTo>
                  <a:lnTo>
                    <a:pt x="20800" y="17075"/>
                  </a:lnTo>
                  <a:lnTo>
                    <a:pt x="20800" y="9624"/>
                  </a:lnTo>
                  <a:lnTo>
                    <a:pt x="16454" y="745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5" name="Freeform: Shape 74">
              <a:extLst>
                <a:ext uri="{FF2B5EF4-FFF2-40B4-BE49-F238E27FC236}">
                  <a16:creationId xmlns:a16="http://schemas.microsoft.com/office/drawing/2014/main" id="{694C423B-DB26-426B-9B82-4F54162AFB1A}"/>
                </a:ext>
              </a:extLst>
            </p:cNvPr>
            <p:cNvSpPr/>
            <p:nvPr/>
          </p:nvSpPr>
          <p:spPr>
            <a:xfrm>
              <a:off x="7449089" y="5945506"/>
              <a:ext cx="12418" cy="12418"/>
            </a:xfrm>
            <a:custGeom>
              <a:avLst/>
              <a:gdLst>
                <a:gd name="connsiteX0" fmla="*/ 0 w 12417"/>
                <a:gd name="connsiteY0" fmla="*/ 3104 h 12417"/>
                <a:gd name="connsiteX1" fmla="*/ 0 w 12417"/>
                <a:gd name="connsiteY1" fmla="*/ 5278 h 12417"/>
                <a:gd name="connsiteX2" fmla="*/ 2173 w 12417"/>
                <a:gd name="connsiteY2" fmla="*/ 5278 h 12417"/>
                <a:gd name="connsiteX3" fmla="*/ 2173 w 12417"/>
                <a:gd name="connsiteY3" fmla="*/ 7451 h 12417"/>
                <a:gd name="connsiteX4" fmla="*/ 3104 w 12417"/>
                <a:gd name="connsiteY4" fmla="*/ 8382 h 12417"/>
                <a:gd name="connsiteX5" fmla="*/ 3104 w 12417"/>
                <a:gd name="connsiteY5" fmla="*/ 12728 h 12417"/>
                <a:gd name="connsiteX6" fmla="*/ 14591 w 12417"/>
                <a:gd name="connsiteY6" fmla="*/ 12728 h 12417"/>
                <a:gd name="connsiteX7" fmla="*/ 14591 w 12417"/>
                <a:gd name="connsiteY7" fmla="*/ 5278 h 12417"/>
                <a:gd name="connsiteX8" fmla="*/ 0 w 12417"/>
                <a:gd name="connsiteY8"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17" h="12417">
                  <a:moveTo>
                    <a:pt x="0" y="3104"/>
                  </a:moveTo>
                  <a:lnTo>
                    <a:pt x="0" y="5278"/>
                  </a:lnTo>
                  <a:lnTo>
                    <a:pt x="2173" y="5278"/>
                  </a:lnTo>
                  <a:lnTo>
                    <a:pt x="2173" y="7451"/>
                  </a:lnTo>
                  <a:lnTo>
                    <a:pt x="3104" y="8382"/>
                  </a:lnTo>
                  <a:lnTo>
                    <a:pt x="3104" y="12728"/>
                  </a:lnTo>
                  <a:lnTo>
                    <a:pt x="14591" y="12728"/>
                  </a:lnTo>
                  <a:lnTo>
                    <a:pt x="14591" y="5278"/>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6" name="Freeform: Shape 75">
              <a:extLst>
                <a:ext uri="{FF2B5EF4-FFF2-40B4-BE49-F238E27FC236}">
                  <a16:creationId xmlns:a16="http://schemas.microsoft.com/office/drawing/2014/main" id="{D547F66F-68A5-4ABD-A300-39911F1610F4}"/>
                </a:ext>
              </a:extLst>
            </p:cNvPr>
            <p:cNvSpPr/>
            <p:nvPr/>
          </p:nvSpPr>
          <p:spPr>
            <a:xfrm>
              <a:off x="7229293" y="6429180"/>
              <a:ext cx="52776" cy="68298"/>
            </a:xfrm>
            <a:custGeom>
              <a:avLst/>
              <a:gdLst>
                <a:gd name="connsiteX0" fmla="*/ 46877 w 52775"/>
                <a:gd name="connsiteY0" fmla="*/ 0 h 68298"/>
                <a:gd name="connsiteX1" fmla="*/ 37564 w 52775"/>
                <a:gd name="connsiteY1" fmla="*/ 9313 h 68298"/>
                <a:gd name="connsiteX2" fmla="*/ 27319 w 52775"/>
                <a:gd name="connsiteY2" fmla="*/ 11487 h 68298"/>
                <a:gd name="connsiteX3" fmla="*/ 14591 w 52775"/>
                <a:gd name="connsiteY3" fmla="*/ 4036 h 68298"/>
                <a:gd name="connsiteX4" fmla="*/ 0 w 52775"/>
                <a:gd name="connsiteY4" fmla="*/ 4036 h 68298"/>
                <a:gd name="connsiteX5" fmla="*/ 7451 w 52775"/>
                <a:gd name="connsiteY5" fmla="*/ 24215 h 68298"/>
                <a:gd name="connsiteX6" fmla="*/ 14591 w 52775"/>
                <a:gd name="connsiteY6" fmla="*/ 46567 h 68298"/>
                <a:gd name="connsiteX7" fmla="*/ 19869 w 52775"/>
                <a:gd name="connsiteY7" fmla="*/ 68609 h 68298"/>
                <a:gd name="connsiteX8" fmla="*/ 32286 w 52775"/>
                <a:gd name="connsiteY8" fmla="*/ 62400 h 68298"/>
                <a:gd name="connsiteX9" fmla="*/ 41910 w 52775"/>
                <a:gd name="connsiteY9" fmla="*/ 57122 h 68298"/>
                <a:gd name="connsiteX10" fmla="*/ 49982 w 52775"/>
                <a:gd name="connsiteY10" fmla="*/ 47498 h 68298"/>
                <a:gd name="connsiteX11" fmla="*/ 54328 w 52775"/>
                <a:gd name="connsiteY11" fmla="*/ 31666 h 68298"/>
                <a:gd name="connsiteX12" fmla="*/ 52155 w 52775"/>
                <a:gd name="connsiteY12" fmla="*/ 14902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775" h="68298">
                  <a:moveTo>
                    <a:pt x="46877" y="0"/>
                  </a:moveTo>
                  <a:lnTo>
                    <a:pt x="37564" y="9313"/>
                  </a:lnTo>
                  <a:lnTo>
                    <a:pt x="27319" y="11487"/>
                  </a:lnTo>
                  <a:lnTo>
                    <a:pt x="14591" y="4036"/>
                  </a:lnTo>
                  <a:lnTo>
                    <a:pt x="0" y="4036"/>
                  </a:lnTo>
                  <a:lnTo>
                    <a:pt x="7451" y="24215"/>
                  </a:lnTo>
                  <a:lnTo>
                    <a:pt x="14591" y="46567"/>
                  </a:lnTo>
                  <a:lnTo>
                    <a:pt x="19869" y="68609"/>
                  </a:lnTo>
                  <a:lnTo>
                    <a:pt x="32286" y="62400"/>
                  </a:lnTo>
                  <a:lnTo>
                    <a:pt x="41910" y="57122"/>
                  </a:lnTo>
                  <a:lnTo>
                    <a:pt x="49982" y="47498"/>
                  </a:lnTo>
                  <a:lnTo>
                    <a:pt x="54328" y="31666"/>
                  </a:lnTo>
                  <a:lnTo>
                    <a:pt x="52155" y="1490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7" name="Freeform: Shape 76">
              <a:extLst>
                <a:ext uri="{FF2B5EF4-FFF2-40B4-BE49-F238E27FC236}">
                  <a16:creationId xmlns:a16="http://schemas.microsoft.com/office/drawing/2014/main" id="{4841F1CC-4567-4160-B3CB-513673423FD0}"/>
                </a:ext>
              </a:extLst>
            </p:cNvPr>
            <p:cNvSpPr/>
            <p:nvPr/>
          </p:nvSpPr>
          <p:spPr>
            <a:xfrm>
              <a:off x="4103104" y="5644063"/>
              <a:ext cx="9313" cy="12418"/>
            </a:xfrm>
            <a:custGeom>
              <a:avLst/>
              <a:gdLst>
                <a:gd name="connsiteX0" fmla="*/ 2173 w 9313"/>
                <a:gd name="connsiteY0" fmla="*/ 5278 h 12417"/>
                <a:gd name="connsiteX1" fmla="*/ 2173 w 9313"/>
                <a:gd name="connsiteY1" fmla="*/ 7140 h 12417"/>
                <a:gd name="connsiteX2" fmla="*/ 2173 w 9313"/>
                <a:gd name="connsiteY2" fmla="*/ 9313 h 12417"/>
                <a:gd name="connsiteX3" fmla="*/ 4346 w 9313"/>
                <a:gd name="connsiteY3" fmla="*/ 11487 h 12417"/>
                <a:gd name="connsiteX4" fmla="*/ 5278 w 9313"/>
                <a:gd name="connsiteY4" fmla="*/ 11487 h 12417"/>
                <a:gd name="connsiteX5" fmla="*/ 9624 w 9313"/>
                <a:gd name="connsiteY5" fmla="*/ 12418 h 12417"/>
                <a:gd name="connsiteX6" fmla="*/ 9624 w 9313"/>
                <a:gd name="connsiteY6" fmla="*/ 5278 h 12417"/>
                <a:gd name="connsiteX7" fmla="*/ 0 w 9313"/>
                <a:gd name="connsiteY7"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3" h="12417">
                  <a:moveTo>
                    <a:pt x="2173" y="5278"/>
                  </a:moveTo>
                  <a:lnTo>
                    <a:pt x="2173" y="7140"/>
                  </a:lnTo>
                  <a:lnTo>
                    <a:pt x="2173" y="9313"/>
                  </a:lnTo>
                  <a:lnTo>
                    <a:pt x="4346" y="11487"/>
                  </a:lnTo>
                  <a:lnTo>
                    <a:pt x="5278" y="11487"/>
                  </a:lnTo>
                  <a:lnTo>
                    <a:pt x="9624" y="12418"/>
                  </a:lnTo>
                  <a:lnTo>
                    <a:pt x="9624" y="5278"/>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8" name="Freeform: Shape 77">
              <a:extLst>
                <a:ext uri="{FF2B5EF4-FFF2-40B4-BE49-F238E27FC236}">
                  <a16:creationId xmlns:a16="http://schemas.microsoft.com/office/drawing/2014/main" id="{BF5E7F77-F740-4F56-828A-68EE927EE289}"/>
                </a:ext>
              </a:extLst>
            </p:cNvPr>
            <p:cNvSpPr/>
            <p:nvPr/>
          </p:nvSpPr>
          <p:spPr>
            <a:xfrm>
              <a:off x="4008418" y="5514917"/>
              <a:ext cx="34149" cy="18627"/>
            </a:xfrm>
            <a:custGeom>
              <a:avLst/>
              <a:gdLst>
                <a:gd name="connsiteX0" fmla="*/ 21731 w 34149"/>
                <a:gd name="connsiteY0" fmla="*/ 5278 h 18626"/>
                <a:gd name="connsiteX1" fmla="*/ 16764 w 34149"/>
                <a:gd name="connsiteY1" fmla="*/ 1863 h 18626"/>
                <a:gd name="connsiteX2" fmla="*/ 7140 w 34149"/>
                <a:gd name="connsiteY2" fmla="*/ 0 h 18626"/>
                <a:gd name="connsiteX3" fmla="*/ 6209 w 34149"/>
                <a:gd name="connsiteY3" fmla="*/ 1863 h 18626"/>
                <a:gd name="connsiteX4" fmla="*/ 4036 w 34149"/>
                <a:gd name="connsiteY4" fmla="*/ 1863 h 18626"/>
                <a:gd name="connsiteX5" fmla="*/ 2173 w 34149"/>
                <a:gd name="connsiteY5" fmla="*/ 4036 h 18626"/>
                <a:gd name="connsiteX6" fmla="*/ 0 w 34149"/>
                <a:gd name="connsiteY6" fmla="*/ 4036 h 18626"/>
                <a:gd name="connsiteX7" fmla="*/ 0 w 34149"/>
                <a:gd name="connsiteY7" fmla="*/ 16764 h 18626"/>
                <a:gd name="connsiteX8" fmla="*/ 6209 w 34149"/>
                <a:gd name="connsiteY8" fmla="*/ 18937 h 18626"/>
                <a:gd name="connsiteX9" fmla="*/ 13660 w 34149"/>
                <a:gd name="connsiteY9" fmla="*/ 18937 h 18626"/>
                <a:gd name="connsiteX10" fmla="*/ 16764 w 34149"/>
                <a:gd name="connsiteY10" fmla="*/ 19869 h 18626"/>
                <a:gd name="connsiteX11" fmla="*/ 21731 w 34149"/>
                <a:gd name="connsiteY11" fmla="*/ 18937 h 18626"/>
                <a:gd name="connsiteX12" fmla="*/ 28251 w 34149"/>
                <a:gd name="connsiteY12" fmla="*/ 16764 h 18626"/>
                <a:gd name="connsiteX13" fmla="*/ 35391 w 34149"/>
                <a:gd name="connsiteY13" fmla="*/ 16764 h 18626"/>
                <a:gd name="connsiteX14" fmla="*/ 35391 w 34149"/>
                <a:gd name="connsiteY14" fmla="*/ 12728 h 18626"/>
                <a:gd name="connsiteX15" fmla="*/ 29182 w 34149"/>
                <a:gd name="connsiteY15" fmla="*/ 9313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18626">
                  <a:moveTo>
                    <a:pt x="21731" y="5278"/>
                  </a:moveTo>
                  <a:lnTo>
                    <a:pt x="16764" y="1863"/>
                  </a:lnTo>
                  <a:lnTo>
                    <a:pt x="7140" y="0"/>
                  </a:lnTo>
                  <a:lnTo>
                    <a:pt x="6209" y="1863"/>
                  </a:lnTo>
                  <a:lnTo>
                    <a:pt x="4036" y="1863"/>
                  </a:lnTo>
                  <a:lnTo>
                    <a:pt x="2173" y="4036"/>
                  </a:lnTo>
                  <a:lnTo>
                    <a:pt x="0" y="4036"/>
                  </a:lnTo>
                  <a:lnTo>
                    <a:pt x="0" y="16764"/>
                  </a:lnTo>
                  <a:lnTo>
                    <a:pt x="6209" y="18937"/>
                  </a:lnTo>
                  <a:lnTo>
                    <a:pt x="13660" y="18937"/>
                  </a:lnTo>
                  <a:lnTo>
                    <a:pt x="16764" y="19869"/>
                  </a:lnTo>
                  <a:lnTo>
                    <a:pt x="21731" y="18937"/>
                  </a:lnTo>
                  <a:lnTo>
                    <a:pt x="28251" y="16764"/>
                  </a:lnTo>
                  <a:lnTo>
                    <a:pt x="35391" y="16764"/>
                  </a:lnTo>
                  <a:lnTo>
                    <a:pt x="35391" y="12728"/>
                  </a:lnTo>
                  <a:lnTo>
                    <a:pt x="29182" y="931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9" name="Freeform: Shape 78">
              <a:extLst>
                <a:ext uri="{FF2B5EF4-FFF2-40B4-BE49-F238E27FC236}">
                  <a16:creationId xmlns:a16="http://schemas.microsoft.com/office/drawing/2014/main" id="{3EB5BF23-9837-43D2-8E97-7572D0CF7592}"/>
                </a:ext>
              </a:extLst>
            </p:cNvPr>
            <p:cNvSpPr/>
            <p:nvPr/>
          </p:nvSpPr>
          <p:spPr>
            <a:xfrm>
              <a:off x="3912490" y="5445999"/>
              <a:ext cx="155223" cy="58985"/>
            </a:xfrm>
            <a:custGeom>
              <a:avLst/>
              <a:gdLst>
                <a:gd name="connsiteX0" fmla="*/ 156465 w 155222"/>
                <a:gd name="connsiteY0" fmla="*/ 44394 h 58984"/>
                <a:gd name="connsiteX1" fmla="*/ 134423 w 155222"/>
                <a:gd name="connsiteY1" fmla="*/ 33838 h 58984"/>
                <a:gd name="connsiteX2" fmla="*/ 114554 w 155222"/>
                <a:gd name="connsiteY2" fmla="*/ 24215 h 58984"/>
                <a:gd name="connsiteX3" fmla="*/ 94996 w 155222"/>
                <a:gd name="connsiteY3" fmla="*/ 14901 h 58984"/>
                <a:gd name="connsiteX4" fmla="*/ 68919 w 155222"/>
                <a:gd name="connsiteY4" fmla="*/ 6519 h 58984"/>
                <a:gd name="connsiteX5" fmla="*/ 39737 w 155222"/>
                <a:gd name="connsiteY5" fmla="*/ 0 h 58984"/>
                <a:gd name="connsiteX6" fmla="*/ 36633 w 155222"/>
                <a:gd name="connsiteY6" fmla="*/ 2173 h 58984"/>
                <a:gd name="connsiteX7" fmla="*/ 32286 w 155222"/>
                <a:gd name="connsiteY7" fmla="*/ 2173 h 58984"/>
                <a:gd name="connsiteX8" fmla="*/ 29182 w 155222"/>
                <a:gd name="connsiteY8" fmla="*/ 4346 h 58984"/>
                <a:gd name="connsiteX9" fmla="*/ 23904 w 155222"/>
                <a:gd name="connsiteY9" fmla="*/ 4346 h 58984"/>
                <a:gd name="connsiteX10" fmla="*/ 17695 w 155222"/>
                <a:gd name="connsiteY10" fmla="*/ 9624 h 58984"/>
                <a:gd name="connsiteX11" fmla="*/ 12418 w 155222"/>
                <a:gd name="connsiteY11" fmla="*/ 13660 h 58984"/>
                <a:gd name="connsiteX12" fmla="*/ 7451 w 155222"/>
                <a:gd name="connsiteY12" fmla="*/ 21110 h 58984"/>
                <a:gd name="connsiteX13" fmla="*/ 0 w 155222"/>
                <a:gd name="connsiteY13" fmla="*/ 21110 h 58984"/>
                <a:gd name="connsiteX14" fmla="*/ 3104 w 155222"/>
                <a:gd name="connsiteY14" fmla="*/ 22352 h 58984"/>
                <a:gd name="connsiteX15" fmla="*/ 10555 w 155222"/>
                <a:gd name="connsiteY15" fmla="*/ 26388 h 58984"/>
                <a:gd name="connsiteX16" fmla="*/ 16764 w 155222"/>
                <a:gd name="connsiteY16" fmla="*/ 28561 h 58984"/>
                <a:gd name="connsiteX17" fmla="*/ 22042 w 155222"/>
                <a:gd name="connsiteY17" fmla="*/ 22352 h 58984"/>
                <a:gd name="connsiteX18" fmla="*/ 25146 w 155222"/>
                <a:gd name="connsiteY18" fmla="*/ 17075 h 58984"/>
                <a:gd name="connsiteX19" fmla="*/ 31355 w 155222"/>
                <a:gd name="connsiteY19" fmla="*/ 11797 h 58984"/>
                <a:gd name="connsiteX20" fmla="*/ 58364 w 155222"/>
                <a:gd name="connsiteY20" fmla="*/ 24215 h 58984"/>
                <a:gd name="connsiteX21" fmla="*/ 83510 w 155222"/>
                <a:gd name="connsiteY21" fmla="*/ 36943 h 58984"/>
                <a:gd name="connsiteX22" fmla="*/ 110519 w 155222"/>
                <a:gd name="connsiteY22" fmla="*/ 44394 h 58984"/>
                <a:gd name="connsiteX23" fmla="*/ 112692 w 155222"/>
                <a:gd name="connsiteY23" fmla="*/ 48740 h 58984"/>
                <a:gd name="connsiteX24" fmla="*/ 112692 w 155222"/>
                <a:gd name="connsiteY24" fmla="*/ 50913 h 58984"/>
                <a:gd name="connsiteX25" fmla="*/ 112692 w 155222"/>
                <a:gd name="connsiteY25" fmla="*/ 51844 h 58984"/>
                <a:gd name="connsiteX26" fmla="*/ 112692 w 155222"/>
                <a:gd name="connsiteY26" fmla="*/ 54017 h 58984"/>
                <a:gd name="connsiteX27" fmla="*/ 112692 w 155222"/>
                <a:gd name="connsiteY27" fmla="*/ 58364 h 58984"/>
                <a:gd name="connsiteX28" fmla="*/ 110519 w 155222"/>
                <a:gd name="connsiteY28" fmla="*/ 61468 h 58984"/>
                <a:gd name="connsiteX29" fmla="*/ 124178 w 155222"/>
                <a:gd name="connsiteY29" fmla="*/ 59295 h 58984"/>
                <a:gd name="connsiteX30" fmla="*/ 136596 w 155222"/>
                <a:gd name="connsiteY30" fmla="*/ 56191 h 58984"/>
                <a:gd name="connsiteX31" fmla="*/ 146841 w 155222"/>
                <a:gd name="connsiteY31" fmla="*/ 51844 h 58984"/>
                <a:gd name="connsiteX32" fmla="*/ 156465 w 155222"/>
                <a:gd name="connsiteY32" fmla="*/ 51844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5222" h="58984">
                  <a:moveTo>
                    <a:pt x="156465" y="44394"/>
                  </a:moveTo>
                  <a:lnTo>
                    <a:pt x="134423" y="33838"/>
                  </a:lnTo>
                  <a:lnTo>
                    <a:pt x="114554" y="24215"/>
                  </a:lnTo>
                  <a:lnTo>
                    <a:pt x="94996" y="14901"/>
                  </a:lnTo>
                  <a:lnTo>
                    <a:pt x="68919" y="6519"/>
                  </a:lnTo>
                  <a:lnTo>
                    <a:pt x="39737" y="0"/>
                  </a:lnTo>
                  <a:lnTo>
                    <a:pt x="36633" y="2173"/>
                  </a:lnTo>
                  <a:lnTo>
                    <a:pt x="32286" y="2173"/>
                  </a:lnTo>
                  <a:lnTo>
                    <a:pt x="29182" y="4346"/>
                  </a:lnTo>
                  <a:lnTo>
                    <a:pt x="23904" y="4346"/>
                  </a:lnTo>
                  <a:lnTo>
                    <a:pt x="17695" y="9624"/>
                  </a:lnTo>
                  <a:lnTo>
                    <a:pt x="12418" y="13660"/>
                  </a:lnTo>
                  <a:lnTo>
                    <a:pt x="7451" y="21110"/>
                  </a:lnTo>
                  <a:lnTo>
                    <a:pt x="0" y="21110"/>
                  </a:lnTo>
                  <a:lnTo>
                    <a:pt x="3104" y="22352"/>
                  </a:lnTo>
                  <a:lnTo>
                    <a:pt x="10555" y="26388"/>
                  </a:lnTo>
                  <a:lnTo>
                    <a:pt x="16764" y="28561"/>
                  </a:lnTo>
                  <a:lnTo>
                    <a:pt x="22042" y="22352"/>
                  </a:lnTo>
                  <a:lnTo>
                    <a:pt x="25146" y="17075"/>
                  </a:lnTo>
                  <a:lnTo>
                    <a:pt x="31355" y="11797"/>
                  </a:lnTo>
                  <a:lnTo>
                    <a:pt x="58364" y="24215"/>
                  </a:lnTo>
                  <a:lnTo>
                    <a:pt x="83510" y="36943"/>
                  </a:lnTo>
                  <a:lnTo>
                    <a:pt x="110519" y="44394"/>
                  </a:lnTo>
                  <a:lnTo>
                    <a:pt x="112692" y="48740"/>
                  </a:lnTo>
                  <a:lnTo>
                    <a:pt x="112692" y="50913"/>
                  </a:lnTo>
                  <a:lnTo>
                    <a:pt x="112692" y="51844"/>
                  </a:lnTo>
                  <a:lnTo>
                    <a:pt x="112692" y="54017"/>
                  </a:lnTo>
                  <a:lnTo>
                    <a:pt x="112692" y="58364"/>
                  </a:lnTo>
                  <a:lnTo>
                    <a:pt x="110519" y="61468"/>
                  </a:lnTo>
                  <a:lnTo>
                    <a:pt x="124178" y="59295"/>
                  </a:lnTo>
                  <a:lnTo>
                    <a:pt x="136596" y="56191"/>
                  </a:lnTo>
                  <a:lnTo>
                    <a:pt x="146841" y="51844"/>
                  </a:lnTo>
                  <a:lnTo>
                    <a:pt x="156465" y="5184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0" name="Freeform: Shape 79">
              <a:extLst>
                <a:ext uri="{FF2B5EF4-FFF2-40B4-BE49-F238E27FC236}">
                  <a16:creationId xmlns:a16="http://schemas.microsoft.com/office/drawing/2014/main" id="{D4230F26-9BD1-443C-9640-AD8C0AE9EDCE}"/>
                </a:ext>
              </a:extLst>
            </p:cNvPr>
            <p:cNvSpPr/>
            <p:nvPr/>
          </p:nvSpPr>
          <p:spPr>
            <a:xfrm>
              <a:off x="4008418" y="5417438"/>
              <a:ext cx="12418" cy="24836"/>
            </a:xfrm>
            <a:custGeom>
              <a:avLst/>
              <a:gdLst>
                <a:gd name="connsiteX0" fmla="*/ 6209 w 12417"/>
                <a:gd name="connsiteY0" fmla="*/ 3104 h 24835"/>
                <a:gd name="connsiteX1" fmla="*/ 0 w 12417"/>
                <a:gd name="connsiteY1" fmla="*/ 0 h 24835"/>
                <a:gd name="connsiteX2" fmla="*/ 0 w 12417"/>
                <a:gd name="connsiteY2" fmla="*/ 7451 h 24835"/>
                <a:gd name="connsiteX3" fmla="*/ 0 w 12417"/>
                <a:gd name="connsiteY3" fmla="*/ 10555 h 24835"/>
                <a:gd name="connsiteX4" fmla="*/ 2173 w 12417"/>
                <a:gd name="connsiteY4" fmla="*/ 14901 h 24835"/>
                <a:gd name="connsiteX5" fmla="*/ 4036 w 12417"/>
                <a:gd name="connsiteY5" fmla="*/ 18006 h 24835"/>
                <a:gd name="connsiteX6" fmla="*/ 6209 w 12417"/>
                <a:gd name="connsiteY6" fmla="*/ 20179 h 24835"/>
                <a:gd name="connsiteX7" fmla="*/ 7140 w 12417"/>
                <a:gd name="connsiteY7" fmla="*/ 25457 h 24835"/>
                <a:gd name="connsiteX8" fmla="*/ 14591 w 12417"/>
                <a:gd name="connsiteY8" fmla="*/ 25457 h 24835"/>
                <a:gd name="connsiteX9" fmla="*/ 14591 w 12417"/>
                <a:gd name="connsiteY9" fmla="*/ 15833 h 24835"/>
                <a:gd name="connsiteX10" fmla="*/ 13660 w 12417"/>
                <a:gd name="connsiteY10" fmla="*/ 10555 h 24835"/>
                <a:gd name="connsiteX11" fmla="*/ 9313 w 12417"/>
                <a:gd name="connsiteY11" fmla="*/ 7451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24835">
                  <a:moveTo>
                    <a:pt x="6209" y="3104"/>
                  </a:moveTo>
                  <a:lnTo>
                    <a:pt x="0" y="0"/>
                  </a:lnTo>
                  <a:lnTo>
                    <a:pt x="0" y="7451"/>
                  </a:lnTo>
                  <a:lnTo>
                    <a:pt x="0" y="10555"/>
                  </a:lnTo>
                  <a:lnTo>
                    <a:pt x="2173" y="14901"/>
                  </a:lnTo>
                  <a:lnTo>
                    <a:pt x="4036" y="18006"/>
                  </a:lnTo>
                  <a:lnTo>
                    <a:pt x="6209" y="20179"/>
                  </a:lnTo>
                  <a:lnTo>
                    <a:pt x="7140" y="25457"/>
                  </a:lnTo>
                  <a:lnTo>
                    <a:pt x="14591" y="25457"/>
                  </a:lnTo>
                  <a:lnTo>
                    <a:pt x="14591" y="15833"/>
                  </a:lnTo>
                  <a:lnTo>
                    <a:pt x="13660" y="10555"/>
                  </a:lnTo>
                  <a:lnTo>
                    <a:pt x="9313" y="745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1" name="Freeform: Shape 80">
              <a:extLst>
                <a:ext uri="{FF2B5EF4-FFF2-40B4-BE49-F238E27FC236}">
                  <a16:creationId xmlns:a16="http://schemas.microsoft.com/office/drawing/2014/main" id="{1EEF37CC-C2DC-4996-A00E-E8B76704AF2E}"/>
                </a:ext>
              </a:extLst>
            </p:cNvPr>
            <p:cNvSpPr/>
            <p:nvPr/>
          </p:nvSpPr>
          <p:spPr>
            <a:xfrm>
              <a:off x="4000036" y="5393223"/>
              <a:ext cx="27940" cy="15522"/>
            </a:xfrm>
            <a:custGeom>
              <a:avLst/>
              <a:gdLst>
                <a:gd name="connsiteX0" fmla="*/ 29182 w 27940"/>
                <a:gd name="connsiteY0" fmla="*/ 16764 h 15522"/>
                <a:gd name="connsiteX1" fmla="*/ 29182 w 27940"/>
                <a:gd name="connsiteY1" fmla="*/ 12728 h 15522"/>
                <a:gd name="connsiteX2" fmla="*/ 30113 w 27940"/>
                <a:gd name="connsiteY2" fmla="*/ 10555 h 15522"/>
                <a:gd name="connsiteX3" fmla="*/ 30113 w 27940"/>
                <a:gd name="connsiteY3" fmla="*/ 9313 h 15522"/>
                <a:gd name="connsiteX4" fmla="*/ 29182 w 27940"/>
                <a:gd name="connsiteY4" fmla="*/ 7451 h 15522"/>
                <a:gd name="connsiteX5" fmla="*/ 29182 w 27940"/>
                <a:gd name="connsiteY5" fmla="*/ 5277 h 15522"/>
                <a:gd name="connsiteX6" fmla="*/ 25146 w 27940"/>
                <a:gd name="connsiteY6" fmla="*/ 3104 h 15522"/>
                <a:gd name="connsiteX7" fmla="*/ 22973 w 27940"/>
                <a:gd name="connsiteY7" fmla="*/ 0 h 15522"/>
                <a:gd name="connsiteX8" fmla="*/ 0 w 27940"/>
                <a:gd name="connsiteY8" fmla="*/ 0 h 15522"/>
                <a:gd name="connsiteX9" fmla="*/ 0 w 27940"/>
                <a:gd name="connsiteY9" fmla="*/ 3104 h 15522"/>
                <a:gd name="connsiteX10" fmla="*/ 931 w 27940"/>
                <a:gd name="connsiteY10" fmla="*/ 7451 h 15522"/>
                <a:gd name="connsiteX11" fmla="*/ 5278 w 27940"/>
                <a:gd name="connsiteY11" fmla="*/ 9313 h 15522"/>
                <a:gd name="connsiteX12" fmla="*/ 8382 w 27940"/>
                <a:gd name="connsiteY12" fmla="*/ 9313 h 15522"/>
                <a:gd name="connsiteX13" fmla="*/ 12418 w 27940"/>
                <a:gd name="connsiteY13" fmla="*/ 10555 h 15522"/>
                <a:gd name="connsiteX14" fmla="*/ 17695 w 27940"/>
                <a:gd name="connsiteY14" fmla="*/ 10555 h 15522"/>
                <a:gd name="connsiteX15" fmla="*/ 22973 w 27940"/>
                <a:gd name="connsiteY15"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940" h="15522">
                  <a:moveTo>
                    <a:pt x="29182" y="16764"/>
                  </a:moveTo>
                  <a:lnTo>
                    <a:pt x="29182" y="12728"/>
                  </a:lnTo>
                  <a:lnTo>
                    <a:pt x="30113" y="10555"/>
                  </a:lnTo>
                  <a:lnTo>
                    <a:pt x="30113" y="9313"/>
                  </a:lnTo>
                  <a:lnTo>
                    <a:pt x="29182" y="7451"/>
                  </a:lnTo>
                  <a:lnTo>
                    <a:pt x="29182" y="5277"/>
                  </a:lnTo>
                  <a:lnTo>
                    <a:pt x="25146" y="3104"/>
                  </a:lnTo>
                  <a:lnTo>
                    <a:pt x="22973" y="0"/>
                  </a:lnTo>
                  <a:lnTo>
                    <a:pt x="0" y="0"/>
                  </a:lnTo>
                  <a:lnTo>
                    <a:pt x="0" y="3104"/>
                  </a:lnTo>
                  <a:lnTo>
                    <a:pt x="931" y="7451"/>
                  </a:lnTo>
                  <a:lnTo>
                    <a:pt x="5278" y="9313"/>
                  </a:lnTo>
                  <a:lnTo>
                    <a:pt x="8382" y="9313"/>
                  </a:lnTo>
                  <a:lnTo>
                    <a:pt x="12418" y="10555"/>
                  </a:lnTo>
                  <a:lnTo>
                    <a:pt x="17695" y="10555"/>
                  </a:lnTo>
                  <a:lnTo>
                    <a:pt x="22973"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2" name="Freeform: Shape 81">
              <a:extLst>
                <a:ext uri="{FF2B5EF4-FFF2-40B4-BE49-F238E27FC236}">
                  <a16:creationId xmlns:a16="http://schemas.microsoft.com/office/drawing/2014/main" id="{6CF24AFF-231C-4319-A923-ECF6FFAA1181}"/>
                </a:ext>
              </a:extLst>
            </p:cNvPr>
            <p:cNvSpPr/>
            <p:nvPr/>
          </p:nvSpPr>
          <p:spPr>
            <a:xfrm>
              <a:off x="5743810" y="6002628"/>
              <a:ext cx="99343" cy="207999"/>
            </a:xfrm>
            <a:custGeom>
              <a:avLst/>
              <a:gdLst>
                <a:gd name="connsiteX0" fmla="*/ 92823 w 99342"/>
                <a:gd name="connsiteY0" fmla="*/ 0 h 207998"/>
                <a:gd name="connsiteX1" fmla="*/ 83510 w 99342"/>
                <a:gd name="connsiteY1" fmla="*/ 5278 h 207998"/>
                <a:gd name="connsiteX2" fmla="*/ 72023 w 99342"/>
                <a:gd name="connsiteY2" fmla="*/ 14901 h 207998"/>
                <a:gd name="connsiteX3" fmla="*/ 59606 w 99342"/>
                <a:gd name="connsiteY3" fmla="*/ 27630 h 207998"/>
                <a:gd name="connsiteX4" fmla="*/ 49051 w 99342"/>
                <a:gd name="connsiteY4" fmla="*/ 40358 h 207998"/>
                <a:gd name="connsiteX5" fmla="*/ 37564 w 99342"/>
                <a:gd name="connsiteY5" fmla="*/ 51844 h 207998"/>
                <a:gd name="connsiteX6" fmla="*/ 32286 w 99342"/>
                <a:gd name="connsiteY6" fmla="*/ 60226 h 207998"/>
                <a:gd name="connsiteX7" fmla="*/ 12728 w 99342"/>
                <a:gd name="connsiteY7" fmla="*/ 60226 h 207998"/>
                <a:gd name="connsiteX8" fmla="*/ 12728 w 99342"/>
                <a:gd name="connsiteY8" fmla="*/ 75128 h 207998"/>
                <a:gd name="connsiteX9" fmla="*/ 14591 w 99342"/>
                <a:gd name="connsiteY9" fmla="*/ 90029 h 207998"/>
                <a:gd name="connsiteX10" fmla="*/ 15833 w 99342"/>
                <a:gd name="connsiteY10" fmla="*/ 104931 h 207998"/>
                <a:gd name="connsiteX11" fmla="*/ 15833 w 99342"/>
                <a:gd name="connsiteY11" fmla="*/ 114244 h 207998"/>
                <a:gd name="connsiteX12" fmla="*/ 10555 w 99342"/>
                <a:gd name="connsiteY12" fmla="*/ 129145 h 207998"/>
                <a:gd name="connsiteX13" fmla="*/ 5278 w 99342"/>
                <a:gd name="connsiteY13" fmla="*/ 144047 h 207998"/>
                <a:gd name="connsiteX14" fmla="*/ 0 w 99342"/>
                <a:gd name="connsiteY14" fmla="*/ 156775 h 207998"/>
                <a:gd name="connsiteX15" fmla="*/ 1242 w 99342"/>
                <a:gd name="connsiteY15" fmla="*/ 171366 h 207998"/>
                <a:gd name="connsiteX16" fmla="*/ 8382 w 99342"/>
                <a:gd name="connsiteY16" fmla="*/ 186267 h 207998"/>
                <a:gd name="connsiteX17" fmla="*/ 10555 w 99342"/>
                <a:gd name="connsiteY17" fmla="*/ 193718 h 207998"/>
                <a:gd name="connsiteX18" fmla="*/ 14591 w 99342"/>
                <a:gd name="connsiteY18" fmla="*/ 198996 h 207998"/>
                <a:gd name="connsiteX19" fmla="*/ 19869 w 99342"/>
                <a:gd name="connsiteY19" fmla="*/ 203342 h 207998"/>
                <a:gd name="connsiteX20" fmla="*/ 25146 w 99342"/>
                <a:gd name="connsiteY20" fmla="*/ 205205 h 207998"/>
                <a:gd name="connsiteX21" fmla="*/ 32286 w 99342"/>
                <a:gd name="connsiteY21" fmla="*/ 206446 h 207998"/>
                <a:gd name="connsiteX22" fmla="*/ 32286 w 99342"/>
                <a:gd name="connsiteY22" fmla="*/ 210482 h 207998"/>
                <a:gd name="connsiteX23" fmla="*/ 45015 w 99342"/>
                <a:gd name="connsiteY23" fmla="*/ 201169 h 207998"/>
                <a:gd name="connsiteX24" fmla="*/ 52155 w 99342"/>
                <a:gd name="connsiteY24" fmla="*/ 190614 h 207998"/>
                <a:gd name="connsiteX25" fmla="*/ 54328 w 99342"/>
                <a:gd name="connsiteY25" fmla="*/ 176644 h 207998"/>
                <a:gd name="connsiteX26" fmla="*/ 56501 w 99342"/>
                <a:gd name="connsiteY26" fmla="*/ 160811 h 207998"/>
                <a:gd name="connsiteX27" fmla="*/ 59606 w 99342"/>
                <a:gd name="connsiteY27" fmla="*/ 141874 h 207998"/>
                <a:gd name="connsiteX28" fmla="*/ 66746 w 99342"/>
                <a:gd name="connsiteY28" fmla="*/ 126972 h 207998"/>
                <a:gd name="connsiteX29" fmla="*/ 76059 w 99342"/>
                <a:gd name="connsiteY29" fmla="*/ 108966 h 207998"/>
                <a:gd name="connsiteX30" fmla="*/ 86614 w 99342"/>
                <a:gd name="connsiteY30" fmla="*/ 90029 h 207998"/>
                <a:gd name="connsiteX31" fmla="*/ 95928 w 99342"/>
                <a:gd name="connsiteY31" fmla="*/ 69850 h 207998"/>
                <a:gd name="connsiteX32" fmla="*/ 101205 w 99342"/>
                <a:gd name="connsiteY32" fmla="*/ 49671 h 207998"/>
                <a:gd name="connsiteX33" fmla="*/ 101205 w 99342"/>
                <a:gd name="connsiteY33" fmla="*/ 27630 h 207998"/>
                <a:gd name="connsiteX34" fmla="*/ 92823 w 99342"/>
                <a:gd name="connsiteY34" fmla="*/ 7451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9342" h="207998">
                  <a:moveTo>
                    <a:pt x="92823" y="0"/>
                  </a:moveTo>
                  <a:lnTo>
                    <a:pt x="83510" y="5278"/>
                  </a:lnTo>
                  <a:lnTo>
                    <a:pt x="72023" y="14901"/>
                  </a:lnTo>
                  <a:lnTo>
                    <a:pt x="59606" y="27630"/>
                  </a:lnTo>
                  <a:lnTo>
                    <a:pt x="49051" y="40358"/>
                  </a:lnTo>
                  <a:lnTo>
                    <a:pt x="37564" y="51844"/>
                  </a:lnTo>
                  <a:lnTo>
                    <a:pt x="32286" y="60226"/>
                  </a:lnTo>
                  <a:lnTo>
                    <a:pt x="12728" y="60226"/>
                  </a:lnTo>
                  <a:lnTo>
                    <a:pt x="12728" y="75128"/>
                  </a:lnTo>
                  <a:lnTo>
                    <a:pt x="14591" y="90029"/>
                  </a:lnTo>
                  <a:lnTo>
                    <a:pt x="15833" y="104931"/>
                  </a:lnTo>
                  <a:lnTo>
                    <a:pt x="15833" y="114244"/>
                  </a:lnTo>
                  <a:lnTo>
                    <a:pt x="10555" y="129145"/>
                  </a:lnTo>
                  <a:lnTo>
                    <a:pt x="5278" y="144047"/>
                  </a:lnTo>
                  <a:lnTo>
                    <a:pt x="0" y="156775"/>
                  </a:lnTo>
                  <a:lnTo>
                    <a:pt x="1242" y="171366"/>
                  </a:lnTo>
                  <a:lnTo>
                    <a:pt x="8382" y="186267"/>
                  </a:lnTo>
                  <a:lnTo>
                    <a:pt x="10555" y="193718"/>
                  </a:lnTo>
                  <a:lnTo>
                    <a:pt x="14591" y="198996"/>
                  </a:lnTo>
                  <a:lnTo>
                    <a:pt x="19869" y="203342"/>
                  </a:lnTo>
                  <a:lnTo>
                    <a:pt x="25146" y="205205"/>
                  </a:lnTo>
                  <a:lnTo>
                    <a:pt x="32286" y="206446"/>
                  </a:lnTo>
                  <a:lnTo>
                    <a:pt x="32286" y="210482"/>
                  </a:lnTo>
                  <a:lnTo>
                    <a:pt x="45015" y="201169"/>
                  </a:lnTo>
                  <a:lnTo>
                    <a:pt x="52155" y="190614"/>
                  </a:lnTo>
                  <a:lnTo>
                    <a:pt x="54328" y="176644"/>
                  </a:lnTo>
                  <a:lnTo>
                    <a:pt x="56501" y="160811"/>
                  </a:lnTo>
                  <a:lnTo>
                    <a:pt x="59606" y="141874"/>
                  </a:lnTo>
                  <a:lnTo>
                    <a:pt x="66746" y="126972"/>
                  </a:lnTo>
                  <a:lnTo>
                    <a:pt x="76059" y="108966"/>
                  </a:lnTo>
                  <a:lnTo>
                    <a:pt x="86614" y="90029"/>
                  </a:lnTo>
                  <a:lnTo>
                    <a:pt x="95928" y="69850"/>
                  </a:lnTo>
                  <a:lnTo>
                    <a:pt x="101205" y="49671"/>
                  </a:lnTo>
                  <a:lnTo>
                    <a:pt x="101205" y="27630"/>
                  </a:lnTo>
                  <a:lnTo>
                    <a:pt x="92823" y="745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3" name="Freeform: Shape 82">
              <a:extLst>
                <a:ext uri="{FF2B5EF4-FFF2-40B4-BE49-F238E27FC236}">
                  <a16:creationId xmlns:a16="http://schemas.microsoft.com/office/drawing/2014/main" id="{A7F39F13-3AD5-4487-A4F4-DB8FDFB1B6A6}"/>
                </a:ext>
              </a:extLst>
            </p:cNvPr>
            <p:cNvSpPr/>
            <p:nvPr/>
          </p:nvSpPr>
          <p:spPr>
            <a:xfrm>
              <a:off x="4236596" y="6662015"/>
              <a:ext cx="74507" cy="31045"/>
            </a:xfrm>
            <a:custGeom>
              <a:avLst/>
              <a:gdLst>
                <a:gd name="connsiteX0" fmla="*/ 46877 w 74506"/>
                <a:gd name="connsiteY0" fmla="*/ 3104 h 31044"/>
                <a:gd name="connsiteX1" fmla="*/ 32286 w 74506"/>
                <a:gd name="connsiteY1" fmla="*/ 0 h 31044"/>
                <a:gd name="connsiteX2" fmla="*/ 21731 w 74506"/>
                <a:gd name="connsiteY2" fmla="*/ 5278 h 31044"/>
                <a:gd name="connsiteX3" fmla="*/ 10245 w 74506"/>
                <a:gd name="connsiteY3" fmla="*/ 10555 h 31044"/>
                <a:gd name="connsiteX4" fmla="*/ 0 w 74506"/>
                <a:gd name="connsiteY4" fmla="*/ 14591 h 31044"/>
                <a:gd name="connsiteX5" fmla="*/ 0 w 74506"/>
                <a:gd name="connsiteY5" fmla="*/ 31666 h 31044"/>
                <a:gd name="connsiteX6" fmla="*/ 12418 w 74506"/>
                <a:gd name="connsiteY6" fmla="*/ 27319 h 31044"/>
                <a:gd name="connsiteX7" fmla="*/ 21731 w 74506"/>
                <a:gd name="connsiteY7" fmla="*/ 25457 h 31044"/>
                <a:gd name="connsiteX8" fmla="*/ 30113 w 74506"/>
                <a:gd name="connsiteY8" fmla="*/ 20179 h 31044"/>
                <a:gd name="connsiteX9" fmla="*/ 39427 w 74506"/>
                <a:gd name="connsiteY9" fmla="*/ 10555 h 31044"/>
                <a:gd name="connsiteX10" fmla="*/ 42531 w 74506"/>
                <a:gd name="connsiteY10" fmla="*/ 10555 h 31044"/>
                <a:gd name="connsiteX11" fmla="*/ 41600 w 74506"/>
                <a:gd name="connsiteY11" fmla="*/ 14591 h 31044"/>
                <a:gd name="connsiteX12" fmla="*/ 39427 w 74506"/>
                <a:gd name="connsiteY12" fmla="*/ 16764 h 31044"/>
                <a:gd name="connsiteX13" fmla="*/ 39427 w 74506"/>
                <a:gd name="connsiteY13" fmla="*/ 18006 h 31044"/>
                <a:gd name="connsiteX14" fmla="*/ 37564 w 74506"/>
                <a:gd name="connsiteY14" fmla="*/ 20179 h 31044"/>
                <a:gd name="connsiteX15" fmla="*/ 34460 w 74506"/>
                <a:gd name="connsiteY15" fmla="*/ 22042 h 31044"/>
                <a:gd name="connsiteX16" fmla="*/ 32286 w 74506"/>
                <a:gd name="connsiteY16" fmla="*/ 24215 h 31044"/>
                <a:gd name="connsiteX17" fmla="*/ 32286 w 74506"/>
                <a:gd name="connsiteY17" fmla="*/ 31666 h 31044"/>
                <a:gd name="connsiteX18" fmla="*/ 46877 w 74506"/>
                <a:gd name="connsiteY18" fmla="*/ 27319 h 31044"/>
                <a:gd name="connsiteX19" fmla="*/ 59295 w 74506"/>
                <a:gd name="connsiteY19" fmla="*/ 22042 h 31044"/>
                <a:gd name="connsiteX20" fmla="*/ 71713 w 74506"/>
                <a:gd name="connsiteY20" fmla="*/ 14591 h 31044"/>
                <a:gd name="connsiteX21" fmla="*/ 76059 w 74506"/>
                <a:gd name="connsiteY21" fmla="*/ 14591 h 31044"/>
                <a:gd name="connsiteX22" fmla="*/ 63641 w 74506"/>
                <a:gd name="connsiteY22" fmla="*/ 931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4506" h="31044">
                  <a:moveTo>
                    <a:pt x="46877" y="3104"/>
                  </a:moveTo>
                  <a:lnTo>
                    <a:pt x="32286" y="0"/>
                  </a:lnTo>
                  <a:lnTo>
                    <a:pt x="21731" y="5278"/>
                  </a:lnTo>
                  <a:lnTo>
                    <a:pt x="10245" y="10555"/>
                  </a:lnTo>
                  <a:lnTo>
                    <a:pt x="0" y="14591"/>
                  </a:lnTo>
                  <a:lnTo>
                    <a:pt x="0" y="31666"/>
                  </a:lnTo>
                  <a:lnTo>
                    <a:pt x="12418" y="27319"/>
                  </a:lnTo>
                  <a:lnTo>
                    <a:pt x="21731" y="25457"/>
                  </a:lnTo>
                  <a:lnTo>
                    <a:pt x="30113" y="20179"/>
                  </a:lnTo>
                  <a:lnTo>
                    <a:pt x="39427" y="10555"/>
                  </a:lnTo>
                  <a:lnTo>
                    <a:pt x="42531" y="10555"/>
                  </a:lnTo>
                  <a:lnTo>
                    <a:pt x="41600" y="14591"/>
                  </a:lnTo>
                  <a:lnTo>
                    <a:pt x="39427" y="16764"/>
                  </a:lnTo>
                  <a:lnTo>
                    <a:pt x="39427" y="18006"/>
                  </a:lnTo>
                  <a:lnTo>
                    <a:pt x="37564" y="20179"/>
                  </a:lnTo>
                  <a:lnTo>
                    <a:pt x="34460" y="22042"/>
                  </a:lnTo>
                  <a:lnTo>
                    <a:pt x="32286" y="24215"/>
                  </a:lnTo>
                  <a:lnTo>
                    <a:pt x="32286" y="31666"/>
                  </a:lnTo>
                  <a:lnTo>
                    <a:pt x="46877" y="27319"/>
                  </a:lnTo>
                  <a:lnTo>
                    <a:pt x="59295" y="22042"/>
                  </a:lnTo>
                  <a:lnTo>
                    <a:pt x="71713" y="14591"/>
                  </a:lnTo>
                  <a:lnTo>
                    <a:pt x="76059" y="14591"/>
                  </a:lnTo>
                  <a:lnTo>
                    <a:pt x="63641" y="931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4" name="Freeform: Shape 83">
              <a:extLst>
                <a:ext uri="{FF2B5EF4-FFF2-40B4-BE49-F238E27FC236}">
                  <a16:creationId xmlns:a16="http://schemas.microsoft.com/office/drawing/2014/main" id="{71A646CC-E107-479B-AEB2-0D89EE98920F}"/>
                </a:ext>
              </a:extLst>
            </p:cNvPr>
            <p:cNvSpPr/>
            <p:nvPr/>
          </p:nvSpPr>
          <p:spPr>
            <a:xfrm>
              <a:off x="4403305" y="5779417"/>
              <a:ext cx="34149" cy="31045"/>
            </a:xfrm>
            <a:custGeom>
              <a:avLst/>
              <a:gdLst>
                <a:gd name="connsiteX0" fmla="*/ 27009 w 34149"/>
                <a:gd name="connsiteY0" fmla="*/ 23283 h 31044"/>
                <a:gd name="connsiteX1" fmla="*/ 26078 w 34149"/>
                <a:gd name="connsiteY1" fmla="*/ 22042 h 31044"/>
                <a:gd name="connsiteX2" fmla="*/ 23904 w 34149"/>
                <a:gd name="connsiteY2" fmla="*/ 22042 h 31044"/>
                <a:gd name="connsiteX3" fmla="*/ 19558 w 34149"/>
                <a:gd name="connsiteY3" fmla="*/ 22042 h 31044"/>
                <a:gd name="connsiteX4" fmla="*/ 16454 w 34149"/>
                <a:gd name="connsiteY4" fmla="*/ 20179 h 31044"/>
                <a:gd name="connsiteX5" fmla="*/ 16454 w 34149"/>
                <a:gd name="connsiteY5" fmla="*/ 0 h 31044"/>
                <a:gd name="connsiteX6" fmla="*/ 12418 w 34149"/>
                <a:gd name="connsiteY6" fmla="*/ 0 h 31044"/>
                <a:gd name="connsiteX7" fmla="*/ 4967 w 34149"/>
                <a:gd name="connsiteY7" fmla="*/ 12728 h 31044"/>
                <a:gd name="connsiteX8" fmla="*/ 0 w 34149"/>
                <a:gd name="connsiteY8" fmla="*/ 12728 h 31044"/>
                <a:gd name="connsiteX9" fmla="*/ 0 w 34149"/>
                <a:gd name="connsiteY9" fmla="*/ 15833 h 31044"/>
                <a:gd name="connsiteX10" fmla="*/ 11487 w 34149"/>
                <a:gd name="connsiteY10" fmla="*/ 20179 h 31044"/>
                <a:gd name="connsiteX11" fmla="*/ 21731 w 34149"/>
                <a:gd name="connsiteY11" fmla="*/ 25457 h 31044"/>
                <a:gd name="connsiteX12" fmla="*/ 29182 w 34149"/>
                <a:gd name="connsiteY12" fmla="*/ 30734 h 31044"/>
                <a:gd name="connsiteX13" fmla="*/ 33218 w 34149"/>
                <a:gd name="connsiteY13" fmla="*/ 32907 h 31044"/>
                <a:gd name="connsiteX14" fmla="*/ 34149 w 34149"/>
                <a:gd name="connsiteY14" fmla="*/ 30734 h 31044"/>
                <a:gd name="connsiteX15" fmla="*/ 34149 w 34149"/>
                <a:gd name="connsiteY15" fmla="*/ 29492 h 31044"/>
                <a:gd name="connsiteX16" fmla="*/ 36322 w 34149"/>
                <a:gd name="connsiteY16" fmla="*/ 27319 h 31044"/>
                <a:gd name="connsiteX17" fmla="*/ 36322 w 34149"/>
                <a:gd name="connsiteY17" fmla="*/ 23283 h 31044"/>
                <a:gd name="connsiteX18" fmla="*/ 29182 w 34149"/>
                <a:gd name="connsiteY18" fmla="*/ 2328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31044">
                  <a:moveTo>
                    <a:pt x="27009" y="23283"/>
                  </a:moveTo>
                  <a:lnTo>
                    <a:pt x="26078" y="22042"/>
                  </a:lnTo>
                  <a:lnTo>
                    <a:pt x="23904" y="22042"/>
                  </a:lnTo>
                  <a:lnTo>
                    <a:pt x="19558" y="22042"/>
                  </a:lnTo>
                  <a:lnTo>
                    <a:pt x="16454" y="20179"/>
                  </a:lnTo>
                  <a:lnTo>
                    <a:pt x="16454" y="0"/>
                  </a:lnTo>
                  <a:lnTo>
                    <a:pt x="12418" y="0"/>
                  </a:lnTo>
                  <a:lnTo>
                    <a:pt x="4967" y="12728"/>
                  </a:lnTo>
                  <a:lnTo>
                    <a:pt x="0" y="12728"/>
                  </a:lnTo>
                  <a:lnTo>
                    <a:pt x="0" y="15833"/>
                  </a:lnTo>
                  <a:lnTo>
                    <a:pt x="11487" y="20179"/>
                  </a:lnTo>
                  <a:lnTo>
                    <a:pt x="21731" y="25457"/>
                  </a:lnTo>
                  <a:lnTo>
                    <a:pt x="29182" y="30734"/>
                  </a:lnTo>
                  <a:lnTo>
                    <a:pt x="33218" y="32907"/>
                  </a:lnTo>
                  <a:lnTo>
                    <a:pt x="34149" y="30734"/>
                  </a:lnTo>
                  <a:lnTo>
                    <a:pt x="34149" y="29492"/>
                  </a:lnTo>
                  <a:lnTo>
                    <a:pt x="36322" y="27319"/>
                  </a:lnTo>
                  <a:lnTo>
                    <a:pt x="36322" y="23283"/>
                  </a:lnTo>
                  <a:lnTo>
                    <a:pt x="29182" y="2328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5" name="Freeform: Shape 84">
              <a:extLst>
                <a:ext uri="{FF2B5EF4-FFF2-40B4-BE49-F238E27FC236}">
                  <a16:creationId xmlns:a16="http://schemas.microsoft.com/office/drawing/2014/main" id="{3A470EF3-7447-4825-A967-382BDA211695}"/>
                </a:ext>
              </a:extLst>
            </p:cNvPr>
            <p:cNvSpPr/>
            <p:nvPr/>
          </p:nvSpPr>
          <p:spPr>
            <a:xfrm>
              <a:off x="4237527" y="6453395"/>
              <a:ext cx="12418" cy="18627"/>
            </a:xfrm>
            <a:custGeom>
              <a:avLst/>
              <a:gdLst>
                <a:gd name="connsiteX0" fmla="*/ 4346 w 12417"/>
                <a:gd name="connsiteY0" fmla="*/ 15833 h 18626"/>
                <a:gd name="connsiteX1" fmla="*/ 6209 w 12417"/>
                <a:gd name="connsiteY1" fmla="*/ 20179 h 18626"/>
                <a:gd name="connsiteX2" fmla="*/ 14591 w 12417"/>
                <a:gd name="connsiteY2" fmla="*/ 20179 h 18626"/>
                <a:gd name="connsiteX3" fmla="*/ 13660 w 12417"/>
                <a:gd name="connsiteY3" fmla="*/ 14901 h 18626"/>
                <a:gd name="connsiteX4" fmla="*/ 13660 w 12417"/>
                <a:gd name="connsiteY4" fmla="*/ 10555 h 18626"/>
                <a:gd name="connsiteX5" fmla="*/ 11487 w 12417"/>
                <a:gd name="connsiteY5" fmla="*/ 7451 h 18626"/>
                <a:gd name="connsiteX6" fmla="*/ 9313 w 12417"/>
                <a:gd name="connsiteY6" fmla="*/ 5277 h 18626"/>
                <a:gd name="connsiteX7" fmla="*/ 6209 w 12417"/>
                <a:gd name="connsiteY7" fmla="*/ 3104 h 18626"/>
                <a:gd name="connsiteX8" fmla="*/ 2173 w 12417"/>
                <a:gd name="connsiteY8" fmla="*/ 0 h 18626"/>
                <a:gd name="connsiteX9" fmla="*/ 2173 w 12417"/>
                <a:gd name="connsiteY9" fmla="*/ 5277 h 18626"/>
                <a:gd name="connsiteX10" fmla="*/ 0 w 12417"/>
                <a:gd name="connsiteY10" fmla="*/ 8382 h 18626"/>
                <a:gd name="connsiteX11" fmla="*/ 2173 w 12417"/>
                <a:gd name="connsiteY11" fmla="*/ 10555 h 18626"/>
                <a:gd name="connsiteX12" fmla="*/ 2173 w 12417"/>
                <a:gd name="connsiteY12" fmla="*/ 12728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8626">
                  <a:moveTo>
                    <a:pt x="4346" y="15833"/>
                  </a:moveTo>
                  <a:lnTo>
                    <a:pt x="6209" y="20179"/>
                  </a:lnTo>
                  <a:lnTo>
                    <a:pt x="14591" y="20179"/>
                  </a:lnTo>
                  <a:lnTo>
                    <a:pt x="13660" y="14901"/>
                  </a:lnTo>
                  <a:lnTo>
                    <a:pt x="13660" y="10555"/>
                  </a:lnTo>
                  <a:lnTo>
                    <a:pt x="11487" y="7451"/>
                  </a:lnTo>
                  <a:lnTo>
                    <a:pt x="9313" y="5277"/>
                  </a:lnTo>
                  <a:lnTo>
                    <a:pt x="6209" y="3104"/>
                  </a:lnTo>
                  <a:lnTo>
                    <a:pt x="2173" y="0"/>
                  </a:lnTo>
                  <a:lnTo>
                    <a:pt x="2173" y="5277"/>
                  </a:lnTo>
                  <a:lnTo>
                    <a:pt x="0" y="8382"/>
                  </a:lnTo>
                  <a:lnTo>
                    <a:pt x="2173" y="10555"/>
                  </a:lnTo>
                  <a:lnTo>
                    <a:pt x="2173"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6" name="Freeform: Shape 85">
              <a:extLst>
                <a:ext uri="{FF2B5EF4-FFF2-40B4-BE49-F238E27FC236}">
                  <a16:creationId xmlns:a16="http://schemas.microsoft.com/office/drawing/2014/main" id="{CDAA576A-18EF-46E4-B0EF-D6C54EE5FCB6}"/>
                </a:ext>
              </a:extLst>
            </p:cNvPr>
            <p:cNvSpPr/>
            <p:nvPr/>
          </p:nvSpPr>
          <p:spPr>
            <a:xfrm>
              <a:off x="4152155" y="6693680"/>
              <a:ext cx="58985" cy="52776"/>
            </a:xfrm>
            <a:custGeom>
              <a:avLst/>
              <a:gdLst>
                <a:gd name="connsiteX0" fmla="*/ 29182 w 58984"/>
                <a:gd name="connsiteY0" fmla="*/ 22352 h 52775"/>
                <a:gd name="connsiteX1" fmla="*/ 14591 w 58984"/>
                <a:gd name="connsiteY1" fmla="*/ 8382 h 52775"/>
                <a:gd name="connsiteX2" fmla="*/ 0 w 58984"/>
                <a:gd name="connsiteY2" fmla="*/ 0 h 52775"/>
                <a:gd name="connsiteX3" fmla="*/ 0 w 58984"/>
                <a:gd name="connsiteY3" fmla="*/ 15833 h 52775"/>
                <a:gd name="connsiteX4" fmla="*/ 4036 w 58984"/>
                <a:gd name="connsiteY4" fmla="*/ 34770 h 52775"/>
                <a:gd name="connsiteX5" fmla="*/ 7451 w 58984"/>
                <a:gd name="connsiteY5" fmla="*/ 49671 h 52775"/>
                <a:gd name="connsiteX6" fmla="*/ 14591 w 58984"/>
                <a:gd name="connsiteY6" fmla="*/ 51844 h 52775"/>
                <a:gd name="connsiteX7" fmla="*/ 27009 w 58984"/>
                <a:gd name="connsiteY7" fmla="*/ 54949 h 52775"/>
                <a:gd name="connsiteX8" fmla="*/ 41600 w 58984"/>
                <a:gd name="connsiteY8" fmla="*/ 54949 h 52775"/>
                <a:gd name="connsiteX9" fmla="*/ 50913 w 58984"/>
                <a:gd name="connsiteY9" fmla="*/ 52776 h 52775"/>
                <a:gd name="connsiteX10" fmla="*/ 60537 w 58984"/>
                <a:gd name="connsiteY10" fmla="*/ 52776 h 52775"/>
                <a:gd name="connsiteX11" fmla="*/ 60537 w 58984"/>
                <a:gd name="connsiteY11" fmla="*/ 44394 h 52775"/>
                <a:gd name="connsiteX12" fmla="*/ 43773 w 58984"/>
                <a:gd name="connsiteY12" fmla="*/ 34770 h 5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984" h="52775">
                  <a:moveTo>
                    <a:pt x="29182" y="22352"/>
                  </a:moveTo>
                  <a:lnTo>
                    <a:pt x="14591" y="8382"/>
                  </a:lnTo>
                  <a:lnTo>
                    <a:pt x="0" y="0"/>
                  </a:lnTo>
                  <a:lnTo>
                    <a:pt x="0" y="15833"/>
                  </a:lnTo>
                  <a:lnTo>
                    <a:pt x="4036" y="34770"/>
                  </a:lnTo>
                  <a:lnTo>
                    <a:pt x="7451" y="49671"/>
                  </a:lnTo>
                  <a:lnTo>
                    <a:pt x="14591" y="51844"/>
                  </a:lnTo>
                  <a:lnTo>
                    <a:pt x="27009" y="54949"/>
                  </a:lnTo>
                  <a:lnTo>
                    <a:pt x="41600" y="54949"/>
                  </a:lnTo>
                  <a:lnTo>
                    <a:pt x="50913" y="52776"/>
                  </a:lnTo>
                  <a:lnTo>
                    <a:pt x="60537" y="52776"/>
                  </a:lnTo>
                  <a:lnTo>
                    <a:pt x="60537" y="44394"/>
                  </a:lnTo>
                  <a:lnTo>
                    <a:pt x="43773" y="3477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7" name="Freeform: Shape 86">
              <a:extLst>
                <a:ext uri="{FF2B5EF4-FFF2-40B4-BE49-F238E27FC236}">
                  <a16:creationId xmlns:a16="http://schemas.microsoft.com/office/drawing/2014/main" id="{407C645B-ABCE-4572-8164-27E67A853AF5}"/>
                </a:ext>
              </a:extLst>
            </p:cNvPr>
            <p:cNvSpPr/>
            <p:nvPr/>
          </p:nvSpPr>
          <p:spPr>
            <a:xfrm>
              <a:off x="4063677" y="5497843"/>
              <a:ext cx="86925" cy="34149"/>
            </a:xfrm>
            <a:custGeom>
              <a:avLst/>
              <a:gdLst>
                <a:gd name="connsiteX0" fmla="*/ 88477 w 86924"/>
                <a:gd name="connsiteY0" fmla="*/ 17075 h 34149"/>
                <a:gd name="connsiteX1" fmla="*/ 70782 w 86924"/>
                <a:gd name="connsiteY1" fmla="*/ 11797 h 34149"/>
                <a:gd name="connsiteX2" fmla="*/ 56191 w 86924"/>
                <a:gd name="connsiteY2" fmla="*/ 6519 h 34149"/>
                <a:gd name="connsiteX3" fmla="*/ 37564 w 86924"/>
                <a:gd name="connsiteY3" fmla="*/ 2173 h 34149"/>
                <a:gd name="connsiteX4" fmla="*/ 15522 w 86924"/>
                <a:gd name="connsiteY4" fmla="*/ 0 h 34149"/>
                <a:gd name="connsiteX5" fmla="*/ 17695 w 86924"/>
                <a:gd name="connsiteY5" fmla="*/ 6519 h 34149"/>
                <a:gd name="connsiteX6" fmla="*/ 19869 w 86924"/>
                <a:gd name="connsiteY6" fmla="*/ 9624 h 34149"/>
                <a:gd name="connsiteX7" fmla="*/ 21731 w 86924"/>
                <a:gd name="connsiteY7" fmla="*/ 11797 h 34149"/>
                <a:gd name="connsiteX8" fmla="*/ 24836 w 86924"/>
                <a:gd name="connsiteY8" fmla="*/ 14902 h 34149"/>
                <a:gd name="connsiteX9" fmla="*/ 29182 w 86924"/>
                <a:gd name="connsiteY9" fmla="*/ 17075 h 34149"/>
                <a:gd name="connsiteX10" fmla="*/ 22973 w 86924"/>
                <a:gd name="connsiteY10" fmla="*/ 18937 h 34149"/>
                <a:gd name="connsiteX11" fmla="*/ 15522 w 86924"/>
                <a:gd name="connsiteY11" fmla="*/ 21110 h 34149"/>
                <a:gd name="connsiteX12" fmla="*/ 9313 w 86924"/>
                <a:gd name="connsiteY12" fmla="*/ 21110 h 34149"/>
                <a:gd name="connsiteX13" fmla="*/ 0 w 86924"/>
                <a:gd name="connsiteY13" fmla="*/ 21110 h 34149"/>
                <a:gd name="connsiteX14" fmla="*/ 5278 w 86924"/>
                <a:gd name="connsiteY14" fmla="*/ 33839 h 34149"/>
                <a:gd name="connsiteX15" fmla="*/ 15522 w 86924"/>
                <a:gd name="connsiteY15" fmla="*/ 33839 h 34149"/>
                <a:gd name="connsiteX16" fmla="*/ 30113 w 86924"/>
                <a:gd name="connsiteY16" fmla="*/ 36012 h 34149"/>
                <a:gd name="connsiteX17" fmla="*/ 43773 w 86924"/>
                <a:gd name="connsiteY17" fmla="*/ 36943 h 34149"/>
                <a:gd name="connsiteX18" fmla="*/ 49050 w 86924"/>
                <a:gd name="connsiteY18" fmla="*/ 36943 h 34149"/>
                <a:gd name="connsiteX19" fmla="*/ 52155 w 86924"/>
                <a:gd name="connsiteY19" fmla="*/ 26388 h 34149"/>
                <a:gd name="connsiteX20" fmla="*/ 54018 w 86924"/>
                <a:gd name="connsiteY20" fmla="*/ 24525 h 34149"/>
                <a:gd name="connsiteX21" fmla="*/ 56191 w 86924"/>
                <a:gd name="connsiteY21" fmla="*/ 26388 h 34149"/>
                <a:gd name="connsiteX22" fmla="*/ 58364 w 86924"/>
                <a:gd name="connsiteY22" fmla="*/ 28561 h 34149"/>
                <a:gd name="connsiteX23" fmla="*/ 59295 w 86924"/>
                <a:gd name="connsiteY23" fmla="*/ 29803 h 34149"/>
                <a:gd name="connsiteX24" fmla="*/ 59295 w 86924"/>
                <a:gd name="connsiteY24" fmla="*/ 31666 h 34149"/>
                <a:gd name="connsiteX25" fmla="*/ 59295 w 86924"/>
                <a:gd name="connsiteY25" fmla="*/ 33839 h 34149"/>
                <a:gd name="connsiteX26" fmla="*/ 65504 w 86924"/>
                <a:gd name="connsiteY26" fmla="*/ 33839 h 34149"/>
                <a:gd name="connsiteX27" fmla="*/ 68609 w 86924"/>
                <a:gd name="connsiteY27" fmla="*/ 31666 h 34149"/>
                <a:gd name="connsiteX28" fmla="*/ 72955 w 86924"/>
                <a:gd name="connsiteY28" fmla="*/ 29803 h 34149"/>
                <a:gd name="connsiteX29" fmla="*/ 77922 w 86924"/>
                <a:gd name="connsiteY29" fmla="*/ 28561 h 34149"/>
                <a:gd name="connsiteX30" fmla="*/ 81337 w 86924"/>
                <a:gd name="connsiteY30" fmla="*/ 26388 h 34149"/>
                <a:gd name="connsiteX31" fmla="*/ 88477 w 86924"/>
                <a:gd name="connsiteY31" fmla="*/ 26388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6924" h="34149">
                  <a:moveTo>
                    <a:pt x="88477" y="17075"/>
                  </a:moveTo>
                  <a:lnTo>
                    <a:pt x="70782" y="11797"/>
                  </a:lnTo>
                  <a:lnTo>
                    <a:pt x="56191" y="6519"/>
                  </a:lnTo>
                  <a:lnTo>
                    <a:pt x="37564" y="2173"/>
                  </a:lnTo>
                  <a:lnTo>
                    <a:pt x="15522" y="0"/>
                  </a:lnTo>
                  <a:lnTo>
                    <a:pt x="17695" y="6519"/>
                  </a:lnTo>
                  <a:lnTo>
                    <a:pt x="19869" y="9624"/>
                  </a:lnTo>
                  <a:lnTo>
                    <a:pt x="21731" y="11797"/>
                  </a:lnTo>
                  <a:lnTo>
                    <a:pt x="24836" y="14902"/>
                  </a:lnTo>
                  <a:lnTo>
                    <a:pt x="29182" y="17075"/>
                  </a:lnTo>
                  <a:lnTo>
                    <a:pt x="22973" y="18937"/>
                  </a:lnTo>
                  <a:lnTo>
                    <a:pt x="15522" y="21110"/>
                  </a:lnTo>
                  <a:lnTo>
                    <a:pt x="9313" y="21110"/>
                  </a:lnTo>
                  <a:lnTo>
                    <a:pt x="0" y="21110"/>
                  </a:lnTo>
                  <a:lnTo>
                    <a:pt x="5278" y="33839"/>
                  </a:lnTo>
                  <a:lnTo>
                    <a:pt x="15522" y="33839"/>
                  </a:lnTo>
                  <a:lnTo>
                    <a:pt x="30113" y="36012"/>
                  </a:lnTo>
                  <a:lnTo>
                    <a:pt x="43773" y="36943"/>
                  </a:lnTo>
                  <a:lnTo>
                    <a:pt x="49050" y="36943"/>
                  </a:lnTo>
                  <a:lnTo>
                    <a:pt x="52155" y="26388"/>
                  </a:lnTo>
                  <a:lnTo>
                    <a:pt x="54018" y="24525"/>
                  </a:lnTo>
                  <a:lnTo>
                    <a:pt x="56191" y="26388"/>
                  </a:lnTo>
                  <a:lnTo>
                    <a:pt x="58364" y="28561"/>
                  </a:lnTo>
                  <a:lnTo>
                    <a:pt x="59295" y="29803"/>
                  </a:lnTo>
                  <a:lnTo>
                    <a:pt x="59295" y="31666"/>
                  </a:lnTo>
                  <a:lnTo>
                    <a:pt x="59295" y="33839"/>
                  </a:lnTo>
                  <a:lnTo>
                    <a:pt x="65504" y="33839"/>
                  </a:lnTo>
                  <a:lnTo>
                    <a:pt x="68609" y="31666"/>
                  </a:lnTo>
                  <a:lnTo>
                    <a:pt x="72955" y="29803"/>
                  </a:lnTo>
                  <a:lnTo>
                    <a:pt x="77922" y="28561"/>
                  </a:lnTo>
                  <a:lnTo>
                    <a:pt x="81337" y="26388"/>
                  </a:lnTo>
                  <a:lnTo>
                    <a:pt x="88477" y="2638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8" name="Freeform: Shape 87">
              <a:extLst>
                <a:ext uri="{FF2B5EF4-FFF2-40B4-BE49-F238E27FC236}">
                  <a16:creationId xmlns:a16="http://schemas.microsoft.com/office/drawing/2014/main" id="{BB211411-5C69-4321-A9C5-143A3148FE4D}"/>
                </a:ext>
              </a:extLst>
            </p:cNvPr>
            <p:cNvSpPr/>
            <p:nvPr/>
          </p:nvSpPr>
          <p:spPr>
            <a:xfrm>
              <a:off x="4215796" y="5526404"/>
              <a:ext cx="34149" cy="12418"/>
            </a:xfrm>
            <a:custGeom>
              <a:avLst/>
              <a:gdLst>
                <a:gd name="connsiteX0" fmla="*/ 27940 w 34149"/>
                <a:gd name="connsiteY0" fmla="*/ 12728 h 12417"/>
                <a:gd name="connsiteX1" fmla="*/ 31045 w 34149"/>
                <a:gd name="connsiteY1" fmla="*/ 10555 h 12417"/>
                <a:gd name="connsiteX2" fmla="*/ 33218 w 34149"/>
                <a:gd name="connsiteY2" fmla="*/ 7451 h 12417"/>
                <a:gd name="connsiteX3" fmla="*/ 36322 w 34149"/>
                <a:gd name="connsiteY3" fmla="*/ 5278 h 12417"/>
                <a:gd name="connsiteX4" fmla="*/ 27940 w 34149"/>
                <a:gd name="connsiteY4" fmla="*/ 1242 h 12417"/>
                <a:gd name="connsiteX5" fmla="*/ 20800 w 34149"/>
                <a:gd name="connsiteY5" fmla="*/ 0 h 12417"/>
                <a:gd name="connsiteX6" fmla="*/ 13349 w 34149"/>
                <a:gd name="connsiteY6" fmla="*/ 0 h 12417"/>
                <a:gd name="connsiteX7" fmla="*/ 0 w 34149"/>
                <a:gd name="connsiteY7" fmla="*/ 1242 h 12417"/>
                <a:gd name="connsiteX8" fmla="*/ 0 w 34149"/>
                <a:gd name="connsiteY8" fmla="*/ 12728 h 12417"/>
                <a:gd name="connsiteX9" fmla="*/ 6209 w 34149"/>
                <a:gd name="connsiteY9" fmla="*/ 10555 h 12417"/>
                <a:gd name="connsiteX10" fmla="*/ 11487 w 34149"/>
                <a:gd name="connsiteY10" fmla="*/ 10555 h 12417"/>
                <a:gd name="connsiteX11" fmla="*/ 16454 w 34149"/>
                <a:gd name="connsiteY11" fmla="*/ 10555 h 12417"/>
                <a:gd name="connsiteX12" fmla="*/ 21731 w 34149"/>
                <a:gd name="connsiteY12"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149" h="12417">
                  <a:moveTo>
                    <a:pt x="27940" y="12728"/>
                  </a:moveTo>
                  <a:lnTo>
                    <a:pt x="31045" y="10555"/>
                  </a:lnTo>
                  <a:lnTo>
                    <a:pt x="33218" y="7451"/>
                  </a:lnTo>
                  <a:lnTo>
                    <a:pt x="36322" y="5278"/>
                  </a:lnTo>
                  <a:lnTo>
                    <a:pt x="27940" y="1242"/>
                  </a:lnTo>
                  <a:lnTo>
                    <a:pt x="20800" y="0"/>
                  </a:lnTo>
                  <a:lnTo>
                    <a:pt x="13349" y="0"/>
                  </a:lnTo>
                  <a:lnTo>
                    <a:pt x="0" y="1242"/>
                  </a:lnTo>
                  <a:lnTo>
                    <a:pt x="0" y="12728"/>
                  </a:lnTo>
                  <a:lnTo>
                    <a:pt x="6209" y="10555"/>
                  </a:lnTo>
                  <a:lnTo>
                    <a:pt x="11487" y="10555"/>
                  </a:lnTo>
                  <a:lnTo>
                    <a:pt x="16454" y="10555"/>
                  </a:lnTo>
                  <a:lnTo>
                    <a:pt x="21731"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9" name="Freeform: Shape 88">
              <a:extLst>
                <a:ext uri="{FF2B5EF4-FFF2-40B4-BE49-F238E27FC236}">
                  <a16:creationId xmlns:a16="http://schemas.microsoft.com/office/drawing/2014/main" id="{2F3DC220-FD05-4CF7-A892-DE45859E33D8}"/>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noFill/>
            <a:ln w="3104" cap="flat">
              <a:noFill/>
              <a:prstDash val="solid"/>
              <a:miter/>
            </a:ln>
          </p:spPr>
          <p:txBody>
            <a:bodyPr rtlCol="0" anchor="ctr"/>
            <a:lstStyle/>
            <a:p>
              <a:pPr algn="r" rtl="1"/>
              <a:endParaRPr lang="en-US">
                <a:cs typeface="B Nazanin" pitchFamily="2" charset="-78"/>
              </a:endParaRPr>
            </a:p>
          </p:txBody>
        </p:sp>
        <p:sp>
          <p:nvSpPr>
            <p:cNvPr id="90" name="Freeform: Shape 89">
              <a:extLst>
                <a:ext uri="{FF2B5EF4-FFF2-40B4-BE49-F238E27FC236}">
                  <a16:creationId xmlns:a16="http://schemas.microsoft.com/office/drawing/2014/main" id="{60824B74-FBBC-4ED5-8150-25909454CD77}"/>
                </a:ext>
              </a:extLst>
            </p:cNvPr>
            <p:cNvSpPr/>
            <p:nvPr/>
          </p:nvSpPr>
          <p:spPr>
            <a:xfrm>
              <a:off x="3707286" y="4372477"/>
              <a:ext cx="55880" cy="43462"/>
            </a:xfrm>
            <a:custGeom>
              <a:avLst/>
              <a:gdLst>
                <a:gd name="connsiteX0" fmla="*/ 16764 w 55880"/>
                <a:gd name="connsiteY0" fmla="*/ 37564 h 43462"/>
                <a:gd name="connsiteX1" fmla="*/ 23904 w 55880"/>
                <a:gd name="connsiteY1" fmla="*/ 45015 h 43462"/>
                <a:gd name="connsiteX2" fmla="*/ 32286 w 55880"/>
                <a:gd name="connsiteY2" fmla="*/ 45015 h 43462"/>
                <a:gd name="connsiteX3" fmla="*/ 38495 w 55880"/>
                <a:gd name="connsiteY3" fmla="*/ 44083 h 43462"/>
                <a:gd name="connsiteX4" fmla="*/ 43773 w 55880"/>
                <a:gd name="connsiteY4" fmla="*/ 44083 h 43462"/>
                <a:gd name="connsiteX5" fmla="*/ 46877 w 55880"/>
                <a:gd name="connsiteY5" fmla="*/ 41910 h 43462"/>
                <a:gd name="connsiteX6" fmla="*/ 51224 w 55880"/>
                <a:gd name="connsiteY6" fmla="*/ 36633 h 43462"/>
                <a:gd name="connsiteX7" fmla="*/ 56191 w 55880"/>
                <a:gd name="connsiteY7" fmla="*/ 36633 h 43462"/>
                <a:gd name="connsiteX8" fmla="*/ 41600 w 55880"/>
                <a:gd name="connsiteY8" fmla="*/ 22973 h 43462"/>
                <a:gd name="connsiteX9" fmla="*/ 27009 w 55880"/>
                <a:gd name="connsiteY9" fmla="*/ 10245 h 43462"/>
                <a:gd name="connsiteX10" fmla="*/ 10555 w 55880"/>
                <a:gd name="connsiteY10" fmla="*/ 0 h 43462"/>
                <a:gd name="connsiteX11" fmla="*/ 12418 w 55880"/>
                <a:gd name="connsiteY11" fmla="*/ 7140 h 43462"/>
                <a:gd name="connsiteX12" fmla="*/ 12418 w 55880"/>
                <a:gd name="connsiteY12" fmla="*/ 10245 h 43462"/>
                <a:gd name="connsiteX13" fmla="*/ 14591 w 55880"/>
                <a:gd name="connsiteY13" fmla="*/ 12418 h 43462"/>
                <a:gd name="connsiteX14" fmla="*/ 16764 w 55880"/>
                <a:gd name="connsiteY14" fmla="*/ 15522 h 43462"/>
                <a:gd name="connsiteX15" fmla="*/ 0 w 55880"/>
                <a:gd name="connsiteY15" fmla="*/ 25146 h 43462"/>
                <a:gd name="connsiteX16" fmla="*/ 0 w 55880"/>
                <a:gd name="connsiteY16" fmla="*/ 29182 h 43462"/>
                <a:gd name="connsiteX17" fmla="*/ 9313 w 55880"/>
                <a:gd name="connsiteY17" fmla="*/ 32286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80" h="43462">
                  <a:moveTo>
                    <a:pt x="16764" y="37564"/>
                  </a:moveTo>
                  <a:lnTo>
                    <a:pt x="23904" y="45015"/>
                  </a:lnTo>
                  <a:lnTo>
                    <a:pt x="32286" y="45015"/>
                  </a:lnTo>
                  <a:lnTo>
                    <a:pt x="38495" y="44083"/>
                  </a:lnTo>
                  <a:lnTo>
                    <a:pt x="43773" y="44083"/>
                  </a:lnTo>
                  <a:lnTo>
                    <a:pt x="46877" y="41910"/>
                  </a:lnTo>
                  <a:lnTo>
                    <a:pt x="51224" y="36633"/>
                  </a:lnTo>
                  <a:lnTo>
                    <a:pt x="56191" y="36633"/>
                  </a:lnTo>
                  <a:lnTo>
                    <a:pt x="41600" y="22973"/>
                  </a:lnTo>
                  <a:lnTo>
                    <a:pt x="27009" y="10245"/>
                  </a:lnTo>
                  <a:lnTo>
                    <a:pt x="10555" y="0"/>
                  </a:lnTo>
                  <a:lnTo>
                    <a:pt x="12418" y="7140"/>
                  </a:lnTo>
                  <a:lnTo>
                    <a:pt x="12418" y="10245"/>
                  </a:lnTo>
                  <a:lnTo>
                    <a:pt x="14591" y="12418"/>
                  </a:lnTo>
                  <a:lnTo>
                    <a:pt x="16764" y="15522"/>
                  </a:lnTo>
                  <a:lnTo>
                    <a:pt x="0" y="25146"/>
                  </a:lnTo>
                  <a:lnTo>
                    <a:pt x="0" y="29182"/>
                  </a:lnTo>
                  <a:lnTo>
                    <a:pt x="9313" y="3228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1" name="Freeform: Shape 90">
              <a:extLst>
                <a:ext uri="{FF2B5EF4-FFF2-40B4-BE49-F238E27FC236}">
                  <a16:creationId xmlns:a16="http://schemas.microsoft.com/office/drawing/2014/main" id="{92FB314A-2BB9-4FE5-8472-DC03C22066F3}"/>
                </a:ext>
              </a:extLst>
            </p:cNvPr>
            <p:cNvSpPr/>
            <p:nvPr/>
          </p:nvSpPr>
          <p:spPr>
            <a:xfrm>
              <a:off x="3927081" y="4626422"/>
              <a:ext cx="24836" cy="21731"/>
            </a:xfrm>
            <a:custGeom>
              <a:avLst/>
              <a:gdLst>
                <a:gd name="connsiteX0" fmla="*/ 24215 w 24835"/>
                <a:gd name="connsiteY0" fmla="*/ 4346 h 21731"/>
                <a:gd name="connsiteX1" fmla="*/ 19869 w 24835"/>
                <a:gd name="connsiteY1" fmla="*/ 0 h 21731"/>
                <a:gd name="connsiteX2" fmla="*/ 14591 w 24835"/>
                <a:gd name="connsiteY2" fmla="*/ 6519 h 21731"/>
                <a:gd name="connsiteX3" fmla="*/ 7451 w 24835"/>
                <a:gd name="connsiteY3" fmla="*/ 9624 h 21731"/>
                <a:gd name="connsiteX4" fmla="*/ 0 w 24835"/>
                <a:gd name="connsiteY4" fmla="*/ 12728 h 21731"/>
                <a:gd name="connsiteX5" fmla="*/ 0 w 24835"/>
                <a:gd name="connsiteY5" fmla="*/ 17075 h 21731"/>
                <a:gd name="connsiteX6" fmla="*/ 4346 w 24835"/>
                <a:gd name="connsiteY6" fmla="*/ 17075 h 21731"/>
                <a:gd name="connsiteX7" fmla="*/ 9624 w 24835"/>
                <a:gd name="connsiteY7" fmla="*/ 20179 h 21731"/>
                <a:gd name="connsiteX8" fmla="*/ 16764 w 24835"/>
                <a:gd name="connsiteY8" fmla="*/ 22042 h 21731"/>
                <a:gd name="connsiteX9" fmla="*/ 24215 w 24835"/>
                <a:gd name="connsiteY9" fmla="*/ 24215 h 21731"/>
                <a:gd name="connsiteX10" fmla="*/ 24215 w 24835"/>
                <a:gd name="connsiteY10" fmla="*/ 20179 h 21731"/>
                <a:gd name="connsiteX11" fmla="*/ 27319 w 24835"/>
                <a:gd name="connsiteY11" fmla="*/ 20179 h 21731"/>
                <a:gd name="connsiteX12" fmla="*/ 27319 w 24835"/>
                <a:gd name="connsiteY12" fmla="*/ 14901 h 21731"/>
                <a:gd name="connsiteX13" fmla="*/ 27319 w 24835"/>
                <a:gd name="connsiteY13" fmla="*/ 11797 h 21731"/>
                <a:gd name="connsiteX14" fmla="*/ 26077 w 24835"/>
                <a:gd name="connsiteY14" fmla="*/ 7451 h 21731"/>
                <a:gd name="connsiteX15" fmla="*/ 26077 w 24835"/>
                <a:gd name="connsiteY15" fmla="*/ 651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5" h="21731">
                  <a:moveTo>
                    <a:pt x="24215" y="4346"/>
                  </a:moveTo>
                  <a:lnTo>
                    <a:pt x="19869" y="0"/>
                  </a:lnTo>
                  <a:lnTo>
                    <a:pt x="14591" y="6519"/>
                  </a:lnTo>
                  <a:lnTo>
                    <a:pt x="7451" y="9624"/>
                  </a:lnTo>
                  <a:lnTo>
                    <a:pt x="0" y="12728"/>
                  </a:lnTo>
                  <a:lnTo>
                    <a:pt x="0" y="17075"/>
                  </a:lnTo>
                  <a:lnTo>
                    <a:pt x="4346" y="17075"/>
                  </a:lnTo>
                  <a:lnTo>
                    <a:pt x="9624" y="20179"/>
                  </a:lnTo>
                  <a:lnTo>
                    <a:pt x="16764" y="22042"/>
                  </a:lnTo>
                  <a:lnTo>
                    <a:pt x="24215" y="24215"/>
                  </a:lnTo>
                  <a:lnTo>
                    <a:pt x="24215" y="20179"/>
                  </a:lnTo>
                  <a:lnTo>
                    <a:pt x="27319" y="20179"/>
                  </a:lnTo>
                  <a:lnTo>
                    <a:pt x="27319" y="14901"/>
                  </a:lnTo>
                  <a:lnTo>
                    <a:pt x="27319" y="11797"/>
                  </a:lnTo>
                  <a:lnTo>
                    <a:pt x="26077" y="7451"/>
                  </a:lnTo>
                  <a:lnTo>
                    <a:pt x="26077" y="651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2" name="Freeform: Shape 91">
              <a:extLst>
                <a:ext uri="{FF2B5EF4-FFF2-40B4-BE49-F238E27FC236}">
                  <a16:creationId xmlns:a16="http://schemas.microsoft.com/office/drawing/2014/main" id="{4CF6A340-AAA9-422E-997F-B3E403D70ADE}"/>
                </a:ext>
              </a:extLst>
            </p:cNvPr>
            <p:cNvSpPr/>
            <p:nvPr/>
          </p:nvSpPr>
          <p:spPr>
            <a:xfrm>
              <a:off x="3587454" y="4223153"/>
              <a:ext cx="37253" cy="31045"/>
            </a:xfrm>
            <a:custGeom>
              <a:avLst/>
              <a:gdLst>
                <a:gd name="connsiteX0" fmla="*/ 19869 w 37253"/>
                <a:gd name="connsiteY0" fmla="*/ 33528 h 31044"/>
                <a:gd name="connsiteX1" fmla="*/ 25146 w 37253"/>
                <a:gd name="connsiteY1" fmla="*/ 31665 h 31044"/>
                <a:gd name="connsiteX2" fmla="*/ 30424 w 37253"/>
                <a:gd name="connsiteY2" fmla="*/ 31665 h 31044"/>
                <a:gd name="connsiteX3" fmla="*/ 34460 w 37253"/>
                <a:gd name="connsiteY3" fmla="*/ 29492 h 31044"/>
                <a:gd name="connsiteX4" fmla="*/ 39737 w 37253"/>
                <a:gd name="connsiteY4" fmla="*/ 29492 h 31044"/>
                <a:gd name="connsiteX5" fmla="*/ 39737 w 37253"/>
                <a:gd name="connsiteY5" fmla="*/ 22042 h 31044"/>
                <a:gd name="connsiteX6" fmla="*/ 37564 w 37253"/>
                <a:gd name="connsiteY6" fmla="*/ 16764 h 31044"/>
                <a:gd name="connsiteX7" fmla="*/ 37564 w 37253"/>
                <a:gd name="connsiteY7" fmla="*/ 12728 h 31044"/>
                <a:gd name="connsiteX8" fmla="*/ 36633 w 37253"/>
                <a:gd name="connsiteY8" fmla="*/ 7451 h 31044"/>
                <a:gd name="connsiteX9" fmla="*/ 30424 w 37253"/>
                <a:gd name="connsiteY9" fmla="*/ 4346 h 31044"/>
                <a:gd name="connsiteX10" fmla="*/ 22973 w 37253"/>
                <a:gd name="connsiteY10" fmla="*/ 2173 h 31044"/>
                <a:gd name="connsiteX11" fmla="*/ 15833 w 37253"/>
                <a:gd name="connsiteY11" fmla="*/ 0 h 31044"/>
                <a:gd name="connsiteX12" fmla="*/ 7451 w 37253"/>
                <a:gd name="connsiteY12" fmla="*/ 0 h 31044"/>
                <a:gd name="connsiteX13" fmla="*/ 0 w 37253"/>
                <a:gd name="connsiteY13" fmla="*/ 16764 h 31044"/>
                <a:gd name="connsiteX14" fmla="*/ 10555 w 37253"/>
                <a:gd name="connsiteY14" fmla="*/ 24215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53" h="31044">
                  <a:moveTo>
                    <a:pt x="19869" y="33528"/>
                  </a:moveTo>
                  <a:lnTo>
                    <a:pt x="25146" y="31665"/>
                  </a:lnTo>
                  <a:lnTo>
                    <a:pt x="30424" y="31665"/>
                  </a:lnTo>
                  <a:lnTo>
                    <a:pt x="34460" y="29492"/>
                  </a:lnTo>
                  <a:lnTo>
                    <a:pt x="39737" y="29492"/>
                  </a:lnTo>
                  <a:lnTo>
                    <a:pt x="39737" y="22042"/>
                  </a:lnTo>
                  <a:lnTo>
                    <a:pt x="37564" y="16764"/>
                  </a:lnTo>
                  <a:lnTo>
                    <a:pt x="37564" y="12728"/>
                  </a:lnTo>
                  <a:lnTo>
                    <a:pt x="36633" y="7451"/>
                  </a:lnTo>
                  <a:lnTo>
                    <a:pt x="30424" y="4346"/>
                  </a:lnTo>
                  <a:lnTo>
                    <a:pt x="22973" y="2173"/>
                  </a:lnTo>
                  <a:lnTo>
                    <a:pt x="15833" y="0"/>
                  </a:lnTo>
                  <a:lnTo>
                    <a:pt x="7451" y="0"/>
                  </a:lnTo>
                  <a:lnTo>
                    <a:pt x="0" y="16764"/>
                  </a:lnTo>
                  <a:lnTo>
                    <a:pt x="10555" y="2421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3" name="Freeform: Shape 92">
              <a:extLst>
                <a:ext uri="{FF2B5EF4-FFF2-40B4-BE49-F238E27FC236}">
                  <a16:creationId xmlns:a16="http://schemas.microsoft.com/office/drawing/2014/main" id="{0F4A7D01-A856-42D4-99B3-0147294C2D5B}"/>
                </a:ext>
              </a:extLst>
            </p:cNvPr>
            <p:cNvSpPr/>
            <p:nvPr/>
          </p:nvSpPr>
          <p:spPr>
            <a:xfrm>
              <a:off x="2717274" y="4696893"/>
              <a:ext cx="18627" cy="9313"/>
            </a:xfrm>
            <a:custGeom>
              <a:avLst/>
              <a:gdLst>
                <a:gd name="connsiteX0" fmla="*/ 4346 w 18626"/>
                <a:gd name="connsiteY0" fmla="*/ 3104 h 9313"/>
                <a:gd name="connsiteX1" fmla="*/ 7451 w 18626"/>
                <a:gd name="connsiteY1" fmla="*/ 5278 h 9313"/>
                <a:gd name="connsiteX2" fmla="*/ 11486 w 18626"/>
                <a:gd name="connsiteY2" fmla="*/ 8382 h 9313"/>
                <a:gd name="connsiteX3" fmla="*/ 16764 w 18626"/>
                <a:gd name="connsiteY3" fmla="*/ 10555 h 9313"/>
                <a:gd name="connsiteX4" fmla="*/ 16764 w 18626"/>
                <a:gd name="connsiteY4" fmla="*/ 7451 h 9313"/>
                <a:gd name="connsiteX5" fmla="*/ 20800 w 18626"/>
                <a:gd name="connsiteY5" fmla="*/ 7451 h 9313"/>
                <a:gd name="connsiteX6" fmla="*/ 20800 w 18626"/>
                <a:gd name="connsiteY6" fmla="*/ 0 h 9313"/>
                <a:gd name="connsiteX7" fmla="*/ 0 w 18626"/>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26" h="9313">
                  <a:moveTo>
                    <a:pt x="4346" y="3104"/>
                  </a:moveTo>
                  <a:lnTo>
                    <a:pt x="7451" y="5278"/>
                  </a:lnTo>
                  <a:lnTo>
                    <a:pt x="11486" y="8382"/>
                  </a:lnTo>
                  <a:lnTo>
                    <a:pt x="16764" y="10555"/>
                  </a:lnTo>
                  <a:lnTo>
                    <a:pt x="16764" y="7451"/>
                  </a:lnTo>
                  <a:lnTo>
                    <a:pt x="20800" y="7451"/>
                  </a:lnTo>
                  <a:lnTo>
                    <a:pt x="20800"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4" name="Freeform: Shape 93">
              <a:extLst>
                <a:ext uri="{FF2B5EF4-FFF2-40B4-BE49-F238E27FC236}">
                  <a16:creationId xmlns:a16="http://schemas.microsoft.com/office/drawing/2014/main" id="{8A9860A2-9E60-4E15-886C-20528B2AFD99}"/>
                </a:ext>
              </a:extLst>
            </p:cNvPr>
            <p:cNvSpPr/>
            <p:nvPr/>
          </p:nvSpPr>
          <p:spPr>
            <a:xfrm>
              <a:off x="2917512" y="4768295"/>
              <a:ext cx="31045" cy="34149"/>
            </a:xfrm>
            <a:custGeom>
              <a:avLst/>
              <a:gdLst>
                <a:gd name="connsiteX0" fmla="*/ 21731 w 31044"/>
                <a:gd name="connsiteY0" fmla="*/ 3104 h 34149"/>
                <a:gd name="connsiteX1" fmla="*/ 16764 w 31044"/>
                <a:gd name="connsiteY1" fmla="*/ 5278 h 34149"/>
                <a:gd name="connsiteX2" fmla="*/ 13349 w 31044"/>
                <a:gd name="connsiteY2" fmla="*/ 7451 h 34149"/>
                <a:gd name="connsiteX3" fmla="*/ 0 w 31044"/>
                <a:gd name="connsiteY3" fmla="*/ 12728 h 34149"/>
                <a:gd name="connsiteX4" fmla="*/ 2173 w 31044"/>
                <a:gd name="connsiteY4" fmla="*/ 18006 h 34149"/>
                <a:gd name="connsiteX5" fmla="*/ 2173 w 31044"/>
                <a:gd name="connsiteY5" fmla="*/ 23283 h 34149"/>
                <a:gd name="connsiteX6" fmla="*/ 4036 w 31044"/>
                <a:gd name="connsiteY6" fmla="*/ 29492 h 34149"/>
                <a:gd name="connsiteX7" fmla="*/ 6209 w 31044"/>
                <a:gd name="connsiteY7" fmla="*/ 32597 h 34149"/>
                <a:gd name="connsiteX8" fmla="*/ 9313 w 31044"/>
                <a:gd name="connsiteY8" fmla="*/ 36943 h 34149"/>
                <a:gd name="connsiteX9" fmla="*/ 11487 w 31044"/>
                <a:gd name="connsiteY9" fmla="*/ 34770 h 34149"/>
                <a:gd name="connsiteX10" fmla="*/ 18627 w 31044"/>
                <a:gd name="connsiteY10" fmla="*/ 30424 h 34149"/>
                <a:gd name="connsiteX11" fmla="*/ 26077 w 31044"/>
                <a:gd name="connsiteY11" fmla="*/ 25146 h 34149"/>
                <a:gd name="connsiteX12" fmla="*/ 31355 w 31044"/>
                <a:gd name="connsiteY12" fmla="*/ 15833 h 34149"/>
                <a:gd name="connsiteX13" fmla="*/ 31355 w 31044"/>
                <a:gd name="connsiteY13" fmla="*/ 8382 h 34149"/>
                <a:gd name="connsiteX14" fmla="*/ 26077 w 31044"/>
                <a:gd name="connsiteY14" fmla="*/ 0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44" h="34149">
                  <a:moveTo>
                    <a:pt x="21731" y="3104"/>
                  </a:moveTo>
                  <a:lnTo>
                    <a:pt x="16764" y="5278"/>
                  </a:lnTo>
                  <a:lnTo>
                    <a:pt x="13349" y="7451"/>
                  </a:lnTo>
                  <a:lnTo>
                    <a:pt x="0" y="12728"/>
                  </a:lnTo>
                  <a:lnTo>
                    <a:pt x="2173" y="18006"/>
                  </a:lnTo>
                  <a:lnTo>
                    <a:pt x="2173" y="23283"/>
                  </a:lnTo>
                  <a:lnTo>
                    <a:pt x="4036" y="29492"/>
                  </a:lnTo>
                  <a:lnTo>
                    <a:pt x="6209" y="32597"/>
                  </a:lnTo>
                  <a:lnTo>
                    <a:pt x="9313" y="36943"/>
                  </a:lnTo>
                  <a:lnTo>
                    <a:pt x="11487" y="34770"/>
                  </a:lnTo>
                  <a:lnTo>
                    <a:pt x="18627" y="30424"/>
                  </a:lnTo>
                  <a:lnTo>
                    <a:pt x="26077" y="25146"/>
                  </a:lnTo>
                  <a:lnTo>
                    <a:pt x="31355" y="15833"/>
                  </a:lnTo>
                  <a:lnTo>
                    <a:pt x="31355" y="8382"/>
                  </a:lnTo>
                  <a:lnTo>
                    <a:pt x="26077"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5" name="Freeform: Shape 94">
              <a:extLst>
                <a:ext uri="{FF2B5EF4-FFF2-40B4-BE49-F238E27FC236}">
                  <a16:creationId xmlns:a16="http://schemas.microsoft.com/office/drawing/2014/main" id="{6C101720-2B02-4675-A821-09D641905F2C}"/>
                </a:ext>
              </a:extLst>
            </p:cNvPr>
            <p:cNvSpPr/>
            <p:nvPr/>
          </p:nvSpPr>
          <p:spPr>
            <a:xfrm>
              <a:off x="3423849" y="4239917"/>
              <a:ext cx="245252" cy="170745"/>
            </a:xfrm>
            <a:custGeom>
              <a:avLst/>
              <a:gdLst>
                <a:gd name="connsiteX0" fmla="*/ 7451 w 245252"/>
                <a:gd name="connsiteY0" fmla="*/ 86304 h 170745"/>
                <a:gd name="connsiteX1" fmla="*/ 12418 w 245252"/>
                <a:gd name="connsiteY1" fmla="*/ 96859 h 170745"/>
                <a:gd name="connsiteX2" fmla="*/ 14591 w 245252"/>
                <a:gd name="connsiteY2" fmla="*/ 108346 h 170745"/>
                <a:gd name="connsiteX3" fmla="*/ 30424 w 245252"/>
                <a:gd name="connsiteY3" fmla="*/ 108346 h 170745"/>
                <a:gd name="connsiteX4" fmla="*/ 43773 w 245252"/>
                <a:gd name="connsiteY4" fmla="*/ 108346 h 170745"/>
                <a:gd name="connsiteX5" fmla="*/ 49982 w 245252"/>
                <a:gd name="connsiteY5" fmla="*/ 108346 h 170745"/>
                <a:gd name="connsiteX6" fmla="*/ 63641 w 245252"/>
                <a:gd name="connsiteY6" fmla="*/ 110519 h 170745"/>
                <a:gd name="connsiteX7" fmla="*/ 70782 w 245252"/>
                <a:gd name="connsiteY7" fmla="*/ 111450 h 170745"/>
                <a:gd name="connsiteX8" fmla="*/ 76059 w 245252"/>
                <a:gd name="connsiteY8" fmla="*/ 115486 h 170745"/>
                <a:gd name="connsiteX9" fmla="*/ 83510 w 245252"/>
                <a:gd name="connsiteY9" fmla="*/ 120763 h 170745"/>
                <a:gd name="connsiteX10" fmla="*/ 83510 w 245252"/>
                <a:gd name="connsiteY10" fmla="*/ 125110 h 170745"/>
                <a:gd name="connsiteX11" fmla="*/ 66746 w 245252"/>
                <a:gd name="connsiteY11" fmla="*/ 126041 h 170745"/>
                <a:gd name="connsiteX12" fmla="*/ 49982 w 245252"/>
                <a:gd name="connsiteY12" fmla="*/ 128214 h 170745"/>
                <a:gd name="connsiteX13" fmla="*/ 36633 w 245252"/>
                <a:gd name="connsiteY13" fmla="*/ 132560 h 170745"/>
                <a:gd name="connsiteX14" fmla="*/ 27009 w 245252"/>
                <a:gd name="connsiteY14" fmla="*/ 140942 h 170745"/>
                <a:gd name="connsiteX15" fmla="*/ 22973 w 245252"/>
                <a:gd name="connsiteY15" fmla="*/ 140942 h 170745"/>
                <a:gd name="connsiteX16" fmla="*/ 29182 w 245252"/>
                <a:gd name="connsiteY16" fmla="*/ 152429 h 170745"/>
                <a:gd name="connsiteX17" fmla="*/ 37564 w 245252"/>
                <a:gd name="connsiteY17" fmla="*/ 157706 h 170745"/>
                <a:gd name="connsiteX18" fmla="*/ 46877 w 245252"/>
                <a:gd name="connsiteY18" fmla="*/ 159880 h 170745"/>
                <a:gd name="connsiteX19" fmla="*/ 57432 w 245252"/>
                <a:gd name="connsiteY19" fmla="*/ 161742 h 170745"/>
                <a:gd name="connsiteX20" fmla="*/ 70782 w 245252"/>
                <a:gd name="connsiteY20" fmla="*/ 164847 h 170745"/>
                <a:gd name="connsiteX21" fmla="*/ 95928 w 245252"/>
                <a:gd name="connsiteY21" fmla="*/ 172297 h 170745"/>
                <a:gd name="connsiteX22" fmla="*/ 117659 w 245252"/>
                <a:gd name="connsiteY22" fmla="*/ 172297 h 170745"/>
                <a:gd name="connsiteX23" fmla="*/ 137527 w 245252"/>
                <a:gd name="connsiteY23" fmla="*/ 169193 h 170745"/>
                <a:gd name="connsiteX24" fmla="*/ 157396 w 245252"/>
                <a:gd name="connsiteY24" fmla="*/ 162984 h 170745"/>
                <a:gd name="connsiteX25" fmla="*/ 178196 w 245252"/>
                <a:gd name="connsiteY25" fmla="*/ 159880 h 170745"/>
                <a:gd name="connsiteX26" fmla="*/ 195891 w 245252"/>
                <a:gd name="connsiteY26" fmla="*/ 161742 h 170745"/>
                <a:gd name="connsiteX27" fmla="*/ 214828 w 245252"/>
                <a:gd name="connsiteY27" fmla="*/ 169193 h 170745"/>
                <a:gd name="connsiteX28" fmla="*/ 225073 w 245252"/>
                <a:gd name="connsiteY28" fmla="*/ 169193 h 170745"/>
                <a:gd name="connsiteX29" fmla="*/ 234387 w 245252"/>
                <a:gd name="connsiteY29" fmla="*/ 167020 h 170745"/>
                <a:gd name="connsiteX30" fmla="*/ 244010 w 245252"/>
                <a:gd name="connsiteY30" fmla="*/ 164847 h 170745"/>
                <a:gd name="connsiteX31" fmla="*/ 241837 w 245252"/>
                <a:gd name="connsiteY31" fmla="*/ 159880 h 170745"/>
                <a:gd name="connsiteX32" fmla="*/ 241837 w 245252"/>
                <a:gd name="connsiteY32" fmla="*/ 157706 h 170745"/>
                <a:gd name="connsiteX33" fmla="*/ 241837 w 245252"/>
                <a:gd name="connsiteY33" fmla="*/ 154602 h 170745"/>
                <a:gd name="connsiteX34" fmla="*/ 239664 w 245252"/>
                <a:gd name="connsiteY34" fmla="*/ 154602 h 170745"/>
                <a:gd name="connsiteX35" fmla="*/ 237491 w 245252"/>
                <a:gd name="connsiteY35" fmla="*/ 152429 h 170745"/>
                <a:gd name="connsiteX36" fmla="*/ 234387 w 245252"/>
                <a:gd name="connsiteY36" fmla="*/ 148083 h 170745"/>
                <a:gd name="connsiteX37" fmla="*/ 234387 w 245252"/>
                <a:gd name="connsiteY37" fmla="*/ 140942 h 170745"/>
                <a:gd name="connsiteX38" fmla="*/ 237491 w 245252"/>
                <a:gd name="connsiteY38" fmla="*/ 142805 h 170745"/>
                <a:gd name="connsiteX39" fmla="*/ 239664 w 245252"/>
                <a:gd name="connsiteY39" fmla="*/ 144978 h 170745"/>
                <a:gd name="connsiteX40" fmla="*/ 241837 w 245252"/>
                <a:gd name="connsiteY40" fmla="*/ 147151 h 170745"/>
                <a:gd name="connsiteX41" fmla="*/ 244010 w 245252"/>
                <a:gd name="connsiteY41" fmla="*/ 148083 h 170745"/>
                <a:gd name="connsiteX42" fmla="*/ 247115 w 245252"/>
                <a:gd name="connsiteY42" fmla="*/ 148083 h 170745"/>
                <a:gd name="connsiteX43" fmla="*/ 244942 w 245252"/>
                <a:gd name="connsiteY43" fmla="*/ 132560 h 170745"/>
                <a:gd name="connsiteX44" fmla="*/ 239664 w 245252"/>
                <a:gd name="connsiteY44" fmla="*/ 122937 h 170745"/>
                <a:gd name="connsiteX45" fmla="*/ 230351 w 245252"/>
                <a:gd name="connsiteY45" fmla="*/ 115486 h 170745"/>
                <a:gd name="connsiteX46" fmla="*/ 219796 w 245252"/>
                <a:gd name="connsiteY46" fmla="*/ 113623 h 170745"/>
                <a:gd name="connsiteX47" fmla="*/ 203342 w 245252"/>
                <a:gd name="connsiteY47" fmla="*/ 111450 h 170745"/>
                <a:gd name="connsiteX48" fmla="*/ 198064 w 245252"/>
                <a:gd name="connsiteY48" fmla="*/ 83199 h 170745"/>
                <a:gd name="connsiteX49" fmla="*/ 192787 w 245252"/>
                <a:gd name="connsiteY49" fmla="*/ 54638 h 170745"/>
                <a:gd name="connsiteX50" fmla="*/ 185647 w 245252"/>
                <a:gd name="connsiteY50" fmla="*/ 32597 h 170745"/>
                <a:gd name="connsiteX51" fmla="*/ 171987 w 245252"/>
                <a:gd name="connsiteY51" fmla="*/ 14901 h 170745"/>
                <a:gd name="connsiteX52" fmla="*/ 150256 w 245252"/>
                <a:gd name="connsiteY52" fmla="*/ 0 h 170745"/>
                <a:gd name="connsiteX53" fmla="*/ 144978 w 245252"/>
                <a:gd name="connsiteY53" fmla="*/ 10555 h 170745"/>
                <a:gd name="connsiteX54" fmla="*/ 143736 w 245252"/>
                <a:gd name="connsiteY54" fmla="*/ 22042 h 170745"/>
                <a:gd name="connsiteX55" fmla="*/ 150256 w 245252"/>
                <a:gd name="connsiteY55" fmla="*/ 32597 h 170745"/>
                <a:gd name="connsiteX56" fmla="*/ 150256 w 245252"/>
                <a:gd name="connsiteY56" fmla="*/ 40048 h 170745"/>
                <a:gd name="connsiteX57" fmla="*/ 150256 w 245252"/>
                <a:gd name="connsiteY57" fmla="*/ 46256 h 170745"/>
                <a:gd name="connsiteX58" fmla="*/ 149014 w 245252"/>
                <a:gd name="connsiteY58" fmla="*/ 51534 h 170745"/>
                <a:gd name="connsiteX59" fmla="*/ 146841 w 245252"/>
                <a:gd name="connsiteY59" fmla="*/ 56812 h 170745"/>
                <a:gd name="connsiteX60" fmla="*/ 141874 w 245252"/>
                <a:gd name="connsiteY60" fmla="*/ 49361 h 170745"/>
                <a:gd name="connsiteX61" fmla="*/ 134423 w 245252"/>
                <a:gd name="connsiteY61" fmla="*/ 38806 h 170745"/>
                <a:gd name="connsiteX62" fmla="*/ 127283 w 245252"/>
                <a:gd name="connsiteY62" fmla="*/ 24215 h 170745"/>
                <a:gd name="connsiteX63" fmla="*/ 122005 w 245252"/>
                <a:gd name="connsiteY63" fmla="*/ 25457 h 170745"/>
                <a:gd name="connsiteX64" fmla="*/ 115796 w 245252"/>
                <a:gd name="connsiteY64" fmla="*/ 25457 h 170745"/>
                <a:gd name="connsiteX65" fmla="*/ 114555 w 245252"/>
                <a:gd name="connsiteY65" fmla="*/ 27319 h 170745"/>
                <a:gd name="connsiteX66" fmla="*/ 110519 w 245252"/>
                <a:gd name="connsiteY66" fmla="*/ 29492 h 170745"/>
                <a:gd name="connsiteX67" fmla="*/ 108346 w 245252"/>
                <a:gd name="connsiteY67" fmla="*/ 31666 h 170745"/>
                <a:gd name="connsiteX68" fmla="*/ 107414 w 245252"/>
                <a:gd name="connsiteY68" fmla="*/ 36943 h 170745"/>
                <a:gd name="connsiteX69" fmla="*/ 103068 w 245252"/>
                <a:gd name="connsiteY69" fmla="*/ 32597 h 170745"/>
                <a:gd name="connsiteX70" fmla="*/ 99964 w 245252"/>
                <a:gd name="connsiteY70" fmla="*/ 31666 h 170745"/>
                <a:gd name="connsiteX71" fmla="*/ 98101 w 245252"/>
                <a:gd name="connsiteY71" fmla="*/ 27319 h 170745"/>
                <a:gd name="connsiteX72" fmla="*/ 95928 w 245252"/>
                <a:gd name="connsiteY72" fmla="*/ 24215 h 170745"/>
                <a:gd name="connsiteX73" fmla="*/ 93755 w 245252"/>
                <a:gd name="connsiteY73" fmla="*/ 22042 h 170745"/>
                <a:gd name="connsiteX74" fmla="*/ 90650 w 245252"/>
                <a:gd name="connsiteY74" fmla="*/ 20179 h 170745"/>
                <a:gd name="connsiteX75" fmla="*/ 83510 w 245252"/>
                <a:gd name="connsiteY75" fmla="*/ 20179 h 170745"/>
                <a:gd name="connsiteX76" fmla="*/ 72023 w 245252"/>
                <a:gd name="connsiteY76" fmla="*/ 20179 h 170745"/>
                <a:gd name="connsiteX77" fmla="*/ 59295 w 245252"/>
                <a:gd name="connsiteY77" fmla="*/ 20179 h 170745"/>
                <a:gd name="connsiteX78" fmla="*/ 49982 w 245252"/>
                <a:gd name="connsiteY78" fmla="*/ 20179 h 170745"/>
                <a:gd name="connsiteX79" fmla="*/ 49982 w 245252"/>
                <a:gd name="connsiteY79" fmla="*/ 16764 h 170745"/>
                <a:gd name="connsiteX80" fmla="*/ 49050 w 245252"/>
                <a:gd name="connsiteY80" fmla="*/ 14901 h 170745"/>
                <a:gd name="connsiteX81" fmla="*/ 49050 w 245252"/>
                <a:gd name="connsiteY81" fmla="*/ 12728 h 170745"/>
                <a:gd name="connsiteX82" fmla="*/ 49982 w 245252"/>
                <a:gd name="connsiteY82" fmla="*/ 12728 h 170745"/>
                <a:gd name="connsiteX83" fmla="*/ 49982 w 245252"/>
                <a:gd name="connsiteY83" fmla="*/ 10555 h 170745"/>
                <a:gd name="connsiteX84" fmla="*/ 49982 w 245252"/>
                <a:gd name="connsiteY84" fmla="*/ 7451 h 170745"/>
                <a:gd name="connsiteX85" fmla="*/ 46877 w 245252"/>
                <a:gd name="connsiteY85" fmla="*/ 7451 h 170745"/>
                <a:gd name="connsiteX86" fmla="*/ 34459 w 245252"/>
                <a:gd name="connsiteY86" fmla="*/ 5278 h 170745"/>
                <a:gd name="connsiteX87" fmla="*/ 22973 w 245252"/>
                <a:gd name="connsiteY87" fmla="*/ 12728 h 170745"/>
                <a:gd name="connsiteX88" fmla="*/ 14591 w 245252"/>
                <a:gd name="connsiteY88" fmla="*/ 24215 h 170745"/>
                <a:gd name="connsiteX89" fmla="*/ 7451 w 245252"/>
                <a:gd name="connsiteY89" fmla="*/ 36943 h 170745"/>
                <a:gd name="connsiteX90" fmla="*/ 0 w 245252"/>
                <a:gd name="connsiteY90" fmla="*/ 47498 h 170745"/>
                <a:gd name="connsiteX91" fmla="*/ 0 w 245252"/>
                <a:gd name="connsiteY91" fmla="*/ 66125 h 170745"/>
                <a:gd name="connsiteX92" fmla="*/ 3104 w 245252"/>
                <a:gd name="connsiteY92" fmla="*/ 76680 h 1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45252" h="170745">
                  <a:moveTo>
                    <a:pt x="7451" y="86304"/>
                  </a:moveTo>
                  <a:lnTo>
                    <a:pt x="12418" y="96859"/>
                  </a:lnTo>
                  <a:lnTo>
                    <a:pt x="14591" y="108346"/>
                  </a:lnTo>
                  <a:lnTo>
                    <a:pt x="30424" y="108346"/>
                  </a:lnTo>
                  <a:lnTo>
                    <a:pt x="43773" y="108346"/>
                  </a:lnTo>
                  <a:lnTo>
                    <a:pt x="49982" y="108346"/>
                  </a:lnTo>
                  <a:lnTo>
                    <a:pt x="63641" y="110519"/>
                  </a:lnTo>
                  <a:lnTo>
                    <a:pt x="70782" y="111450"/>
                  </a:lnTo>
                  <a:lnTo>
                    <a:pt x="76059" y="115486"/>
                  </a:lnTo>
                  <a:lnTo>
                    <a:pt x="83510" y="120763"/>
                  </a:lnTo>
                  <a:lnTo>
                    <a:pt x="83510" y="125110"/>
                  </a:lnTo>
                  <a:lnTo>
                    <a:pt x="66746" y="126041"/>
                  </a:lnTo>
                  <a:lnTo>
                    <a:pt x="49982" y="128214"/>
                  </a:lnTo>
                  <a:lnTo>
                    <a:pt x="36633" y="132560"/>
                  </a:lnTo>
                  <a:lnTo>
                    <a:pt x="27009" y="140942"/>
                  </a:lnTo>
                  <a:lnTo>
                    <a:pt x="22973" y="140942"/>
                  </a:lnTo>
                  <a:lnTo>
                    <a:pt x="29182" y="152429"/>
                  </a:lnTo>
                  <a:lnTo>
                    <a:pt x="37564" y="157706"/>
                  </a:lnTo>
                  <a:lnTo>
                    <a:pt x="46877" y="159880"/>
                  </a:lnTo>
                  <a:lnTo>
                    <a:pt x="57432" y="161742"/>
                  </a:lnTo>
                  <a:lnTo>
                    <a:pt x="70782" y="164847"/>
                  </a:lnTo>
                  <a:lnTo>
                    <a:pt x="95928" y="172297"/>
                  </a:lnTo>
                  <a:lnTo>
                    <a:pt x="117659" y="172297"/>
                  </a:lnTo>
                  <a:lnTo>
                    <a:pt x="137527" y="169193"/>
                  </a:lnTo>
                  <a:lnTo>
                    <a:pt x="157396" y="162984"/>
                  </a:lnTo>
                  <a:lnTo>
                    <a:pt x="178196" y="159880"/>
                  </a:lnTo>
                  <a:lnTo>
                    <a:pt x="195891" y="161742"/>
                  </a:lnTo>
                  <a:lnTo>
                    <a:pt x="214828" y="169193"/>
                  </a:lnTo>
                  <a:lnTo>
                    <a:pt x="225073" y="169193"/>
                  </a:lnTo>
                  <a:lnTo>
                    <a:pt x="234387" y="167020"/>
                  </a:lnTo>
                  <a:lnTo>
                    <a:pt x="244010" y="164847"/>
                  </a:lnTo>
                  <a:lnTo>
                    <a:pt x="241837" y="159880"/>
                  </a:lnTo>
                  <a:lnTo>
                    <a:pt x="241837" y="157706"/>
                  </a:lnTo>
                  <a:lnTo>
                    <a:pt x="241837" y="154602"/>
                  </a:lnTo>
                  <a:lnTo>
                    <a:pt x="239664" y="154602"/>
                  </a:lnTo>
                  <a:lnTo>
                    <a:pt x="237491" y="152429"/>
                  </a:lnTo>
                  <a:lnTo>
                    <a:pt x="234387" y="148083"/>
                  </a:lnTo>
                  <a:lnTo>
                    <a:pt x="234387" y="140942"/>
                  </a:lnTo>
                  <a:lnTo>
                    <a:pt x="237491" y="142805"/>
                  </a:lnTo>
                  <a:lnTo>
                    <a:pt x="239664" y="144978"/>
                  </a:lnTo>
                  <a:lnTo>
                    <a:pt x="241837" y="147151"/>
                  </a:lnTo>
                  <a:lnTo>
                    <a:pt x="244010" y="148083"/>
                  </a:lnTo>
                  <a:lnTo>
                    <a:pt x="247115" y="148083"/>
                  </a:lnTo>
                  <a:lnTo>
                    <a:pt x="244942" y="132560"/>
                  </a:lnTo>
                  <a:lnTo>
                    <a:pt x="239664" y="122937"/>
                  </a:lnTo>
                  <a:lnTo>
                    <a:pt x="230351" y="115486"/>
                  </a:lnTo>
                  <a:lnTo>
                    <a:pt x="219796" y="113623"/>
                  </a:lnTo>
                  <a:lnTo>
                    <a:pt x="203342" y="111450"/>
                  </a:lnTo>
                  <a:lnTo>
                    <a:pt x="198064" y="83199"/>
                  </a:lnTo>
                  <a:lnTo>
                    <a:pt x="192787" y="54638"/>
                  </a:lnTo>
                  <a:lnTo>
                    <a:pt x="185647" y="32597"/>
                  </a:lnTo>
                  <a:lnTo>
                    <a:pt x="171987" y="14901"/>
                  </a:lnTo>
                  <a:lnTo>
                    <a:pt x="150256" y="0"/>
                  </a:lnTo>
                  <a:lnTo>
                    <a:pt x="144978" y="10555"/>
                  </a:lnTo>
                  <a:lnTo>
                    <a:pt x="143736" y="22042"/>
                  </a:lnTo>
                  <a:lnTo>
                    <a:pt x="150256" y="32597"/>
                  </a:lnTo>
                  <a:lnTo>
                    <a:pt x="150256" y="40048"/>
                  </a:lnTo>
                  <a:lnTo>
                    <a:pt x="150256" y="46256"/>
                  </a:lnTo>
                  <a:lnTo>
                    <a:pt x="149014" y="51534"/>
                  </a:lnTo>
                  <a:lnTo>
                    <a:pt x="146841" y="56812"/>
                  </a:lnTo>
                  <a:lnTo>
                    <a:pt x="141874" y="49361"/>
                  </a:lnTo>
                  <a:lnTo>
                    <a:pt x="134423" y="38806"/>
                  </a:lnTo>
                  <a:lnTo>
                    <a:pt x="127283" y="24215"/>
                  </a:lnTo>
                  <a:lnTo>
                    <a:pt x="122005" y="25457"/>
                  </a:lnTo>
                  <a:lnTo>
                    <a:pt x="115796" y="25457"/>
                  </a:lnTo>
                  <a:lnTo>
                    <a:pt x="114555" y="27319"/>
                  </a:lnTo>
                  <a:lnTo>
                    <a:pt x="110519" y="29492"/>
                  </a:lnTo>
                  <a:lnTo>
                    <a:pt x="108346" y="31666"/>
                  </a:lnTo>
                  <a:lnTo>
                    <a:pt x="107414" y="36943"/>
                  </a:lnTo>
                  <a:lnTo>
                    <a:pt x="103068" y="32597"/>
                  </a:lnTo>
                  <a:lnTo>
                    <a:pt x="99964" y="31666"/>
                  </a:lnTo>
                  <a:lnTo>
                    <a:pt x="98101" y="27319"/>
                  </a:lnTo>
                  <a:lnTo>
                    <a:pt x="95928" y="24215"/>
                  </a:lnTo>
                  <a:lnTo>
                    <a:pt x="93755" y="22042"/>
                  </a:lnTo>
                  <a:lnTo>
                    <a:pt x="90650" y="20179"/>
                  </a:lnTo>
                  <a:lnTo>
                    <a:pt x="83510" y="20179"/>
                  </a:lnTo>
                  <a:lnTo>
                    <a:pt x="72023" y="20179"/>
                  </a:lnTo>
                  <a:lnTo>
                    <a:pt x="59295" y="20179"/>
                  </a:lnTo>
                  <a:lnTo>
                    <a:pt x="49982" y="20179"/>
                  </a:lnTo>
                  <a:lnTo>
                    <a:pt x="49982" y="16764"/>
                  </a:lnTo>
                  <a:lnTo>
                    <a:pt x="49050" y="14901"/>
                  </a:lnTo>
                  <a:lnTo>
                    <a:pt x="49050" y="12728"/>
                  </a:lnTo>
                  <a:lnTo>
                    <a:pt x="49982" y="12728"/>
                  </a:lnTo>
                  <a:lnTo>
                    <a:pt x="49982" y="10555"/>
                  </a:lnTo>
                  <a:lnTo>
                    <a:pt x="49982" y="7451"/>
                  </a:lnTo>
                  <a:lnTo>
                    <a:pt x="46877" y="7451"/>
                  </a:lnTo>
                  <a:lnTo>
                    <a:pt x="34459" y="5278"/>
                  </a:lnTo>
                  <a:lnTo>
                    <a:pt x="22973" y="12728"/>
                  </a:lnTo>
                  <a:lnTo>
                    <a:pt x="14591" y="24215"/>
                  </a:lnTo>
                  <a:lnTo>
                    <a:pt x="7451" y="36943"/>
                  </a:lnTo>
                  <a:lnTo>
                    <a:pt x="0" y="47498"/>
                  </a:lnTo>
                  <a:lnTo>
                    <a:pt x="0" y="66125"/>
                  </a:lnTo>
                  <a:lnTo>
                    <a:pt x="3104" y="7668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6" name="Freeform: Shape 95">
              <a:extLst>
                <a:ext uri="{FF2B5EF4-FFF2-40B4-BE49-F238E27FC236}">
                  <a16:creationId xmlns:a16="http://schemas.microsoft.com/office/drawing/2014/main" id="{731E3153-540E-46E1-A74A-61704DBF7972}"/>
                </a:ext>
              </a:extLst>
            </p:cNvPr>
            <p:cNvSpPr/>
            <p:nvPr/>
          </p:nvSpPr>
          <p:spPr>
            <a:xfrm>
              <a:off x="2687161" y="4573956"/>
              <a:ext cx="37253" cy="27940"/>
            </a:xfrm>
            <a:custGeom>
              <a:avLst/>
              <a:gdLst>
                <a:gd name="connsiteX0" fmla="*/ 32286 w 37253"/>
                <a:gd name="connsiteY0" fmla="*/ 23283 h 27940"/>
                <a:gd name="connsiteX1" fmla="*/ 36322 w 37253"/>
                <a:gd name="connsiteY1" fmla="*/ 23283 h 27940"/>
                <a:gd name="connsiteX2" fmla="*/ 39737 w 37253"/>
                <a:gd name="connsiteY2" fmla="*/ 19869 h 27940"/>
                <a:gd name="connsiteX3" fmla="*/ 30113 w 37253"/>
                <a:gd name="connsiteY3" fmla="*/ 8382 h 27940"/>
                <a:gd name="connsiteX4" fmla="*/ 17695 w 37253"/>
                <a:gd name="connsiteY4" fmla="*/ 3104 h 27940"/>
                <a:gd name="connsiteX5" fmla="*/ 0 w 37253"/>
                <a:gd name="connsiteY5" fmla="*/ 0 h 27940"/>
                <a:gd name="connsiteX6" fmla="*/ 0 w 37253"/>
                <a:gd name="connsiteY6" fmla="*/ 7451 h 27940"/>
                <a:gd name="connsiteX7" fmla="*/ 0 w 37253"/>
                <a:gd name="connsiteY7" fmla="*/ 10555 h 27940"/>
                <a:gd name="connsiteX8" fmla="*/ 3104 w 37253"/>
                <a:gd name="connsiteY8" fmla="*/ 14901 h 27940"/>
                <a:gd name="connsiteX9" fmla="*/ 5278 w 37253"/>
                <a:gd name="connsiteY9" fmla="*/ 15833 h 27940"/>
                <a:gd name="connsiteX10" fmla="*/ 10555 w 37253"/>
                <a:gd name="connsiteY10" fmla="*/ 18006 h 27940"/>
                <a:gd name="connsiteX11" fmla="*/ 14591 w 37253"/>
                <a:gd name="connsiteY11" fmla="*/ 22042 h 27940"/>
                <a:gd name="connsiteX12" fmla="*/ 19869 w 37253"/>
                <a:gd name="connsiteY12" fmla="*/ 25146 h 27940"/>
                <a:gd name="connsiteX13" fmla="*/ 22973 w 37253"/>
                <a:gd name="connsiteY13" fmla="*/ 29492 h 27940"/>
                <a:gd name="connsiteX14" fmla="*/ 29182 w 37253"/>
                <a:gd name="connsiteY14" fmla="*/ 27319 h 27940"/>
                <a:gd name="connsiteX15" fmla="*/ 30113 w 37253"/>
                <a:gd name="connsiteY15" fmla="*/ 251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253" h="27940">
                  <a:moveTo>
                    <a:pt x="32286" y="23283"/>
                  </a:moveTo>
                  <a:lnTo>
                    <a:pt x="36322" y="23283"/>
                  </a:lnTo>
                  <a:lnTo>
                    <a:pt x="39737" y="19869"/>
                  </a:lnTo>
                  <a:lnTo>
                    <a:pt x="30113" y="8382"/>
                  </a:lnTo>
                  <a:lnTo>
                    <a:pt x="17695" y="3104"/>
                  </a:lnTo>
                  <a:lnTo>
                    <a:pt x="0" y="0"/>
                  </a:lnTo>
                  <a:lnTo>
                    <a:pt x="0" y="7451"/>
                  </a:lnTo>
                  <a:lnTo>
                    <a:pt x="0" y="10555"/>
                  </a:lnTo>
                  <a:lnTo>
                    <a:pt x="3104" y="14901"/>
                  </a:lnTo>
                  <a:lnTo>
                    <a:pt x="5278" y="15833"/>
                  </a:lnTo>
                  <a:lnTo>
                    <a:pt x="10555" y="18006"/>
                  </a:lnTo>
                  <a:lnTo>
                    <a:pt x="14591" y="22042"/>
                  </a:lnTo>
                  <a:lnTo>
                    <a:pt x="19869" y="25146"/>
                  </a:lnTo>
                  <a:lnTo>
                    <a:pt x="22973" y="29492"/>
                  </a:lnTo>
                  <a:lnTo>
                    <a:pt x="29182" y="27319"/>
                  </a:lnTo>
                  <a:lnTo>
                    <a:pt x="30113" y="2514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7" name="Freeform: Shape 96">
              <a:extLst>
                <a:ext uri="{FF2B5EF4-FFF2-40B4-BE49-F238E27FC236}">
                  <a16:creationId xmlns:a16="http://schemas.microsoft.com/office/drawing/2014/main" id="{0D3DD96D-CD2B-4B7D-A56A-11366CB8AE61}"/>
                </a:ext>
              </a:extLst>
            </p:cNvPr>
            <p:cNvSpPr/>
            <p:nvPr/>
          </p:nvSpPr>
          <p:spPr>
            <a:xfrm>
              <a:off x="3878341" y="4529873"/>
              <a:ext cx="93134" cy="86925"/>
            </a:xfrm>
            <a:custGeom>
              <a:avLst/>
              <a:gdLst>
                <a:gd name="connsiteX0" fmla="*/ 60226 w 93133"/>
                <a:gd name="connsiteY0" fmla="*/ 29492 h 86924"/>
                <a:gd name="connsiteX1" fmla="*/ 39427 w 93133"/>
                <a:gd name="connsiteY1" fmla="*/ 29492 h 86924"/>
                <a:gd name="connsiteX2" fmla="*/ 39427 w 93133"/>
                <a:gd name="connsiteY2" fmla="*/ 22042 h 86924"/>
                <a:gd name="connsiteX3" fmla="*/ 39427 w 93133"/>
                <a:gd name="connsiteY3" fmla="*/ 15833 h 86924"/>
                <a:gd name="connsiteX4" fmla="*/ 38495 w 93133"/>
                <a:gd name="connsiteY4" fmla="*/ 12728 h 86924"/>
                <a:gd name="connsiteX5" fmla="*/ 36322 w 93133"/>
                <a:gd name="connsiteY5" fmla="*/ 8382 h 86924"/>
                <a:gd name="connsiteX6" fmla="*/ 36322 w 93133"/>
                <a:gd name="connsiteY6" fmla="*/ 0 h 86924"/>
                <a:gd name="connsiteX7" fmla="*/ 24836 w 93133"/>
                <a:gd name="connsiteY7" fmla="*/ 10555 h 86924"/>
                <a:gd name="connsiteX8" fmla="*/ 17695 w 93133"/>
                <a:gd name="connsiteY8" fmla="*/ 25146 h 86924"/>
                <a:gd name="connsiteX9" fmla="*/ 10245 w 93133"/>
                <a:gd name="connsiteY9" fmla="*/ 40048 h 86924"/>
                <a:gd name="connsiteX10" fmla="*/ 0 w 93133"/>
                <a:gd name="connsiteY10" fmla="*/ 52465 h 86924"/>
                <a:gd name="connsiteX11" fmla="*/ 3104 w 93133"/>
                <a:gd name="connsiteY11" fmla="*/ 56812 h 86924"/>
                <a:gd name="connsiteX12" fmla="*/ 7140 w 93133"/>
                <a:gd name="connsiteY12" fmla="*/ 58985 h 86924"/>
                <a:gd name="connsiteX13" fmla="*/ 9313 w 93133"/>
                <a:gd name="connsiteY13" fmla="*/ 58985 h 86924"/>
                <a:gd name="connsiteX14" fmla="*/ 12418 w 93133"/>
                <a:gd name="connsiteY14" fmla="*/ 59916 h 86924"/>
                <a:gd name="connsiteX15" fmla="*/ 16454 w 93133"/>
                <a:gd name="connsiteY15" fmla="*/ 59916 h 86924"/>
                <a:gd name="connsiteX16" fmla="*/ 19558 w 93133"/>
                <a:gd name="connsiteY16" fmla="*/ 62089 h 86924"/>
                <a:gd name="connsiteX17" fmla="*/ 24836 w 93133"/>
                <a:gd name="connsiteY17" fmla="*/ 63952 h 86924"/>
                <a:gd name="connsiteX18" fmla="*/ 27009 w 93133"/>
                <a:gd name="connsiteY18" fmla="*/ 69229 h 86924"/>
                <a:gd name="connsiteX19" fmla="*/ 29182 w 93133"/>
                <a:gd name="connsiteY19" fmla="*/ 73576 h 86924"/>
                <a:gd name="connsiteX20" fmla="*/ 31045 w 93133"/>
                <a:gd name="connsiteY20" fmla="*/ 76680 h 86924"/>
                <a:gd name="connsiteX21" fmla="*/ 29182 w 93133"/>
                <a:gd name="connsiteY21" fmla="*/ 81026 h 86924"/>
                <a:gd name="connsiteX22" fmla="*/ 29182 w 93133"/>
                <a:gd name="connsiteY22" fmla="*/ 84131 h 86924"/>
                <a:gd name="connsiteX23" fmla="*/ 29182 w 93133"/>
                <a:gd name="connsiteY23" fmla="*/ 89408 h 86924"/>
                <a:gd name="connsiteX24" fmla="*/ 43773 w 93133"/>
                <a:gd name="connsiteY24" fmla="*/ 84131 h 86924"/>
                <a:gd name="connsiteX25" fmla="*/ 54018 w 93133"/>
                <a:gd name="connsiteY25" fmla="*/ 74507 h 86924"/>
                <a:gd name="connsiteX26" fmla="*/ 60226 w 93133"/>
                <a:gd name="connsiteY26" fmla="*/ 59916 h 86924"/>
                <a:gd name="connsiteX27" fmla="*/ 65504 w 93133"/>
                <a:gd name="connsiteY27" fmla="*/ 63952 h 86924"/>
                <a:gd name="connsiteX28" fmla="*/ 68608 w 93133"/>
                <a:gd name="connsiteY28" fmla="*/ 66125 h 86924"/>
                <a:gd name="connsiteX29" fmla="*/ 72955 w 93133"/>
                <a:gd name="connsiteY29" fmla="*/ 69229 h 86924"/>
                <a:gd name="connsiteX30" fmla="*/ 72955 w 93133"/>
                <a:gd name="connsiteY30" fmla="*/ 71403 h 86924"/>
                <a:gd name="connsiteX31" fmla="*/ 72955 w 93133"/>
                <a:gd name="connsiteY31" fmla="*/ 74507 h 86924"/>
                <a:gd name="connsiteX32" fmla="*/ 72955 w 93133"/>
                <a:gd name="connsiteY32" fmla="*/ 81026 h 86924"/>
                <a:gd name="connsiteX33" fmla="*/ 72955 w 93133"/>
                <a:gd name="connsiteY33" fmla="*/ 86304 h 86924"/>
                <a:gd name="connsiteX34" fmla="*/ 77922 w 93133"/>
                <a:gd name="connsiteY34" fmla="*/ 84131 h 86924"/>
                <a:gd name="connsiteX35" fmla="*/ 83199 w 93133"/>
                <a:gd name="connsiteY35" fmla="*/ 84131 h 86924"/>
                <a:gd name="connsiteX36" fmla="*/ 85373 w 93133"/>
                <a:gd name="connsiteY36" fmla="*/ 84131 h 86924"/>
                <a:gd name="connsiteX37" fmla="*/ 87546 w 93133"/>
                <a:gd name="connsiteY37" fmla="*/ 81958 h 86924"/>
                <a:gd name="connsiteX38" fmla="*/ 89408 w 93133"/>
                <a:gd name="connsiteY38" fmla="*/ 81026 h 86924"/>
                <a:gd name="connsiteX39" fmla="*/ 92513 w 93133"/>
                <a:gd name="connsiteY39" fmla="*/ 76680 h 86924"/>
                <a:gd name="connsiteX40" fmla="*/ 94686 w 93133"/>
                <a:gd name="connsiteY40" fmla="*/ 74507 h 86924"/>
                <a:gd name="connsiteX41" fmla="*/ 94686 w 93133"/>
                <a:gd name="connsiteY41" fmla="*/ 73576 h 86924"/>
                <a:gd name="connsiteX42" fmla="*/ 95617 w 93133"/>
                <a:gd name="connsiteY42" fmla="*/ 71403 h 86924"/>
                <a:gd name="connsiteX43" fmla="*/ 95617 w 93133"/>
                <a:gd name="connsiteY43" fmla="*/ 69229 h 86924"/>
                <a:gd name="connsiteX44" fmla="*/ 77922 w 93133"/>
                <a:gd name="connsiteY44" fmla="*/ 49361 h 8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133" h="86924">
                  <a:moveTo>
                    <a:pt x="60226" y="29492"/>
                  </a:moveTo>
                  <a:lnTo>
                    <a:pt x="39427" y="29492"/>
                  </a:lnTo>
                  <a:lnTo>
                    <a:pt x="39427" y="22042"/>
                  </a:lnTo>
                  <a:lnTo>
                    <a:pt x="39427" y="15833"/>
                  </a:lnTo>
                  <a:lnTo>
                    <a:pt x="38495" y="12728"/>
                  </a:lnTo>
                  <a:lnTo>
                    <a:pt x="36322" y="8382"/>
                  </a:lnTo>
                  <a:lnTo>
                    <a:pt x="36322" y="0"/>
                  </a:lnTo>
                  <a:lnTo>
                    <a:pt x="24836" y="10555"/>
                  </a:lnTo>
                  <a:lnTo>
                    <a:pt x="17695" y="25146"/>
                  </a:lnTo>
                  <a:lnTo>
                    <a:pt x="10245" y="40048"/>
                  </a:lnTo>
                  <a:lnTo>
                    <a:pt x="0" y="52465"/>
                  </a:lnTo>
                  <a:lnTo>
                    <a:pt x="3104" y="56812"/>
                  </a:lnTo>
                  <a:lnTo>
                    <a:pt x="7140" y="58985"/>
                  </a:lnTo>
                  <a:lnTo>
                    <a:pt x="9313" y="58985"/>
                  </a:lnTo>
                  <a:lnTo>
                    <a:pt x="12418" y="59916"/>
                  </a:lnTo>
                  <a:lnTo>
                    <a:pt x="16454" y="59916"/>
                  </a:lnTo>
                  <a:lnTo>
                    <a:pt x="19558" y="62089"/>
                  </a:lnTo>
                  <a:lnTo>
                    <a:pt x="24836" y="63952"/>
                  </a:lnTo>
                  <a:lnTo>
                    <a:pt x="27009" y="69229"/>
                  </a:lnTo>
                  <a:lnTo>
                    <a:pt x="29182" y="73576"/>
                  </a:lnTo>
                  <a:lnTo>
                    <a:pt x="31045" y="76680"/>
                  </a:lnTo>
                  <a:lnTo>
                    <a:pt x="29182" y="81026"/>
                  </a:lnTo>
                  <a:lnTo>
                    <a:pt x="29182" y="84131"/>
                  </a:lnTo>
                  <a:lnTo>
                    <a:pt x="29182" y="89408"/>
                  </a:lnTo>
                  <a:lnTo>
                    <a:pt x="43773" y="84131"/>
                  </a:lnTo>
                  <a:lnTo>
                    <a:pt x="54018" y="74507"/>
                  </a:lnTo>
                  <a:lnTo>
                    <a:pt x="60226" y="59916"/>
                  </a:lnTo>
                  <a:lnTo>
                    <a:pt x="65504" y="63952"/>
                  </a:lnTo>
                  <a:lnTo>
                    <a:pt x="68608" y="66125"/>
                  </a:lnTo>
                  <a:lnTo>
                    <a:pt x="72955" y="69229"/>
                  </a:lnTo>
                  <a:lnTo>
                    <a:pt x="72955" y="71403"/>
                  </a:lnTo>
                  <a:lnTo>
                    <a:pt x="72955" y="74507"/>
                  </a:lnTo>
                  <a:lnTo>
                    <a:pt x="72955" y="81026"/>
                  </a:lnTo>
                  <a:lnTo>
                    <a:pt x="72955" y="86304"/>
                  </a:lnTo>
                  <a:lnTo>
                    <a:pt x="77922" y="84131"/>
                  </a:lnTo>
                  <a:lnTo>
                    <a:pt x="83199" y="84131"/>
                  </a:lnTo>
                  <a:lnTo>
                    <a:pt x="85373" y="84131"/>
                  </a:lnTo>
                  <a:lnTo>
                    <a:pt x="87546" y="81958"/>
                  </a:lnTo>
                  <a:lnTo>
                    <a:pt x="89408" y="81026"/>
                  </a:lnTo>
                  <a:lnTo>
                    <a:pt x="92513" y="76680"/>
                  </a:lnTo>
                  <a:lnTo>
                    <a:pt x="94686" y="74507"/>
                  </a:lnTo>
                  <a:lnTo>
                    <a:pt x="94686" y="73576"/>
                  </a:lnTo>
                  <a:lnTo>
                    <a:pt x="95617" y="71403"/>
                  </a:lnTo>
                  <a:lnTo>
                    <a:pt x="95617" y="69229"/>
                  </a:lnTo>
                  <a:lnTo>
                    <a:pt x="77922" y="4936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8" name="Freeform: Shape 97">
              <a:extLst>
                <a:ext uri="{FF2B5EF4-FFF2-40B4-BE49-F238E27FC236}">
                  <a16:creationId xmlns:a16="http://schemas.microsoft.com/office/drawing/2014/main" id="{DAFABB2F-4C24-47FA-B31F-29428D30488A}"/>
                </a:ext>
              </a:extLst>
            </p:cNvPr>
            <p:cNvSpPr/>
            <p:nvPr/>
          </p:nvSpPr>
          <p:spPr>
            <a:xfrm>
              <a:off x="4263915" y="4941524"/>
              <a:ext cx="93134" cy="111760"/>
            </a:xfrm>
            <a:custGeom>
              <a:avLst/>
              <a:gdLst>
                <a:gd name="connsiteX0" fmla="*/ 54018 w 93133"/>
                <a:gd name="connsiteY0" fmla="*/ 51534 h 111760"/>
                <a:gd name="connsiteX1" fmla="*/ 53086 w 93133"/>
                <a:gd name="connsiteY1" fmla="*/ 39116 h 111760"/>
                <a:gd name="connsiteX2" fmla="*/ 50913 w 93133"/>
                <a:gd name="connsiteY2" fmla="*/ 28561 h 111760"/>
                <a:gd name="connsiteX3" fmla="*/ 50913 w 93133"/>
                <a:gd name="connsiteY3" fmla="*/ 14901 h 111760"/>
                <a:gd name="connsiteX4" fmla="*/ 50913 w 93133"/>
                <a:gd name="connsiteY4" fmla="*/ 0 h 111760"/>
                <a:gd name="connsiteX5" fmla="*/ 39427 w 93133"/>
                <a:gd name="connsiteY5" fmla="*/ 0 h 111760"/>
                <a:gd name="connsiteX6" fmla="*/ 29182 w 93133"/>
                <a:gd name="connsiteY6" fmla="*/ 24215 h 111760"/>
                <a:gd name="connsiteX7" fmla="*/ 21731 w 93133"/>
                <a:gd name="connsiteY7" fmla="*/ 48430 h 111760"/>
                <a:gd name="connsiteX8" fmla="*/ 10245 w 93133"/>
                <a:gd name="connsiteY8" fmla="*/ 70471 h 111760"/>
                <a:gd name="connsiteX9" fmla="*/ 0 w 93133"/>
                <a:gd name="connsiteY9" fmla="*/ 85062 h 111760"/>
                <a:gd name="connsiteX10" fmla="*/ 4036 w 93133"/>
                <a:gd name="connsiteY10" fmla="*/ 88477 h 111760"/>
                <a:gd name="connsiteX11" fmla="*/ 9313 w 93133"/>
                <a:gd name="connsiteY11" fmla="*/ 90340 h 111760"/>
                <a:gd name="connsiteX12" fmla="*/ 14591 w 93133"/>
                <a:gd name="connsiteY12" fmla="*/ 90340 h 111760"/>
                <a:gd name="connsiteX13" fmla="*/ 19558 w 93133"/>
                <a:gd name="connsiteY13" fmla="*/ 92513 h 111760"/>
                <a:gd name="connsiteX14" fmla="*/ 23904 w 93133"/>
                <a:gd name="connsiteY14" fmla="*/ 92513 h 111760"/>
                <a:gd name="connsiteX15" fmla="*/ 27009 w 93133"/>
                <a:gd name="connsiteY15" fmla="*/ 92513 h 111760"/>
                <a:gd name="connsiteX16" fmla="*/ 36322 w 93133"/>
                <a:gd name="connsiteY16" fmla="*/ 92513 h 111760"/>
                <a:gd name="connsiteX17" fmla="*/ 41600 w 93133"/>
                <a:gd name="connsiteY17" fmla="*/ 92513 h 111760"/>
                <a:gd name="connsiteX18" fmla="*/ 45635 w 93133"/>
                <a:gd name="connsiteY18" fmla="*/ 94686 h 111760"/>
                <a:gd name="connsiteX19" fmla="*/ 46877 w 93133"/>
                <a:gd name="connsiteY19" fmla="*/ 95617 h 111760"/>
                <a:gd name="connsiteX20" fmla="*/ 46877 w 93133"/>
                <a:gd name="connsiteY20" fmla="*/ 97790 h 111760"/>
                <a:gd name="connsiteX21" fmla="*/ 46877 w 93133"/>
                <a:gd name="connsiteY21" fmla="*/ 103068 h 111760"/>
                <a:gd name="connsiteX22" fmla="*/ 46877 w 93133"/>
                <a:gd name="connsiteY22" fmla="*/ 108346 h 111760"/>
                <a:gd name="connsiteX23" fmla="*/ 56191 w 93133"/>
                <a:gd name="connsiteY23" fmla="*/ 103068 h 111760"/>
                <a:gd name="connsiteX24" fmla="*/ 63331 w 93133"/>
                <a:gd name="connsiteY24" fmla="*/ 95617 h 111760"/>
                <a:gd name="connsiteX25" fmla="*/ 70782 w 93133"/>
                <a:gd name="connsiteY25" fmla="*/ 88477 h 111760"/>
                <a:gd name="connsiteX26" fmla="*/ 74817 w 93133"/>
                <a:gd name="connsiteY26" fmla="*/ 88477 h 111760"/>
                <a:gd name="connsiteX27" fmla="*/ 74817 w 93133"/>
                <a:gd name="connsiteY27" fmla="*/ 92513 h 111760"/>
                <a:gd name="connsiteX28" fmla="*/ 74817 w 93133"/>
                <a:gd name="connsiteY28" fmla="*/ 95617 h 111760"/>
                <a:gd name="connsiteX29" fmla="*/ 72955 w 93133"/>
                <a:gd name="connsiteY29" fmla="*/ 97790 h 111760"/>
                <a:gd name="connsiteX30" fmla="*/ 72955 w 93133"/>
                <a:gd name="connsiteY30" fmla="*/ 99964 h 111760"/>
                <a:gd name="connsiteX31" fmla="*/ 70782 w 93133"/>
                <a:gd name="connsiteY31" fmla="*/ 100895 h 111760"/>
                <a:gd name="connsiteX32" fmla="*/ 70782 w 93133"/>
                <a:gd name="connsiteY32" fmla="*/ 108346 h 111760"/>
                <a:gd name="connsiteX33" fmla="*/ 74817 w 93133"/>
                <a:gd name="connsiteY33" fmla="*/ 107104 h 111760"/>
                <a:gd name="connsiteX34" fmla="*/ 76059 w 93133"/>
                <a:gd name="connsiteY34" fmla="*/ 107104 h 111760"/>
                <a:gd name="connsiteX35" fmla="*/ 76059 w 93133"/>
                <a:gd name="connsiteY35" fmla="*/ 105241 h 111760"/>
                <a:gd name="connsiteX36" fmla="*/ 77922 w 93133"/>
                <a:gd name="connsiteY36" fmla="*/ 105241 h 111760"/>
                <a:gd name="connsiteX37" fmla="*/ 80095 w 93133"/>
                <a:gd name="connsiteY37" fmla="*/ 100895 h 111760"/>
                <a:gd name="connsiteX38" fmla="*/ 80095 w 93133"/>
                <a:gd name="connsiteY38" fmla="*/ 103068 h 111760"/>
                <a:gd name="connsiteX39" fmla="*/ 82268 w 93133"/>
                <a:gd name="connsiteY39" fmla="*/ 105241 h 111760"/>
                <a:gd name="connsiteX40" fmla="*/ 82268 w 93133"/>
                <a:gd name="connsiteY40" fmla="*/ 107104 h 111760"/>
                <a:gd name="connsiteX41" fmla="*/ 82268 w 93133"/>
                <a:gd name="connsiteY41" fmla="*/ 108346 h 111760"/>
                <a:gd name="connsiteX42" fmla="*/ 83200 w 93133"/>
                <a:gd name="connsiteY42" fmla="*/ 112381 h 111760"/>
                <a:gd name="connsiteX43" fmla="*/ 87546 w 93133"/>
                <a:gd name="connsiteY43" fmla="*/ 112381 h 111760"/>
                <a:gd name="connsiteX44" fmla="*/ 89408 w 93133"/>
                <a:gd name="connsiteY44" fmla="*/ 99964 h 111760"/>
                <a:gd name="connsiteX45" fmla="*/ 92513 w 93133"/>
                <a:gd name="connsiteY45" fmla="*/ 87235 h 111760"/>
                <a:gd name="connsiteX46" fmla="*/ 94686 w 93133"/>
                <a:gd name="connsiteY46" fmla="*/ 75749 h 111760"/>
                <a:gd name="connsiteX47" fmla="*/ 92513 w 93133"/>
                <a:gd name="connsiteY47" fmla="*/ 73576 h 111760"/>
                <a:gd name="connsiteX48" fmla="*/ 90650 w 93133"/>
                <a:gd name="connsiteY48" fmla="*/ 73576 h 111760"/>
                <a:gd name="connsiteX49" fmla="*/ 89408 w 93133"/>
                <a:gd name="connsiteY49" fmla="*/ 73576 h 111760"/>
                <a:gd name="connsiteX50" fmla="*/ 87546 w 93133"/>
                <a:gd name="connsiteY50" fmla="*/ 73576 h 111760"/>
                <a:gd name="connsiteX51" fmla="*/ 85373 w 93133"/>
                <a:gd name="connsiteY51" fmla="*/ 73576 h 111760"/>
                <a:gd name="connsiteX52" fmla="*/ 83200 w 93133"/>
                <a:gd name="connsiteY52" fmla="*/ 72644 h 111760"/>
                <a:gd name="connsiteX53" fmla="*/ 74817 w 93133"/>
                <a:gd name="connsiteY53" fmla="*/ 72644 h 111760"/>
                <a:gd name="connsiteX54" fmla="*/ 74817 w 93133"/>
                <a:gd name="connsiteY54" fmla="*/ 51534 h 11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3133" h="111760">
                  <a:moveTo>
                    <a:pt x="54018" y="51534"/>
                  </a:moveTo>
                  <a:lnTo>
                    <a:pt x="53086" y="39116"/>
                  </a:lnTo>
                  <a:lnTo>
                    <a:pt x="50913" y="28561"/>
                  </a:lnTo>
                  <a:lnTo>
                    <a:pt x="50913" y="14901"/>
                  </a:lnTo>
                  <a:lnTo>
                    <a:pt x="50913" y="0"/>
                  </a:lnTo>
                  <a:lnTo>
                    <a:pt x="39427" y="0"/>
                  </a:lnTo>
                  <a:lnTo>
                    <a:pt x="29182" y="24215"/>
                  </a:lnTo>
                  <a:lnTo>
                    <a:pt x="21731" y="48430"/>
                  </a:lnTo>
                  <a:lnTo>
                    <a:pt x="10245" y="70471"/>
                  </a:lnTo>
                  <a:lnTo>
                    <a:pt x="0" y="85062"/>
                  </a:lnTo>
                  <a:lnTo>
                    <a:pt x="4036" y="88477"/>
                  </a:lnTo>
                  <a:lnTo>
                    <a:pt x="9313" y="90340"/>
                  </a:lnTo>
                  <a:lnTo>
                    <a:pt x="14591" y="90340"/>
                  </a:lnTo>
                  <a:lnTo>
                    <a:pt x="19558" y="92513"/>
                  </a:lnTo>
                  <a:lnTo>
                    <a:pt x="23904" y="92513"/>
                  </a:lnTo>
                  <a:lnTo>
                    <a:pt x="27009" y="92513"/>
                  </a:lnTo>
                  <a:lnTo>
                    <a:pt x="36322" y="92513"/>
                  </a:lnTo>
                  <a:lnTo>
                    <a:pt x="41600" y="92513"/>
                  </a:lnTo>
                  <a:lnTo>
                    <a:pt x="45635" y="94686"/>
                  </a:lnTo>
                  <a:lnTo>
                    <a:pt x="46877" y="95617"/>
                  </a:lnTo>
                  <a:lnTo>
                    <a:pt x="46877" y="97790"/>
                  </a:lnTo>
                  <a:lnTo>
                    <a:pt x="46877" y="103068"/>
                  </a:lnTo>
                  <a:lnTo>
                    <a:pt x="46877" y="108346"/>
                  </a:lnTo>
                  <a:lnTo>
                    <a:pt x="56191" y="103068"/>
                  </a:lnTo>
                  <a:lnTo>
                    <a:pt x="63331" y="95617"/>
                  </a:lnTo>
                  <a:lnTo>
                    <a:pt x="70782" y="88477"/>
                  </a:lnTo>
                  <a:lnTo>
                    <a:pt x="74817" y="88477"/>
                  </a:lnTo>
                  <a:lnTo>
                    <a:pt x="74817" y="92513"/>
                  </a:lnTo>
                  <a:lnTo>
                    <a:pt x="74817" y="95617"/>
                  </a:lnTo>
                  <a:lnTo>
                    <a:pt x="72955" y="97790"/>
                  </a:lnTo>
                  <a:lnTo>
                    <a:pt x="72955" y="99964"/>
                  </a:lnTo>
                  <a:lnTo>
                    <a:pt x="70782" y="100895"/>
                  </a:lnTo>
                  <a:lnTo>
                    <a:pt x="70782" y="108346"/>
                  </a:lnTo>
                  <a:lnTo>
                    <a:pt x="74817" y="107104"/>
                  </a:lnTo>
                  <a:lnTo>
                    <a:pt x="76059" y="107104"/>
                  </a:lnTo>
                  <a:lnTo>
                    <a:pt x="76059" y="105241"/>
                  </a:lnTo>
                  <a:lnTo>
                    <a:pt x="77922" y="105241"/>
                  </a:lnTo>
                  <a:lnTo>
                    <a:pt x="80095" y="100895"/>
                  </a:lnTo>
                  <a:lnTo>
                    <a:pt x="80095" y="103068"/>
                  </a:lnTo>
                  <a:lnTo>
                    <a:pt x="82268" y="105241"/>
                  </a:lnTo>
                  <a:lnTo>
                    <a:pt x="82268" y="107104"/>
                  </a:lnTo>
                  <a:lnTo>
                    <a:pt x="82268" y="108346"/>
                  </a:lnTo>
                  <a:lnTo>
                    <a:pt x="83200" y="112381"/>
                  </a:lnTo>
                  <a:lnTo>
                    <a:pt x="87546" y="112381"/>
                  </a:lnTo>
                  <a:lnTo>
                    <a:pt x="89408" y="99964"/>
                  </a:lnTo>
                  <a:lnTo>
                    <a:pt x="92513" y="87235"/>
                  </a:lnTo>
                  <a:lnTo>
                    <a:pt x="94686" y="75749"/>
                  </a:lnTo>
                  <a:lnTo>
                    <a:pt x="92513" y="73576"/>
                  </a:lnTo>
                  <a:lnTo>
                    <a:pt x="90650" y="73576"/>
                  </a:lnTo>
                  <a:lnTo>
                    <a:pt x="89408" y="73576"/>
                  </a:lnTo>
                  <a:lnTo>
                    <a:pt x="87546" y="73576"/>
                  </a:lnTo>
                  <a:lnTo>
                    <a:pt x="85373" y="73576"/>
                  </a:lnTo>
                  <a:lnTo>
                    <a:pt x="83200" y="72644"/>
                  </a:lnTo>
                  <a:lnTo>
                    <a:pt x="74817" y="72644"/>
                  </a:lnTo>
                  <a:lnTo>
                    <a:pt x="74817" y="5153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9" name="Freeform: Shape 98">
              <a:extLst>
                <a:ext uri="{FF2B5EF4-FFF2-40B4-BE49-F238E27FC236}">
                  <a16:creationId xmlns:a16="http://schemas.microsoft.com/office/drawing/2014/main" id="{99C9CA1B-6C35-48CA-860D-0DF5482AEB7E}"/>
                </a:ext>
              </a:extLst>
            </p:cNvPr>
            <p:cNvSpPr/>
            <p:nvPr/>
          </p:nvSpPr>
          <p:spPr>
            <a:xfrm>
              <a:off x="4034496" y="4432083"/>
              <a:ext cx="27940" cy="40358"/>
            </a:xfrm>
            <a:custGeom>
              <a:avLst/>
              <a:gdLst>
                <a:gd name="connsiteX0" fmla="*/ 4346 w 27940"/>
                <a:gd name="connsiteY0" fmla="*/ 42221 h 40357"/>
                <a:gd name="connsiteX1" fmla="*/ 12418 w 27940"/>
                <a:gd name="connsiteY1" fmla="*/ 40979 h 40357"/>
                <a:gd name="connsiteX2" fmla="*/ 18937 w 27940"/>
                <a:gd name="connsiteY2" fmla="*/ 40979 h 40357"/>
                <a:gd name="connsiteX3" fmla="*/ 23904 w 27940"/>
                <a:gd name="connsiteY3" fmla="*/ 39116 h 40357"/>
                <a:gd name="connsiteX4" fmla="*/ 29182 w 27940"/>
                <a:gd name="connsiteY4" fmla="*/ 36943 h 40357"/>
                <a:gd name="connsiteX5" fmla="*/ 27009 w 27940"/>
                <a:gd name="connsiteY5" fmla="*/ 29492 h 40357"/>
                <a:gd name="connsiteX6" fmla="*/ 26077 w 27940"/>
                <a:gd name="connsiteY6" fmla="*/ 24215 h 40357"/>
                <a:gd name="connsiteX7" fmla="*/ 23904 w 27940"/>
                <a:gd name="connsiteY7" fmla="*/ 18937 h 40357"/>
                <a:gd name="connsiteX8" fmla="*/ 19869 w 27940"/>
                <a:gd name="connsiteY8" fmla="*/ 12728 h 40357"/>
                <a:gd name="connsiteX9" fmla="*/ 18937 w 27940"/>
                <a:gd name="connsiteY9" fmla="*/ 9624 h 40357"/>
                <a:gd name="connsiteX10" fmla="*/ 18937 w 27940"/>
                <a:gd name="connsiteY10" fmla="*/ 7451 h 40357"/>
                <a:gd name="connsiteX11" fmla="*/ 18937 w 27940"/>
                <a:gd name="connsiteY11" fmla="*/ 5278 h 40357"/>
                <a:gd name="connsiteX12" fmla="*/ 16764 w 27940"/>
                <a:gd name="connsiteY12" fmla="*/ 4346 h 40357"/>
                <a:gd name="connsiteX13" fmla="*/ 14591 w 27940"/>
                <a:gd name="connsiteY13" fmla="*/ 4346 h 40357"/>
                <a:gd name="connsiteX14" fmla="*/ 12418 w 27940"/>
                <a:gd name="connsiteY14" fmla="*/ 2173 h 40357"/>
                <a:gd name="connsiteX15" fmla="*/ 9313 w 27940"/>
                <a:gd name="connsiteY15" fmla="*/ 0 h 40357"/>
                <a:gd name="connsiteX16" fmla="*/ 5278 w 27940"/>
                <a:gd name="connsiteY16" fmla="*/ 5278 h 40357"/>
                <a:gd name="connsiteX17" fmla="*/ 4346 w 27940"/>
                <a:gd name="connsiteY17" fmla="*/ 9624 h 40357"/>
                <a:gd name="connsiteX18" fmla="*/ 0 w 27940"/>
                <a:gd name="connsiteY18" fmla="*/ 12728 h 40357"/>
                <a:gd name="connsiteX19" fmla="*/ 0 w 27940"/>
                <a:gd name="connsiteY19" fmla="*/ 24215 h 40357"/>
                <a:gd name="connsiteX20" fmla="*/ 2173 w 27940"/>
                <a:gd name="connsiteY20" fmla="*/ 33839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40" h="40357">
                  <a:moveTo>
                    <a:pt x="4346" y="42221"/>
                  </a:moveTo>
                  <a:lnTo>
                    <a:pt x="12418" y="40979"/>
                  </a:lnTo>
                  <a:lnTo>
                    <a:pt x="18937" y="40979"/>
                  </a:lnTo>
                  <a:lnTo>
                    <a:pt x="23904" y="39116"/>
                  </a:lnTo>
                  <a:lnTo>
                    <a:pt x="29182" y="36943"/>
                  </a:lnTo>
                  <a:lnTo>
                    <a:pt x="27009" y="29492"/>
                  </a:lnTo>
                  <a:lnTo>
                    <a:pt x="26077" y="24215"/>
                  </a:lnTo>
                  <a:lnTo>
                    <a:pt x="23904" y="18937"/>
                  </a:lnTo>
                  <a:lnTo>
                    <a:pt x="19869" y="12728"/>
                  </a:lnTo>
                  <a:lnTo>
                    <a:pt x="18937" y="9624"/>
                  </a:lnTo>
                  <a:lnTo>
                    <a:pt x="18937" y="7451"/>
                  </a:lnTo>
                  <a:lnTo>
                    <a:pt x="18937" y="5278"/>
                  </a:lnTo>
                  <a:lnTo>
                    <a:pt x="16764" y="4346"/>
                  </a:lnTo>
                  <a:lnTo>
                    <a:pt x="14591" y="4346"/>
                  </a:lnTo>
                  <a:lnTo>
                    <a:pt x="12418" y="2173"/>
                  </a:lnTo>
                  <a:lnTo>
                    <a:pt x="9313" y="0"/>
                  </a:lnTo>
                  <a:lnTo>
                    <a:pt x="5278" y="5278"/>
                  </a:lnTo>
                  <a:lnTo>
                    <a:pt x="4346" y="9624"/>
                  </a:lnTo>
                  <a:lnTo>
                    <a:pt x="0" y="12728"/>
                  </a:lnTo>
                  <a:lnTo>
                    <a:pt x="0" y="24215"/>
                  </a:lnTo>
                  <a:lnTo>
                    <a:pt x="2173" y="3383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0" name="Freeform: Shape 99">
              <a:extLst>
                <a:ext uri="{FF2B5EF4-FFF2-40B4-BE49-F238E27FC236}">
                  <a16:creationId xmlns:a16="http://schemas.microsoft.com/office/drawing/2014/main" id="{C26C7690-36E4-4BDD-8530-D6D917167D54}"/>
                </a:ext>
              </a:extLst>
            </p:cNvPr>
            <p:cNvSpPr/>
            <p:nvPr/>
          </p:nvSpPr>
          <p:spPr>
            <a:xfrm>
              <a:off x="3958436" y="4877572"/>
              <a:ext cx="15522" cy="9313"/>
            </a:xfrm>
            <a:custGeom>
              <a:avLst/>
              <a:gdLst>
                <a:gd name="connsiteX0" fmla="*/ 0 w 15522"/>
                <a:gd name="connsiteY0" fmla="*/ 11487 h 9313"/>
                <a:gd name="connsiteX1" fmla="*/ 5278 w 15522"/>
                <a:gd name="connsiteY1" fmla="*/ 11487 h 9313"/>
                <a:gd name="connsiteX2" fmla="*/ 7451 w 15522"/>
                <a:gd name="connsiteY2" fmla="*/ 9313 h 9313"/>
                <a:gd name="connsiteX3" fmla="*/ 9313 w 15522"/>
                <a:gd name="connsiteY3" fmla="*/ 9313 h 9313"/>
                <a:gd name="connsiteX4" fmla="*/ 10555 w 15522"/>
                <a:gd name="connsiteY4" fmla="*/ 9313 h 9313"/>
                <a:gd name="connsiteX5" fmla="*/ 12418 w 15522"/>
                <a:gd name="connsiteY5" fmla="*/ 7451 h 9313"/>
                <a:gd name="connsiteX6" fmla="*/ 15522 w 15522"/>
                <a:gd name="connsiteY6" fmla="*/ 7451 h 9313"/>
                <a:gd name="connsiteX7" fmla="*/ 15522 w 15522"/>
                <a:gd name="connsiteY7" fmla="*/ 0 h 9313"/>
                <a:gd name="connsiteX8" fmla="*/ 0 w 15522"/>
                <a:gd name="connsiteY8"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2" h="9313">
                  <a:moveTo>
                    <a:pt x="0" y="11487"/>
                  </a:moveTo>
                  <a:lnTo>
                    <a:pt x="5278" y="11487"/>
                  </a:lnTo>
                  <a:lnTo>
                    <a:pt x="7451" y="9313"/>
                  </a:lnTo>
                  <a:lnTo>
                    <a:pt x="9313" y="9313"/>
                  </a:lnTo>
                  <a:lnTo>
                    <a:pt x="10555" y="9313"/>
                  </a:lnTo>
                  <a:lnTo>
                    <a:pt x="12418" y="7451"/>
                  </a:lnTo>
                  <a:lnTo>
                    <a:pt x="15522" y="7451"/>
                  </a:lnTo>
                  <a:lnTo>
                    <a:pt x="15522"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1" name="Freeform: Shape 100">
              <a:extLst>
                <a:ext uri="{FF2B5EF4-FFF2-40B4-BE49-F238E27FC236}">
                  <a16:creationId xmlns:a16="http://schemas.microsoft.com/office/drawing/2014/main" id="{A6B09DE9-B03A-4F3A-AC9B-B2A18B7E1DD1}"/>
                </a:ext>
              </a:extLst>
            </p:cNvPr>
            <p:cNvSpPr/>
            <p:nvPr/>
          </p:nvSpPr>
          <p:spPr>
            <a:xfrm>
              <a:off x="4347115" y="4401659"/>
              <a:ext cx="40358" cy="34149"/>
            </a:xfrm>
            <a:custGeom>
              <a:avLst/>
              <a:gdLst>
                <a:gd name="connsiteX0" fmla="*/ 13660 w 40357"/>
                <a:gd name="connsiteY0" fmla="*/ 25457 h 34149"/>
                <a:gd name="connsiteX1" fmla="*/ 18937 w 40357"/>
                <a:gd name="connsiteY1" fmla="*/ 30424 h 34149"/>
                <a:gd name="connsiteX2" fmla="*/ 23904 w 40357"/>
                <a:gd name="connsiteY2" fmla="*/ 35701 h 34149"/>
                <a:gd name="connsiteX3" fmla="*/ 27009 w 40357"/>
                <a:gd name="connsiteY3" fmla="*/ 34770 h 34149"/>
                <a:gd name="connsiteX4" fmla="*/ 29182 w 40357"/>
                <a:gd name="connsiteY4" fmla="*/ 32597 h 34149"/>
                <a:gd name="connsiteX5" fmla="*/ 31355 w 40357"/>
                <a:gd name="connsiteY5" fmla="*/ 32597 h 34149"/>
                <a:gd name="connsiteX6" fmla="*/ 33528 w 40357"/>
                <a:gd name="connsiteY6" fmla="*/ 32597 h 34149"/>
                <a:gd name="connsiteX7" fmla="*/ 33528 w 40357"/>
                <a:gd name="connsiteY7" fmla="*/ 30424 h 34149"/>
                <a:gd name="connsiteX8" fmla="*/ 36633 w 40357"/>
                <a:gd name="connsiteY8" fmla="*/ 27319 h 34149"/>
                <a:gd name="connsiteX9" fmla="*/ 36633 w 40357"/>
                <a:gd name="connsiteY9" fmla="*/ 25457 h 34149"/>
                <a:gd name="connsiteX10" fmla="*/ 38495 w 40357"/>
                <a:gd name="connsiteY10" fmla="*/ 25457 h 34149"/>
                <a:gd name="connsiteX11" fmla="*/ 38495 w 40357"/>
                <a:gd name="connsiteY11" fmla="*/ 23283 h 34149"/>
                <a:gd name="connsiteX12" fmla="*/ 40668 w 40357"/>
                <a:gd name="connsiteY12" fmla="*/ 20179 h 34149"/>
                <a:gd name="connsiteX13" fmla="*/ 34459 w 40357"/>
                <a:gd name="connsiteY13" fmla="*/ 14901 h 34149"/>
                <a:gd name="connsiteX14" fmla="*/ 29182 w 40357"/>
                <a:gd name="connsiteY14" fmla="*/ 10555 h 34149"/>
                <a:gd name="connsiteX15" fmla="*/ 26077 w 40357"/>
                <a:gd name="connsiteY15" fmla="*/ 7451 h 34149"/>
                <a:gd name="connsiteX16" fmla="*/ 18937 w 40357"/>
                <a:gd name="connsiteY16" fmla="*/ 3104 h 34149"/>
                <a:gd name="connsiteX17" fmla="*/ 11487 w 40357"/>
                <a:gd name="connsiteY17" fmla="*/ 0 h 34149"/>
                <a:gd name="connsiteX18" fmla="*/ 9313 w 40357"/>
                <a:gd name="connsiteY18" fmla="*/ 1242 h 34149"/>
                <a:gd name="connsiteX19" fmla="*/ 7451 w 40357"/>
                <a:gd name="connsiteY19" fmla="*/ 3104 h 34149"/>
                <a:gd name="connsiteX20" fmla="*/ 4346 w 40357"/>
                <a:gd name="connsiteY20" fmla="*/ 3104 h 34149"/>
                <a:gd name="connsiteX21" fmla="*/ 0 w 40357"/>
                <a:gd name="connsiteY21" fmla="*/ 15833 h 34149"/>
                <a:gd name="connsiteX22" fmla="*/ 6209 w 40357"/>
                <a:gd name="connsiteY22" fmla="*/ 20179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57" h="34149">
                  <a:moveTo>
                    <a:pt x="13660" y="25457"/>
                  </a:moveTo>
                  <a:lnTo>
                    <a:pt x="18937" y="30424"/>
                  </a:lnTo>
                  <a:lnTo>
                    <a:pt x="23904" y="35701"/>
                  </a:lnTo>
                  <a:lnTo>
                    <a:pt x="27009" y="34770"/>
                  </a:lnTo>
                  <a:lnTo>
                    <a:pt x="29182" y="32597"/>
                  </a:lnTo>
                  <a:lnTo>
                    <a:pt x="31355" y="32597"/>
                  </a:lnTo>
                  <a:lnTo>
                    <a:pt x="33528" y="32597"/>
                  </a:lnTo>
                  <a:lnTo>
                    <a:pt x="33528" y="30424"/>
                  </a:lnTo>
                  <a:lnTo>
                    <a:pt x="36633" y="27319"/>
                  </a:lnTo>
                  <a:lnTo>
                    <a:pt x="36633" y="25457"/>
                  </a:lnTo>
                  <a:lnTo>
                    <a:pt x="38495" y="25457"/>
                  </a:lnTo>
                  <a:lnTo>
                    <a:pt x="38495" y="23283"/>
                  </a:lnTo>
                  <a:lnTo>
                    <a:pt x="40668" y="20179"/>
                  </a:lnTo>
                  <a:lnTo>
                    <a:pt x="34459" y="14901"/>
                  </a:lnTo>
                  <a:lnTo>
                    <a:pt x="29182" y="10555"/>
                  </a:lnTo>
                  <a:lnTo>
                    <a:pt x="26077" y="7451"/>
                  </a:lnTo>
                  <a:lnTo>
                    <a:pt x="18937" y="3104"/>
                  </a:lnTo>
                  <a:lnTo>
                    <a:pt x="11487" y="0"/>
                  </a:lnTo>
                  <a:lnTo>
                    <a:pt x="9313" y="1242"/>
                  </a:lnTo>
                  <a:lnTo>
                    <a:pt x="7451" y="3104"/>
                  </a:lnTo>
                  <a:lnTo>
                    <a:pt x="4346" y="3104"/>
                  </a:lnTo>
                  <a:lnTo>
                    <a:pt x="0" y="15833"/>
                  </a:lnTo>
                  <a:lnTo>
                    <a:pt x="6209" y="2017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2" name="Freeform: Shape 101">
              <a:extLst>
                <a:ext uri="{FF2B5EF4-FFF2-40B4-BE49-F238E27FC236}">
                  <a16:creationId xmlns:a16="http://schemas.microsoft.com/office/drawing/2014/main" id="{0866B623-8203-4853-B5B8-829A95D303DF}"/>
                </a:ext>
              </a:extLst>
            </p:cNvPr>
            <p:cNvSpPr/>
            <p:nvPr/>
          </p:nvSpPr>
          <p:spPr>
            <a:xfrm>
              <a:off x="4024251" y="4593825"/>
              <a:ext cx="12418" cy="15522"/>
            </a:xfrm>
            <a:custGeom>
              <a:avLst/>
              <a:gdLst>
                <a:gd name="connsiteX0" fmla="*/ 4967 w 12417"/>
                <a:gd name="connsiteY0" fmla="*/ 17075 h 15522"/>
                <a:gd name="connsiteX1" fmla="*/ 7140 w 12417"/>
                <a:gd name="connsiteY1" fmla="*/ 14901 h 15522"/>
                <a:gd name="connsiteX2" fmla="*/ 8072 w 12417"/>
                <a:gd name="connsiteY2" fmla="*/ 14901 h 15522"/>
                <a:gd name="connsiteX3" fmla="*/ 10245 w 12417"/>
                <a:gd name="connsiteY3" fmla="*/ 12728 h 15522"/>
                <a:gd name="connsiteX4" fmla="*/ 12418 w 12417"/>
                <a:gd name="connsiteY4" fmla="*/ 10555 h 15522"/>
                <a:gd name="connsiteX5" fmla="*/ 14591 w 12417"/>
                <a:gd name="connsiteY5" fmla="*/ 9624 h 15522"/>
                <a:gd name="connsiteX6" fmla="*/ 14591 w 12417"/>
                <a:gd name="connsiteY6" fmla="*/ 7451 h 15522"/>
                <a:gd name="connsiteX7" fmla="*/ 14591 w 12417"/>
                <a:gd name="connsiteY7" fmla="*/ 5278 h 15522"/>
                <a:gd name="connsiteX8" fmla="*/ 10245 w 12417"/>
                <a:gd name="connsiteY8" fmla="*/ 5278 h 15522"/>
                <a:gd name="connsiteX9" fmla="*/ 8072 w 12417"/>
                <a:gd name="connsiteY9" fmla="*/ 3415 h 15522"/>
                <a:gd name="connsiteX10" fmla="*/ 7140 w 12417"/>
                <a:gd name="connsiteY10" fmla="*/ 2173 h 15522"/>
                <a:gd name="connsiteX11" fmla="*/ 3104 w 12417"/>
                <a:gd name="connsiteY11" fmla="*/ 0 h 15522"/>
                <a:gd name="connsiteX12" fmla="*/ 931 w 12417"/>
                <a:gd name="connsiteY12" fmla="*/ 5278 h 15522"/>
                <a:gd name="connsiteX13" fmla="*/ 0 w 12417"/>
                <a:gd name="connsiteY13" fmla="*/ 7451 h 15522"/>
                <a:gd name="connsiteX14" fmla="*/ 0 w 12417"/>
                <a:gd name="connsiteY14" fmla="*/ 10555 h 15522"/>
                <a:gd name="connsiteX15" fmla="*/ 0 w 12417"/>
                <a:gd name="connsiteY15" fmla="*/ 17075 h 15522"/>
                <a:gd name="connsiteX16" fmla="*/ 3104 w 12417"/>
                <a:gd name="connsiteY16" fmla="*/ 1707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17" h="15522">
                  <a:moveTo>
                    <a:pt x="4967" y="17075"/>
                  </a:moveTo>
                  <a:lnTo>
                    <a:pt x="7140" y="14901"/>
                  </a:lnTo>
                  <a:lnTo>
                    <a:pt x="8072" y="14901"/>
                  </a:lnTo>
                  <a:lnTo>
                    <a:pt x="10245" y="12728"/>
                  </a:lnTo>
                  <a:lnTo>
                    <a:pt x="12418" y="10555"/>
                  </a:lnTo>
                  <a:lnTo>
                    <a:pt x="14591" y="9624"/>
                  </a:lnTo>
                  <a:lnTo>
                    <a:pt x="14591" y="7451"/>
                  </a:lnTo>
                  <a:lnTo>
                    <a:pt x="14591" y="5278"/>
                  </a:lnTo>
                  <a:lnTo>
                    <a:pt x="10245" y="5278"/>
                  </a:lnTo>
                  <a:lnTo>
                    <a:pt x="8072" y="3415"/>
                  </a:lnTo>
                  <a:lnTo>
                    <a:pt x="7140" y="2173"/>
                  </a:lnTo>
                  <a:lnTo>
                    <a:pt x="3104" y="0"/>
                  </a:lnTo>
                  <a:lnTo>
                    <a:pt x="931" y="5278"/>
                  </a:lnTo>
                  <a:lnTo>
                    <a:pt x="0" y="7451"/>
                  </a:lnTo>
                  <a:lnTo>
                    <a:pt x="0" y="10555"/>
                  </a:lnTo>
                  <a:lnTo>
                    <a:pt x="0" y="17075"/>
                  </a:lnTo>
                  <a:lnTo>
                    <a:pt x="3104" y="1707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3" name="Freeform: Shape 102">
              <a:extLst>
                <a:ext uri="{FF2B5EF4-FFF2-40B4-BE49-F238E27FC236}">
                  <a16:creationId xmlns:a16="http://schemas.microsoft.com/office/drawing/2014/main" id="{D7DF5847-9866-4670-A4DD-2D283755B495}"/>
                </a:ext>
              </a:extLst>
            </p:cNvPr>
            <p:cNvSpPr/>
            <p:nvPr/>
          </p:nvSpPr>
          <p:spPr>
            <a:xfrm>
              <a:off x="3970854" y="4639150"/>
              <a:ext cx="21731" cy="27940"/>
            </a:xfrm>
            <a:custGeom>
              <a:avLst/>
              <a:gdLst>
                <a:gd name="connsiteX0" fmla="*/ 2173 w 21731"/>
                <a:gd name="connsiteY0" fmla="*/ 13660 h 27940"/>
                <a:gd name="connsiteX1" fmla="*/ 2173 w 21731"/>
                <a:gd name="connsiteY1" fmla="*/ 14591 h 27940"/>
                <a:gd name="connsiteX2" fmla="*/ 2173 w 21731"/>
                <a:gd name="connsiteY2" fmla="*/ 16764 h 27940"/>
                <a:gd name="connsiteX3" fmla="*/ 0 w 21731"/>
                <a:gd name="connsiteY3" fmla="*/ 21110 h 27940"/>
                <a:gd name="connsiteX4" fmla="*/ 2173 w 21731"/>
                <a:gd name="connsiteY4" fmla="*/ 22042 h 27940"/>
                <a:gd name="connsiteX5" fmla="*/ 2173 w 21731"/>
                <a:gd name="connsiteY5" fmla="*/ 24215 h 27940"/>
                <a:gd name="connsiteX6" fmla="*/ 3104 w 21731"/>
                <a:gd name="connsiteY6" fmla="*/ 24215 h 27940"/>
                <a:gd name="connsiteX7" fmla="*/ 3104 w 21731"/>
                <a:gd name="connsiteY7" fmla="*/ 28251 h 27940"/>
                <a:gd name="connsiteX8" fmla="*/ 9624 w 21731"/>
                <a:gd name="connsiteY8" fmla="*/ 28251 h 27940"/>
                <a:gd name="connsiteX9" fmla="*/ 14591 w 21731"/>
                <a:gd name="connsiteY9" fmla="*/ 26388 h 27940"/>
                <a:gd name="connsiteX10" fmla="*/ 16764 w 21731"/>
                <a:gd name="connsiteY10" fmla="*/ 26388 h 27940"/>
                <a:gd name="connsiteX11" fmla="*/ 19869 w 21731"/>
                <a:gd name="connsiteY11" fmla="*/ 24215 h 27940"/>
                <a:gd name="connsiteX12" fmla="*/ 24215 w 21731"/>
                <a:gd name="connsiteY12" fmla="*/ 24215 h 27940"/>
                <a:gd name="connsiteX13" fmla="*/ 22042 w 21731"/>
                <a:gd name="connsiteY13" fmla="*/ 16764 h 27940"/>
                <a:gd name="connsiteX14" fmla="*/ 17695 w 21731"/>
                <a:gd name="connsiteY14" fmla="*/ 9313 h 27940"/>
                <a:gd name="connsiteX15" fmla="*/ 12728 w 21731"/>
                <a:gd name="connsiteY15" fmla="*/ 4346 h 27940"/>
                <a:gd name="connsiteX16" fmla="*/ 7451 w 21731"/>
                <a:gd name="connsiteY16" fmla="*/ 0 h 27940"/>
                <a:gd name="connsiteX17" fmla="*/ 3104 w 21731"/>
                <a:gd name="connsiteY17" fmla="*/ 11487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31" h="27940">
                  <a:moveTo>
                    <a:pt x="2173" y="13660"/>
                  </a:moveTo>
                  <a:lnTo>
                    <a:pt x="2173" y="14591"/>
                  </a:lnTo>
                  <a:lnTo>
                    <a:pt x="2173" y="16764"/>
                  </a:lnTo>
                  <a:lnTo>
                    <a:pt x="0" y="21110"/>
                  </a:lnTo>
                  <a:lnTo>
                    <a:pt x="2173" y="22042"/>
                  </a:lnTo>
                  <a:lnTo>
                    <a:pt x="2173" y="24215"/>
                  </a:lnTo>
                  <a:lnTo>
                    <a:pt x="3104" y="24215"/>
                  </a:lnTo>
                  <a:lnTo>
                    <a:pt x="3104" y="28251"/>
                  </a:lnTo>
                  <a:lnTo>
                    <a:pt x="9624" y="28251"/>
                  </a:lnTo>
                  <a:lnTo>
                    <a:pt x="14591" y="26388"/>
                  </a:lnTo>
                  <a:lnTo>
                    <a:pt x="16764" y="26388"/>
                  </a:lnTo>
                  <a:lnTo>
                    <a:pt x="19869" y="24215"/>
                  </a:lnTo>
                  <a:lnTo>
                    <a:pt x="24215" y="24215"/>
                  </a:lnTo>
                  <a:lnTo>
                    <a:pt x="22042" y="16764"/>
                  </a:lnTo>
                  <a:lnTo>
                    <a:pt x="17695" y="9313"/>
                  </a:lnTo>
                  <a:lnTo>
                    <a:pt x="12728" y="4346"/>
                  </a:lnTo>
                  <a:lnTo>
                    <a:pt x="7451" y="0"/>
                  </a:lnTo>
                  <a:lnTo>
                    <a:pt x="3104" y="1148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4" name="Freeform: Shape 103">
              <a:extLst>
                <a:ext uri="{FF2B5EF4-FFF2-40B4-BE49-F238E27FC236}">
                  <a16:creationId xmlns:a16="http://schemas.microsoft.com/office/drawing/2014/main" id="{8DEE821B-8FDA-430D-895C-157DBEFF490C}"/>
                </a:ext>
              </a:extLst>
            </p:cNvPr>
            <p:cNvSpPr/>
            <p:nvPr/>
          </p:nvSpPr>
          <p:spPr>
            <a:xfrm>
              <a:off x="7159753" y="4855531"/>
              <a:ext cx="43462" cy="189372"/>
            </a:xfrm>
            <a:custGeom>
              <a:avLst/>
              <a:gdLst>
                <a:gd name="connsiteX0" fmla="*/ 44704 w 43462"/>
                <a:gd name="connsiteY0" fmla="*/ 130077 h 189371"/>
                <a:gd name="connsiteX1" fmla="*/ 39427 w 43462"/>
                <a:gd name="connsiteY1" fmla="*/ 108035 h 189371"/>
                <a:gd name="connsiteX2" fmla="*/ 30113 w 43462"/>
                <a:gd name="connsiteY2" fmla="*/ 88167 h 189371"/>
                <a:gd name="connsiteX3" fmla="*/ 24836 w 43462"/>
                <a:gd name="connsiteY3" fmla="*/ 70471 h 189371"/>
                <a:gd name="connsiteX4" fmla="*/ 21731 w 43462"/>
                <a:gd name="connsiteY4" fmla="*/ 51534 h 189371"/>
                <a:gd name="connsiteX5" fmla="*/ 21731 w 43462"/>
                <a:gd name="connsiteY5" fmla="*/ 35701 h 189371"/>
                <a:gd name="connsiteX6" fmla="*/ 21731 w 43462"/>
                <a:gd name="connsiteY6" fmla="*/ 18937 h 189371"/>
                <a:gd name="connsiteX7" fmla="*/ 15522 w 43462"/>
                <a:gd name="connsiteY7" fmla="*/ 6209 h 189371"/>
                <a:gd name="connsiteX8" fmla="*/ 15522 w 43462"/>
                <a:gd name="connsiteY8" fmla="*/ 4036 h 189371"/>
                <a:gd name="connsiteX9" fmla="*/ 14591 w 43462"/>
                <a:gd name="connsiteY9" fmla="*/ 4036 h 189371"/>
                <a:gd name="connsiteX10" fmla="*/ 14591 w 43462"/>
                <a:gd name="connsiteY10" fmla="*/ 2173 h 189371"/>
                <a:gd name="connsiteX11" fmla="*/ 12418 w 43462"/>
                <a:gd name="connsiteY11" fmla="*/ 0 h 189371"/>
                <a:gd name="connsiteX12" fmla="*/ 10245 w 43462"/>
                <a:gd name="connsiteY12" fmla="*/ 7451 h 189371"/>
                <a:gd name="connsiteX13" fmla="*/ 9313 w 43462"/>
                <a:gd name="connsiteY13" fmla="*/ 13660 h 189371"/>
                <a:gd name="connsiteX14" fmla="*/ 7140 w 43462"/>
                <a:gd name="connsiteY14" fmla="*/ 16764 h 189371"/>
                <a:gd name="connsiteX15" fmla="*/ 5278 w 43462"/>
                <a:gd name="connsiteY15" fmla="*/ 21110 h 189371"/>
                <a:gd name="connsiteX16" fmla="*/ 3104 w 43462"/>
                <a:gd name="connsiteY16" fmla="*/ 24215 h 189371"/>
                <a:gd name="connsiteX17" fmla="*/ 0 w 43462"/>
                <a:gd name="connsiteY17" fmla="*/ 29492 h 189371"/>
                <a:gd name="connsiteX18" fmla="*/ 0 w 43462"/>
                <a:gd name="connsiteY18" fmla="*/ 70471 h 189371"/>
                <a:gd name="connsiteX19" fmla="*/ 3104 w 43462"/>
                <a:gd name="connsiteY19" fmla="*/ 85993 h 189371"/>
                <a:gd name="connsiteX20" fmla="*/ 3104 w 43462"/>
                <a:gd name="connsiteY20" fmla="*/ 110208 h 189371"/>
                <a:gd name="connsiteX21" fmla="*/ 3104 w 43462"/>
                <a:gd name="connsiteY21" fmla="*/ 136596 h 189371"/>
                <a:gd name="connsiteX22" fmla="*/ 3104 w 43462"/>
                <a:gd name="connsiteY22" fmla="*/ 159569 h 189371"/>
                <a:gd name="connsiteX23" fmla="*/ 5278 w 43462"/>
                <a:gd name="connsiteY23" fmla="*/ 180679 h 189371"/>
                <a:gd name="connsiteX24" fmla="*/ 9313 w 43462"/>
                <a:gd name="connsiteY24" fmla="*/ 191235 h 189371"/>
                <a:gd name="connsiteX25" fmla="*/ 12418 w 43462"/>
                <a:gd name="connsiteY25" fmla="*/ 189061 h 189371"/>
                <a:gd name="connsiteX26" fmla="*/ 14591 w 43462"/>
                <a:gd name="connsiteY26" fmla="*/ 189061 h 189371"/>
                <a:gd name="connsiteX27" fmla="*/ 19869 w 43462"/>
                <a:gd name="connsiteY27" fmla="*/ 186888 h 189371"/>
                <a:gd name="connsiteX28" fmla="*/ 22973 w 43462"/>
                <a:gd name="connsiteY28" fmla="*/ 186888 h 189371"/>
                <a:gd name="connsiteX29" fmla="*/ 29182 w 43462"/>
                <a:gd name="connsiteY29" fmla="*/ 186888 h 189371"/>
                <a:gd name="connsiteX30" fmla="*/ 24836 w 43462"/>
                <a:gd name="connsiteY30" fmla="*/ 169193 h 189371"/>
                <a:gd name="connsiteX31" fmla="*/ 22973 w 43462"/>
                <a:gd name="connsiteY31" fmla="*/ 156465 h 189371"/>
                <a:gd name="connsiteX32" fmla="*/ 19869 w 43462"/>
                <a:gd name="connsiteY32" fmla="*/ 143736 h 189371"/>
                <a:gd name="connsiteX33" fmla="*/ 19869 w 43462"/>
                <a:gd name="connsiteY33" fmla="*/ 126972 h 18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462" h="189371">
                  <a:moveTo>
                    <a:pt x="44704" y="130077"/>
                  </a:moveTo>
                  <a:lnTo>
                    <a:pt x="39427" y="108035"/>
                  </a:lnTo>
                  <a:lnTo>
                    <a:pt x="30113" y="88167"/>
                  </a:lnTo>
                  <a:lnTo>
                    <a:pt x="24836" y="70471"/>
                  </a:lnTo>
                  <a:lnTo>
                    <a:pt x="21731" y="51534"/>
                  </a:lnTo>
                  <a:lnTo>
                    <a:pt x="21731" y="35701"/>
                  </a:lnTo>
                  <a:lnTo>
                    <a:pt x="21731" y="18937"/>
                  </a:lnTo>
                  <a:lnTo>
                    <a:pt x="15522" y="6209"/>
                  </a:lnTo>
                  <a:lnTo>
                    <a:pt x="15522" y="4036"/>
                  </a:lnTo>
                  <a:lnTo>
                    <a:pt x="14591" y="4036"/>
                  </a:lnTo>
                  <a:lnTo>
                    <a:pt x="14591" y="2173"/>
                  </a:lnTo>
                  <a:lnTo>
                    <a:pt x="12418" y="0"/>
                  </a:lnTo>
                  <a:lnTo>
                    <a:pt x="10245" y="7451"/>
                  </a:lnTo>
                  <a:lnTo>
                    <a:pt x="9313" y="13660"/>
                  </a:lnTo>
                  <a:lnTo>
                    <a:pt x="7140" y="16764"/>
                  </a:lnTo>
                  <a:lnTo>
                    <a:pt x="5278" y="21110"/>
                  </a:lnTo>
                  <a:lnTo>
                    <a:pt x="3104" y="24215"/>
                  </a:lnTo>
                  <a:lnTo>
                    <a:pt x="0" y="29492"/>
                  </a:lnTo>
                  <a:lnTo>
                    <a:pt x="0" y="70471"/>
                  </a:lnTo>
                  <a:lnTo>
                    <a:pt x="3104" y="85993"/>
                  </a:lnTo>
                  <a:lnTo>
                    <a:pt x="3104" y="110208"/>
                  </a:lnTo>
                  <a:lnTo>
                    <a:pt x="3104" y="136596"/>
                  </a:lnTo>
                  <a:lnTo>
                    <a:pt x="3104" y="159569"/>
                  </a:lnTo>
                  <a:lnTo>
                    <a:pt x="5278" y="180679"/>
                  </a:lnTo>
                  <a:lnTo>
                    <a:pt x="9313" y="191235"/>
                  </a:lnTo>
                  <a:lnTo>
                    <a:pt x="12418" y="189061"/>
                  </a:lnTo>
                  <a:lnTo>
                    <a:pt x="14591" y="189061"/>
                  </a:lnTo>
                  <a:lnTo>
                    <a:pt x="19869" y="186888"/>
                  </a:lnTo>
                  <a:lnTo>
                    <a:pt x="22973" y="186888"/>
                  </a:lnTo>
                  <a:lnTo>
                    <a:pt x="29182" y="186888"/>
                  </a:lnTo>
                  <a:lnTo>
                    <a:pt x="24836" y="169193"/>
                  </a:lnTo>
                  <a:lnTo>
                    <a:pt x="22973" y="156465"/>
                  </a:lnTo>
                  <a:lnTo>
                    <a:pt x="19869" y="143736"/>
                  </a:lnTo>
                  <a:lnTo>
                    <a:pt x="19869" y="12697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5" name="Freeform: Shape 104">
              <a:extLst>
                <a:ext uri="{FF2B5EF4-FFF2-40B4-BE49-F238E27FC236}">
                  <a16:creationId xmlns:a16="http://schemas.microsoft.com/office/drawing/2014/main" id="{D06FB9B7-1CC1-4361-96C7-91C03ECAFA69}"/>
                </a:ext>
              </a:extLst>
            </p:cNvPr>
            <p:cNvSpPr/>
            <p:nvPr/>
          </p:nvSpPr>
          <p:spPr>
            <a:xfrm>
              <a:off x="3223922" y="4869190"/>
              <a:ext cx="34149" cy="43462"/>
            </a:xfrm>
            <a:custGeom>
              <a:avLst/>
              <a:gdLst>
                <a:gd name="connsiteX0" fmla="*/ 29182 w 34149"/>
                <a:gd name="connsiteY0" fmla="*/ 17695 h 43462"/>
                <a:gd name="connsiteX1" fmla="*/ 27009 w 34149"/>
                <a:gd name="connsiteY1" fmla="*/ 3104 h 43462"/>
                <a:gd name="connsiteX2" fmla="*/ 19558 w 34149"/>
                <a:gd name="connsiteY2" fmla="*/ 3104 h 43462"/>
                <a:gd name="connsiteX3" fmla="*/ 14591 w 34149"/>
                <a:gd name="connsiteY3" fmla="*/ 3104 h 43462"/>
                <a:gd name="connsiteX4" fmla="*/ 10245 w 34149"/>
                <a:gd name="connsiteY4" fmla="*/ 931 h 43462"/>
                <a:gd name="connsiteX5" fmla="*/ 7140 w 34149"/>
                <a:gd name="connsiteY5" fmla="*/ 0 h 43462"/>
                <a:gd name="connsiteX6" fmla="*/ 0 w 34149"/>
                <a:gd name="connsiteY6" fmla="*/ 0 h 43462"/>
                <a:gd name="connsiteX7" fmla="*/ 0 w 34149"/>
                <a:gd name="connsiteY7" fmla="*/ 5278 h 43462"/>
                <a:gd name="connsiteX8" fmla="*/ 0 w 34149"/>
                <a:gd name="connsiteY8" fmla="*/ 8382 h 43462"/>
                <a:gd name="connsiteX9" fmla="*/ 931 w 34149"/>
                <a:gd name="connsiteY9" fmla="*/ 12728 h 43462"/>
                <a:gd name="connsiteX10" fmla="*/ 3104 w 34149"/>
                <a:gd name="connsiteY10" fmla="*/ 15833 h 43462"/>
                <a:gd name="connsiteX11" fmla="*/ 7140 w 34149"/>
                <a:gd name="connsiteY11" fmla="*/ 22042 h 43462"/>
                <a:gd name="connsiteX12" fmla="*/ 10245 w 34149"/>
                <a:gd name="connsiteY12" fmla="*/ 27319 h 43462"/>
                <a:gd name="connsiteX13" fmla="*/ 14591 w 34149"/>
                <a:gd name="connsiteY13" fmla="*/ 30424 h 43462"/>
                <a:gd name="connsiteX14" fmla="*/ 19558 w 34149"/>
                <a:gd name="connsiteY14" fmla="*/ 34770 h 43462"/>
                <a:gd name="connsiteX15" fmla="*/ 22973 w 34149"/>
                <a:gd name="connsiteY15" fmla="*/ 37874 h 43462"/>
                <a:gd name="connsiteX16" fmla="*/ 27009 w 34149"/>
                <a:gd name="connsiteY16" fmla="*/ 44083 h 43462"/>
                <a:gd name="connsiteX17" fmla="*/ 34149 w 34149"/>
                <a:gd name="connsiteY17" fmla="*/ 44083 h 43462"/>
                <a:gd name="connsiteX18" fmla="*/ 32286 w 34149"/>
                <a:gd name="connsiteY18" fmla="*/ 29492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43462">
                  <a:moveTo>
                    <a:pt x="29182" y="17695"/>
                  </a:moveTo>
                  <a:lnTo>
                    <a:pt x="27009" y="3104"/>
                  </a:lnTo>
                  <a:lnTo>
                    <a:pt x="19558" y="3104"/>
                  </a:lnTo>
                  <a:lnTo>
                    <a:pt x="14591" y="3104"/>
                  </a:lnTo>
                  <a:lnTo>
                    <a:pt x="10245" y="931"/>
                  </a:lnTo>
                  <a:lnTo>
                    <a:pt x="7140" y="0"/>
                  </a:lnTo>
                  <a:lnTo>
                    <a:pt x="0" y="0"/>
                  </a:lnTo>
                  <a:lnTo>
                    <a:pt x="0" y="5278"/>
                  </a:lnTo>
                  <a:lnTo>
                    <a:pt x="0" y="8382"/>
                  </a:lnTo>
                  <a:lnTo>
                    <a:pt x="931" y="12728"/>
                  </a:lnTo>
                  <a:lnTo>
                    <a:pt x="3104" y="15833"/>
                  </a:lnTo>
                  <a:lnTo>
                    <a:pt x="7140" y="22042"/>
                  </a:lnTo>
                  <a:lnTo>
                    <a:pt x="10245" y="27319"/>
                  </a:lnTo>
                  <a:lnTo>
                    <a:pt x="14591" y="30424"/>
                  </a:lnTo>
                  <a:lnTo>
                    <a:pt x="19558" y="34770"/>
                  </a:lnTo>
                  <a:lnTo>
                    <a:pt x="22973" y="37874"/>
                  </a:lnTo>
                  <a:lnTo>
                    <a:pt x="27009" y="44083"/>
                  </a:lnTo>
                  <a:lnTo>
                    <a:pt x="34149" y="44083"/>
                  </a:lnTo>
                  <a:lnTo>
                    <a:pt x="32286" y="2949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6" name="Freeform: Shape 105">
              <a:extLst>
                <a:ext uri="{FF2B5EF4-FFF2-40B4-BE49-F238E27FC236}">
                  <a16:creationId xmlns:a16="http://schemas.microsoft.com/office/drawing/2014/main" id="{FEDDF35D-3352-45B2-AE77-E303E554790E}"/>
                </a:ext>
              </a:extLst>
            </p:cNvPr>
            <p:cNvSpPr/>
            <p:nvPr/>
          </p:nvSpPr>
          <p:spPr>
            <a:xfrm>
              <a:off x="5439263" y="4744081"/>
              <a:ext cx="18627" cy="18627"/>
            </a:xfrm>
            <a:custGeom>
              <a:avLst/>
              <a:gdLst>
                <a:gd name="connsiteX0" fmla="*/ 931 w 18626"/>
                <a:gd name="connsiteY0" fmla="*/ 3104 h 18626"/>
                <a:gd name="connsiteX1" fmla="*/ 0 w 18626"/>
                <a:gd name="connsiteY1" fmla="*/ 7451 h 18626"/>
                <a:gd name="connsiteX2" fmla="*/ 0 w 18626"/>
                <a:gd name="connsiteY2" fmla="*/ 9624 h 18626"/>
                <a:gd name="connsiteX3" fmla="*/ 0 w 18626"/>
                <a:gd name="connsiteY3" fmla="*/ 12728 h 18626"/>
                <a:gd name="connsiteX4" fmla="*/ 0 w 18626"/>
                <a:gd name="connsiteY4" fmla="*/ 16764 h 18626"/>
                <a:gd name="connsiteX5" fmla="*/ 931 w 18626"/>
                <a:gd name="connsiteY5" fmla="*/ 16764 h 18626"/>
                <a:gd name="connsiteX6" fmla="*/ 3104 w 18626"/>
                <a:gd name="connsiteY6" fmla="*/ 18006 h 18626"/>
                <a:gd name="connsiteX7" fmla="*/ 5278 w 18626"/>
                <a:gd name="connsiteY7" fmla="*/ 18006 h 18626"/>
                <a:gd name="connsiteX8" fmla="*/ 8382 w 18626"/>
                <a:gd name="connsiteY8" fmla="*/ 20179 h 18626"/>
                <a:gd name="connsiteX9" fmla="*/ 10555 w 18626"/>
                <a:gd name="connsiteY9" fmla="*/ 16764 h 18626"/>
                <a:gd name="connsiteX10" fmla="*/ 14591 w 18626"/>
                <a:gd name="connsiteY10" fmla="*/ 14901 h 18626"/>
                <a:gd name="connsiteX11" fmla="*/ 15522 w 18626"/>
                <a:gd name="connsiteY11" fmla="*/ 12728 h 18626"/>
                <a:gd name="connsiteX12" fmla="*/ 19869 w 18626"/>
                <a:gd name="connsiteY12" fmla="*/ 12728 h 18626"/>
                <a:gd name="connsiteX13" fmla="*/ 19869 w 18626"/>
                <a:gd name="connsiteY13" fmla="*/ 7451 h 18626"/>
                <a:gd name="connsiteX14" fmla="*/ 5278 w 18626"/>
                <a:gd name="connsiteY14"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18626">
                  <a:moveTo>
                    <a:pt x="931" y="3104"/>
                  </a:moveTo>
                  <a:lnTo>
                    <a:pt x="0" y="7451"/>
                  </a:lnTo>
                  <a:lnTo>
                    <a:pt x="0" y="9624"/>
                  </a:lnTo>
                  <a:lnTo>
                    <a:pt x="0" y="12728"/>
                  </a:lnTo>
                  <a:lnTo>
                    <a:pt x="0" y="16764"/>
                  </a:lnTo>
                  <a:lnTo>
                    <a:pt x="931" y="16764"/>
                  </a:lnTo>
                  <a:lnTo>
                    <a:pt x="3104" y="18006"/>
                  </a:lnTo>
                  <a:lnTo>
                    <a:pt x="5278" y="18006"/>
                  </a:lnTo>
                  <a:lnTo>
                    <a:pt x="8382" y="20179"/>
                  </a:lnTo>
                  <a:lnTo>
                    <a:pt x="10555" y="16764"/>
                  </a:lnTo>
                  <a:lnTo>
                    <a:pt x="14591" y="14901"/>
                  </a:lnTo>
                  <a:lnTo>
                    <a:pt x="15522" y="12728"/>
                  </a:lnTo>
                  <a:lnTo>
                    <a:pt x="19869" y="12728"/>
                  </a:lnTo>
                  <a:lnTo>
                    <a:pt x="19869" y="7451"/>
                  </a:lnTo>
                  <a:lnTo>
                    <a:pt x="5278"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7" name="Freeform: Shape 106">
              <a:extLst>
                <a:ext uri="{FF2B5EF4-FFF2-40B4-BE49-F238E27FC236}">
                  <a16:creationId xmlns:a16="http://schemas.microsoft.com/office/drawing/2014/main" id="{5D75AF55-DD13-4F35-8739-B351B9ECBDCB}"/>
                </a:ext>
              </a:extLst>
            </p:cNvPr>
            <p:cNvSpPr/>
            <p:nvPr/>
          </p:nvSpPr>
          <p:spPr>
            <a:xfrm>
              <a:off x="5039098" y="4734767"/>
              <a:ext cx="111760" cy="217312"/>
            </a:xfrm>
            <a:custGeom>
              <a:avLst/>
              <a:gdLst>
                <a:gd name="connsiteX0" fmla="*/ 103068 w 111760"/>
                <a:gd name="connsiteY0" fmla="*/ 141874 h 217312"/>
                <a:gd name="connsiteX1" fmla="*/ 93755 w 111760"/>
                <a:gd name="connsiteY1" fmla="*/ 122937 h 217312"/>
                <a:gd name="connsiteX2" fmla="*/ 83510 w 111760"/>
                <a:gd name="connsiteY2" fmla="*/ 106173 h 217312"/>
                <a:gd name="connsiteX3" fmla="*/ 70782 w 111760"/>
                <a:gd name="connsiteY3" fmla="*/ 92513 h 217312"/>
                <a:gd name="connsiteX4" fmla="*/ 61468 w 111760"/>
                <a:gd name="connsiteY4" fmla="*/ 78853 h 217312"/>
                <a:gd name="connsiteX5" fmla="*/ 52155 w 111760"/>
                <a:gd name="connsiteY5" fmla="*/ 70471 h 217312"/>
                <a:gd name="connsiteX6" fmla="*/ 56191 w 111760"/>
                <a:gd name="connsiteY6" fmla="*/ 63021 h 217312"/>
                <a:gd name="connsiteX7" fmla="*/ 61468 w 111760"/>
                <a:gd name="connsiteY7" fmla="*/ 53397 h 217312"/>
                <a:gd name="connsiteX8" fmla="*/ 64573 w 111760"/>
                <a:gd name="connsiteY8" fmla="*/ 41910 h 217312"/>
                <a:gd name="connsiteX9" fmla="*/ 59295 w 111760"/>
                <a:gd name="connsiteY9" fmla="*/ 29492 h 217312"/>
                <a:gd name="connsiteX10" fmla="*/ 59295 w 111760"/>
                <a:gd name="connsiteY10" fmla="*/ 22042 h 217312"/>
                <a:gd name="connsiteX11" fmla="*/ 54328 w 111760"/>
                <a:gd name="connsiteY11" fmla="*/ 22042 h 217312"/>
                <a:gd name="connsiteX12" fmla="*/ 49982 w 111760"/>
                <a:gd name="connsiteY12" fmla="*/ 24215 h 217312"/>
                <a:gd name="connsiteX13" fmla="*/ 49051 w 111760"/>
                <a:gd name="connsiteY13" fmla="*/ 26078 h 217312"/>
                <a:gd name="connsiteX14" fmla="*/ 44704 w 111760"/>
                <a:gd name="connsiteY14" fmla="*/ 29492 h 217312"/>
                <a:gd name="connsiteX15" fmla="*/ 35391 w 111760"/>
                <a:gd name="connsiteY15" fmla="*/ 29492 h 217312"/>
                <a:gd name="connsiteX16" fmla="*/ 39737 w 111760"/>
                <a:gd name="connsiteY16" fmla="*/ 24215 h 217312"/>
                <a:gd name="connsiteX17" fmla="*/ 42842 w 111760"/>
                <a:gd name="connsiteY17" fmla="*/ 18937 h 217312"/>
                <a:gd name="connsiteX18" fmla="*/ 44704 w 111760"/>
                <a:gd name="connsiteY18" fmla="*/ 12418 h 217312"/>
                <a:gd name="connsiteX19" fmla="*/ 49051 w 111760"/>
                <a:gd name="connsiteY19" fmla="*/ 5278 h 217312"/>
                <a:gd name="connsiteX20" fmla="*/ 34460 w 111760"/>
                <a:gd name="connsiteY20" fmla="*/ 2173 h 217312"/>
                <a:gd name="connsiteX21" fmla="*/ 15522 w 111760"/>
                <a:gd name="connsiteY21" fmla="*/ 0 h 217312"/>
                <a:gd name="connsiteX22" fmla="*/ 14591 w 111760"/>
                <a:gd name="connsiteY22" fmla="*/ 16764 h 217312"/>
                <a:gd name="connsiteX23" fmla="*/ 8382 w 111760"/>
                <a:gd name="connsiteY23" fmla="*/ 27319 h 217312"/>
                <a:gd name="connsiteX24" fmla="*/ 3104 w 111760"/>
                <a:gd name="connsiteY24" fmla="*/ 36633 h 217312"/>
                <a:gd name="connsiteX25" fmla="*/ 0 w 111760"/>
                <a:gd name="connsiteY25" fmla="*/ 46257 h 217312"/>
                <a:gd name="connsiteX26" fmla="*/ 931 w 111760"/>
                <a:gd name="connsiteY26" fmla="*/ 58674 h 217312"/>
                <a:gd name="connsiteX27" fmla="*/ 5278 w 111760"/>
                <a:gd name="connsiteY27" fmla="*/ 75438 h 217312"/>
                <a:gd name="connsiteX28" fmla="*/ 8382 w 111760"/>
                <a:gd name="connsiteY28" fmla="*/ 93444 h 217312"/>
                <a:gd name="connsiteX29" fmla="*/ 10555 w 111760"/>
                <a:gd name="connsiteY29" fmla="*/ 92513 h 217312"/>
                <a:gd name="connsiteX30" fmla="*/ 12418 w 111760"/>
                <a:gd name="connsiteY30" fmla="*/ 90340 h 217312"/>
                <a:gd name="connsiteX31" fmla="*/ 14591 w 111760"/>
                <a:gd name="connsiteY31" fmla="*/ 90340 h 217312"/>
                <a:gd name="connsiteX32" fmla="*/ 14591 w 111760"/>
                <a:gd name="connsiteY32" fmla="*/ 88167 h 217312"/>
                <a:gd name="connsiteX33" fmla="*/ 14591 w 111760"/>
                <a:gd name="connsiteY33" fmla="*/ 85994 h 217312"/>
                <a:gd name="connsiteX34" fmla="*/ 15522 w 111760"/>
                <a:gd name="connsiteY34" fmla="*/ 82889 h 217312"/>
                <a:gd name="connsiteX35" fmla="*/ 19869 w 111760"/>
                <a:gd name="connsiteY35" fmla="*/ 82889 h 217312"/>
                <a:gd name="connsiteX36" fmla="*/ 19869 w 111760"/>
                <a:gd name="connsiteY36" fmla="*/ 85994 h 217312"/>
                <a:gd name="connsiteX37" fmla="*/ 19869 w 111760"/>
                <a:gd name="connsiteY37" fmla="*/ 88167 h 217312"/>
                <a:gd name="connsiteX38" fmla="*/ 17695 w 111760"/>
                <a:gd name="connsiteY38" fmla="*/ 90340 h 217312"/>
                <a:gd name="connsiteX39" fmla="*/ 17695 w 111760"/>
                <a:gd name="connsiteY39" fmla="*/ 92513 h 217312"/>
                <a:gd name="connsiteX40" fmla="*/ 15522 w 111760"/>
                <a:gd name="connsiteY40" fmla="*/ 93444 h 217312"/>
                <a:gd name="connsiteX41" fmla="*/ 17695 w 111760"/>
                <a:gd name="connsiteY41" fmla="*/ 97480 h 217312"/>
                <a:gd name="connsiteX42" fmla="*/ 17695 w 111760"/>
                <a:gd name="connsiteY42" fmla="*/ 100895 h 217312"/>
                <a:gd name="connsiteX43" fmla="*/ 17695 w 111760"/>
                <a:gd name="connsiteY43" fmla="*/ 102758 h 217312"/>
                <a:gd name="connsiteX44" fmla="*/ 19869 w 111760"/>
                <a:gd name="connsiteY44" fmla="*/ 104931 h 217312"/>
                <a:gd name="connsiteX45" fmla="*/ 19869 w 111760"/>
                <a:gd name="connsiteY45" fmla="*/ 106173 h 217312"/>
                <a:gd name="connsiteX46" fmla="*/ 22973 w 111760"/>
                <a:gd name="connsiteY46" fmla="*/ 106173 h 217312"/>
                <a:gd name="connsiteX47" fmla="*/ 27009 w 111760"/>
                <a:gd name="connsiteY47" fmla="*/ 108035 h 217312"/>
                <a:gd name="connsiteX48" fmla="*/ 30113 w 111760"/>
                <a:gd name="connsiteY48" fmla="*/ 108035 h 217312"/>
                <a:gd name="connsiteX49" fmla="*/ 32286 w 111760"/>
                <a:gd name="connsiteY49" fmla="*/ 108035 h 217312"/>
                <a:gd name="connsiteX50" fmla="*/ 35391 w 111760"/>
                <a:gd name="connsiteY50" fmla="*/ 110208 h 217312"/>
                <a:gd name="connsiteX51" fmla="*/ 39737 w 111760"/>
                <a:gd name="connsiteY51" fmla="*/ 112381 h 217312"/>
                <a:gd name="connsiteX52" fmla="*/ 41600 w 111760"/>
                <a:gd name="connsiteY52" fmla="*/ 112381 h 217312"/>
                <a:gd name="connsiteX53" fmla="*/ 41600 w 111760"/>
                <a:gd name="connsiteY53" fmla="*/ 113313 h 217312"/>
                <a:gd name="connsiteX54" fmla="*/ 42842 w 111760"/>
                <a:gd name="connsiteY54" fmla="*/ 113313 h 217312"/>
                <a:gd name="connsiteX55" fmla="*/ 44704 w 111760"/>
                <a:gd name="connsiteY55" fmla="*/ 117659 h 217312"/>
                <a:gd name="connsiteX56" fmla="*/ 44704 w 111760"/>
                <a:gd name="connsiteY56" fmla="*/ 119832 h 217312"/>
                <a:gd name="connsiteX57" fmla="*/ 46877 w 111760"/>
                <a:gd name="connsiteY57" fmla="*/ 120763 h 217312"/>
                <a:gd name="connsiteX58" fmla="*/ 46877 w 111760"/>
                <a:gd name="connsiteY58" fmla="*/ 122937 h 217312"/>
                <a:gd name="connsiteX59" fmla="*/ 49051 w 111760"/>
                <a:gd name="connsiteY59" fmla="*/ 126972 h 217312"/>
                <a:gd name="connsiteX60" fmla="*/ 42842 w 111760"/>
                <a:gd name="connsiteY60" fmla="*/ 130077 h 217312"/>
                <a:gd name="connsiteX61" fmla="*/ 35391 w 111760"/>
                <a:gd name="connsiteY61" fmla="*/ 134423 h 217312"/>
                <a:gd name="connsiteX62" fmla="*/ 32286 w 111760"/>
                <a:gd name="connsiteY62" fmla="*/ 137528 h 217312"/>
                <a:gd name="connsiteX63" fmla="*/ 27009 w 111760"/>
                <a:gd name="connsiteY63" fmla="*/ 142805 h 217312"/>
                <a:gd name="connsiteX64" fmla="*/ 25146 w 111760"/>
                <a:gd name="connsiteY64" fmla="*/ 150256 h 217312"/>
                <a:gd name="connsiteX65" fmla="*/ 22973 w 111760"/>
                <a:gd name="connsiteY65" fmla="*/ 154292 h 217312"/>
                <a:gd name="connsiteX66" fmla="*/ 22973 w 111760"/>
                <a:gd name="connsiteY66" fmla="*/ 156465 h 217312"/>
                <a:gd name="connsiteX67" fmla="*/ 25146 w 111760"/>
                <a:gd name="connsiteY67" fmla="*/ 157396 h 217312"/>
                <a:gd name="connsiteX68" fmla="*/ 25146 w 111760"/>
                <a:gd name="connsiteY68" fmla="*/ 159569 h 217312"/>
                <a:gd name="connsiteX69" fmla="*/ 29182 w 111760"/>
                <a:gd name="connsiteY69" fmla="*/ 163915 h 217312"/>
                <a:gd name="connsiteX70" fmla="*/ 15522 w 111760"/>
                <a:gd name="connsiteY70" fmla="*/ 167020 h 217312"/>
                <a:gd name="connsiteX71" fmla="*/ 17695 w 111760"/>
                <a:gd name="connsiteY71" fmla="*/ 172297 h 217312"/>
                <a:gd name="connsiteX72" fmla="*/ 17695 w 111760"/>
                <a:gd name="connsiteY72" fmla="*/ 176333 h 217312"/>
                <a:gd name="connsiteX73" fmla="*/ 19869 w 111760"/>
                <a:gd name="connsiteY73" fmla="*/ 178506 h 217312"/>
                <a:gd name="connsiteX74" fmla="*/ 19869 w 111760"/>
                <a:gd name="connsiteY74" fmla="*/ 179438 h 217312"/>
                <a:gd name="connsiteX75" fmla="*/ 22973 w 111760"/>
                <a:gd name="connsiteY75" fmla="*/ 181611 h 217312"/>
                <a:gd name="connsiteX76" fmla="*/ 27009 w 111760"/>
                <a:gd name="connsiteY76" fmla="*/ 181611 h 217312"/>
                <a:gd name="connsiteX77" fmla="*/ 32286 w 111760"/>
                <a:gd name="connsiteY77" fmla="*/ 181611 h 217312"/>
                <a:gd name="connsiteX78" fmla="*/ 22973 w 111760"/>
                <a:gd name="connsiteY78" fmla="*/ 198375 h 217312"/>
                <a:gd name="connsiteX79" fmla="*/ 12418 w 111760"/>
                <a:gd name="connsiteY79" fmla="*/ 214208 h 217312"/>
                <a:gd name="connsiteX80" fmla="*/ 12418 w 111760"/>
                <a:gd name="connsiteY80" fmla="*/ 218554 h 217312"/>
                <a:gd name="connsiteX81" fmla="*/ 29182 w 111760"/>
                <a:gd name="connsiteY81" fmla="*/ 216381 h 217312"/>
                <a:gd name="connsiteX82" fmla="*/ 49051 w 111760"/>
                <a:gd name="connsiteY82" fmla="*/ 211103 h 217312"/>
                <a:gd name="connsiteX83" fmla="*/ 70782 w 111760"/>
                <a:gd name="connsiteY83" fmla="*/ 205826 h 217312"/>
                <a:gd name="connsiteX84" fmla="*/ 88477 w 111760"/>
                <a:gd name="connsiteY84" fmla="*/ 198375 h 217312"/>
                <a:gd name="connsiteX85" fmla="*/ 99964 w 111760"/>
                <a:gd name="connsiteY85" fmla="*/ 191235 h 217312"/>
                <a:gd name="connsiteX86" fmla="*/ 108346 w 111760"/>
                <a:gd name="connsiteY86" fmla="*/ 183784 h 217312"/>
                <a:gd name="connsiteX87" fmla="*/ 112692 w 111760"/>
                <a:gd name="connsiteY87" fmla="*/ 171056 h 217312"/>
                <a:gd name="connsiteX88" fmla="*/ 110519 w 111760"/>
                <a:gd name="connsiteY88" fmla="*/ 157396 h 21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11760" h="217312">
                  <a:moveTo>
                    <a:pt x="103068" y="141874"/>
                  </a:moveTo>
                  <a:lnTo>
                    <a:pt x="93755" y="122937"/>
                  </a:lnTo>
                  <a:lnTo>
                    <a:pt x="83510" y="106173"/>
                  </a:lnTo>
                  <a:lnTo>
                    <a:pt x="70782" y="92513"/>
                  </a:lnTo>
                  <a:lnTo>
                    <a:pt x="61468" y="78853"/>
                  </a:lnTo>
                  <a:lnTo>
                    <a:pt x="52155" y="70471"/>
                  </a:lnTo>
                  <a:lnTo>
                    <a:pt x="56191" y="63021"/>
                  </a:lnTo>
                  <a:lnTo>
                    <a:pt x="61468" y="53397"/>
                  </a:lnTo>
                  <a:lnTo>
                    <a:pt x="64573" y="41910"/>
                  </a:lnTo>
                  <a:lnTo>
                    <a:pt x="59295" y="29492"/>
                  </a:lnTo>
                  <a:lnTo>
                    <a:pt x="59295" y="22042"/>
                  </a:lnTo>
                  <a:lnTo>
                    <a:pt x="54328" y="22042"/>
                  </a:lnTo>
                  <a:lnTo>
                    <a:pt x="49982" y="24215"/>
                  </a:lnTo>
                  <a:lnTo>
                    <a:pt x="49051" y="26078"/>
                  </a:lnTo>
                  <a:lnTo>
                    <a:pt x="44704" y="29492"/>
                  </a:lnTo>
                  <a:lnTo>
                    <a:pt x="35391" y="29492"/>
                  </a:lnTo>
                  <a:lnTo>
                    <a:pt x="39737" y="24215"/>
                  </a:lnTo>
                  <a:lnTo>
                    <a:pt x="42842" y="18937"/>
                  </a:lnTo>
                  <a:lnTo>
                    <a:pt x="44704" y="12418"/>
                  </a:lnTo>
                  <a:lnTo>
                    <a:pt x="49051" y="5278"/>
                  </a:lnTo>
                  <a:lnTo>
                    <a:pt x="34460" y="2173"/>
                  </a:lnTo>
                  <a:lnTo>
                    <a:pt x="15522" y="0"/>
                  </a:lnTo>
                  <a:lnTo>
                    <a:pt x="14591" y="16764"/>
                  </a:lnTo>
                  <a:lnTo>
                    <a:pt x="8382" y="27319"/>
                  </a:lnTo>
                  <a:lnTo>
                    <a:pt x="3104" y="36633"/>
                  </a:lnTo>
                  <a:lnTo>
                    <a:pt x="0" y="46257"/>
                  </a:lnTo>
                  <a:lnTo>
                    <a:pt x="931" y="58674"/>
                  </a:lnTo>
                  <a:lnTo>
                    <a:pt x="5278" y="75438"/>
                  </a:lnTo>
                  <a:lnTo>
                    <a:pt x="8382" y="93444"/>
                  </a:lnTo>
                  <a:lnTo>
                    <a:pt x="10555" y="92513"/>
                  </a:lnTo>
                  <a:lnTo>
                    <a:pt x="12418" y="90340"/>
                  </a:lnTo>
                  <a:lnTo>
                    <a:pt x="14591" y="90340"/>
                  </a:lnTo>
                  <a:lnTo>
                    <a:pt x="14591" y="88167"/>
                  </a:lnTo>
                  <a:lnTo>
                    <a:pt x="14591" y="85994"/>
                  </a:lnTo>
                  <a:lnTo>
                    <a:pt x="15522" y="82889"/>
                  </a:lnTo>
                  <a:lnTo>
                    <a:pt x="19869" y="82889"/>
                  </a:lnTo>
                  <a:lnTo>
                    <a:pt x="19869" y="85994"/>
                  </a:lnTo>
                  <a:lnTo>
                    <a:pt x="19869" y="88167"/>
                  </a:lnTo>
                  <a:lnTo>
                    <a:pt x="17695" y="90340"/>
                  </a:lnTo>
                  <a:lnTo>
                    <a:pt x="17695" y="92513"/>
                  </a:lnTo>
                  <a:lnTo>
                    <a:pt x="15522" y="93444"/>
                  </a:lnTo>
                  <a:lnTo>
                    <a:pt x="17695" y="97480"/>
                  </a:lnTo>
                  <a:lnTo>
                    <a:pt x="17695" y="100895"/>
                  </a:lnTo>
                  <a:lnTo>
                    <a:pt x="17695" y="102758"/>
                  </a:lnTo>
                  <a:lnTo>
                    <a:pt x="19869" y="104931"/>
                  </a:lnTo>
                  <a:lnTo>
                    <a:pt x="19869" y="106173"/>
                  </a:lnTo>
                  <a:lnTo>
                    <a:pt x="22973" y="106173"/>
                  </a:lnTo>
                  <a:lnTo>
                    <a:pt x="27009" y="108035"/>
                  </a:lnTo>
                  <a:lnTo>
                    <a:pt x="30113" y="108035"/>
                  </a:lnTo>
                  <a:lnTo>
                    <a:pt x="32286" y="108035"/>
                  </a:lnTo>
                  <a:lnTo>
                    <a:pt x="35391" y="110208"/>
                  </a:lnTo>
                  <a:lnTo>
                    <a:pt x="39737" y="112381"/>
                  </a:lnTo>
                  <a:lnTo>
                    <a:pt x="41600" y="112381"/>
                  </a:lnTo>
                  <a:lnTo>
                    <a:pt x="41600" y="113313"/>
                  </a:lnTo>
                  <a:lnTo>
                    <a:pt x="42842" y="113313"/>
                  </a:lnTo>
                  <a:lnTo>
                    <a:pt x="44704" y="117659"/>
                  </a:lnTo>
                  <a:lnTo>
                    <a:pt x="44704" y="119832"/>
                  </a:lnTo>
                  <a:lnTo>
                    <a:pt x="46877" y="120763"/>
                  </a:lnTo>
                  <a:lnTo>
                    <a:pt x="46877" y="122937"/>
                  </a:lnTo>
                  <a:lnTo>
                    <a:pt x="49051" y="126972"/>
                  </a:lnTo>
                  <a:lnTo>
                    <a:pt x="42842" y="130077"/>
                  </a:lnTo>
                  <a:lnTo>
                    <a:pt x="35391" y="134423"/>
                  </a:lnTo>
                  <a:lnTo>
                    <a:pt x="32286" y="137528"/>
                  </a:lnTo>
                  <a:lnTo>
                    <a:pt x="27009" y="142805"/>
                  </a:lnTo>
                  <a:lnTo>
                    <a:pt x="25146" y="150256"/>
                  </a:lnTo>
                  <a:lnTo>
                    <a:pt x="22973" y="154292"/>
                  </a:lnTo>
                  <a:lnTo>
                    <a:pt x="22973" y="156465"/>
                  </a:lnTo>
                  <a:lnTo>
                    <a:pt x="25146" y="157396"/>
                  </a:lnTo>
                  <a:lnTo>
                    <a:pt x="25146" y="159569"/>
                  </a:lnTo>
                  <a:lnTo>
                    <a:pt x="29182" y="163915"/>
                  </a:lnTo>
                  <a:lnTo>
                    <a:pt x="15522" y="167020"/>
                  </a:lnTo>
                  <a:lnTo>
                    <a:pt x="17695" y="172297"/>
                  </a:lnTo>
                  <a:lnTo>
                    <a:pt x="17695" y="176333"/>
                  </a:lnTo>
                  <a:lnTo>
                    <a:pt x="19869" y="178506"/>
                  </a:lnTo>
                  <a:lnTo>
                    <a:pt x="19869" y="179438"/>
                  </a:lnTo>
                  <a:lnTo>
                    <a:pt x="22973" y="181611"/>
                  </a:lnTo>
                  <a:lnTo>
                    <a:pt x="27009" y="181611"/>
                  </a:lnTo>
                  <a:lnTo>
                    <a:pt x="32286" y="181611"/>
                  </a:lnTo>
                  <a:lnTo>
                    <a:pt x="22973" y="198375"/>
                  </a:lnTo>
                  <a:lnTo>
                    <a:pt x="12418" y="214208"/>
                  </a:lnTo>
                  <a:lnTo>
                    <a:pt x="12418" y="218554"/>
                  </a:lnTo>
                  <a:lnTo>
                    <a:pt x="29182" y="216381"/>
                  </a:lnTo>
                  <a:lnTo>
                    <a:pt x="49051" y="211103"/>
                  </a:lnTo>
                  <a:lnTo>
                    <a:pt x="70782" y="205826"/>
                  </a:lnTo>
                  <a:lnTo>
                    <a:pt x="88477" y="198375"/>
                  </a:lnTo>
                  <a:lnTo>
                    <a:pt x="99964" y="191235"/>
                  </a:lnTo>
                  <a:lnTo>
                    <a:pt x="108346" y="183784"/>
                  </a:lnTo>
                  <a:lnTo>
                    <a:pt x="112692" y="171056"/>
                  </a:lnTo>
                  <a:lnTo>
                    <a:pt x="110519" y="15739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8" name="Freeform: Shape 107">
              <a:extLst>
                <a:ext uri="{FF2B5EF4-FFF2-40B4-BE49-F238E27FC236}">
                  <a16:creationId xmlns:a16="http://schemas.microsoft.com/office/drawing/2014/main" id="{568675AB-1B91-45D0-82EC-1D73544A0232}"/>
                </a:ext>
              </a:extLst>
            </p:cNvPr>
            <p:cNvSpPr/>
            <p:nvPr/>
          </p:nvSpPr>
          <p:spPr>
            <a:xfrm>
              <a:off x="5278762" y="4812379"/>
              <a:ext cx="24836" cy="34149"/>
            </a:xfrm>
            <a:custGeom>
              <a:avLst/>
              <a:gdLst>
                <a:gd name="connsiteX0" fmla="*/ 23904 w 24835"/>
                <a:gd name="connsiteY0" fmla="*/ 10555 h 34149"/>
                <a:gd name="connsiteX1" fmla="*/ 23904 w 24835"/>
                <a:gd name="connsiteY1" fmla="*/ 7451 h 34149"/>
                <a:gd name="connsiteX2" fmla="*/ 22042 w 24835"/>
                <a:gd name="connsiteY2" fmla="*/ 5278 h 34149"/>
                <a:gd name="connsiteX3" fmla="*/ 19869 w 24835"/>
                <a:gd name="connsiteY3" fmla="*/ 3104 h 34149"/>
                <a:gd name="connsiteX4" fmla="*/ 16764 w 24835"/>
                <a:gd name="connsiteY4" fmla="*/ 0 h 34149"/>
                <a:gd name="connsiteX5" fmla="*/ 9313 w 24835"/>
                <a:gd name="connsiteY5" fmla="*/ 10555 h 34149"/>
                <a:gd name="connsiteX6" fmla="*/ 2173 w 24835"/>
                <a:gd name="connsiteY6" fmla="*/ 14901 h 34149"/>
                <a:gd name="connsiteX7" fmla="*/ 0 w 24835"/>
                <a:gd name="connsiteY7" fmla="*/ 15833 h 34149"/>
                <a:gd name="connsiteX8" fmla="*/ 0 w 24835"/>
                <a:gd name="connsiteY8" fmla="*/ 18006 h 34149"/>
                <a:gd name="connsiteX9" fmla="*/ 3104 w 24835"/>
                <a:gd name="connsiteY9" fmla="*/ 23283 h 34149"/>
                <a:gd name="connsiteX10" fmla="*/ 9313 w 24835"/>
                <a:gd name="connsiteY10" fmla="*/ 35701 h 34149"/>
                <a:gd name="connsiteX11" fmla="*/ 12418 w 24835"/>
                <a:gd name="connsiteY11" fmla="*/ 35701 h 34149"/>
                <a:gd name="connsiteX12" fmla="*/ 14591 w 24835"/>
                <a:gd name="connsiteY12" fmla="*/ 34770 h 34149"/>
                <a:gd name="connsiteX13" fmla="*/ 16764 w 24835"/>
                <a:gd name="connsiteY13" fmla="*/ 34770 h 34149"/>
                <a:gd name="connsiteX14" fmla="*/ 17695 w 24835"/>
                <a:gd name="connsiteY14" fmla="*/ 34770 h 34149"/>
                <a:gd name="connsiteX15" fmla="*/ 19869 w 24835"/>
                <a:gd name="connsiteY15" fmla="*/ 32597 h 34149"/>
                <a:gd name="connsiteX16" fmla="*/ 22042 w 24835"/>
                <a:gd name="connsiteY16" fmla="*/ 30424 h 34149"/>
                <a:gd name="connsiteX17" fmla="*/ 22042 w 24835"/>
                <a:gd name="connsiteY17" fmla="*/ 28561 h 34149"/>
                <a:gd name="connsiteX18" fmla="*/ 22042 w 24835"/>
                <a:gd name="connsiteY18" fmla="*/ 27319 h 34149"/>
                <a:gd name="connsiteX19" fmla="*/ 22042 w 24835"/>
                <a:gd name="connsiteY19" fmla="*/ 25146 h 34149"/>
                <a:gd name="connsiteX20" fmla="*/ 23904 w 24835"/>
                <a:gd name="connsiteY20" fmla="*/ 23283 h 34149"/>
                <a:gd name="connsiteX21" fmla="*/ 25146 w 24835"/>
                <a:gd name="connsiteY21" fmla="*/ 19869 h 34149"/>
                <a:gd name="connsiteX22" fmla="*/ 23904 w 24835"/>
                <a:gd name="connsiteY22" fmla="*/ 1490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835" h="34149">
                  <a:moveTo>
                    <a:pt x="23904" y="10555"/>
                  </a:moveTo>
                  <a:lnTo>
                    <a:pt x="23904" y="7451"/>
                  </a:lnTo>
                  <a:lnTo>
                    <a:pt x="22042" y="5278"/>
                  </a:lnTo>
                  <a:lnTo>
                    <a:pt x="19869" y="3104"/>
                  </a:lnTo>
                  <a:lnTo>
                    <a:pt x="16764" y="0"/>
                  </a:lnTo>
                  <a:lnTo>
                    <a:pt x="9313" y="10555"/>
                  </a:lnTo>
                  <a:lnTo>
                    <a:pt x="2173" y="14901"/>
                  </a:lnTo>
                  <a:lnTo>
                    <a:pt x="0" y="15833"/>
                  </a:lnTo>
                  <a:lnTo>
                    <a:pt x="0" y="18006"/>
                  </a:lnTo>
                  <a:lnTo>
                    <a:pt x="3104" y="23283"/>
                  </a:lnTo>
                  <a:lnTo>
                    <a:pt x="9313" y="35701"/>
                  </a:lnTo>
                  <a:lnTo>
                    <a:pt x="12418" y="35701"/>
                  </a:lnTo>
                  <a:lnTo>
                    <a:pt x="14591" y="34770"/>
                  </a:lnTo>
                  <a:lnTo>
                    <a:pt x="16764" y="34770"/>
                  </a:lnTo>
                  <a:lnTo>
                    <a:pt x="17695" y="34770"/>
                  </a:lnTo>
                  <a:lnTo>
                    <a:pt x="19869" y="32597"/>
                  </a:lnTo>
                  <a:lnTo>
                    <a:pt x="22042" y="30424"/>
                  </a:lnTo>
                  <a:lnTo>
                    <a:pt x="22042" y="28561"/>
                  </a:lnTo>
                  <a:lnTo>
                    <a:pt x="22042" y="27319"/>
                  </a:lnTo>
                  <a:lnTo>
                    <a:pt x="22042" y="25146"/>
                  </a:lnTo>
                  <a:lnTo>
                    <a:pt x="23904" y="23283"/>
                  </a:lnTo>
                  <a:lnTo>
                    <a:pt x="25146" y="19869"/>
                  </a:lnTo>
                  <a:lnTo>
                    <a:pt x="23904" y="1490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9" name="Freeform: Shape 108">
              <a:extLst>
                <a:ext uri="{FF2B5EF4-FFF2-40B4-BE49-F238E27FC236}">
                  <a16:creationId xmlns:a16="http://schemas.microsoft.com/office/drawing/2014/main" id="{8632E521-1F54-4296-B6B4-92E4C703FCA0}"/>
                </a:ext>
              </a:extLst>
            </p:cNvPr>
            <p:cNvSpPr/>
            <p:nvPr/>
          </p:nvSpPr>
          <p:spPr>
            <a:xfrm>
              <a:off x="7689063" y="4320943"/>
              <a:ext cx="49671" cy="27940"/>
            </a:xfrm>
            <a:custGeom>
              <a:avLst/>
              <a:gdLst>
                <a:gd name="connsiteX0" fmla="*/ 49051 w 49671"/>
                <a:gd name="connsiteY0" fmla="*/ 12418 h 27940"/>
                <a:gd name="connsiteX1" fmla="*/ 44704 w 49671"/>
                <a:gd name="connsiteY1" fmla="*/ 10555 h 27940"/>
                <a:gd name="connsiteX2" fmla="*/ 43773 w 49671"/>
                <a:gd name="connsiteY2" fmla="*/ 10555 h 27940"/>
                <a:gd name="connsiteX3" fmla="*/ 41600 w 49671"/>
                <a:gd name="connsiteY3" fmla="*/ 10555 h 27940"/>
                <a:gd name="connsiteX4" fmla="*/ 37564 w 49671"/>
                <a:gd name="connsiteY4" fmla="*/ 10555 h 27940"/>
                <a:gd name="connsiteX5" fmla="*/ 36322 w 49671"/>
                <a:gd name="connsiteY5" fmla="*/ 10555 h 27940"/>
                <a:gd name="connsiteX6" fmla="*/ 34460 w 49671"/>
                <a:gd name="connsiteY6" fmla="*/ 9313 h 27940"/>
                <a:gd name="connsiteX7" fmla="*/ 30113 w 49671"/>
                <a:gd name="connsiteY7" fmla="*/ 9313 h 27940"/>
                <a:gd name="connsiteX8" fmla="*/ 27009 w 49671"/>
                <a:gd name="connsiteY8" fmla="*/ 5278 h 27940"/>
                <a:gd name="connsiteX9" fmla="*/ 22973 w 49671"/>
                <a:gd name="connsiteY9" fmla="*/ 0 h 27940"/>
                <a:gd name="connsiteX10" fmla="*/ 15522 w 49671"/>
                <a:gd name="connsiteY10" fmla="*/ 3104 h 27940"/>
                <a:gd name="connsiteX11" fmla="*/ 10555 w 49671"/>
                <a:gd name="connsiteY11" fmla="*/ 7451 h 27940"/>
                <a:gd name="connsiteX12" fmla="*/ 5278 w 49671"/>
                <a:gd name="connsiteY12" fmla="*/ 10555 h 27940"/>
                <a:gd name="connsiteX13" fmla="*/ 0 w 49671"/>
                <a:gd name="connsiteY13" fmla="*/ 15833 h 27940"/>
                <a:gd name="connsiteX14" fmla="*/ 0 w 49671"/>
                <a:gd name="connsiteY14" fmla="*/ 30424 h 27940"/>
                <a:gd name="connsiteX15" fmla="*/ 36322 w 49671"/>
                <a:gd name="connsiteY15" fmla="*/ 27319 h 27940"/>
                <a:gd name="connsiteX16" fmla="*/ 43773 w 49671"/>
                <a:gd name="connsiteY16" fmla="*/ 22042 h 27940"/>
                <a:gd name="connsiteX17" fmla="*/ 50913 w 49671"/>
                <a:gd name="connsiteY17" fmla="*/ 15833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671" h="27940">
                  <a:moveTo>
                    <a:pt x="49051" y="12418"/>
                  </a:moveTo>
                  <a:lnTo>
                    <a:pt x="44704" y="10555"/>
                  </a:lnTo>
                  <a:lnTo>
                    <a:pt x="43773" y="10555"/>
                  </a:lnTo>
                  <a:lnTo>
                    <a:pt x="41600" y="10555"/>
                  </a:lnTo>
                  <a:lnTo>
                    <a:pt x="37564" y="10555"/>
                  </a:lnTo>
                  <a:lnTo>
                    <a:pt x="36322" y="10555"/>
                  </a:lnTo>
                  <a:lnTo>
                    <a:pt x="34460" y="9313"/>
                  </a:lnTo>
                  <a:lnTo>
                    <a:pt x="30113" y="9313"/>
                  </a:lnTo>
                  <a:lnTo>
                    <a:pt x="27009" y="5278"/>
                  </a:lnTo>
                  <a:lnTo>
                    <a:pt x="22973" y="0"/>
                  </a:lnTo>
                  <a:lnTo>
                    <a:pt x="15522" y="3104"/>
                  </a:lnTo>
                  <a:lnTo>
                    <a:pt x="10555" y="7451"/>
                  </a:lnTo>
                  <a:lnTo>
                    <a:pt x="5278" y="10555"/>
                  </a:lnTo>
                  <a:lnTo>
                    <a:pt x="0" y="15833"/>
                  </a:lnTo>
                  <a:lnTo>
                    <a:pt x="0" y="30424"/>
                  </a:lnTo>
                  <a:lnTo>
                    <a:pt x="36322" y="27319"/>
                  </a:lnTo>
                  <a:lnTo>
                    <a:pt x="43773" y="22042"/>
                  </a:lnTo>
                  <a:lnTo>
                    <a:pt x="50913" y="1583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0" name="Freeform: Shape 109">
              <a:extLst>
                <a:ext uri="{FF2B5EF4-FFF2-40B4-BE49-F238E27FC236}">
                  <a16:creationId xmlns:a16="http://schemas.microsoft.com/office/drawing/2014/main" id="{EB04A595-7425-4283-AC28-8ED7D80402B1}"/>
                </a:ext>
              </a:extLst>
            </p:cNvPr>
            <p:cNvSpPr/>
            <p:nvPr/>
          </p:nvSpPr>
          <p:spPr>
            <a:xfrm>
              <a:off x="5774854" y="4394519"/>
              <a:ext cx="15522" cy="9313"/>
            </a:xfrm>
            <a:custGeom>
              <a:avLst/>
              <a:gdLst>
                <a:gd name="connsiteX0" fmla="*/ 0 w 15522"/>
                <a:gd name="connsiteY0" fmla="*/ 931 h 9313"/>
                <a:gd name="connsiteX1" fmla="*/ 2173 w 15522"/>
                <a:gd name="connsiteY1" fmla="*/ 3104 h 9313"/>
                <a:gd name="connsiteX2" fmla="*/ 2173 w 15522"/>
                <a:gd name="connsiteY2" fmla="*/ 5278 h 9313"/>
                <a:gd name="connsiteX3" fmla="*/ 4036 w 15522"/>
                <a:gd name="connsiteY3" fmla="*/ 8382 h 9313"/>
                <a:gd name="connsiteX4" fmla="*/ 4036 w 15522"/>
                <a:gd name="connsiteY4" fmla="*/ 10245 h 9313"/>
                <a:gd name="connsiteX5" fmla="*/ 7140 w 15522"/>
                <a:gd name="connsiteY5" fmla="*/ 10245 h 9313"/>
                <a:gd name="connsiteX6" fmla="*/ 9313 w 15522"/>
                <a:gd name="connsiteY6" fmla="*/ 10245 h 9313"/>
                <a:gd name="connsiteX7" fmla="*/ 13349 w 15522"/>
                <a:gd name="connsiteY7" fmla="*/ 7140 h 9313"/>
                <a:gd name="connsiteX8" fmla="*/ 16764 w 15522"/>
                <a:gd name="connsiteY8" fmla="*/ 7140 h 9313"/>
                <a:gd name="connsiteX9" fmla="*/ 16764 w 15522"/>
                <a:gd name="connsiteY9" fmla="*/ 0 h 9313"/>
                <a:gd name="connsiteX10" fmla="*/ 0 w 15522"/>
                <a:gd name="connsiteY10"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2" h="9313">
                  <a:moveTo>
                    <a:pt x="0" y="931"/>
                  </a:moveTo>
                  <a:lnTo>
                    <a:pt x="2173" y="3104"/>
                  </a:lnTo>
                  <a:lnTo>
                    <a:pt x="2173" y="5278"/>
                  </a:lnTo>
                  <a:lnTo>
                    <a:pt x="4036" y="8382"/>
                  </a:lnTo>
                  <a:lnTo>
                    <a:pt x="4036" y="10245"/>
                  </a:lnTo>
                  <a:lnTo>
                    <a:pt x="7140" y="10245"/>
                  </a:lnTo>
                  <a:lnTo>
                    <a:pt x="9313" y="10245"/>
                  </a:lnTo>
                  <a:lnTo>
                    <a:pt x="13349" y="7140"/>
                  </a:lnTo>
                  <a:lnTo>
                    <a:pt x="16764" y="7140"/>
                  </a:lnTo>
                  <a:lnTo>
                    <a:pt x="16764"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1" name="Freeform: Shape 110">
              <a:extLst>
                <a:ext uri="{FF2B5EF4-FFF2-40B4-BE49-F238E27FC236}">
                  <a16:creationId xmlns:a16="http://schemas.microsoft.com/office/drawing/2014/main" id="{2E7FAFB9-E8C5-47EC-96EA-58B77E23EEB7}"/>
                </a:ext>
              </a:extLst>
            </p:cNvPr>
            <p:cNvSpPr/>
            <p:nvPr/>
          </p:nvSpPr>
          <p:spPr>
            <a:xfrm>
              <a:off x="7132744" y="4215702"/>
              <a:ext cx="55880" cy="21731"/>
            </a:xfrm>
            <a:custGeom>
              <a:avLst/>
              <a:gdLst>
                <a:gd name="connsiteX0" fmla="*/ 51844 w 55880"/>
                <a:gd name="connsiteY0" fmla="*/ 7451 h 21731"/>
                <a:gd name="connsiteX1" fmla="*/ 36322 w 55880"/>
                <a:gd name="connsiteY1" fmla="*/ 4346 h 21731"/>
                <a:gd name="connsiteX2" fmla="*/ 19558 w 55880"/>
                <a:gd name="connsiteY2" fmla="*/ 0 h 21731"/>
                <a:gd name="connsiteX3" fmla="*/ 0 w 55880"/>
                <a:gd name="connsiteY3" fmla="*/ 0 h 21731"/>
                <a:gd name="connsiteX4" fmla="*/ 0 w 55880"/>
                <a:gd name="connsiteY4" fmla="*/ 7451 h 21731"/>
                <a:gd name="connsiteX5" fmla="*/ 931 w 55880"/>
                <a:gd name="connsiteY5" fmla="*/ 13660 h 21731"/>
                <a:gd name="connsiteX6" fmla="*/ 931 w 55880"/>
                <a:gd name="connsiteY6" fmla="*/ 18937 h 21731"/>
                <a:gd name="connsiteX7" fmla="*/ 3104 w 55880"/>
                <a:gd name="connsiteY7" fmla="*/ 24215 h 21731"/>
                <a:gd name="connsiteX8" fmla="*/ 56191 w 55880"/>
                <a:gd name="connsiteY8"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80" h="21731">
                  <a:moveTo>
                    <a:pt x="51844" y="7451"/>
                  </a:moveTo>
                  <a:lnTo>
                    <a:pt x="36322" y="4346"/>
                  </a:lnTo>
                  <a:lnTo>
                    <a:pt x="19558" y="0"/>
                  </a:lnTo>
                  <a:lnTo>
                    <a:pt x="0" y="0"/>
                  </a:lnTo>
                  <a:lnTo>
                    <a:pt x="0" y="7451"/>
                  </a:lnTo>
                  <a:lnTo>
                    <a:pt x="931" y="13660"/>
                  </a:lnTo>
                  <a:lnTo>
                    <a:pt x="931" y="18937"/>
                  </a:lnTo>
                  <a:lnTo>
                    <a:pt x="3104" y="24215"/>
                  </a:lnTo>
                  <a:lnTo>
                    <a:pt x="56191" y="2421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2" name="Freeform: Shape 111">
              <a:extLst>
                <a:ext uri="{FF2B5EF4-FFF2-40B4-BE49-F238E27FC236}">
                  <a16:creationId xmlns:a16="http://schemas.microsoft.com/office/drawing/2014/main" id="{1D80F958-B02C-4119-B21A-43CE1111594E}"/>
                </a:ext>
              </a:extLst>
            </p:cNvPr>
            <p:cNvSpPr/>
            <p:nvPr/>
          </p:nvSpPr>
          <p:spPr>
            <a:xfrm>
              <a:off x="5371586" y="4771400"/>
              <a:ext cx="18627" cy="27940"/>
            </a:xfrm>
            <a:custGeom>
              <a:avLst/>
              <a:gdLst>
                <a:gd name="connsiteX0" fmla="*/ 16454 w 18626"/>
                <a:gd name="connsiteY0" fmla="*/ 2173 h 27940"/>
                <a:gd name="connsiteX1" fmla="*/ 14591 w 18626"/>
                <a:gd name="connsiteY1" fmla="*/ 2173 h 27940"/>
                <a:gd name="connsiteX2" fmla="*/ 12418 w 18626"/>
                <a:gd name="connsiteY2" fmla="*/ 2173 h 27940"/>
                <a:gd name="connsiteX3" fmla="*/ 7140 w 18626"/>
                <a:gd name="connsiteY3" fmla="*/ 0 h 27940"/>
                <a:gd name="connsiteX4" fmla="*/ 7140 w 18626"/>
                <a:gd name="connsiteY4" fmla="*/ 5278 h 27940"/>
                <a:gd name="connsiteX5" fmla="*/ 5278 w 18626"/>
                <a:gd name="connsiteY5" fmla="*/ 9624 h 27940"/>
                <a:gd name="connsiteX6" fmla="*/ 3104 w 18626"/>
                <a:gd name="connsiteY6" fmla="*/ 12728 h 27940"/>
                <a:gd name="connsiteX7" fmla="*/ 0 w 18626"/>
                <a:gd name="connsiteY7" fmla="*/ 16764 h 27940"/>
                <a:gd name="connsiteX8" fmla="*/ 1863 w 18626"/>
                <a:gd name="connsiteY8" fmla="*/ 20179 h 27940"/>
                <a:gd name="connsiteX9" fmla="*/ 1863 w 18626"/>
                <a:gd name="connsiteY9" fmla="*/ 22042 h 27940"/>
                <a:gd name="connsiteX10" fmla="*/ 1863 w 18626"/>
                <a:gd name="connsiteY10" fmla="*/ 24215 h 27940"/>
                <a:gd name="connsiteX11" fmla="*/ 3104 w 18626"/>
                <a:gd name="connsiteY11" fmla="*/ 24215 h 27940"/>
                <a:gd name="connsiteX12" fmla="*/ 3104 w 18626"/>
                <a:gd name="connsiteY12" fmla="*/ 29492 h 27940"/>
                <a:gd name="connsiteX13" fmla="*/ 9313 w 18626"/>
                <a:gd name="connsiteY13" fmla="*/ 26388 h 27940"/>
                <a:gd name="connsiteX14" fmla="*/ 12418 w 18626"/>
                <a:gd name="connsiteY14" fmla="*/ 20179 h 27940"/>
                <a:gd name="connsiteX15" fmla="*/ 14591 w 18626"/>
                <a:gd name="connsiteY15" fmla="*/ 14901 h 27940"/>
                <a:gd name="connsiteX16" fmla="*/ 16454 w 18626"/>
                <a:gd name="connsiteY16" fmla="*/ 9624 h 27940"/>
                <a:gd name="connsiteX17" fmla="*/ 19868 w 18626"/>
                <a:gd name="connsiteY17" fmla="*/ 4346 h 27940"/>
                <a:gd name="connsiteX18" fmla="*/ 17695 w 18626"/>
                <a:gd name="connsiteY18" fmla="*/ 43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26" h="27940">
                  <a:moveTo>
                    <a:pt x="16454" y="2173"/>
                  </a:moveTo>
                  <a:lnTo>
                    <a:pt x="14591" y="2173"/>
                  </a:lnTo>
                  <a:lnTo>
                    <a:pt x="12418" y="2173"/>
                  </a:lnTo>
                  <a:lnTo>
                    <a:pt x="7140" y="0"/>
                  </a:lnTo>
                  <a:lnTo>
                    <a:pt x="7140" y="5278"/>
                  </a:lnTo>
                  <a:lnTo>
                    <a:pt x="5278" y="9624"/>
                  </a:lnTo>
                  <a:lnTo>
                    <a:pt x="3104" y="12728"/>
                  </a:lnTo>
                  <a:lnTo>
                    <a:pt x="0" y="16764"/>
                  </a:lnTo>
                  <a:lnTo>
                    <a:pt x="1863" y="20179"/>
                  </a:lnTo>
                  <a:lnTo>
                    <a:pt x="1863" y="22042"/>
                  </a:lnTo>
                  <a:lnTo>
                    <a:pt x="1863" y="24215"/>
                  </a:lnTo>
                  <a:lnTo>
                    <a:pt x="3104" y="24215"/>
                  </a:lnTo>
                  <a:lnTo>
                    <a:pt x="3104" y="29492"/>
                  </a:lnTo>
                  <a:lnTo>
                    <a:pt x="9313" y="26388"/>
                  </a:lnTo>
                  <a:lnTo>
                    <a:pt x="12418" y="20179"/>
                  </a:lnTo>
                  <a:lnTo>
                    <a:pt x="14591" y="14901"/>
                  </a:lnTo>
                  <a:lnTo>
                    <a:pt x="16454" y="9624"/>
                  </a:lnTo>
                  <a:lnTo>
                    <a:pt x="19868" y="4346"/>
                  </a:lnTo>
                  <a:lnTo>
                    <a:pt x="17695" y="434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3" name="Freeform: Shape 112">
              <a:extLst>
                <a:ext uri="{FF2B5EF4-FFF2-40B4-BE49-F238E27FC236}">
                  <a16:creationId xmlns:a16="http://schemas.microsoft.com/office/drawing/2014/main" id="{50EA0F02-D8E6-404F-9BD9-1942F63BC8B1}"/>
                </a:ext>
              </a:extLst>
            </p:cNvPr>
            <p:cNvSpPr/>
            <p:nvPr/>
          </p:nvSpPr>
          <p:spPr>
            <a:xfrm>
              <a:off x="4983839" y="4840940"/>
              <a:ext cx="52776" cy="80716"/>
            </a:xfrm>
            <a:custGeom>
              <a:avLst/>
              <a:gdLst>
                <a:gd name="connsiteX0" fmla="*/ 34460 w 52775"/>
                <a:gd name="connsiteY0" fmla="*/ 1863 h 80715"/>
                <a:gd name="connsiteX1" fmla="*/ 23904 w 52775"/>
                <a:gd name="connsiteY1" fmla="*/ 7140 h 80715"/>
                <a:gd name="connsiteX2" fmla="*/ 14591 w 52775"/>
                <a:gd name="connsiteY2" fmla="*/ 14591 h 80715"/>
                <a:gd name="connsiteX3" fmla="*/ 4346 w 52775"/>
                <a:gd name="connsiteY3" fmla="*/ 23904 h 80715"/>
                <a:gd name="connsiteX4" fmla="*/ 5278 w 52775"/>
                <a:gd name="connsiteY4" fmla="*/ 42841 h 80715"/>
                <a:gd name="connsiteX5" fmla="*/ 5278 w 52775"/>
                <a:gd name="connsiteY5" fmla="*/ 58674 h 80715"/>
                <a:gd name="connsiteX6" fmla="*/ 0 w 52775"/>
                <a:gd name="connsiteY6" fmla="*/ 72334 h 80715"/>
                <a:gd name="connsiteX7" fmla="*/ 0 w 52775"/>
                <a:gd name="connsiteY7" fmla="*/ 80716 h 80715"/>
                <a:gd name="connsiteX8" fmla="*/ 19869 w 52775"/>
                <a:gd name="connsiteY8" fmla="*/ 79785 h 80715"/>
                <a:gd name="connsiteX9" fmla="*/ 33528 w 52775"/>
                <a:gd name="connsiteY9" fmla="*/ 75438 h 80715"/>
                <a:gd name="connsiteX10" fmla="*/ 48119 w 52775"/>
                <a:gd name="connsiteY10" fmla="*/ 67988 h 80715"/>
                <a:gd name="connsiteX11" fmla="*/ 53086 w 52775"/>
                <a:gd name="connsiteY11" fmla="*/ 44083 h 80715"/>
                <a:gd name="connsiteX12" fmla="*/ 55259 w 52775"/>
                <a:gd name="connsiteY12" fmla="*/ 22042 h 80715"/>
                <a:gd name="connsiteX13" fmla="*/ 51224 w 52775"/>
                <a:gd name="connsiteY13" fmla="*/ 0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75" h="80715">
                  <a:moveTo>
                    <a:pt x="34460" y="1863"/>
                  </a:moveTo>
                  <a:lnTo>
                    <a:pt x="23904" y="7140"/>
                  </a:lnTo>
                  <a:lnTo>
                    <a:pt x="14591" y="14591"/>
                  </a:lnTo>
                  <a:lnTo>
                    <a:pt x="4346" y="23904"/>
                  </a:lnTo>
                  <a:lnTo>
                    <a:pt x="5278" y="42841"/>
                  </a:lnTo>
                  <a:lnTo>
                    <a:pt x="5278" y="58674"/>
                  </a:lnTo>
                  <a:lnTo>
                    <a:pt x="0" y="72334"/>
                  </a:lnTo>
                  <a:lnTo>
                    <a:pt x="0" y="80716"/>
                  </a:lnTo>
                  <a:lnTo>
                    <a:pt x="19869" y="79785"/>
                  </a:lnTo>
                  <a:lnTo>
                    <a:pt x="33528" y="75438"/>
                  </a:lnTo>
                  <a:lnTo>
                    <a:pt x="48119" y="67988"/>
                  </a:lnTo>
                  <a:lnTo>
                    <a:pt x="53086" y="44083"/>
                  </a:lnTo>
                  <a:lnTo>
                    <a:pt x="55259" y="22042"/>
                  </a:lnTo>
                  <a:lnTo>
                    <a:pt x="51224"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4" name="Freeform: Shape 113">
              <a:extLst>
                <a:ext uri="{FF2B5EF4-FFF2-40B4-BE49-F238E27FC236}">
                  <a16:creationId xmlns:a16="http://schemas.microsoft.com/office/drawing/2014/main" id="{68B2027A-6B13-4C48-A397-EFA86B8CC771}"/>
                </a:ext>
              </a:extLst>
            </p:cNvPr>
            <p:cNvSpPr/>
            <p:nvPr/>
          </p:nvSpPr>
          <p:spPr>
            <a:xfrm>
              <a:off x="4217969" y="4962635"/>
              <a:ext cx="31045" cy="18627"/>
            </a:xfrm>
            <a:custGeom>
              <a:avLst/>
              <a:gdLst>
                <a:gd name="connsiteX0" fmla="*/ 0 w 31044"/>
                <a:gd name="connsiteY0" fmla="*/ 0 h 18626"/>
                <a:gd name="connsiteX1" fmla="*/ 4036 w 31044"/>
                <a:gd name="connsiteY1" fmla="*/ 5278 h 18626"/>
                <a:gd name="connsiteX2" fmla="*/ 6209 w 31044"/>
                <a:gd name="connsiteY2" fmla="*/ 8382 h 18626"/>
                <a:gd name="connsiteX3" fmla="*/ 7140 w 31044"/>
                <a:gd name="connsiteY3" fmla="*/ 12728 h 18626"/>
                <a:gd name="connsiteX4" fmla="*/ 9313 w 31044"/>
                <a:gd name="connsiteY4" fmla="*/ 14591 h 18626"/>
                <a:gd name="connsiteX5" fmla="*/ 13660 w 31044"/>
                <a:gd name="connsiteY5" fmla="*/ 19869 h 18626"/>
                <a:gd name="connsiteX6" fmla="*/ 18627 w 31044"/>
                <a:gd name="connsiteY6" fmla="*/ 18006 h 18626"/>
                <a:gd name="connsiteX7" fmla="*/ 21731 w 31044"/>
                <a:gd name="connsiteY7" fmla="*/ 18006 h 18626"/>
                <a:gd name="connsiteX8" fmla="*/ 26077 w 31044"/>
                <a:gd name="connsiteY8" fmla="*/ 18006 h 18626"/>
                <a:gd name="connsiteX9" fmla="*/ 29182 w 31044"/>
                <a:gd name="connsiteY9" fmla="*/ 15833 h 18626"/>
                <a:gd name="connsiteX10" fmla="*/ 33218 w 31044"/>
                <a:gd name="connsiteY10" fmla="*/ 15833 h 18626"/>
                <a:gd name="connsiteX11" fmla="*/ 33218 w 31044"/>
                <a:gd name="connsiteY11" fmla="*/ 7451 h 18626"/>
                <a:gd name="connsiteX12" fmla="*/ 21731 w 31044"/>
                <a:gd name="connsiteY12" fmla="*/ 3104 h 18626"/>
                <a:gd name="connsiteX13" fmla="*/ 13660 w 31044"/>
                <a:gd name="connsiteY13" fmla="*/ 931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44" h="18626">
                  <a:moveTo>
                    <a:pt x="0" y="0"/>
                  </a:moveTo>
                  <a:lnTo>
                    <a:pt x="4036" y="5278"/>
                  </a:lnTo>
                  <a:lnTo>
                    <a:pt x="6209" y="8382"/>
                  </a:lnTo>
                  <a:lnTo>
                    <a:pt x="7140" y="12728"/>
                  </a:lnTo>
                  <a:lnTo>
                    <a:pt x="9313" y="14591"/>
                  </a:lnTo>
                  <a:lnTo>
                    <a:pt x="13660" y="19869"/>
                  </a:lnTo>
                  <a:lnTo>
                    <a:pt x="18627" y="18006"/>
                  </a:lnTo>
                  <a:lnTo>
                    <a:pt x="21731" y="18006"/>
                  </a:lnTo>
                  <a:lnTo>
                    <a:pt x="26077" y="18006"/>
                  </a:lnTo>
                  <a:lnTo>
                    <a:pt x="29182" y="15833"/>
                  </a:lnTo>
                  <a:lnTo>
                    <a:pt x="33218" y="15833"/>
                  </a:lnTo>
                  <a:lnTo>
                    <a:pt x="33218" y="7451"/>
                  </a:lnTo>
                  <a:lnTo>
                    <a:pt x="21731" y="3104"/>
                  </a:lnTo>
                  <a:lnTo>
                    <a:pt x="13660" y="93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5" name="Freeform: Shape 114">
              <a:extLst>
                <a:ext uri="{FF2B5EF4-FFF2-40B4-BE49-F238E27FC236}">
                  <a16:creationId xmlns:a16="http://schemas.microsoft.com/office/drawing/2014/main" id="{196D8970-2BD8-4BC3-A37B-D3E6C72EA50F}"/>
                </a:ext>
              </a:extLst>
            </p:cNvPr>
            <p:cNvSpPr/>
            <p:nvPr/>
          </p:nvSpPr>
          <p:spPr>
            <a:xfrm>
              <a:off x="4778634" y="4498518"/>
              <a:ext cx="158327" cy="117969"/>
            </a:xfrm>
            <a:custGeom>
              <a:avLst/>
              <a:gdLst>
                <a:gd name="connsiteX0" fmla="*/ 156154 w 158327"/>
                <a:gd name="connsiteY0" fmla="*/ 29182 h 117969"/>
                <a:gd name="connsiteX1" fmla="*/ 156154 w 158327"/>
                <a:gd name="connsiteY1" fmla="*/ 23904 h 117969"/>
                <a:gd name="connsiteX2" fmla="*/ 156154 w 158327"/>
                <a:gd name="connsiteY2" fmla="*/ 16764 h 117969"/>
                <a:gd name="connsiteX3" fmla="*/ 154292 w 158327"/>
                <a:gd name="connsiteY3" fmla="*/ 12418 h 117969"/>
                <a:gd name="connsiteX4" fmla="*/ 154292 w 158327"/>
                <a:gd name="connsiteY4" fmla="*/ 9313 h 117969"/>
                <a:gd name="connsiteX5" fmla="*/ 153050 w 158327"/>
                <a:gd name="connsiteY5" fmla="*/ 7140 h 117969"/>
                <a:gd name="connsiteX6" fmla="*/ 151187 w 158327"/>
                <a:gd name="connsiteY6" fmla="*/ 4036 h 117969"/>
                <a:gd name="connsiteX7" fmla="*/ 149014 w 158327"/>
                <a:gd name="connsiteY7" fmla="*/ 0 h 117969"/>
                <a:gd name="connsiteX8" fmla="*/ 134423 w 158327"/>
                <a:gd name="connsiteY8" fmla="*/ 1863 h 117969"/>
                <a:gd name="connsiteX9" fmla="*/ 126972 w 158327"/>
                <a:gd name="connsiteY9" fmla="*/ 7140 h 117969"/>
                <a:gd name="connsiteX10" fmla="*/ 119832 w 158327"/>
                <a:gd name="connsiteY10" fmla="*/ 12418 h 117969"/>
                <a:gd name="connsiteX11" fmla="*/ 114554 w 158327"/>
                <a:gd name="connsiteY11" fmla="*/ 18937 h 117969"/>
                <a:gd name="connsiteX12" fmla="*/ 105241 w 158327"/>
                <a:gd name="connsiteY12" fmla="*/ 23904 h 117969"/>
                <a:gd name="connsiteX13" fmla="*/ 102137 w 158327"/>
                <a:gd name="connsiteY13" fmla="*/ 23904 h 117969"/>
                <a:gd name="connsiteX14" fmla="*/ 99964 w 158327"/>
                <a:gd name="connsiteY14" fmla="*/ 23904 h 117969"/>
                <a:gd name="connsiteX15" fmla="*/ 97790 w 158327"/>
                <a:gd name="connsiteY15" fmla="*/ 23904 h 117969"/>
                <a:gd name="connsiteX16" fmla="*/ 97790 w 158327"/>
                <a:gd name="connsiteY16" fmla="*/ 22042 h 117969"/>
                <a:gd name="connsiteX17" fmla="*/ 94686 w 158327"/>
                <a:gd name="connsiteY17" fmla="*/ 19869 h 117969"/>
                <a:gd name="connsiteX18" fmla="*/ 92823 w 158327"/>
                <a:gd name="connsiteY18" fmla="*/ 14591 h 117969"/>
                <a:gd name="connsiteX19" fmla="*/ 78232 w 158327"/>
                <a:gd name="connsiteY19" fmla="*/ 19869 h 117969"/>
                <a:gd name="connsiteX20" fmla="*/ 67677 w 158327"/>
                <a:gd name="connsiteY20" fmla="*/ 27319 h 117969"/>
                <a:gd name="connsiteX21" fmla="*/ 56191 w 158327"/>
                <a:gd name="connsiteY21" fmla="*/ 36633 h 117969"/>
                <a:gd name="connsiteX22" fmla="*/ 53086 w 158327"/>
                <a:gd name="connsiteY22" fmla="*/ 29182 h 117969"/>
                <a:gd name="connsiteX23" fmla="*/ 49050 w 158327"/>
                <a:gd name="connsiteY23" fmla="*/ 26077 h 117969"/>
                <a:gd name="connsiteX24" fmla="*/ 45946 w 158327"/>
                <a:gd name="connsiteY24" fmla="*/ 19869 h 117969"/>
                <a:gd name="connsiteX25" fmla="*/ 39427 w 158327"/>
                <a:gd name="connsiteY25" fmla="*/ 14591 h 117969"/>
                <a:gd name="connsiteX26" fmla="*/ 24836 w 158327"/>
                <a:gd name="connsiteY26" fmla="*/ 18937 h 117969"/>
                <a:gd name="connsiteX27" fmla="*/ 16764 w 158327"/>
                <a:gd name="connsiteY27" fmla="*/ 22042 h 117969"/>
                <a:gd name="connsiteX28" fmla="*/ 9313 w 158327"/>
                <a:gd name="connsiteY28" fmla="*/ 29182 h 117969"/>
                <a:gd name="connsiteX29" fmla="*/ 0 w 158327"/>
                <a:gd name="connsiteY29" fmla="*/ 36633 h 117969"/>
                <a:gd name="connsiteX30" fmla="*/ 5278 w 158327"/>
                <a:gd name="connsiteY30" fmla="*/ 47188 h 117969"/>
                <a:gd name="connsiteX31" fmla="*/ 32286 w 158327"/>
                <a:gd name="connsiteY31" fmla="*/ 47188 h 117969"/>
                <a:gd name="connsiteX32" fmla="*/ 32286 w 158327"/>
                <a:gd name="connsiteY32" fmla="*/ 60847 h 117969"/>
                <a:gd name="connsiteX33" fmla="*/ 27009 w 158327"/>
                <a:gd name="connsiteY33" fmla="*/ 60847 h 117969"/>
                <a:gd name="connsiteX34" fmla="*/ 21731 w 158327"/>
                <a:gd name="connsiteY34" fmla="*/ 60847 h 117969"/>
                <a:gd name="connsiteX35" fmla="*/ 19868 w 158327"/>
                <a:gd name="connsiteY35" fmla="*/ 61779 h 117969"/>
                <a:gd name="connsiteX36" fmla="*/ 17695 w 158327"/>
                <a:gd name="connsiteY36" fmla="*/ 61779 h 117969"/>
                <a:gd name="connsiteX37" fmla="*/ 16764 w 158327"/>
                <a:gd name="connsiteY37" fmla="*/ 63952 h 117969"/>
                <a:gd name="connsiteX38" fmla="*/ 12418 w 158327"/>
                <a:gd name="connsiteY38" fmla="*/ 68298 h 117969"/>
                <a:gd name="connsiteX39" fmla="*/ 9313 w 158327"/>
                <a:gd name="connsiteY39" fmla="*/ 68298 h 117969"/>
                <a:gd name="connsiteX40" fmla="*/ 14591 w 158327"/>
                <a:gd name="connsiteY40" fmla="*/ 71403 h 117969"/>
                <a:gd name="connsiteX41" fmla="*/ 19868 w 158327"/>
                <a:gd name="connsiteY41" fmla="*/ 75438 h 117969"/>
                <a:gd name="connsiteX42" fmla="*/ 27009 w 158327"/>
                <a:gd name="connsiteY42" fmla="*/ 76680 h 117969"/>
                <a:gd name="connsiteX43" fmla="*/ 32286 w 158327"/>
                <a:gd name="connsiteY43" fmla="*/ 80716 h 117969"/>
                <a:gd name="connsiteX44" fmla="*/ 31355 w 158327"/>
                <a:gd name="connsiteY44" fmla="*/ 83820 h 117969"/>
                <a:gd name="connsiteX45" fmla="*/ 31355 w 158327"/>
                <a:gd name="connsiteY45" fmla="*/ 85993 h 117969"/>
                <a:gd name="connsiteX46" fmla="*/ 29182 w 158327"/>
                <a:gd name="connsiteY46" fmla="*/ 88167 h 117969"/>
                <a:gd name="connsiteX47" fmla="*/ 27009 w 158327"/>
                <a:gd name="connsiteY47" fmla="*/ 90340 h 117969"/>
                <a:gd name="connsiteX48" fmla="*/ 24836 w 158327"/>
                <a:gd name="connsiteY48" fmla="*/ 91271 h 117969"/>
                <a:gd name="connsiteX49" fmla="*/ 29182 w 158327"/>
                <a:gd name="connsiteY49" fmla="*/ 95307 h 117969"/>
                <a:gd name="connsiteX50" fmla="*/ 38495 w 158327"/>
                <a:gd name="connsiteY50" fmla="*/ 100584 h 117969"/>
                <a:gd name="connsiteX51" fmla="*/ 49050 w 158327"/>
                <a:gd name="connsiteY51" fmla="*/ 105862 h 117969"/>
                <a:gd name="connsiteX52" fmla="*/ 61468 w 158327"/>
                <a:gd name="connsiteY52" fmla="*/ 113313 h 117969"/>
                <a:gd name="connsiteX53" fmla="*/ 70782 w 158327"/>
                <a:gd name="connsiteY53" fmla="*/ 117659 h 117969"/>
                <a:gd name="connsiteX54" fmla="*/ 76059 w 158327"/>
                <a:gd name="connsiteY54" fmla="*/ 120763 h 117969"/>
                <a:gd name="connsiteX55" fmla="*/ 94686 w 158327"/>
                <a:gd name="connsiteY55" fmla="*/ 105862 h 117969"/>
                <a:gd name="connsiteX56" fmla="*/ 116728 w 158327"/>
                <a:gd name="connsiteY56" fmla="*/ 95307 h 117969"/>
                <a:gd name="connsiteX57" fmla="*/ 139701 w 158327"/>
                <a:gd name="connsiteY57" fmla="*/ 85993 h 117969"/>
                <a:gd name="connsiteX58" fmla="*/ 160501 w 158327"/>
                <a:gd name="connsiteY58" fmla="*/ 75438 h 117969"/>
                <a:gd name="connsiteX59" fmla="*/ 160501 w 158327"/>
                <a:gd name="connsiteY59" fmla="*/ 60847 h 117969"/>
                <a:gd name="connsiteX60" fmla="*/ 158327 w 158327"/>
                <a:gd name="connsiteY60" fmla="*/ 44083 h 11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58327" h="117969">
                  <a:moveTo>
                    <a:pt x="156154" y="29182"/>
                  </a:moveTo>
                  <a:lnTo>
                    <a:pt x="156154" y="23904"/>
                  </a:lnTo>
                  <a:lnTo>
                    <a:pt x="156154" y="16764"/>
                  </a:lnTo>
                  <a:lnTo>
                    <a:pt x="154292" y="12418"/>
                  </a:lnTo>
                  <a:lnTo>
                    <a:pt x="154292" y="9313"/>
                  </a:lnTo>
                  <a:lnTo>
                    <a:pt x="153050" y="7140"/>
                  </a:lnTo>
                  <a:lnTo>
                    <a:pt x="151187" y="4036"/>
                  </a:lnTo>
                  <a:lnTo>
                    <a:pt x="149014" y="0"/>
                  </a:lnTo>
                  <a:lnTo>
                    <a:pt x="134423" y="1863"/>
                  </a:lnTo>
                  <a:lnTo>
                    <a:pt x="126972" y="7140"/>
                  </a:lnTo>
                  <a:lnTo>
                    <a:pt x="119832" y="12418"/>
                  </a:lnTo>
                  <a:lnTo>
                    <a:pt x="114554" y="18937"/>
                  </a:lnTo>
                  <a:lnTo>
                    <a:pt x="105241" y="23904"/>
                  </a:lnTo>
                  <a:lnTo>
                    <a:pt x="102137" y="23904"/>
                  </a:lnTo>
                  <a:lnTo>
                    <a:pt x="99964" y="23904"/>
                  </a:lnTo>
                  <a:lnTo>
                    <a:pt x="97790" y="23904"/>
                  </a:lnTo>
                  <a:lnTo>
                    <a:pt x="97790" y="22042"/>
                  </a:lnTo>
                  <a:lnTo>
                    <a:pt x="94686" y="19869"/>
                  </a:lnTo>
                  <a:lnTo>
                    <a:pt x="92823" y="14591"/>
                  </a:lnTo>
                  <a:lnTo>
                    <a:pt x="78232" y="19869"/>
                  </a:lnTo>
                  <a:lnTo>
                    <a:pt x="67677" y="27319"/>
                  </a:lnTo>
                  <a:lnTo>
                    <a:pt x="56191" y="36633"/>
                  </a:lnTo>
                  <a:lnTo>
                    <a:pt x="53086" y="29182"/>
                  </a:lnTo>
                  <a:lnTo>
                    <a:pt x="49050" y="26077"/>
                  </a:lnTo>
                  <a:lnTo>
                    <a:pt x="45946" y="19869"/>
                  </a:lnTo>
                  <a:lnTo>
                    <a:pt x="39427" y="14591"/>
                  </a:lnTo>
                  <a:lnTo>
                    <a:pt x="24836" y="18937"/>
                  </a:lnTo>
                  <a:lnTo>
                    <a:pt x="16764" y="22042"/>
                  </a:lnTo>
                  <a:lnTo>
                    <a:pt x="9313" y="29182"/>
                  </a:lnTo>
                  <a:lnTo>
                    <a:pt x="0" y="36633"/>
                  </a:lnTo>
                  <a:lnTo>
                    <a:pt x="5278" y="47188"/>
                  </a:lnTo>
                  <a:lnTo>
                    <a:pt x="32286" y="47188"/>
                  </a:lnTo>
                  <a:lnTo>
                    <a:pt x="32286" y="60847"/>
                  </a:lnTo>
                  <a:lnTo>
                    <a:pt x="27009" y="60847"/>
                  </a:lnTo>
                  <a:lnTo>
                    <a:pt x="21731" y="60847"/>
                  </a:lnTo>
                  <a:lnTo>
                    <a:pt x="19868" y="61779"/>
                  </a:lnTo>
                  <a:lnTo>
                    <a:pt x="17695" y="61779"/>
                  </a:lnTo>
                  <a:lnTo>
                    <a:pt x="16764" y="63952"/>
                  </a:lnTo>
                  <a:lnTo>
                    <a:pt x="12418" y="68298"/>
                  </a:lnTo>
                  <a:lnTo>
                    <a:pt x="9313" y="68298"/>
                  </a:lnTo>
                  <a:lnTo>
                    <a:pt x="14591" y="71403"/>
                  </a:lnTo>
                  <a:lnTo>
                    <a:pt x="19868" y="75438"/>
                  </a:lnTo>
                  <a:lnTo>
                    <a:pt x="27009" y="76680"/>
                  </a:lnTo>
                  <a:lnTo>
                    <a:pt x="32286" y="80716"/>
                  </a:lnTo>
                  <a:lnTo>
                    <a:pt x="31355" y="83820"/>
                  </a:lnTo>
                  <a:lnTo>
                    <a:pt x="31355" y="85993"/>
                  </a:lnTo>
                  <a:lnTo>
                    <a:pt x="29182" y="88167"/>
                  </a:lnTo>
                  <a:lnTo>
                    <a:pt x="27009" y="90340"/>
                  </a:lnTo>
                  <a:lnTo>
                    <a:pt x="24836" y="91271"/>
                  </a:lnTo>
                  <a:lnTo>
                    <a:pt x="29182" y="95307"/>
                  </a:lnTo>
                  <a:lnTo>
                    <a:pt x="38495" y="100584"/>
                  </a:lnTo>
                  <a:lnTo>
                    <a:pt x="49050" y="105862"/>
                  </a:lnTo>
                  <a:lnTo>
                    <a:pt x="61468" y="113313"/>
                  </a:lnTo>
                  <a:lnTo>
                    <a:pt x="70782" y="117659"/>
                  </a:lnTo>
                  <a:lnTo>
                    <a:pt x="76059" y="120763"/>
                  </a:lnTo>
                  <a:lnTo>
                    <a:pt x="94686" y="105862"/>
                  </a:lnTo>
                  <a:lnTo>
                    <a:pt x="116728" y="95307"/>
                  </a:lnTo>
                  <a:lnTo>
                    <a:pt x="139701" y="85993"/>
                  </a:lnTo>
                  <a:lnTo>
                    <a:pt x="160501" y="75438"/>
                  </a:lnTo>
                  <a:lnTo>
                    <a:pt x="160501" y="60847"/>
                  </a:lnTo>
                  <a:lnTo>
                    <a:pt x="158327" y="4408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grpSp>
      <p:sp>
        <p:nvSpPr>
          <p:cNvPr id="116" name="TextBox 115">
            <a:extLst>
              <a:ext uri="{FF2B5EF4-FFF2-40B4-BE49-F238E27FC236}">
                <a16:creationId xmlns:a16="http://schemas.microsoft.com/office/drawing/2014/main" id="{177B49EE-22AE-4170-BCC4-38E621E83696}"/>
              </a:ext>
            </a:extLst>
          </p:cNvPr>
          <p:cNvSpPr txBox="1"/>
          <p:nvPr/>
        </p:nvSpPr>
        <p:spPr>
          <a:xfrm>
            <a:off x="8599055" y="4749262"/>
            <a:ext cx="2953630" cy="1200329"/>
          </a:xfrm>
          <a:prstGeom prst="rect">
            <a:avLst/>
          </a:prstGeom>
          <a:noFill/>
        </p:spPr>
        <p:txBody>
          <a:bodyPr wrap="square" lIns="0" rIns="0" rtlCol="0">
            <a:spAutoFit/>
          </a:bodyPr>
          <a:lstStyle/>
          <a:p>
            <a:pPr algn="r" rtl="1"/>
            <a:r>
              <a:rPr lang="fa-IR" altLang="ko-KR" sz="1200" dirty="0">
                <a:solidFill>
                  <a:schemeClr val="bg1"/>
                </a:solidFill>
                <a:cs typeface="B Nazanin" pitchFamily="2" charset="-78"/>
              </a:rPr>
              <a:t>این قالب پاورپوینت دارای طراحی تمیز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است که می تواند با هر محتوایی سازگار شود و بخش های مختلف بازار را برآورده کند. با این تعداد اسلاید می توانید یک پاورپوینت کامل ارائه دهید که به بهترین وجه با نیازهای شما مطابقت دارد. ارائه پاورپوینت مدرنی را دریافت کنید که به زیبایی طراحی شده است.</a:t>
            </a:r>
            <a:endParaRPr lang="en-US" altLang="ko-KR" sz="1200" dirty="0">
              <a:solidFill>
                <a:schemeClr val="bg1"/>
              </a:solidFill>
              <a:cs typeface="B Nazanin" pitchFamily="2" charset="-78"/>
            </a:endParaRPr>
          </a:p>
        </p:txBody>
      </p:sp>
      <p:sp>
        <p:nvSpPr>
          <p:cNvPr id="117" name="TextBox 116">
            <a:extLst>
              <a:ext uri="{FF2B5EF4-FFF2-40B4-BE49-F238E27FC236}">
                <a16:creationId xmlns:a16="http://schemas.microsoft.com/office/drawing/2014/main" id="{A2467FBA-0ABE-4515-B205-F226E272E3E5}"/>
              </a:ext>
            </a:extLst>
          </p:cNvPr>
          <p:cNvSpPr txBox="1"/>
          <p:nvPr/>
        </p:nvSpPr>
        <p:spPr>
          <a:xfrm>
            <a:off x="7568907" y="4749263"/>
            <a:ext cx="878446" cy="553998"/>
          </a:xfrm>
          <a:prstGeom prst="rect">
            <a:avLst/>
          </a:prstGeom>
          <a:noFill/>
        </p:spPr>
        <p:txBody>
          <a:bodyPr wrap="square" tIns="0" bIns="0" rtlCol="0">
            <a:spAutoFit/>
          </a:bodyPr>
          <a:lstStyle/>
          <a:p>
            <a:pPr algn="l" rtl="1"/>
            <a:r>
              <a:rPr lang="en-US" altLang="ko-KR" sz="3600" b="1" dirty="0">
                <a:solidFill>
                  <a:schemeClr val="accent1"/>
                </a:solidFill>
                <a:cs typeface="B Nazanin" pitchFamily="2" charset="-78"/>
              </a:rPr>
              <a:t>66</a:t>
            </a:r>
            <a:r>
              <a:rPr lang="en-US" altLang="ko-KR" sz="1600" b="1" dirty="0">
                <a:solidFill>
                  <a:schemeClr val="accent1"/>
                </a:solidFill>
                <a:cs typeface="B Nazanin" pitchFamily="2" charset="-78"/>
              </a:rPr>
              <a:t>%</a:t>
            </a:r>
            <a:endParaRPr lang="ko-KR" altLang="en-US" sz="1600" b="1" dirty="0">
              <a:solidFill>
                <a:schemeClr val="accent1"/>
              </a:solidFill>
              <a:cs typeface="B Nazanin" pitchFamily="2" charset="-78"/>
            </a:endParaRPr>
          </a:p>
        </p:txBody>
      </p:sp>
      <p:sp>
        <p:nvSpPr>
          <p:cNvPr id="118" name="TextBox 117">
            <a:extLst>
              <a:ext uri="{FF2B5EF4-FFF2-40B4-BE49-F238E27FC236}">
                <a16:creationId xmlns:a16="http://schemas.microsoft.com/office/drawing/2014/main" id="{29252E6E-2A98-4FFE-BA63-40B6BC83CA5D}"/>
              </a:ext>
            </a:extLst>
          </p:cNvPr>
          <p:cNvSpPr txBox="1"/>
          <p:nvPr/>
        </p:nvSpPr>
        <p:spPr>
          <a:xfrm>
            <a:off x="1910523" y="2000103"/>
            <a:ext cx="3165973" cy="467436"/>
          </a:xfrm>
          <a:prstGeom prst="rect">
            <a:avLst/>
          </a:prstGeom>
          <a:noFill/>
        </p:spPr>
        <p:txBody>
          <a:bodyPr wrap="square" lIns="0" rIns="0" rtlCol="0">
            <a:spAutoFit/>
          </a:bodyPr>
          <a:lstStyle/>
          <a:p>
            <a:pPr algn="r" rtl="1"/>
            <a:r>
              <a:rPr lang="fa-IR" altLang="ko-KR" sz="1200" dirty="0">
                <a:solidFill>
                  <a:schemeClr val="bg1"/>
                </a:solidFill>
                <a:cs typeface="B Nazanin" pitchFamily="2" charset="-78"/>
              </a:rPr>
              <a:t>این الگوی پاورپوینت دارای طراحی تمیز و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ست که می تواند با هر کدام سازگار شود و بخش های مختلف بازار را برآورده کند</a:t>
            </a:r>
            <a:r>
              <a:rPr lang="en-US" altLang="ko-KR" sz="1200" dirty="0">
                <a:solidFill>
                  <a:schemeClr val="bg1"/>
                </a:solidFill>
                <a:cs typeface="B Nazanin" pitchFamily="2" charset="-78"/>
              </a:rPr>
              <a:t>.</a:t>
            </a:r>
          </a:p>
        </p:txBody>
      </p:sp>
      <p:sp>
        <p:nvSpPr>
          <p:cNvPr id="119" name="TextBox 118">
            <a:extLst>
              <a:ext uri="{FF2B5EF4-FFF2-40B4-BE49-F238E27FC236}">
                <a16:creationId xmlns:a16="http://schemas.microsoft.com/office/drawing/2014/main" id="{5B7B6F6D-0B32-4E64-A0D2-0A6D350A4212}"/>
              </a:ext>
            </a:extLst>
          </p:cNvPr>
          <p:cNvSpPr txBox="1"/>
          <p:nvPr/>
        </p:nvSpPr>
        <p:spPr>
          <a:xfrm>
            <a:off x="1910525" y="2852072"/>
            <a:ext cx="3150206" cy="467436"/>
          </a:xfrm>
          <a:prstGeom prst="rect">
            <a:avLst/>
          </a:prstGeom>
          <a:noFill/>
        </p:spPr>
        <p:txBody>
          <a:bodyPr wrap="square" lIns="0" rIns="0" rtlCol="0">
            <a:spAutoFit/>
          </a:bodyPr>
          <a:lstStyle/>
          <a:p>
            <a:pPr algn="r" rtl="1"/>
            <a:r>
              <a:rPr lang="fa-IR" altLang="ko-KR" sz="1200" dirty="0">
                <a:solidFill>
                  <a:schemeClr val="bg1"/>
                </a:solidFill>
                <a:cs typeface="B Nazanin" pitchFamily="2" charset="-78"/>
              </a:rPr>
              <a:t>این الگوی پاورپوینت دارای طراحی تمیز و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ست که می تواند با هر کدام سازگار شود و بخش های مختلف بازار را برآورده کند</a:t>
            </a:r>
            <a:r>
              <a:rPr lang="en-US" altLang="ko-KR" sz="1200" dirty="0">
                <a:solidFill>
                  <a:schemeClr val="bg1"/>
                </a:solidFill>
                <a:cs typeface="B Nazanin" pitchFamily="2" charset="-78"/>
              </a:rPr>
              <a:t>.</a:t>
            </a:r>
          </a:p>
        </p:txBody>
      </p:sp>
      <p:sp>
        <p:nvSpPr>
          <p:cNvPr id="120" name="TextBox 119">
            <a:extLst>
              <a:ext uri="{FF2B5EF4-FFF2-40B4-BE49-F238E27FC236}">
                <a16:creationId xmlns:a16="http://schemas.microsoft.com/office/drawing/2014/main" id="{82CD3062-2025-4142-9338-99383F31D994}"/>
              </a:ext>
            </a:extLst>
          </p:cNvPr>
          <p:cNvSpPr txBox="1"/>
          <p:nvPr/>
        </p:nvSpPr>
        <p:spPr>
          <a:xfrm>
            <a:off x="1910525" y="3704041"/>
            <a:ext cx="3150206" cy="467436"/>
          </a:xfrm>
          <a:prstGeom prst="rect">
            <a:avLst/>
          </a:prstGeom>
          <a:noFill/>
        </p:spPr>
        <p:txBody>
          <a:bodyPr wrap="square" lIns="0" rIns="0" rtlCol="0">
            <a:spAutoFit/>
          </a:bodyPr>
          <a:lstStyle/>
          <a:p>
            <a:pPr algn="r" rtl="1"/>
            <a:r>
              <a:rPr lang="fa-IR" altLang="ko-KR" sz="1200" dirty="0">
                <a:solidFill>
                  <a:schemeClr val="bg1"/>
                </a:solidFill>
                <a:cs typeface="B Nazanin" pitchFamily="2" charset="-78"/>
              </a:rPr>
              <a:t>این الگوی پاورپوینت دارای طراحی تمیز و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ست که می تواند با هر کدام سازگار شود و بخش های مختلف بازار را برآورده کند</a:t>
            </a:r>
            <a:r>
              <a:rPr lang="en-US" altLang="ko-KR" sz="1200" dirty="0">
                <a:solidFill>
                  <a:schemeClr val="bg1"/>
                </a:solidFill>
                <a:cs typeface="B Nazanin" pitchFamily="2" charset="-78"/>
              </a:rPr>
              <a:t>.</a:t>
            </a:r>
          </a:p>
        </p:txBody>
      </p:sp>
      <p:graphicFrame>
        <p:nvGraphicFramePr>
          <p:cNvPr id="121" name="Chart 120">
            <a:extLst>
              <a:ext uri="{FF2B5EF4-FFF2-40B4-BE49-F238E27FC236}">
                <a16:creationId xmlns:a16="http://schemas.microsoft.com/office/drawing/2014/main" id="{F72DDCAE-BF4A-4402-AE48-B0A548134DA0}"/>
              </a:ext>
            </a:extLst>
          </p:cNvPr>
          <p:cNvGraphicFramePr/>
          <p:nvPr>
            <p:extLst>
              <p:ext uri="{D42A27DB-BD31-4B8C-83A1-F6EECF244321}">
                <p14:modId xmlns:p14="http://schemas.microsoft.com/office/powerpoint/2010/main" val="1143923335"/>
              </p:ext>
            </p:extLst>
          </p:nvPr>
        </p:nvGraphicFramePr>
        <p:xfrm>
          <a:off x="752776" y="4518644"/>
          <a:ext cx="1940411" cy="1845874"/>
        </p:xfrm>
        <a:graphic>
          <a:graphicData uri="http://schemas.openxmlformats.org/drawingml/2006/chart">
            <c:chart xmlns:c="http://schemas.openxmlformats.org/drawingml/2006/chart" xmlns:r="http://schemas.openxmlformats.org/officeDocument/2006/relationships" r:id="rId2"/>
          </a:graphicData>
        </a:graphic>
      </p:graphicFrame>
      <p:grpSp>
        <p:nvGrpSpPr>
          <p:cNvPr id="122" name="그룹 1">
            <a:extLst>
              <a:ext uri="{FF2B5EF4-FFF2-40B4-BE49-F238E27FC236}">
                <a16:creationId xmlns:a16="http://schemas.microsoft.com/office/drawing/2014/main" id="{DE07C062-6709-4187-A029-1F6DDD7A568F}"/>
              </a:ext>
            </a:extLst>
          </p:cNvPr>
          <p:cNvGrpSpPr/>
          <p:nvPr/>
        </p:nvGrpSpPr>
        <p:grpSpPr>
          <a:xfrm>
            <a:off x="2844781" y="5074950"/>
            <a:ext cx="1493428" cy="1074115"/>
            <a:chOff x="2970165" y="4914476"/>
            <a:chExt cx="1493428" cy="1074115"/>
          </a:xfrm>
        </p:grpSpPr>
        <p:grpSp>
          <p:nvGrpSpPr>
            <p:cNvPr id="123" name="Group 122">
              <a:extLst>
                <a:ext uri="{FF2B5EF4-FFF2-40B4-BE49-F238E27FC236}">
                  <a16:creationId xmlns:a16="http://schemas.microsoft.com/office/drawing/2014/main" id="{946A0E45-449F-49A7-8F9B-BB9600D91186}"/>
                </a:ext>
              </a:extLst>
            </p:cNvPr>
            <p:cNvGrpSpPr/>
            <p:nvPr/>
          </p:nvGrpSpPr>
          <p:grpSpPr>
            <a:xfrm>
              <a:off x="2970165" y="4914476"/>
              <a:ext cx="1493428" cy="276999"/>
              <a:chOff x="2195736" y="4602335"/>
              <a:chExt cx="1493428" cy="276999"/>
            </a:xfrm>
          </p:grpSpPr>
          <p:sp>
            <p:nvSpPr>
              <p:cNvPr id="133" name="Rectangle 132">
                <a:extLst>
                  <a:ext uri="{FF2B5EF4-FFF2-40B4-BE49-F238E27FC236}">
                    <a16:creationId xmlns:a16="http://schemas.microsoft.com/office/drawing/2014/main" id="{A6F1CB95-AE80-4148-A518-1CA23BC124D6}"/>
                  </a:ext>
                </a:extLst>
              </p:cNvPr>
              <p:cNvSpPr/>
              <p:nvPr/>
            </p:nvSpPr>
            <p:spPr>
              <a:xfrm>
                <a:off x="2195736" y="4640023"/>
                <a:ext cx="229304" cy="2016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solidFill>
                  <a:cs typeface="B Nazanin" pitchFamily="2" charset="-78"/>
                </a:endParaRPr>
              </a:p>
            </p:txBody>
          </p:sp>
          <p:sp>
            <p:nvSpPr>
              <p:cNvPr id="134" name="TextBox 133">
                <a:extLst>
                  <a:ext uri="{FF2B5EF4-FFF2-40B4-BE49-F238E27FC236}">
                    <a16:creationId xmlns:a16="http://schemas.microsoft.com/office/drawing/2014/main" id="{F18D342C-4949-4975-AFED-61D5DE7112DD}"/>
                  </a:ext>
                </a:extLst>
              </p:cNvPr>
              <p:cNvSpPr txBox="1"/>
              <p:nvPr/>
            </p:nvSpPr>
            <p:spPr>
              <a:xfrm>
                <a:off x="2519969" y="4602335"/>
                <a:ext cx="1169195" cy="276999"/>
              </a:xfrm>
              <a:prstGeom prst="rect">
                <a:avLst/>
              </a:prstGeom>
              <a:noFill/>
            </p:spPr>
            <p:txBody>
              <a:bodyPr wrap="square" lIns="0" rIns="0" rtlCol="0">
                <a:spAutoFit/>
              </a:bodyPr>
              <a:lstStyle/>
              <a:p>
                <a:pPr algn="r" rtl="1"/>
                <a:r>
                  <a:rPr lang="en-US" altLang="ko-KR" sz="1200" dirty="0">
                    <a:solidFill>
                      <a:schemeClr val="bg1"/>
                    </a:solidFill>
                    <a:cs typeface="B Nazanin" pitchFamily="2" charset="-78"/>
                  </a:rPr>
                  <a:t>82% : $345.000</a:t>
                </a:r>
                <a:endParaRPr lang="ko-KR" altLang="en-US" sz="1200" dirty="0">
                  <a:solidFill>
                    <a:schemeClr val="bg1"/>
                  </a:solidFill>
                  <a:cs typeface="B Nazanin" pitchFamily="2" charset="-78"/>
                </a:endParaRPr>
              </a:p>
            </p:txBody>
          </p:sp>
        </p:grpSp>
        <p:grpSp>
          <p:nvGrpSpPr>
            <p:cNvPr id="124" name="Group 123">
              <a:extLst>
                <a:ext uri="{FF2B5EF4-FFF2-40B4-BE49-F238E27FC236}">
                  <a16:creationId xmlns:a16="http://schemas.microsoft.com/office/drawing/2014/main" id="{5ADB1451-6C94-4718-9536-9F4CB545D14B}"/>
                </a:ext>
              </a:extLst>
            </p:cNvPr>
            <p:cNvGrpSpPr/>
            <p:nvPr/>
          </p:nvGrpSpPr>
          <p:grpSpPr>
            <a:xfrm>
              <a:off x="2970165" y="5180181"/>
              <a:ext cx="1493428" cy="276999"/>
              <a:chOff x="2195736" y="4602335"/>
              <a:chExt cx="1493428" cy="276999"/>
            </a:xfrm>
          </p:grpSpPr>
          <p:sp>
            <p:nvSpPr>
              <p:cNvPr id="131" name="Rectangle 130">
                <a:extLst>
                  <a:ext uri="{FF2B5EF4-FFF2-40B4-BE49-F238E27FC236}">
                    <a16:creationId xmlns:a16="http://schemas.microsoft.com/office/drawing/2014/main" id="{6405E3AB-55E5-441B-A955-3D1B94CDF9B0}"/>
                  </a:ext>
                </a:extLst>
              </p:cNvPr>
              <p:cNvSpPr/>
              <p:nvPr/>
            </p:nvSpPr>
            <p:spPr>
              <a:xfrm>
                <a:off x="2195736" y="4640023"/>
                <a:ext cx="229304" cy="2016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solidFill>
                  <a:cs typeface="B Nazanin" pitchFamily="2" charset="-78"/>
                </a:endParaRPr>
              </a:p>
            </p:txBody>
          </p:sp>
          <p:sp>
            <p:nvSpPr>
              <p:cNvPr id="132" name="TextBox 131">
                <a:extLst>
                  <a:ext uri="{FF2B5EF4-FFF2-40B4-BE49-F238E27FC236}">
                    <a16:creationId xmlns:a16="http://schemas.microsoft.com/office/drawing/2014/main" id="{3866AC4D-B3B7-466B-AE8B-490B5E02D956}"/>
                  </a:ext>
                </a:extLst>
              </p:cNvPr>
              <p:cNvSpPr txBox="1"/>
              <p:nvPr/>
            </p:nvSpPr>
            <p:spPr>
              <a:xfrm>
                <a:off x="2519969" y="4602335"/>
                <a:ext cx="1169195" cy="276999"/>
              </a:xfrm>
              <a:prstGeom prst="rect">
                <a:avLst/>
              </a:prstGeom>
              <a:noFill/>
            </p:spPr>
            <p:txBody>
              <a:bodyPr wrap="square" lIns="0" rIns="0" rtlCol="0">
                <a:spAutoFit/>
              </a:bodyPr>
              <a:lstStyle/>
              <a:p>
                <a:pPr algn="r" rtl="1"/>
                <a:r>
                  <a:rPr lang="en-US" altLang="ko-KR" sz="1200" dirty="0">
                    <a:solidFill>
                      <a:schemeClr val="bg1"/>
                    </a:solidFill>
                    <a:cs typeface="B Nazanin" pitchFamily="2" charset="-78"/>
                  </a:rPr>
                  <a:t>32% : $145.000</a:t>
                </a:r>
                <a:endParaRPr lang="ko-KR" altLang="en-US" sz="1200" dirty="0">
                  <a:solidFill>
                    <a:schemeClr val="bg1"/>
                  </a:solidFill>
                  <a:cs typeface="B Nazanin" pitchFamily="2" charset="-78"/>
                </a:endParaRPr>
              </a:p>
            </p:txBody>
          </p:sp>
        </p:grpSp>
        <p:grpSp>
          <p:nvGrpSpPr>
            <p:cNvPr id="125" name="Group 124">
              <a:extLst>
                <a:ext uri="{FF2B5EF4-FFF2-40B4-BE49-F238E27FC236}">
                  <a16:creationId xmlns:a16="http://schemas.microsoft.com/office/drawing/2014/main" id="{39CCE730-B9CF-431B-AF4F-12F49CFD5703}"/>
                </a:ext>
              </a:extLst>
            </p:cNvPr>
            <p:cNvGrpSpPr/>
            <p:nvPr/>
          </p:nvGrpSpPr>
          <p:grpSpPr>
            <a:xfrm>
              <a:off x="2970165" y="5445886"/>
              <a:ext cx="1493428" cy="276999"/>
              <a:chOff x="2195736" y="4602335"/>
              <a:chExt cx="1493428" cy="276999"/>
            </a:xfrm>
          </p:grpSpPr>
          <p:sp>
            <p:nvSpPr>
              <p:cNvPr id="129" name="Rectangle 128">
                <a:extLst>
                  <a:ext uri="{FF2B5EF4-FFF2-40B4-BE49-F238E27FC236}">
                    <a16:creationId xmlns:a16="http://schemas.microsoft.com/office/drawing/2014/main" id="{A7A60776-C912-4375-B8FE-94279796F677}"/>
                  </a:ext>
                </a:extLst>
              </p:cNvPr>
              <p:cNvSpPr/>
              <p:nvPr/>
            </p:nvSpPr>
            <p:spPr>
              <a:xfrm>
                <a:off x="2195736" y="4640023"/>
                <a:ext cx="229304" cy="2016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bg1"/>
                  </a:solidFill>
                  <a:cs typeface="B Nazanin" pitchFamily="2" charset="-78"/>
                </a:endParaRPr>
              </a:p>
            </p:txBody>
          </p:sp>
          <p:sp>
            <p:nvSpPr>
              <p:cNvPr id="130" name="TextBox 129">
                <a:extLst>
                  <a:ext uri="{FF2B5EF4-FFF2-40B4-BE49-F238E27FC236}">
                    <a16:creationId xmlns:a16="http://schemas.microsoft.com/office/drawing/2014/main" id="{AE2FC442-E14B-49E2-8AC6-74D8ED62B22C}"/>
                  </a:ext>
                </a:extLst>
              </p:cNvPr>
              <p:cNvSpPr txBox="1"/>
              <p:nvPr/>
            </p:nvSpPr>
            <p:spPr>
              <a:xfrm>
                <a:off x="2519969" y="4602335"/>
                <a:ext cx="1169195" cy="276999"/>
              </a:xfrm>
              <a:prstGeom prst="rect">
                <a:avLst/>
              </a:prstGeom>
              <a:noFill/>
            </p:spPr>
            <p:txBody>
              <a:bodyPr wrap="square" lIns="0" rIns="0" rtlCol="0">
                <a:spAutoFit/>
              </a:bodyPr>
              <a:lstStyle/>
              <a:p>
                <a:pPr algn="r" rtl="1"/>
                <a:r>
                  <a:rPr lang="en-US" altLang="ko-KR" sz="1200" dirty="0">
                    <a:solidFill>
                      <a:schemeClr val="bg1"/>
                    </a:solidFill>
                    <a:cs typeface="B Nazanin" pitchFamily="2" charset="-78"/>
                  </a:rPr>
                  <a:t>14% : $75.000</a:t>
                </a:r>
                <a:endParaRPr lang="ko-KR" altLang="en-US" sz="1200" dirty="0">
                  <a:solidFill>
                    <a:schemeClr val="bg1"/>
                  </a:solidFill>
                  <a:cs typeface="B Nazanin" pitchFamily="2" charset="-78"/>
                </a:endParaRPr>
              </a:p>
            </p:txBody>
          </p:sp>
        </p:grpSp>
        <p:grpSp>
          <p:nvGrpSpPr>
            <p:cNvPr id="126" name="Group 125">
              <a:extLst>
                <a:ext uri="{FF2B5EF4-FFF2-40B4-BE49-F238E27FC236}">
                  <a16:creationId xmlns:a16="http://schemas.microsoft.com/office/drawing/2014/main" id="{DABC6FF4-B06D-4C81-A79B-D0EBA6862100}"/>
                </a:ext>
              </a:extLst>
            </p:cNvPr>
            <p:cNvGrpSpPr/>
            <p:nvPr/>
          </p:nvGrpSpPr>
          <p:grpSpPr>
            <a:xfrm>
              <a:off x="2970165" y="5711592"/>
              <a:ext cx="1493428" cy="276999"/>
              <a:chOff x="2195736" y="4602335"/>
              <a:chExt cx="1493428" cy="276999"/>
            </a:xfrm>
          </p:grpSpPr>
          <p:sp>
            <p:nvSpPr>
              <p:cNvPr id="127" name="Rectangle 126">
                <a:extLst>
                  <a:ext uri="{FF2B5EF4-FFF2-40B4-BE49-F238E27FC236}">
                    <a16:creationId xmlns:a16="http://schemas.microsoft.com/office/drawing/2014/main" id="{7FD20E1C-0083-4A62-8282-2A8401CFFBDC}"/>
                  </a:ext>
                </a:extLst>
              </p:cNvPr>
              <p:cNvSpPr/>
              <p:nvPr/>
            </p:nvSpPr>
            <p:spPr>
              <a:xfrm>
                <a:off x="2195736" y="4640023"/>
                <a:ext cx="229304" cy="201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solidFill>
                  <a:cs typeface="B Nazanin" pitchFamily="2" charset="-78"/>
                </a:endParaRPr>
              </a:p>
            </p:txBody>
          </p:sp>
          <p:sp>
            <p:nvSpPr>
              <p:cNvPr id="128" name="TextBox 127">
                <a:extLst>
                  <a:ext uri="{FF2B5EF4-FFF2-40B4-BE49-F238E27FC236}">
                    <a16:creationId xmlns:a16="http://schemas.microsoft.com/office/drawing/2014/main" id="{C6E1F03C-B217-4D03-BE47-2AB50D843602}"/>
                  </a:ext>
                </a:extLst>
              </p:cNvPr>
              <p:cNvSpPr txBox="1"/>
              <p:nvPr/>
            </p:nvSpPr>
            <p:spPr>
              <a:xfrm>
                <a:off x="2519969" y="4602335"/>
                <a:ext cx="1169195" cy="276999"/>
              </a:xfrm>
              <a:prstGeom prst="rect">
                <a:avLst/>
              </a:prstGeom>
              <a:noFill/>
            </p:spPr>
            <p:txBody>
              <a:bodyPr wrap="square" lIns="0" rIns="0" rtlCol="0">
                <a:spAutoFit/>
              </a:bodyPr>
              <a:lstStyle/>
              <a:p>
                <a:pPr algn="r" rtl="1"/>
                <a:r>
                  <a:rPr lang="en-US" altLang="ko-KR" sz="1200" dirty="0">
                    <a:solidFill>
                      <a:schemeClr val="bg1"/>
                    </a:solidFill>
                    <a:cs typeface="B Nazanin" pitchFamily="2" charset="-78"/>
                  </a:rPr>
                  <a:t>12% : $71.000</a:t>
                </a:r>
                <a:endParaRPr lang="ko-KR" altLang="en-US" sz="1200" dirty="0">
                  <a:solidFill>
                    <a:schemeClr val="bg1"/>
                  </a:solidFill>
                  <a:cs typeface="B Nazanin" pitchFamily="2" charset="-78"/>
                </a:endParaRPr>
              </a:p>
            </p:txBody>
          </p:sp>
        </p:grpSp>
      </p:grpSp>
      <p:sp>
        <p:nvSpPr>
          <p:cNvPr id="135" name="TextBox 134">
            <a:extLst>
              <a:ext uri="{FF2B5EF4-FFF2-40B4-BE49-F238E27FC236}">
                <a16:creationId xmlns:a16="http://schemas.microsoft.com/office/drawing/2014/main" id="{EF5AB65A-7501-49DF-9FB2-5BA68066AEB8}"/>
              </a:ext>
            </a:extLst>
          </p:cNvPr>
          <p:cNvSpPr txBox="1"/>
          <p:nvPr/>
        </p:nvSpPr>
        <p:spPr>
          <a:xfrm>
            <a:off x="2881398" y="4800610"/>
            <a:ext cx="1493428" cy="338554"/>
          </a:xfrm>
          <a:prstGeom prst="rect">
            <a:avLst/>
          </a:prstGeom>
          <a:noFill/>
        </p:spPr>
        <p:txBody>
          <a:bodyPr wrap="square" lIns="0" rIns="0" rtlCol="0">
            <a:spAutoFit/>
          </a:bodyPr>
          <a:lstStyle/>
          <a:p>
            <a:pPr algn="r" rtl="1"/>
            <a:r>
              <a:rPr lang="fa-IR" altLang="ko-KR" sz="1600" b="1" dirty="0">
                <a:solidFill>
                  <a:schemeClr val="bg1"/>
                </a:solidFill>
                <a:cs typeface="B Nazanin" pitchFamily="2" charset="-78"/>
              </a:rPr>
              <a:t>عنوان مطالب</a:t>
            </a:r>
            <a:endParaRPr lang="ko-KR" altLang="en-US" sz="1600" b="1" dirty="0">
              <a:solidFill>
                <a:schemeClr val="bg1"/>
              </a:solidFill>
              <a:cs typeface="B Nazanin" pitchFamily="2" charset="-78"/>
            </a:endParaRPr>
          </a:p>
        </p:txBody>
      </p:sp>
      <p:grpSp>
        <p:nvGrpSpPr>
          <p:cNvPr id="136" name="그룹 383">
            <a:extLst>
              <a:ext uri="{FF2B5EF4-FFF2-40B4-BE49-F238E27FC236}">
                <a16:creationId xmlns:a16="http://schemas.microsoft.com/office/drawing/2014/main" id="{72FDBF89-36A0-4073-BDD0-610B59239911}"/>
              </a:ext>
            </a:extLst>
          </p:cNvPr>
          <p:cNvGrpSpPr/>
          <p:nvPr/>
        </p:nvGrpSpPr>
        <p:grpSpPr>
          <a:xfrm>
            <a:off x="7767339" y="1939569"/>
            <a:ext cx="331372" cy="331373"/>
            <a:chOff x="1813250" y="2081018"/>
            <a:chExt cx="616404" cy="616404"/>
          </a:xfrm>
        </p:grpSpPr>
        <p:grpSp>
          <p:nvGrpSpPr>
            <p:cNvPr id="137" name="그룹 384">
              <a:extLst>
                <a:ext uri="{FF2B5EF4-FFF2-40B4-BE49-F238E27FC236}">
                  <a16:creationId xmlns:a16="http://schemas.microsoft.com/office/drawing/2014/main" id="{260771D4-98B3-43DE-AB8D-E52EFA65AAF6}"/>
                </a:ext>
              </a:extLst>
            </p:cNvPr>
            <p:cNvGrpSpPr/>
            <p:nvPr/>
          </p:nvGrpSpPr>
          <p:grpSpPr>
            <a:xfrm>
              <a:off x="1813250" y="2081018"/>
              <a:ext cx="616404" cy="616404"/>
              <a:chOff x="10579276" y="3457866"/>
              <a:chExt cx="1097175" cy="1097175"/>
            </a:xfrm>
          </p:grpSpPr>
          <p:sp>
            <p:nvSpPr>
              <p:cNvPr id="139" name="눈물 방울 386">
                <a:extLst>
                  <a:ext uri="{FF2B5EF4-FFF2-40B4-BE49-F238E27FC236}">
                    <a16:creationId xmlns:a16="http://schemas.microsoft.com/office/drawing/2014/main" id="{08B0BB88-A98B-4D26-85A4-C3C428EB33C9}"/>
                  </a:ext>
                </a:extLst>
              </p:cNvPr>
              <p:cNvSpPr/>
              <p:nvPr/>
            </p:nvSpPr>
            <p:spPr>
              <a:xfrm rot="8100000">
                <a:off x="10579276" y="3457866"/>
                <a:ext cx="1097175" cy="1097175"/>
              </a:xfrm>
              <a:prstGeom prst="teardrop">
                <a:avLst>
                  <a:gd name="adj" fmla="val 114821"/>
                </a:avLst>
              </a:prstGeom>
              <a:solidFill>
                <a:schemeClr val="accent2"/>
              </a:solidFill>
              <a:ln>
                <a:noFill/>
              </a:ln>
              <a:effectLst>
                <a:outerShdw blurRad="241300" dir="5400000" sx="90000" sy="-19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sp>
            <p:nvSpPr>
              <p:cNvPr id="140" name="타원 387">
                <a:extLst>
                  <a:ext uri="{FF2B5EF4-FFF2-40B4-BE49-F238E27FC236}">
                    <a16:creationId xmlns:a16="http://schemas.microsoft.com/office/drawing/2014/main" id="{B0A1EB66-5D70-4A24-954A-FABB569EE566}"/>
                  </a:ext>
                </a:extLst>
              </p:cNvPr>
              <p:cNvSpPr/>
              <p:nvPr/>
            </p:nvSpPr>
            <p:spPr>
              <a:xfrm>
                <a:off x="10679142" y="3557732"/>
                <a:ext cx="897443" cy="8974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grpSp>
        <p:sp>
          <p:nvSpPr>
            <p:cNvPr id="138" name="TextBox 137">
              <a:extLst>
                <a:ext uri="{FF2B5EF4-FFF2-40B4-BE49-F238E27FC236}">
                  <a16:creationId xmlns:a16="http://schemas.microsoft.com/office/drawing/2014/main" id="{0C7D0D7D-F15F-4284-A50E-E2FAB0A03CC9}"/>
                </a:ext>
              </a:extLst>
            </p:cNvPr>
            <p:cNvSpPr txBox="1"/>
            <p:nvPr/>
          </p:nvSpPr>
          <p:spPr>
            <a:xfrm>
              <a:off x="1854836" y="2177565"/>
              <a:ext cx="534345" cy="486634"/>
            </a:xfrm>
            <a:prstGeom prst="rect">
              <a:avLst/>
            </a:prstGeom>
            <a:noFill/>
          </p:spPr>
          <p:txBody>
            <a:bodyPr wrap="none" rtlCol="0">
              <a:spAutoFit/>
            </a:bodyPr>
            <a:lstStyle/>
            <a:p>
              <a:pPr algn="ctr" rtl="1"/>
              <a:r>
                <a:rPr lang="en-US" altLang="ko-KR" sz="1100" b="1" dirty="0">
                  <a:solidFill>
                    <a:schemeClr val="tx1">
                      <a:lumMod val="75000"/>
                      <a:lumOff val="25000"/>
                    </a:schemeClr>
                  </a:solidFill>
                  <a:cs typeface="B Nazanin" pitchFamily="2" charset="-78"/>
                </a:rPr>
                <a:t>A</a:t>
              </a:r>
              <a:endParaRPr lang="ko-KR" altLang="en-US" sz="1100" b="1" dirty="0">
                <a:solidFill>
                  <a:schemeClr val="tx1">
                    <a:lumMod val="75000"/>
                    <a:lumOff val="25000"/>
                  </a:schemeClr>
                </a:solidFill>
                <a:cs typeface="B Nazanin" pitchFamily="2" charset="-78"/>
              </a:endParaRPr>
            </a:p>
          </p:txBody>
        </p:sp>
      </p:grpSp>
      <p:grpSp>
        <p:nvGrpSpPr>
          <p:cNvPr id="141" name="그룹 388">
            <a:extLst>
              <a:ext uri="{FF2B5EF4-FFF2-40B4-BE49-F238E27FC236}">
                <a16:creationId xmlns:a16="http://schemas.microsoft.com/office/drawing/2014/main" id="{F05BB9A9-3C34-4200-B76B-FEB9CCBFE52E}"/>
              </a:ext>
            </a:extLst>
          </p:cNvPr>
          <p:cNvGrpSpPr/>
          <p:nvPr/>
        </p:nvGrpSpPr>
        <p:grpSpPr>
          <a:xfrm>
            <a:off x="6777356" y="2797665"/>
            <a:ext cx="331372" cy="331373"/>
            <a:chOff x="3327523" y="1634051"/>
            <a:chExt cx="616404" cy="616404"/>
          </a:xfrm>
        </p:grpSpPr>
        <p:grpSp>
          <p:nvGrpSpPr>
            <p:cNvPr id="142" name="그룹 389">
              <a:extLst>
                <a:ext uri="{FF2B5EF4-FFF2-40B4-BE49-F238E27FC236}">
                  <a16:creationId xmlns:a16="http://schemas.microsoft.com/office/drawing/2014/main" id="{C04A4CFD-DD9F-4CC5-A1DC-30D078FC866E}"/>
                </a:ext>
              </a:extLst>
            </p:cNvPr>
            <p:cNvGrpSpPr/>
            <p:nvPr/>
          </p:nvGrpSpPr>
          <p:grpSpPr>
            <a:xfrm>
              <a:off x="3327523" y="1634051"/>
              <a:ext cx="616404" cy="616404"/>
              <a:chOff x="10579276" y="3457866"/>
              <a:chExt cx="1097175" cy="1097175"/>
            </a:xfrm>
          </p:grpSpPr>
          <p:sp>
            <p:nvSpPr>
              <p:cNvPr id="144" name="눈물 방울 391">
                <a:extLst>
                  <a:ext uri="{FF2B5EF4-FFF2-40B4-BE49-F238E27FC236}">
                    <a16:creationId xmlns:a16="http://schemas.microsoft.com/office/drawing/2014/main" id="{A1844172-6F28-4CD4-89C8-3B77C783241E}"/>
                  </a:ext>
                </a:extLst>
              </p:cNvPr>
              <p:cNvSpPr/>
              <p:nvPr/>
            </p:nvSpPr>
            <p:spPr>
              <a:xfrm rot="8100000">
                <a:off x="10579276" y="3457866"/>
                <a:ext cx="1097175" cy="1097175"/>
              </a:xfrm>
              <a:prstGeom prst="teardrop">
                <a:avLst>
                  <a:gd name="adj" fmla="val 114821"/>
                </a:avLst>
              </a:prstGeom>
              <a:solidFill>
                <a:schemeClr val="accent3"/>
              </a:solidFill>
              <a:ln>
                <a:noFill/>
              </a:ln>
              <a:effectLst>
                <a:outerShdw blurRad="241300" dir="5400000" sx="90000" sy="-19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sp>
            <p:nvSpPr>
              <p:cNvPr id="145" name="타원 392">
                <a:extLst>
                  <a:ext uri="{FF2B5EF4-FFF2-40B4-BE49-F238E27FC236}">
                    <a16:creationId xmlns:a16="http://schemas.microsoft.com/office/drawing/2014/main" id="{BDD8B9B2-B8E4-4366-B6F0-9C9E85577DA1}"/>
                  </a:ext>
                </a:extLst>
              </p:cNvPr>
              <p:cNvSpPr/>
              <p:nvPr/>
            </p:nvSpPr>
            <p:spPr>
              <a:xfrm>
                <a:off x="10679142" y="3557732"/>
                <a:ext cx="897443" cy="8974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grpSp>
        <p:sp>
          <p:nvSpPr>
            <p:cNvPr id="143" name="TextBox 142">
              <a:extLst>
                <a:ext uri="{FF2B5EF4-FFF2-40B4-BE49-F238E27FC236}">
                  <a16:creationId xmlns:a16="http://schemas.microsoft.com/office/drawing/2014/main" id="{F1DE8248-47FF-4369-B660-41E8CDB141F4}"/>
                </a:ext>
              </a:extLst>
            </p:cNvPr>
            <p:cNvSpPr txBox="1"/>
            <p:nvPr/>
          </p:nvSpPr>
          <p:spPr>
            <a:xfrm>
              <a:off x="3386458" y="1741155"/>
              <a:ext cx="534344" cy="486634"/>
            </a:xfrm>
            <a:prstGeom prst="rect">
              <a:avLst/>
            </a:prstGeom>
            <a:noFill/>
          </p:spPr>
          <p:txBody>
            <a:bodyPr wrap="none" rtlCol="0">
              <a:spAutoFit/>
            </a:bodyPr>
            <a:lstStyle/>
            <a:p>
              <a:pPr algn="ctr" rtl="1"/>
              <a:r>
                <a:rPr lang="en-US" altLang="ko-KR" sz="1100" b="1" dirty="0">
                  <a:solidFill>
                    <a:schemeClr val="tx1">
                      <a:lumMod val="75000"/>
                      <a:lumOff val="25000"/>
                    </a:schemeClr>
                  </a:solidFill>
                  <a:cs typeface="B Nazanin" pitchFamily="2" charset="-78"/>
                </a:rPr>
                <a:t>B</a:t>
              </a:r>
              <a:endParaRPr lang="ko-KR" altLang="en-US" sz="1100" b="1" dirty="0">
                <a:solidFill>
                  <a:schemeClr val="tx1">
                    <a:lumMod val="75000"/>
                    <a:lumOff val="25000"/>
                  </a:schemeClr>
                </a:solidFill>
                <a:cs typeface="B Nazanin" pitchFamily="2" charset="-78"/>
              </a:endParaRPr>
            </a:p>
          </p:txBody>
        </p:sp>
      </p:grpSp>
      <p:grpSp>
        <p:nvGrpSpPr>
          <p:cNvPr id="146" name="그룹 393">
            <a:extLst>
              <a:ext uri="{FF2B5EF4-FFF2-40B4-BE49-F238E27FC236}">
                <a16:creationId xmlns:a16="http://schemas.microsoft.com/office/drawing/2014/main" id="{47BE2CDE-BD14-4742-AC27-66B9C303804A}"/>
              </a:ext>
            </a:extLst>
          </p:cNvPr>
          <p:cNvGrpSpPr/>
          <p:nvPr/>
        </p:nvGrpSpPr>
        <p:grpSpPr>
          <a:xfrm>
            <a:off x="10280990" y="3717644"/>
            <a:ext cx="331372" cy="331373"/>
            <a:chOff x="3012998" y="3521197"/>
            <a:chExt cx="616404" cy="616404"/>
          </a:xfrm>
        </p:grpSpPr>
        <p:grpSp>
          <p:nvGrpSpPr>
            <p:cNvPr id="147" name="그룹 394">
              <a:extLst>
                <a:ext uri="{FF2B5EF4-FFF2-40B4-BE49-F238E27FC236}">
                  <a16:creationId xmlns:a16="http://schemas.microsoft.com/office/drawing/2014/main" id="{912A2B26-0A35-4D93-8A1F-137A881EF830}"/>
                </a:ext>
              </a:extLst>
            </p:cNvPr>
            <p:cNvGrpSpPr/>
            <p:nvPr/>
          </p:nvGrpSpPr>
          <p:grpSpPr>
            <a:xfrm>
              <a:off x="3012998" y="3521197"/>
              <a:ext cx="616404" cy="616404"/>
              <a:chOff x="10579276" y="3457866"/>
              <a:chExt cx="1097175" cy="1097175"/>
            </a:xfrm>
          </p:grpSpPr>
          <p:sp>
            <p:nvSpPr>
              <p:cNvPr id="149" name="눈물 방울 396">
                <a:extLst>
                  <a:ext uri="{FF2B5EF4-FFF2-40B4-BE49-F238E27FC236}">
                    <a16:creationId xmlns:a16="http://schemas.microsoft.com/office/drawing/2014/main" id="{35CBF482-D07C-430E-8366-AD31485928C0}"/>
                  </a:ext>
                </a:extLst>
              </p:cNvPr>
              <p:cNvSpPr/>
              <p:nvPr/>
            </p:nvSpPr>
            <p:spPr>
              <a:xfrm rot="8100000">
                <a:off x="10579276" y="3457866"/>
                <a:ext cx="1097175" cy="1097175"/>
              </a:xfrm>
              <a:prstGeom prst="teardrop">
                <a:avLst>
                  <a:gd name="adj" fmla="val 114821"/>
                </a:avLst>
              </a:prstGeom>
              <a:solidFill>
                <a:schemeClr val="accent4"/>
              </a:solidFill>
              <a:ln>
                <a:noFill/>
              </a:ln>
              <a:effectLst>
                <a:outerShdw blurRad="241300" dir="5400000" sx="90000" sy="-19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sp>
            <p:nvSpPr>
              <p:cNvPr id="150" name="타원 397">
                <a:extLst>
                  <a:ext uri="{FF2B5EF4-FFF2-40B4-BE49-F238E27FC236}">
                    <a16:creationId xmlns:a16="http://schemas.microsoft.com/office/drawing/2014/main" id="{CA811F32-B1AA-4514-8F2B-4B2C16E691A1}"/>
                  </a:ext>
                </a:extLst>
              </p:cNvPr>
              <p:cNvSpPr/>
              <p:nvPr/>
            </p:nvSpPr>
            <p:spPr>
              <a:xfrm>
                <a:off x="10679142" y="3557732"/>
                <a:ext cx="897443" cy="8974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grpSp>
        <p:sp>
          <p:nvSpPr>
            <p:cNvPr id="148" name="TextBox 147">
              <a:extLst>
                <a:ext uri="{FF2B5EF4-FFF2-40B4-BE49-F238E27FC236}">
                  <a16:creationId xmlns:a16="http://schemas.microsoft.com/office/drawing/2014/main" id="{741EDAFA-3965-44FE-AEC0-5DF707622928}"/>
                </a:ext>
              </a:extLst>
            </p:cNvPr>
            <p:cNvSpPr txBox="1"/>
            <p:nvPr/>
          </p:nvSpPr>
          <p:spPr>
            <a:xfrm>
              <a:off x="3049898" y="3628117"/>
              <a:ext cx="534344" cy="486634"/>
            </a:xfrm>
            <a:prstGeom prst="rect">
              <a:avLst/>
            </a:prstGeom>
            <a:noFill/>
          </p:spPr>
          <p:txBody>
            <a:bodyPr wrap="none" rtlCol="0">
              <a:spAutoFit/>
            </a:bodyPr>
            <a:lstStyle/>
            <a:p>
              <a:pPr algn="ctr" rtl="1"/>
              <a:r>
                <a:rPr lang="en-US" altLang="ko-KR" sz="1100" b="1" dirty="0">
                  <a:solidFill>
                    <a:schemeClr val="tx1">
                      <a:lumMod val="75000"/>
                      <a:lumOff val="25000"/>
                    </a:schemeClr>
                  </a:solidFill>
                  <a:cs typeface="B Nazanin" pitchFamily="2" charset="-78"/>
                </a:rPr>
                <a:t>C</a:t>
              </a:r>
              <a:endParaRPr lang="ko-KR" altLang="en-US" sz="1100" b="1" dirty="0">
                <a:solidFill>
                  <a:schemeClr val="tx1">
                    <a:lumMod val="75000"/>
                    <a:lumOff val="25000"/>
                  </a:schemeClr>
                </a:solidFill>
                <a:cs typeface="B Nazanin" pitchFamily="2" charset="-78"/>
              </a:endParaRPr>
            </a:p>
          </p:txBody>
        </p:sp>
      </p:grpSp>
      <p:grpSp>
        <p:nvGrpSpPr>
          <p:cNvPr id="151" name="그룹 398">
            <a:extLst>
              <a:ext uri="{FF2B5EF4-FFF2-40B4-BE49-F238E27FC236}">
                <a16:creationId xmlns:a16="http://schemas.microsoft.com/office/drawing/2014/main" id="{60830B66-18B9-4718-BBF7-DC6D6A1C891B}"/>
              </a:ext>
            </a:extLst>
          </p:cNvPr>
          <p:cNvGrpSpPr/>
          <p:nvPr/>
        </p:nvGrpSpPr>
        <p:grpSpPr>
          <a:xfrm>
            <a:off x="9598750" y="2446432"/>
            <a:ext cx="331373" cy="331373"/>
            <a:chOff x="6150365" y="2029275"/>
            <a:chExt cx="616404" cy="616404"/>
          </a:xfrm>
        </p:grpSpPr>
        <p:grpSp>
          <p:nvGrpSpPr>
            <p:cNvPr id="152" name="그룹 399">
              <a:extLst>
                <a:ext uri="{FF2B5EF4-FFF2-40B4-BE49-F238E27FC236}">
                  <a16:creationId xmlns:a16="http://schemas.microsoft.com/office/drawing/2014/main" id="{32B80C86-8251-4AC7-A208-4BA2132C59F4}"/>
                </a:ext>
              </a:extLst>
            </p:cNvPr>
            <p:cNvGrpSpPr/>
            <p:nvPr/>
          </p:nvGrpSpPr>
          <p:grpSpPr>
            <a:xfrm>
              <a:off x="6150365" y="2029275"/>
              <a:ext cx="616404" cy="616404"/>
              <a:chOff x="10579276" y="3457866"/>
              <a:chExt cx="1097175" cy="1097175"/>
            </a:xfrm>
          </p:grpSpPr>
          <p:sp>
            <p:nvSpPr>
              <p:cNvPr id="154" name="눈물 방울 401">
                <a:extLst>
                  <a:ext uri="{FF2B5EF4-FFF2-40B4-BE49-F238E27FC236}">
                    <a16:creationId xmlns:a16="http://schemas.microsoft.com/office/drawing/2014/main" id="{E2E34F8D-9DC3-494D-A4BE-E7A2DA11CB1A}"/>
                  </a:ext>
                </a:extLst>
              </p:cNvPr>
              <p:cNvSpPr/>
              <p:nvPr/>
            </p:nvSpPr>
            <p:spPr>
              <a:xfrm rot="8100000">
                <a:off x="10579276" y="3457866"/>
                <a:ext cx="1097175" cy="1097175"/>
              </a:xfrm>
              <a:prstGeom prst="teardrop">
                <a:avLst>
                  <a:gd name="adj" fmla="val 114821"/>
                </a:avLst>
              </a:prstGeom>
              <a:solidFill>
                <a:schemeClr val="accent1"/>
              </a:solidFill>
              <a:ln>
                <a:noFill/>
              </a:ln>
              <a:effectLst>
                <a:outerShdw blurRad="241300" dir="5400000" sx="90000" sy="-19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dirty="0">
                  <a:cs typeface="B Nazanin" pitchFamily="2" charset="-78"/>
                </a:endParaRPr>
              </a:p>
            </p:txBody>
          </p:sp>
          <p:sp>
            <p:nvSpPr>
              <p:cNvPr id="155" name="타원 402">
                <a:extLst>
                  <a:ext uri="{FF2B5EF4-FFF2-40B4-BE49-F238E27FC236}">
                    <a16:creationId xmlns:a16="http://schemas.microsoft.com/office/drawing/2014/main" id="{490E14D3-832D-4105-8AE4-9877CC8A575C}"/>
                  </a:ext>
                </a:extLst>
              </p:cNvPr>
              <p:cNvSpPr/>
              <p:nvPr/>
            </p:nvSpPr>
            <p:spPr>
              <a:xfrm>
                <a:off x="10679142" y="3557732"/>
                <a:ext cx="897443" cy="8974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grpSp>
        <p:sp>
          <p:nvSpPr>
            <p:cNvPr id="153" name="TextBox 152">
              <a:extLst>
                <a:ext uri="{FF2B5EF4-FFF2-40B4-BE49-F238E27FC236}">
                  <a16:creationId xmlns:a16="http://schemas.microsoft.com/office/drawing/2014/main" id="{8D381B98-D977-4284-BDE3-D119145A63CB}"/>
                </a:ext>
              </a:extLst>
            </p:cNvPr>
            <p:cNvSpPr txBox="1"/>
            <p:nvPr/>
          </p:nvSpPr>
          <p:spPr>
            <a:xfrm>
              <a:off x="6199685" y="2130819"/>
              <a:ext cx="534344" cy="486634"/>
            </a:xfrm>
            <a:prstGeom prst="rect">
              <a:avLst/>
            </a:prstGeom>
            <a:noFill/>
          </p:spPr>
          <p:txBody>
            <a:bodyPr wrap="none" rtlCol="0">
              <a:spAutoFit/>
            </a:bodyPr>
            <a:lstStyle/>
            <a:p>
              <a:pPr algn="ctr" rtl="1"/>
              <a:r>
                <a:rPr lang="en-US" altLang="ko-KR" sz="1100" b="1" dirty="0">
                  <a:solidFill>
                    <a:schemeClr val="tx1">
                      <a:lumMod val="75000"/>
                      <a:lumOff val="25000"/>
                    </a:schemeClr>
                  </a:solidFill>
                  <a:cs typeface="B Nazanin" pitchFamily="2" charset="-78"/>
                </a:rPr>
                <a:t>D</a:t>
              </a:r>
              <a:endParaRPr lang="ko-KR" altLang="en-US" sz="1100" b="1" dirty="0">
                <a:solidFill>
                  <a:schemeClr val="tx1">
                    <a:lumMod val="75000"/>
                    <a:lumOff val="25000"/>
                  </a:schemeClr>
                </a:solidFill>
                <a:cs typeface="B Nazanin" pitchFamily="2" charset="-78"/>
              </a:endParaRPr>
            </a:p>
          </p:txBody>
        </p:sp>
      </p:grpSp>
      <p:sp>
        <p:nvSpPr>
          <p:cNvPr id="156" name="Rectangle 130">
            <a:extLst>
              <a:ext uri="{FF2B5EF4-FFF2-40B4-BE49-F238E27FC236}">
                <a16:creationId xmlns:a16="http://schemas.microsoft.com/office/drawing/2014/main" id="{3E0B4C0F-7C2B-4ED2-8C38-F6192C33605A}"/>
              </a:ext>
            </a:extLst>
          </p:cNvPr>
          <p:cNvSpPr/>
          <p:nvPr/>
        </p:nvSpPr>
        <p:spPr>
          <a:xfrm>
            <a:off x="1161872" y="3023877"/>
            <a:ext cx="351989" cy="353588"/>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157" name="Freeform 18">
            <a:extLst>
              <a:ext uri="{FF2B5EF4-FFF2-40B4-BE49-F238E27FC236}">
                <a16:creationId xmlns:a16="http://schemas.microsoft.com/office/drawing/2014/main" id="{7A915A9F-034A-4E69-8D70-D87C0FD92EE9}"/>
              </a:ext>
            </a:extLst>
          </p:cNvPr>
          <p:cNvSpPr/>
          <p:nvPr/>
        </p:nvSpPr>
        <p:spPr>
          <a:xfrm>
            <a:off x="1142793" y="3814205"/>
            <a:ext cx="427438" cy="344974"/>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158" name="Round Same Side Corner Rectangle 36">
            <a:extLst>
              <a:ext uri="{FF2B5EF4-FFF2-40B4-BE49-F238E27FC236}">
                <a16:creationId xmlns:a16="http://schemas.microsoft.com/office/drawing/2014/main" id="{CA437B50-42B2-465B-B7B2-82F471E39023}"/>
              </a:ext>
            </a:extLst>
          </p:cNvPr>
          <p:cNvSpPr>
            <a:spLocks noChangeAspect="1"/>
          </p:cNvSpPr>
          <p:nvPr/>
        </p:nvSpPr>
        <p:spPr>
          <a:xfrm>
            <a:off x="1158700" y="2153495"/>
            <a:ext cx="396000" cy="313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grpSp>
        <p:nvGrpSpPr>
          <p:cNvPr id="426" name="Group 425">
            <a:extLst>
              <a:ext uri="{FF2B5EF4-FFF2-40B4-BE49-F238E27FC236}">
                <a16:creationId xmlns:a16="http://schemas.microsoft.com/office/drawing/2014/main" id="{ABCEB66E-14C0-4DC0-B974-18406FF03536}"/>
              </a:ext>
            </a:extLst>
          </p:cNvPr>
          <p:cNvGrpSpPr/>
          <p:nvPr/>
        </p:nvGrpSpPr>
        <p:grpSpPr>
          <a:xfrm>
            <a:off x="4776669" y="5983700"/>
            <a:ext cx="2612852" cy="181265"/>
            <a:chOff x="5008267" y="5979443"/>
            <a:chExt cx="2376797" cy="164889"/>
          </a:xfrm>
        </p:grpSpPr>
        <p:sp>
          <p:nvSpPr>
            <p:cNvPr id="425" name="Freeform: Shape 424">
              <a:extLst>
                <a:ext uri="{FF2B5EF4-FFF2-40B4-BE49-F238E27FC236}">
                  <a16:creationId xmlns:a16="http://schemas.microsoft.com/office/drawing/2014/main" id="{B951C172-9E33-42AB-9EBD-C068B53C5159}"/>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4" name="Freeform: Shape 423">
              <a:extLst>
                <a:ext uri="{FF2B5EF4-FFF2-40B4-BE49-F238E27FC236}">
                  <a16:creationId xmlns:a16="http://schemas.microsoft.com/office/drawing/2014/main" id="{F12105D6-0C78-44D5-B0BD-CC8C5EF29FC1}"/>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3" name="Freeform: Shape 422">
              <a:extLst>
                <a:ext uri="{FF2B5EF4-FFF2-40B4-BE49-F238E27FC236}">
                  <a16:creationId xmlns:a16="http://schemas.microsoft.com/office/drawing/2014/main" id="{4835E3E9-C451-461E-9E92-A147ADE9E609}"/>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2" name="Freeform: Shape 421">
              <a:extLst>
                <a:ext uri="{FF2B5EF4-FFF2-40B4-BE49-F238E27FC236}">
                  <a16:creationId xmlns:a16="http://schemas.microsoft.com/office/drawing/2014/main" id="{251E2F25-873C-49F3-B2DC-A96984BB0C9E}"/>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1" name="Freeform: Shape 420">
              <a:extLst>
                <a:ext uri="{FF2B5EF4-FFF2-40B4-BE49-F238E27FC236}">
                  <a16:creationId xmlns:a16="http://schemas.microsoft.com/office/drawing/2014/main" id="{4653AF7A-4DF8-4A09-A077-699704245B93}"/>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0" name="Freeform: Shape 419">
              <a:extLst>
                <a:ext uri="{FF2B5EF4-FFF2-40B4-BE49-F238E27FC236}">
                  <a16:creationId xmlns:a16="http://schemas.microsoft.com/office/drawing/2014/main" id="{15B298B6-6182-4392-8029-D7099599E5B5}"/>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19" name="Freeform: Shape 418">
              <a:extLst>
                <a:ext uri="{FF2B5EF4-FFF2-40B4-BE49-F238E27FC236}">
                  <a16:creationId xmlns:a16="http://schemas.microsoft.com/office/drawing/2014/main" id="{44560E06-AC96-4330-BF75-CF547DF83B1F}"/>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18" name="Freeform: Shape 417">
              <a:extLst>
                <a:ext uri="{FF2B5EF4-FFF2-40B4-BE49-F238E27FC236}">
                  <a16:creationId xmlns:a16="http://schemas.microsoft.com/office/drawing/2014/main" id="{9C1A305A-3EA2-46C6-91E8-B06F3B290DE8}"/>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17" name="Freeform: Shape 416">
              <a:extLst>
                <a:ext uri="{FF2B5EF4-FFF2-40B4-BE49-F238E27FC236}">
                  <a16:creationId xmlns:a16="http://schemas.microsoft.com/office/drawing/2014/main" id="{809F0506-E56E-4DBA-AC90-8C1A4DA7C854}"/>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16" name="Freeform: Shape 415">
              <a:extLst>
                <a:ext uri="{FF2B5EF4-FFF2-40B4-BE49-F238E27FC236}">
                  <a16:creationId xmlns:a16="http://schemas.microsoft.com/office/drawing/2014/main" id="{56062866-E9EB-41C5-AC58-CC38D0293044}"/>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grpSp>
      <p:grpSp>
        <p:nvGrpSpPr>
          <p:cNvPr id="427" name="Group 426">
            <a:extLst>
              <a:ext uri="{FF2B5EF4-FFF2-40B4-BE49-F238E27FC236}">
                <a16:creationId xmlns:a16="http://schemas.microsoft.com/office/drawing/2014/main" id="{9DEACF9C-612A-4CF4-8907-7323D988B730}"/>
              </a:ext>
            </a:extLst>
          </p:cNvPr>
          <p:cNvGrpSpPr/>
          <p:nvPr/>
        </p:nvGrpSpPr>
        <p:grpSpPr>
          <a:xfrm>
            <a:off x="4776669" y="5691224"/>
            <a:ext cx="2612852" cy="181265"/>
            <a:chOff x="5008267" y="5979443"/>
            <a:chExt cx="2376797" cy="164889"/>
          </a:xfrm>
        </p:grpSpPr>
        <p:sp>
          <p:nvSpPr>
            <p:cNvPr id="428" name="Freeform: Shape 427">
              <a:extLst>
                <a:ext uri="{FF2B5EF4-FFF2-40B4-BE49-F238E27FC236}">
                  <a16:creationId xmlns:a16="http://schemas.microsoft.com/office/drawing/2014/main" id="{380819BD-1DED-471D-99ED-8A5CA1A9A0F9}"/>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9" name="Freeform: Shape 428">
              <a:extLst>
                <a:ext uri="{FF2B5EF4-FFF2-40B4-BE49-F238E27FC236}">
                  <a16:creationId xmlns:a16="http://schemas.microsoft.com/office/drawing/2014/main" id="{43C33DDB-D5A0-45F6-A8BB-7821D1CAF3EB}"/>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0" name="Freeform: Shape 429">
              <a:extLst>
                <a:ext uri="{FF2B5EF4-FFF2-40B4-BE49-F238E27FC236}">
                  <a16:creationId xmlns:a16="http://schemas.microsoft.com/office/drawing/2014/main" id="{C1EA0FD9-2F13-48DC-9757-4D56472A4C32}"/>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1" name="Freeform: Shape 430">
              <a:extLst>
                <a:ext uri="{FF2B5EF4-FFF2-40B4-BE49-F238E27FC236}">
                  <a16:creationId xmlns:a16="http://schemas.microsoft.com/office/drawing/2014/main" id="{0089F684-3106-4996-A75E-C6BB709E2E90}"/>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2" name="Freeform: Shape 431">
              <a:extLst>
                <a:ext uri="{FF2B5EF4-FFF2-40B4-BE49-F238E27FC236}">
                  <a16:creationId xmlns:a16="http://schemas.microsoft.com/office/drawing/2014/main" id="{A0B60F22-379F-484D-87A0-84DFD23AEC35}"/>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3" name="Freeform: Shape 432">
              <a:extLst>
                <a:ext uri="{FF2B5EF4-FFF2-40B4-BE49-F238E27FC236}">
                  <a16:creationId xmlns:a16="http://schemas.microsoft.com/office/drawing/2014/main" id="{5BD5DDDD-C4DE-4892-B0CF-10D41E31ABAD}"/>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4" name="Freeform: Shape 433">
              <a:extLst>
                <a:ext uri="{FF2B5EF4-FFF2-40B4-BE49-F238E27FC236}">
                  <a16:creationId xmlns:a16="http://schemas.microsoft.com/office/drawing/2014/main" id="{6111B6C4-F8A9-4065-B95A-E4D3A697D05A}"/>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5" name="Freeform: Shape 434">
              <a:extLst>
                <a:ext uri="{FF2B5EF4-FFF2-40B4-BE49-F238E27FC236}">
                  <a16:creationId xmlns:a16="http://schemas.microsoft.com/office/drawing/2014/main" id="{8D3FD473-17F4-4ACB-BB9A-601C64464DBA}"/>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6" name="Freeform: Shape 435">
              <a:extLst>
                <a:ext uri="{FF2B5EF4-FFF2-40B4-BE49-F238E27FC236}">
                  <a16:creationId xmlns:a16="http://schemas.microsoft.com/office/drawing/2014/main" id="{8F8CB76B-1951-4288-9A12-9AF307AF3659}"/>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7" name="Freeform: Shape 436">
              <a:extLst>
                <a:ext uri="{FF2B5EF4-FFF2-40B4-BE49-F238E27FC236}">
                  <a16:creationId xmlns:a16="http://schemas.microsoft.com/office/drawing/2014/main" id="{276C2E2B-EE3E-4270-B020-55C9FC3CCEE9}"/>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grpSp>
      <p:grpSp>
        <p:nvGrpSpPr>
          <p:cNvPr id="438" name="Group 437">
            <a:extLst>
              <a:ext uri="{FF2B5EF4-FFF2-40B4-BE49-F238E27FC236}">
                <a16:creationId xmlns:a16="http://schemas.microsoft.com/office/drawing/2014/main" id="{2877D556-83E8-4A15-9A70-8917A5139348}"/>
              </a:ext>
            </a:extLst>
          </p:cNvPr>
          <p:cNvGrpSpPr/>
          <p:nvPr/>
        </p:nvGrpSpPr>
        <p:grpSpPr>
          <a:xfrm>
            <a:off x="4776669" y="5398748"/>
            <a:ext cx="2612852" cy="181265"/>
            <a:chOff x="5008267" y="5979443"/>
            <a:chExt cx="2376797" cy="164889"/>
          </a:xfrm>
        </p:grpSpPr>
        <p:sp>
          <p:nvSpPr>
            <p:cNvPr id="439" name="Freeform: Shape 438">
              <a:extLst>
                <a:ext uri="{FF2B5EF4-FFF2-40B4-BE49-F238E27FC236}">
                  <a16:creationId xmlns:a16="http://schemas.microsoft.com/office/drawing/2014/main" id="{50408A8E-FCB4-47B0-BD4D-2A6150DEA035}"/>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0" name="Freeform: Shape 439">
              <a:extLst>
                <a:ext uri="{FF2B5EF4-FFF2-40B4-BE49-F238E27FC236}">
                  <a16:creationId xmlns:a16="http://schemas.microsoft.com/office/drawing/2014/main" id="{8AAE0C84-6E12-40C2-A1B7-AAEFAF0E298B}"/>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1" name="Freeform: Shape 440">
              <a:extLst>
                <a:ext uri="{FF2B5EF4-FFF2-40B4-BE49-F238E27FC236}">
                  <a16:creationId xmlns:a16="http://schemas.microsoft.com/office/drawing/2014/main" id="{E3952CCE-F3CC-4288-A1A9-A81A3633DEEB}"/>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2" name="Freeform: Shape 441">
              <a:extLst>
                <a:ext uri="{FF2B5EF4-FFF2-40B4-BE49-F238E27FC236}">
                  <a16:creationId xmlns:a16="http://schemas.microsoft.com/office/drawing/2014/main" id="{CD74C818-72BC-44EB-8282-DD25FC6C0211}"/>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3" name="Freeform: Shape 442">
              <a:extLst>
                <a:ext uri="{FF2B5EF4-FFF2-40B4-BE49-F238E27FC236}">
                  <a16:creationId xmlns:a16="http://schemas.microsoft.com/office/drawing/2014/main" id="{63951D58-A691-4C77-8C1C-887FE12A3C4A}"/>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4" name="Freeform: Shape 443">
              <a:extLst>
                <a:ext uri="{FF2B5EF4-FFF2-40B4-BE49-F238E27FC236}">
                  <a16:creationId xmlns:a16="http://schemas.microsoft.com/office/drawing/2014/main" id="{ED2B156A-73D4-47AD-B2E9-BA5F0EB3AA44}"/>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5" name="Freeform: Shape 444">
              <a:extLst>
                <a:ext uri="{FF2B5EF4-FFF2-40B4-BE49-F238E27FC236}">
                  <a16:creationId xmlns:a16="http://schemas.microsoft.com/office/drawing/2014/main" id="{EF830AD4-7EEE-4542-85A7-A431B014B079}"/>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6" name="Freeform: Shape 445">
              <a:extLst>
                <a:ext uri="{FF2B5EF4-FFF2-40B4-BE49-F238E27FC236}">
                  <a16:creationId xmlns:a16="http://schemas.microsoft.com/office/drawing/2014/main" id="{CC81B9CD-1A6F-4A52-8FB6-1ADAEC24160C}"/>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7" name="Freeform: Shape 446">
              <a:extLst>
                <a:ext uri="{FF2B5EF4-FFF2-40B4-BE49-F238E27FC236}">
                  <a16:creationId xmlns:a16="http://schemas.microsoft.com/office/drawing/2014/main" id="{C78F1701-6F57-4A7E-A985-211198925A5E}"/>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8" name="Freeform: Shape 447">
              <a:extLst>
                <a:ext uri="{FF2B5EF4-FFF2-40B4-BE49-F238E27FC236}">
                  <a16:creationId xmlns:a16="http://schemas.microsoft.com/office/drawing/2014/main" id="{27E1F408-209C-47A9-BAB3-0CD50C12A035}"/>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grpSp>
      <p:grpSp>
        <p:nvGrpSpPr>
          <p:cNvPr id="449" name="Group 448">
            <a:extLst>
              <a:ext uri="{FF2B5EF4-FFF2-40B4-BE49-F238E27FC236}">
                <a16:creationId xmlns:a16="http://schemas.microsoft.com/office/drawing/2014/main" id="{9958C6EB-3D75-486B-B86D-8E13C5BDAB51}"/>
              </a:ext>
            </a:extLst>
          </p:cNvPr>
          <p:cNvGrpSpPr/>
          <p:nvPr/>
        </p:nvGrpSpPr>
        <p:grpSpPr>
          <a:xfrm>
            <a:off x="4776669" y="5106273"/>
            <a:ext cx="2612852" cy="181265"/>
            <a:chOff x="5008267" y="5979443"/>
            <a:chExt cx="2376797" cy="164889"/>
          </a:xfrm>
          <a:solidFill>
            <a:schemeClr val="bg1">
              <a:lumMod val="85000"/>
            </a:schemeClr>
          </a:solidFill>
        </p:grpSpPr>
        <p:sp>
          <p:nvSpPr>
            <p:cNvPr id="450" name="Freeform: Shape 449">
              <a:extLst>
                <a:ext uri="{FF2B5EF4-FFF2-40B4-BE49-F238E27FC236}">
                  <a16:creationId xmlns:a16="http://schemas.microsoft.com/office/drawing/2014/main" id="{D9057FC5-3D19-4A50-95F5-9F89B9F6A04A}"/>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51" name="Freeform: Shape 450">
              <a:extLst>
                <a:ext uri="{FF2B5EF4-FFF2-40B4-BE49-F238E27FC236}">
                  <a16:creationId xmlns:a16="http://schemas.microsoft.com/office/drawing/2014/main" id="{5C6E923F-60C2-46D8-8B64-90F14736C643}"/>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52" name="Freeform: Shape 451">
              <a:extLst>
                <a:ext uri="{FF2B5EF4-FFF2-40B4-BE49-F238E27FC236}">
                  <a16:creationId xmlns:a16="http://schemas.microsoft.com/office/drawing/2014/main" id="{5CC1E254-677C-461E-B91F-9C3AB9139BD8}"/>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53" name="Freeform: Shape 452">
              <a:extLst>
                <a:ext uri="{FF2B5EF4-FFF2-40B4-BE49-F238E27FC236}">
                  <a16:creationId xmlns:a16="http://schemas.microsoft.com/office/drawing/2014/main" id="{FDCF947C-8759-4F46-9238-37AEEA63353C}"/>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4" name="Freeform: Shape 453">
              <a:extLst>
                <a:ext uri="{FF2B5EF4-FFF2-40B4-BE49-F238E27FC236}">
                  <a16:creationId xmlns:a16="http://schemas.microsoft.com/office/drawing/2014/main" id="{BC9A3C98-5B65-4DFD-8303-E856A3D320B5}"/>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5" name="Freeform: Shape 454">
              <a:extLst>
                <a:ext uri="{FF2B5EF4-FFF2-40B4-BE49-F238E27FC236}">
                  <a16:creationId xmlns:a16="http://schemas.microsoft.com/office/drawing/2014/main" id="{97CA065D-087B-40CC-BA74-F86415D1AC5C}"/>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6" name="Freeform: Shape 455">
              <a:extLst>
                <a:ext uri="{FF2B5EF4-FFF2-40B4-BE49-F238E27FC236}">
                  <a16:creationId xmlns:a16="http://schemas.microsoft.com/office/drawing/2014/main" id="{AD0EC5F8-3E14-4F31-846C-9236E1052364}"/>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7" name="Freeform: Shape 456">
              <a:extLst>
                <a:ext uri="{FF2B5EF4-FFF2-40B4-BE49-F238E27FC236}">
                  <a16:creationId xmlns:a16="http://schemas.microsoft.com/office/drawing/2014/main" id="{21E9F112-FD0C-4DE1-B3D2-CFC727988232}"/>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8" name="Freeform: Shape 457">
              <a:extLst>
                <a:ext uri="{FF2B5EF4-FFF2-40B4-BE49-F238E27FC236}">
                  <a16:creationId xmlns:a16="http://schemas.microsoft.com/office/drawing/2014/main" id="{EB1B270B-1BA9-4A4F-85B9-81F0A3E0863B}"/>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9" name="Freeform: Shape 458">
              <a:extLst>
                <a:ext uri="{FF2B5EF4-FFF2-40B4-BE49-F238E27FC236}">
                  <a16:creationId xmlns:a16="http://schemas.microsoft.com/office/drawing/2014/main" id="{E2AFE22E-09B6-4742-A437-6CFE3B529410}"/>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grpSp>
      <p:grpSp>
        <p:nvGrpSpPr>
          <p:cNvPr id="460" name="Group 459">
            <a:extLst>
              <a:ext uri="{FF2B5EF4-FFF2-40B4-BE49-F238E27FC236}">
                <a16:creationId xmlns:a16="http://schemas.microsoft.com/office/drawing/2014/main" id="{94F7E95F-F64E-4624-B358-E147E38F89A0}"/>
              </a:ext>
            </a:extLst>
          </p:cNvPr>
          <p:cNvGrpSpPr/>
          <p:nvPr/>
        </p:nvGrpSpPr>
        <p:grpSpPr>
          <a:xfrm>
            <a:off x="4776669" y="4813798"/>
            <a:ext cx="2612852" cy="181265"/>
            <a:chOff x="5008267" y="5979443"/>
            <a:chExt cx="2376797" cy="164889"/>
          </a:xfrm>
          <a:solidFill>
            <a:schemeClr val="bg1">
              <a:lumMod val="85000"/>
            </a:schemeClr>
          </a:solidFill>
        </p:grpSpPr>
        <p:sp>
          <p:nvSpPr>
            <p:cNvPr id="461" name="Freeform: Shape 460">
              <a:extLst>
                <a:ext uri="{FF2B5EF4-FFF2-40B4-BE49-F238E27FC236}">
                  <a16:creationId xmlns:a16="http://schemas.microsoft.com/office/drawing/2014/main" id="{B98E1CB3-7EED-4FC0-B132-46FDD013D0C7}"/>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2" name="Freeform: Shape 461">
              <a:extLst>
                <a:ext uri="{FF2B5EF4-FFF2-40B4-BE49-F238E27FC236}">
                  <a16:creationId xmlns:a16="http://schemas.microsoft.com/office/drawing/2014/main" id="{37327FCD-1A57-4131-8096-25C249312683}"/>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3" name="Freeform: Shape 462">
              <a:extLst>
                <a:ext uri="{FF2B5EF4-FFF2-40B4-BE49-F238E27FC236}">
                  <a16:creationId xmlns:a16="http://schemas.microsoft.com/office/drawing/2014/main" id="{D224E407-A53E-4C94-BCC5-220D0B601A60}"/>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4" name="Freeform: Shape 463">
              <a:extLst>
                <a:ext uri="{FF2B5EF4-FFF2-40B4-BE49-F238E27FC236}">
                  <a16:creationId xmlns:a16="http://schemas.microsoft.com/office/drawing/2014/main" id="{1918BF11-EAD9-4A15-9917-8C8018C8119B}"/>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5" name="Freeform: Shape 464">
              <a:extLst>
                <a:ext uri="{FF2B5EF4-FFF2-40B4-BE49-F238E27FC236}">
                  <a16:creationId xmlns:a16="http://schemas.microsoft.com/office/drawing/2014/main" id="{A17889A1-3AFC-4ECA-9420-49282BE09C48}"/>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6" name="Freeform: Shape 465">
              <a:extLst>
                <a:ext uri="{FF2B5EF4-FFF2-40B4-BE49-F238E27FC236}">
                  <a16:creationId xmlns:a16="http://schemas.microsoft.com/office/drawing/2014/main" id="{25813989-C20A-412E-8917-07D77F5D2DA6}"/>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7" name="Freeform: Shape 466">
              <a:extLst>
                <a:ext uri="{FF2B5EF4-FFF2-40B4-BE49-F238E27FC236}">
                  <a16:creationId xmlns:a16="http://schemas.microsoft.com/office/drawing/2014/main" id="{7A25F5DD-0826-4728-A0D7-700B716F5CCD}"/>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8" name="Freeform: Shape 467">
              <a:extLst>
                <a:ext uri="{FF2B5EF4-FFF2-40B4-BE49-F238E27FC236}">
                  <a16:creationId xmlns:a16="http://schemas.microsoft.com/office/drawing/2014/main" id="{16050EB2-BC4E-4EA8-AAC8-88274E7C4C16}"/>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9" name="Freeform: Shape 468">
              <a:extLst>
                <a:ext uri="{FF2B5EF4-FFF2-40B4-BE49-F238E27FC236}">
                  <a16:creationId xmlns:a16="http://schemas.microsoft.com/office/drawing/2014/main" id="{F7AD95AF-C1B4-4A82-9304-077138F563B8}"/>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70" name="Freeform: Shape 469">
              <a:extLst>
                <a:ext uri="{FF2B5EF4-FFF2-40B4-BE49-F238E27FC236}">
                  <a16:creationId xmlns:a16="http://schemas.microsoft.com/office/drawing/2014/main" id="{DAC571D5-FD25-4E33-96AE-C5BE6235C58E}"/>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grpSp>
    </p:spTree>
    <p:extLst>
      <p:ext uri="{BB962C8B-B14F-4D97-AF65-F5344CB8AC3E}">
        <p14:creationId xmlns:p14="http://schemas.microsoft.com/office/powerpoint/2010/main" val="11934031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20" name="Group 19">
            <a:extLst>
              <a:ext uri="{FF2B5EF4-FFF2-40B4-BE49-F238E27FC236}">
                <a16:creationId xmlns:a16="http://schemas.microsoft.com/office/drawing/2014/main" id="{B0A7F16B-AAEB-44A3-AFEB-56FCDE33FF1F}"/>
              </a:ext>
            </a:extLst>
          </p:cNvPr>
          <p:cNvGrpSpPr/>
          <p:nvPr/>
        </p:nvGrpSpPr>
        <p:grpSpPr>
          <a:xfrm>
            <a:off x="1547" y="1978812"/>
            <a:ext cx="6716059" cy="2232085"/>
            <a:chOff x="1546" y="1978811"/>
            <a:chExt cx="6716059" cy="2232085"/>
          </a:xfrm>
        </p:grpSpPr>
        <p:sp>
          <p:nvSpPr>
            <p:cNvPr id="4" name="Rectangle 3">
              <a:extLst>
                <a:ext uri="{FF2B5EF4-FFF2-40B4-BE49-F238E27FC236}">
                  <a16:creationId xmlns:a16="http://schemas.microsoft.com/office/drawing/2014/main" id="{1EB2CA71-D8A2-4081-AF44-48B840E28C3D}"/>
                </a:ext>
              </a:extLst>
            </p:cNvPr>
            <p:cNvSpPr/>
            <p:nvPr/>
          </p:nvSpPr>
          <p:spPr>
            <a:xfrm>
              <a:off x="1546" y="3670896"/>
              <a:ext cx="4905432"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7" name="Freeform: Shape 16">
              <a:extLst>
                <a:ext uri="{FF2B5EF4-FFF2-40B4-BE49-F238E27FC236}">
                  <a16:creationId xmlns:a16="http://schemas.microsoft.com/office/drawing/2014/main" id="{5EDAEAA0-0863-4F04-8A96-8C08E96B8980}"/>
                </a:ext>
              </a:extLst>
            </p:cNvPr>
            <p:cNvSpPr/>
            <p:nvPr/>
          </p:nvSpPr>
          <p:spPr>
            <a:xfrm>
              <a:off x="4368416" y="2212148"/>
              <a:ext cx="1706639" cy="1718788"/>
            </a:xfrm>
            <a:custGeom>
              <a:avLst/>
              <a:gdLst>
                <a:gd name="connsiteX0" fmla="*/ 1706639 w 1706639"/>
                <a:gd name="connsiteY0" fmla="*/ 0 h 1718788"/>
                <a:gd name="connsiteX1" fmla="*/ 1706639 w 1706639"/>
                <a:gd name="connsiteY1" fmla="*/ 508324 h 1718788"/>
                <a:gd name="connsiteX2" fmla="*/ 1604580 w 1706639"/>
                <a:gd name="connsiteY2" fmla="*/ 513478 h 1718788"/>
                <a:gd name="connsiteX3" fmla="*/ 524510 w 1706639"/>
                <a:gd name="connsiteY3" fmla="*/ 1710342 h 1718788"/>
                <a:gd name="connsiteX4" fmla="*/ 524748 w 1706639"/>
                <a:gd name="connsiteY4" fmla="*/ 1715053 h 1718788"/>
                <a:gd name="connsiteX5" fmla="*/ 43 w 1706639"/>
                <a:gd name="connsiteY5" fmla="*/ 1718788 h 1718788"/>
                <a:gd name="connsiteX6" fmla="*/ 495575 w 1706639"/>
                <a:gd name="connsiteY6" fmla="*/ 504166 h 1718788"/>
                <a:gd name="connsiteX7" fmla="*/ 1706639 w 1706639"/>
                <a:gd name="connsiteY7" fmla="*/ 0 h 171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639" h="1718788">
                  <a:moveTo>
                    <a:pt x="1706639" y="0"/>
                  </a:moveTo>
                  <a:lnTo>
                    <a:pt x="1706639" y="508324"/>
                  </a:lnTo>
                  <a:lnTo>
                    <a:pt x="1604580" y="513478"/>
                  </a:lnTo>
                  <a:cubicBezTo>
                    <a:pt x="997921" y="575087"/>
                    <a:pt x="524510" y="1087429"/>
                    <a:pt x="524510" y="1710342"/>
                  </a:cubicBezTo>
                  <a:lnTo>
                    <a:pt x="524748" y="1715053"/>
                  </a:lnTo>
                  <a:lnTo>
                    <a:pt x="43" y="1718788"/>
                  </a:lnTo>
                  <a:cubicBezTo>
                    <a:pt x="-3194" y="1264065"/>
                    <a:pt x="175176" y="826854"/>
                    <a:pt x="495575" y="504166"/>
                  </a:cubicBezTo>
                  <a:cubicBezTo>
                    <a:pt x="815974" y="181478"/>
                    <a:pt x="1251905" y="0"/>
                    <a:pt x="170663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solidFill>
                  <a:schemeClr val="tx1"/>
                </a:solidFill>
                <a:cs typeface="B Nazanin" pitchFamily="2" charset="-78"/>
              </a:endParaRPr>
            </a:p>
          </p:txBody>
        </p:sp>
        <p:sp>
          <p:nvSpPr>
            <p:cNvPr id="9" name="Isosceles Triangle 8">
              <a:extLst>
                <a:ext uri="{FF2B5EF4-FFF2-40B4-BE49-F238E27FC236}">
                  <a16:creationId xmlns:a16="http://schemas.microsoft.com/office/drawing/2014/main" id="{1AA6302B-2102-4AC6-B7F9-F1D9AEA16F63}"/>
                </a:ext>
              </a:extLst>
            </p:cNvPr>
            <p:cNvSpPr/>
            <p:nvPr/>
          </p:nvSpPr>
          <p:spPr>
            <a:xfrm rot="5400000">
              <a:off x="5885406" y="2137359"/>
              <a:ext cx="990747" cy="6736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grpSp>
        <p:nvGrpSpPr>
          <p:cNvPr id="19" name="Group 18">
            <a:extLst>
              <a:ext uri="{FF2B5EF4-FFF2-40B4-BE49-F238E27FC236}">
                <a16:creationId xmlns:a16="http://schemas.microsoft.com/office/drawing/2014/main" id="{8E2DCFEA-FD1D-4D4F-AC7B-1804222228BE}"/>
              </a:ext>
            </a:extLst>
          </p:cNvPr>
          <p:cNvGrpSpPr/>
          <p:nvPr/>
        </p:nvGrpSpPr>
        <p:grpSpPr>
          <a:xfrm>
            <a:off x="5474396" y="3670896"/>
            <a:ext cx="6717604" cy="2208804"/>
            <a:chOff x="5474397" y="3670896"/>
            <a:chExt cx="6717603" cy="2208804"/>
          </a:xfrm>
        </p:grpSpPr>
        <p:sp>
          <p:nvSpPr>
            <p:cNvPr id="13" name="Rectangle 12">
              <a:extLst>
                <a:ext uri="{FF2B5EF4-FFF2-40B4-BE49-F238E27FC236}">
                  <a16:creationId xmlns:a16="http://schemas.microsoft.com/office/drawing/2014/main" id="{125C1517-D6B4-4066-A510-9CC35D46BD15}"/>
                </a:ext>
              </a:extLst>
            </p:cNvPr>
            <p:cNvSpPr/>
            <p:nvPr/>
          </p:nvSpPr>
          <p:spPr>
            <a:xfrm rot="10800000">
              <a:off x="7285024" y="3670896"/>
              <a:ext cx="4906976" cy="5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8" name="Freeform: Shape 17">
              <a:extLst>
                <a:ext uri="{FF2B5EF4-FFF2-40B4-BE49-F238E27FC236}">
                  <a16:creationId xmlns:a16="http://schemas.microsoft.com/office/drawing/2014/main" id="{E075534A-3EDE-4756-AF75-89D667524187}"/>
                </a:ext>
              </a:extLst>
            </p:cNvPr>
            <p:cNvSpPr/>
            <p:nvPr/>
          </p:nvSpPr>
          <p:spPr>
            <a:xfrm rot="10800000">
              <a:off x="6116948" y="3927572"/>
              <a:ext cx="1706639" cy="1718788"/>
            </a:xfrm>
            <a:custGeom>
              <a:avLst/>
              <a:gdLst>
                <a:gd name="connsiteX0" fmla="*/ 43 w 1706639"/>
                <a:gd name="connsiteY0" fmla="*/ 1718788 h 1718788"/>
                <a:gd name="connsiteX1" fmla="*/ 495575 w 1706639"/>
                <a:gd name="connsiteY1" fmla="*/ 504166 h 1718788"/>
                <a:gd name="connsiteX2" fmla="*/ 1706639 w 1706639"/>
                <a:gd name="connsiteY2" fmla="*/ 0 h 1718788"/>
                <a:gd name="connsiteX3" fmla="*/ 1706639 w 1706639"/>
                <a:gd name="connsiteY3" fmla="*/ 521853 h 1718788"/>
                <a:gd name="connsiteX4" fmla="*/ 1604577 w 1706639"/>
                <a:gd name="connsiteY4" fmla="*/ 527007 h 1718788"/>
                <a:gd name="connsiteX5" fmla="*/ 530719 w 1706639"/>
                <a:gd name="connsiteY5" fmla="*/ 1600863 h 1718788"/>
                <a:gd name="connsiteX6" fmla="*/ 524953 w 1706639"/>
                <a:gd name="connsiteY6" fmla="*/ 1715052 h 171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6639" h="1718788">
                  <a:moveTo>
                    <a:pt x="43" y="1718788"/>
                  </a:moveTo>
                  <a:cubicBezTo>
                    <a:pt x="-3194" y="1264065"/>
                    <a:pt x="175176" y="826854"/>
                    <a:pt x="495575" y="504166"/>
                  </a:cubicBezTo>
                  <a:cubicBezTo>
                    <a:pt x="815974" y="181478"/>
                    <a:pt x="1251905" y="0"/>
                    <a:pt x="1706639" y="0"/>
                  </a:cubicBezTo>
                  <a:lnTo>
                    <a:pt x="1706639" y="521853"/>
                  </a:lnTo>
                  <a:lnTo>
                    <a:pt x="1604577" y="527007"/>
                  </a:lnTo>
                  <a:cubicBezTo>
                    <a:pt x="1038362" y="584509"/>
                    <a:pt x="588221" y="1034649"/>
                    <a:pt x="530719" y="1600863"/>
                  </a:cubicBezTo>
                  <a:lnTo>
                    <a:pt x="524953" y="17150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solidFill>
                  <a:schemeClr val="tx1"/>
                </a:solidFill>
                <a:cs typeface="B Nazanin" pitchFamily="2" charset="-78"/>
              </a:endParaRPr>
            </a:p>
          </p:txBody>
        </p:sp>
        <p:sp>
          <p:nvSpPr>
            <p:cNvPr id="10" name="Isosceles Triangle 9">
              <a:extLst>
                <a:ext uri="{FF2B5EF4-FFF2-40B4-BE49-F238E27FC236}">
                  <a16:creationId xmlns:a16="http://schemas.microsoft.com/office/drawing/2014/main" id="{168366B4-E3E2-4185-BBEE-BE5331DA6C9C}"/>
                </a:ext>
              </a:extLst>
            </p:cNvPr>
            <p:cNvSpPr/>
            <p:nvPr/>
          </p:nvSpPr>
          <p:spPr>
            <a:xfrm rot="16200000">
              <a:off x="5315849" y="5047501"/>
              <a:ext cx="990747" cy="6736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sp>
        <p:nvSpPr>
          <p:cNvPr id="11" name="TextBox 10">
            <a:extLst>
              <a:ext uri="{FF2B5EF4-FFF2-40B4-BE49-F238E27FC236}">
                <a16:creationId xmlns:a16="http://schemas.microsoft.com/office/drawing/2014/main" id="{E693355C-86F4-429D-A4D7-3FB89149D6D3}"/>
              </a:ext>
            </a:extLst>
          </p:cNvPr>
          <p:cNvSpPr txBox="1"/>
          <p:nvPr/>
        </p:nvSpPr>
        <p:spPr>
          <a:xfrm>
            <a:off x="7992417" y="3764041"/>
            <a:ext cx="2548407" cy="338554"/>
          </a:xfrm>
          <a:prstGeom prst="rect">
            <a:avLst/>
          </a:prstGeom>
          <a:noFill/>
        </p:spPr>
        <p:txBody>
          <a:bodyPr wrap="square" rtlCol="0">
            <a:spAutoFit/>
          </a:bodyPr>
          <a:lstStyle/>
          <a:p>
            <a:pPr algn="r"/>
            <a:r>
              <a:rPr lang="fa-IR" altLang="ko-KR" sz="1600" b="1" dirty="0">
                <a:solidFill>
                  <a:schemeClr val="bg1"/>
                </a:solidFill>
                <a:cs typeface="B Nazanin" pitchFamily="2" charset="-78"/>
              </a:rPr>
              <a:t>متن شما در اینجا</a:t>
            </a:r>
            <a:endParaRPr lang="ko-KR" altLang="en-US" sz="1600" b="1" dirty="0">
              <a:solidFill>
                <a:schemeClr val="bg1"/>
              </a:solidFill>
              <a:cs typeface="B Nazanin" pitchFamily="2" charset="-78"/>
            </a:endParaRPr>
          </a:p>
        </p:txBody>
      </p:sp>
      <p:sp>
        <p:nvSpPr>
          <p:cNvPr id="12" name="TextBox 11">
            <a:extLst>
              <a:ext uri="{FF2B5EF4-FFF2-40B4-BE49-F238E27FC236}">
                <a16:creationId xmlns:a16="http://schemas.microsoft.com/office/drawing/2014/main" id="{A2DAAEB3-87E6-4935-A990-5F0A3F6D1D07}"/>
              </a:ext>
            </a:extLst>
          </p:cNvPr>
          <p:cNvSpPr txBox="1"/>
          <p:nvPr/>
        </p:nvSpPr>
        <p:spPr>
          <a:xfrm>
            <a:off x="1623803" y="3764041"/>
            <a:ext cx="2584839" cy="338554"/>
          </a:xfrm>
          <a:prstGeom prst="rect">
            <a:avLst/>
          </a:prstGeom>
          <a:noFill/>
        </p:spPr>
        <p:txBody>
          <a:bodyPr wrap="square" rtlCol="0">
            <a:spAutoFit/>
          </a:bodyPr>
          <a:lstStyle/>
          <a:p>
            <a:pPr algn="r"/>
            <a:r>
              <a:rPr lang="fa-IR" altLang="ko-KR" sz="1600" b="1" dirty="0">
                <a:solidFill>
                  <a:schemeClr val="bg1"/>
                </a:solidFill>
                <a:cs typeface="B Nazanin" pitchFamily="2" charset="-78"/>
              </a:rPr>
              <a:t>متن شما در اینجا</a:t>
            </a:r>
            <a:endParaRPr lang="ko-KR" altLang="en-US" sz="1600" b="1" dirty="0">
              <a:solidFill>
                <a:schemeClr val="bg1"/>
              </a:solidFill>
              <a:cs typeface="B Nazanin" pitchFamily="2" charset="-78"/>
            </a:endParaRPr>
          </a:p>
        </p:txBody>
      </p:sp>
      <p:grpSp>
        <p:nvGrpSpPr>
          <p:cNvPr id="24" name="Graphic 97">
            <a:extLst>
              <a:ext uri="{FF2B5EF4-FFF2-40B4-BE49-F238E27FC236}">
                <a16:creationId xmlns:a16="http://schemas.microsoft.com/office/drawing/2014/main" id="{608B466E-1F93-4073-8F78-DA362FD80BB5}"/>
              </a:ext>
            </a:extLst>
          </p:cNvPr>
          <p:cNvGrpSpPr/>
          <p:nvPr/>
        </p:nvGrpSpPr>
        <p:grpSpPr>
          <a:xfrm rot="4500000">
            <a:off x="5218469" y="2953789"/>
            <a:ext cx="1810639" cy="1947566"/>
            <a:chOff x="4866572" y="2110138"/>
            <a:chExt cx="1810639" cy="1947567"/>
          </a:xfrm>
          <a:solidFill>
            <a:schemeClr val="bg1"/>
          </a:solidFill>
        </p:grpSpPr>
        <p:sp>
          <p:nvSpPr>
            <p:cNvPr id="25" name="Freeform: Shape 24">
              <a:extLst>
                <a:ext uri="{FF2B5EF4-FFF2-40B4-BE49-F238E27FC236}">
                  <a16:creationId xmlns:a16="http://schemas.microsoft.com/office/drawing/2014/main" id="{2EFB71E8-D2DA-4465-ACA1-0D27D6D3B00C}"/>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3E3C6AA5-19A9-4FD0-8DB8-89C7162D19DA}"/>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7" name="Freeform: Shape 26">
              <a:extLst>
                <a:ext uri="{FF2B5EF4-FFF2-40B4-BE49-F238E27FC236}">
                  <a16:creationId xmlns:a16="http://schemas.microsoft.com/office/drawing/2014/main" id="{248D425E-A50F-4CB8-8820-496602AECFA6}"/>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8" name="Freeform: Shape 27">
              <a:extLst>
                <a:ext uri="{FF2B5EF4-FFF2-40B4-BE49-F238E27FC236}">
                  <a16:creationId xmlns:a16="http://schemas.microsoft.com/office/drawing/2014/main" id="{76A02F9F-6DEE-46C0-B359-01316A9A0657}"/>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9" name="Freeform: Shape 28">
              <a:extLst>
                <a:ext uri="{FF2B5EF4-FFF2-40B4-BE49-F238E27FC236}">
                  <a16:creationId xmlns:a16="http://schemas.microsoft.com/office/drawing/2014/main" id="{92756B8E-D198-4AE3-AF87-C3D6E33F6166}"/>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0" name="Freeform: Shape 29">
              <a:extLst>
                <a:ext uri="{FF2B5EF4-FFF2-40B4-BE49-F238E27FC236}">
                  <a16:creationId xmlns:a16="http://schemas.microsoft.com/office/drawing/2014/main" id="{13DFF03D-721C-49B0-BD8C-F18D48FE7349}"/>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1" name="Freeform: Shape 30">
              <a:extLst>
                <a:ext uri="{FF2B5EF4-FFF2-40B4-BE49-F238E27FC236}">
                  <a16:creationId xmlns:a16="http://schemas.microsoft.com/office/drawing/2014/main" id="{9B3F99E7-F46A-445A-90E4-7F2575239687}"/>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2" name="Freeform: Shape 31">
              <a:extLst>
                <a:ext uri="{FF2B5EF4-FFF2-40B4-BE49-F238E27FC236}">
                  <a16:creationId xmlns:a16="http://schemas.microsoft.com/office/drawing/2014/main" id="{1F34AC8A-EF0C-4A5F-928B-9F04FFB20BD0}"/>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pPr algn="r"/>
              <a:endParaRPr lang="en-US">
                <a:cs typeface="B Nazanin" pitchFamily="2" charset="-78"/>
              </a:endParaRPr>
            </a:p>
          </p:txBody>
        </p:sp>
      </p:grpSp>
      <p:grpSp>
        <p:nvGrpSpPr>
          <p:cNvPr id="33" name="Group 32">
            <a:extLst>
              <a:ext uri="{FF2B5EF4-FFF2-40B4-BE49-F238E27FC236}">
                <a16:creationId xmlns:a16="http://schemas.microsoft.com/office/drawing/2014/main" id="{905F08FB-9F21-44EB-9A44-31BB3F9148B5}"/>
              </a:ext>
            </a:extLst>
          </p:cNvPr>
          <p:cNvGrpSpPr/>
          <p:nvPr/>
        </p:nvGrpSpPr>
        <p:grpSpPr>
          <a:xfrm>
            <a:off x="3312951" y="5052148"/>
            <a:ext cx="1791381" cy="678649"/>
            <a:chOff x="2828147" y="1954419"/>
            <a:chExt cx="1410043" cy="678649"/>
          </a:xfrm>
        </p:grpSpPr>
        <p:sp>
          <p:nvSpPr>
            <p:cNvPr id="34" name="TextBox 33">
              <a:extLst>
                <a:ext uri="{FF2B5EF4-FFF2-40B4-BE49-F238E27FC236}">
                  <a16:creationId xmlns:a16="http://schemas.microsoft.com/office/drawing/2014/main" id="{B9539794-4D8E-411D-B0A0-C30633F6A97E}"/>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5" name="TextBox 34">
              <a:extLst>
                <a:ext uri="{FF2B5EF4-FFF2-40B4-BE49-F238E27FC236}">
                  <a16:creationId xmlns:a16="http://schemas.microsoft.com/office/drawing/2014/main" id="{3CEC1CA5-448B-4233-BC0D-1436548B6211}"/>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r>
                <a:rPr lang="en-US" altLang="ko-KR" sz="1200" dirty="0">
                  <a:solidFill>
                    <a:schemeClr val="bg1"/>
                  </a:solidFill>
                  <a:cs typeface="B Nazanin" pitchFamily="2" charset="-78"/>
                </a:rPr>
                <a:t>. </a:t>
              </a:r>
              <a:endParaRPr lang="ko-KR" altLang="en-US" sz="1200" dirty="0">
                <a:solidFill>
                  <a:schemeClr val="bg1"/>
                </a:solidFill>
                <a:cs typeface="B Nazanin" pitchFamily="2" charset="-78"/>
              </a:endParaRPr>
            </a:p>
          </p:txBody>
        </p:sp>
      </p:grpSp>
      <p:grpSp>
        <p:nvGrpSpPr>
          <p:cNvPr id="36" name="Group 35">
            <a:extLst>
              <a:ext uri="{FF2B5EF4-FFF2-40B4-BE49-F238E27FC236}">
                <a16:creationId xmlns:a16="http://schemas.microsoft.com/office/drawing/2014/main" id="{116BD909-9464-4AFF-95DB-34EF4B142697}"/>
              </a:ext>
            </a:extLst>
          </p:cNvPr>
          <p:cNvGrpSpPr/>
          <p:nvPr/>
        </p:nvGrpSpPr>
        <p:grpSpPr>
          <a:xfrm>
            <a:off x="7241400" y="2156340"/>
            <a:ext cx="1788638" cy="678649"/>
            <a:chOff x="3233964" y="1954419"/>
            <a:chExt cx="1410044" cy="678649"/>
          </a:xfrm>
        </p:grpSpPr>
        <p:sp>
          <p:nvSpPr>
            <p:cNvPr id="37" name="TextBox 36">
              <a:extLst>
                <a:ext uri="{FF2B5EF4-FFF2-40B4-BE49-F238E27FC236}">
                  <a16:creationId xmlns:a16="http://schemas.microsoft.com/office/drawing/2014/main" id="{4B175B08-FDC7-43E4-9A6E-E40B0E89B980}"/>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8" name="TextBox 37">
              <a:extLst>
                <a:ext uri="{FF2B5EF4-FFF2-40B4-BE49-F238E27FC236}">
                  <a16:creationId xmlns:a16="http://schemas.microsoft.com/office/drawing/2014/main" id="{6FE06BC3-A3E6-4D97-81E9-FE7087CF50A1}"/>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sp>
        <p:nvSpPr>
          <p:cNvPr id="39" name="TextBox 38">
            <a:extLst>
              <a:ext uri="{FF2B5EF4-FFF2-40B4-BE49-F238E27FC236}">
                <a16:creationId xmlns:a16="http://schemas.microsoft.com/office/drawing/2014/main" id="{0F308E66-F40B-4316-8D14-24EA77ED595E}"/>
              </a:ext>
            </a:extLst>
          </p:cNvPr>
          <p:cNvSpPr txBox="1"/>
          <p:nvPr/>
        </p:nvSpPr>
        <p:spPr>
          <a:xfrm>
            <a:off x="2875649" y="2735494"/>
            <a:ext cx="1512169" cy="923330"/>
          </a:xfrm>
          <a:prstGeom prst="rect">
            <a:avLst/>
          </a:prstGeom>
          <a:noFill/>
        </p:spPr>
        <p:txBody>
          <a:bodyPr wrap="square" rtlCol="0" anchor="ctr">
            <a:spAutoFit/>
          </a:bodyPr>
          <a:lstStyle/>
          <a:p>
            <a:pPr algn="r"/>
            <a:r>
              <a:rPr lang="en-US" altLang="ko-KR" sz="5400" b="1" dirty="0">
                <a:solidFill>
                  <a:schemeClr val="accent1"/>
                </a:solidFill>
                <a:cs typeface="B Nazanin" pitchFamily="2" charset="-78"/>
              </a:rPr>
              <a:t>UP</a:t>
            </a:r>
          </a:p>
        </p:txBody>
      </p:sp>
      <p:sp>
        <p:nvSpPr>
          <p:cNvPr id="40" name="TextBox 39">
            <a:extLst>
              <a:ext uri="{FF2B5EF4-FFF2-40B4-BE49-F238E27FC236}">
                <a16:creationId xmlns:a16="http://schemas.microsoft.com/office/drawing/2014/main" id="{82CE5AD6-BE65-4342-AC05-845920D359FB}"/>
              </a:ext>
            </a:extLst>
          </p:cNvPr>
          <p:cNvSpPr txBox="1"/>
          <p:nvPr/>
        </p:nvSpPr>
        <p:spPr>
          <a:xfrm>
            <a:off x="7803079" y="4220906"/>
            <a:ext cx="2520281" cy="923330"/>
          </a:xfrm>
          <a:prstGeom prst="rect">
            <a:avLst/>
          </a:prstGeom>
          <a:noFill/>
        </p:spPr>
        <p:txBody>
          <a:bodyPr wrap="square" rtlCol="0" anchor="ctr">
            <a:spAutoFit/>
          </a:bodyPr>
          <a:lstStyle/>
          <a:p>
            <a:pPr algn="r"/>
            <a:r>
              <a:rPr lang="en-US" altLang="ko-KR" sz="5400" b="1" dirty="0">
                <a:solidFill>
                  <a:schemeClr val="accent2"/>
                </a:solidFill>
                <a:cs typeface="B Nazanin" pitchFamily="2" charset="-78"/>
              </a:rPr>
              <a:t>DOWN</a:t>
            </a:r>
          </a:p>
        </p:txBody>
      </p:sp>
      <p:sp>
        <p:nvSpPr>
          <p:cNvPr id="41" name="TextBox 40">
            <a:extLst>
              <a:ext uri="{FF2B5EF4-FFF2-40B4-BE49-F238E27FC236}">
                <a16:creationId xmlns:a16="http://schemas.microsoft.com/office/drawing/2014/main" id="{AC1C733D-BA1F-4696-BF0F-90A781805EE8}"/>
              </a:ext>
            </a:extLst>
          </p:cNvPr>
          <p:cNvSpPr txBox="1"/>
          <p:nvPr/>
        </p:nvSpPr>
        <p:spPr>
          <a:xfrm>
            <a:off x="8466137" y="5067952"/>
            <a:ext cx="3167566" cy="1200329"/>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42" name="TextBox 41">
            <a:extLst>
              <a:ext uri="{FF2B5EF4-FFF2-40B4-BE49-F238E27FC236}">
                <a16:creationId xmlns:a16="http://schemas.microsoft.com/office/drawing/2014/main" id="{CFECEE58-E927-4A75-A90E-D7CA74B4C2E4}"/>
              </a:ext>
            </a:extLst>
          </p:cNvPr>
          <p:cNvSpPr txBox="1"/>
          <p:nvPr/>
        </p:nvSpPr>
        <p:spPr>
          <a:xfrm>
            <a:off x="664974" y="1418360"/>
            <a:ext cx="3167566" cy="1200329"/>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99264C0F-A421-47B9-9C7E-0FBD5AE3EE78}"/>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sp>
        <p:nvSpPr>
          <p:cNvPr id="4" name="Chevron 2">
            <a:extLst>
              <a:ext uri="{FF2B5EF4-FFF2-40B4-BE49-F238E27FC236}">
                <a16:creationId xmlns:a16="http://schemas.microsoft.com/office/drawing/2014/main" id="{63120AD9-E80F-497E-8A18-22D8583D46A7}"/>
              </a:ext>
            </a:extLst>
          </p:cNvPr>
          <p:cNvSpPr/>
          <p:nvPr/>
        </p:nvSpPr>
        <p:spPr>
          <a:xfrm rot="5400000">
            <a:off x="5280327" y="1929405"/>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5" name="Chevron 2">
            <a:extLst>
              <a:ext uri="{FF2B5EF4-FFF2-40B4-BE49-F238E27FC236}">
                <a16:creationId xmlns:a16="http://schemas.microsoft.com/office/drawing/2014/main" id="{61BF5110-7049-4E82-9CE3-F9915A0EBF9B}"/>
              </a:ext>
            </a:extLst>
          </p:cNvPr>
          <p:cNvSpPr/>
          <p:nvPr/>
        </p:nvSpPr>
        <p:spPr>
          <a:xfrm rot="5400000">
            <a:off x="5280327" y="2527739"/>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6" name="Chevron 2">
            <a:extLst>
              <a:ext uri="{FF2B5EF4-FFF2-40B4-BE49-F238E27FC236}">
                <a16:creationId xmlns:a16="http://schemas.microsoft.com/office/drawing/2014/main" id="{4B946C7B-42BC-45BE-9593-8A2AEDEFA806}"/>
              </a:ext>
            </a:extLst>
          </p:cNvPr>
          <p:cNvSpPr/>
          <p:nvPr/>
        </p:nvSpPr>
        <p:spPr>
          <a:xfrm rot="5400000">
            <a:off x="5280327" y="3126073"/>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7" name="Chevron 2">
            <a:extLst>
              <a:ext uri="{FF2B5EF4-FFF2-40B4-BE49-F238E27FC236}">
                <a16:creationId xmlns:a16="http://schemas.microsoft.com/office/drawing/2014/main" id="{4FFCD9A9-4E38-413F-BC07-629E82BB1EE1}"/>
              </a:ext>
            </a:extLst>
          </p:cNvPr>
          <p:cNvSpPr/>
          <p:nvPr/>
        </p:nvSpPr>
        <p:spPr>
          <a:xfrm rot="5400000">
            <a:off x="5280327" y="3724405"/>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8" name="TextBox 7">
            <a:extLst>
              <a:ext uri="{FF2B5EF4-FFF2-40B4-BE49-F238E27FC236}">
                <a16:creationId xmlns:a16="http://schemas.microsoft.com/office/drawing/2014/main" id="{28EA0B29-BFAD-40E3-8131-C70212A4F59B}"/>
              </a:ext>
            </a:extLst>
          </p:cNvPr>
          <p:cNvSpPr txBox="1"/>
          <p:nvPr/>
        </p:nvSpPr>
        <p:spPr>
          <a:xfrm>
            <a:off x="1237168" y="1978953"/>
            <a:ext cx="4716000" cy="276999"/>
          </a:xfrm>
          <a:prstGeom prst="rect">
            <a:avLst/>
          </a:prstGeom>
          <a:noFill/>
        </p:spPr>
        <p:txBody>
          <a:bodyPr wrap="square" rtlCol="0">
            <a:spAutoFit/>
          </a:bodyPr>
          <a:lstStyle/>
          <a:p>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9" name="TextBox 8">
            <a:extLst>
              <a:ext uri="{FF2B5EF4-FFF2-40B4-BE49-F238E27FC236}">
                <a16:creationId xmlns:a16="http://schemas.microsoft.com/office/drawing/2014/main" id="{41C95754-01C3-4AFF-9FC5-60BDD8435D38}"/>
              </a:ext>
            </a:extLst>
          </p:cNvPr>
          <p:cNvSpPr txBox="1"/>
          <p:nvPr/>
        </p:nvSpPr>
        <p:spPr>
          <a:xfrm>
            <a:off x="1237168" y="2577287"/>
            <a:ext cx="4716000" cy="276999"/>
          </a:xfrm>
          <a:prstGeom prst="rect">
            <a:avLst/>
          </a:prstGeom>
          <a:noFill/>
        </p:spPr>
        <p:txBody>
          <a:bodyPr wrap="square" rtlCol="0">
            <a:spAutoFit/>
          </a:bodyPr>
          <a:lstStyle/>
          <a:p>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10" name="TextBox 9">
            <a:extLst>
              <a:ext uri="{FF2B5EF4-FFF2-40B4-BE49-F238E27FC236}">
                <a16:creationId xmlns:a16="http://schemas.microsoft.com/office/drawing/2014/main" id="{A5E332CB-8EBC-4A37-A3BE-B3530D7708FB}"/>
              </a:ext>
            </a:extLst>
          </p:cNvPr>
          <p:cNvSpPr txBox="1"/>
          <p:nvPr/>
        </p:nvSpPr>
        <p:spPr>
          <a:xfrm>
            <a:off x="1237168" y="3175621"/>
            <a:ext cx="4716000" cy="276999"/>
          </a:xfrm>
          <a:prstGeom prst="rect">
            <a:avLst/>
          </a:prstGeom>
          <a:noFill/>
        </p:spPr>
        <p:txBody>
          <a:bodyPr wrap="square" rtlCol="0">
            <a:spAutoFit/>
          </a:bodyPr>
          <a:lstStyle/>
          <a:p>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11" name="TextBox 10">
            <a:extLst>
              <a:ext uri="{FF2B5EF4-FFF2-40B4-BE49-F238E27FC236}">
                <a16:creationId xmlns:a16="http://schemas.microsoft.com/office/drawing/2014/main" id="{CB1A1618-6900-4A3E-9DD0-DB1483F2BD22}"/>
              </a:ext>
            </a:extLst>
          </p:cNvPr>
          <p:cNvSpPr txBox="1"/>
          <p:nvPr/>
        </p:nvSpPr>
        <p:spPr>
          <a:xfrm>
            <a:off x="1237168" y="3773954"/>
            <a:ext cx="4716000" cy="276999"/>
          </a:xfrm>
          <a:prstGeom prst="rect">
            <a:avLst/>
          </a:prstGeom>
          <a:noFill/>
        </p:spPr>
        <p:txBody>
          <a:bodyPr wrap="square" rtlCol="0">
            <a:spAutoFit/>
          </a:bodyPr>
          <a:lstStyle/>
          <a:p>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12" name="Oval 11">
            <a:extLst>
              <a:ext uri="{FF2B5EF4-FFF2-40B4-BE49-F238E27FC236}">
                <a16:creationId xmlns:a16="http://schemas.microsoft.com/office/drawing/2014/main" id="{FD89974D-D544-470F-A93E-3111607440FE}"/>
              </a:ext>
            </a:extLst>
          </p:cNvPr>
          <p:cNvSpPr/>
          <p:nvPr/>
        </p:nvSpPr>
        <p:spPr>
          <a:xfrm>
            <a:off x="1408493" y="5251183"/>
            <a:ext cx="720080" cy="720080"/>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3" name="Oval 12">
            <a:extLst>
              <a:ext uri="{FF2B5EF4-FFF2-40B4-BE49-F238E27FC236}">
                <a16:creationId xmlns:a16="http://schemas.microsoft.com/office/drawing/2014/main" id="{6E3FB66F-1EE3-4EF2-8103-6234191E4988}"/>
              </a:ext>
            </a:extLst>
          </p:cNvPr>
          <p:cNvSpPr/>
          <p:nvPr/>
        </p:nvSpPr>
        <p:spPr>
          <a:xfrm>
            <a:off x="3568538" y="5251183"/>
            <a:ext cx="720080" cy="7200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4" name="Oval 13">
            <a:extLst>
              <a:ext uri="{FF2B5EF4-FFF2-40B4-BE49-F238E27FC236}">
                <a16:creationId xmlns:a16="http://schemas.microsoft.com/office/drawing/2014/main" id="{03526A50-4F09-473F-9980-DCB51847A995}"/>
              </a:ext>
            </a:extLst>
          </p:cNvPr>
          <p:cNvSpPr/>
          <p:nvPr/>
        </p:nvSpPr>
        <p:spPr>
          <a:xfrm>
            <a:off x="5728582" y="5251183"/>
            <a:ext cx="720080" cy="72008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5" name="Oval 14">
            <a:extLst>
              <a:ext uri="{FF2B5EF4-FFF2-40B4-BE49-F238E27FC236}">
                <a16:creationId xmlns:a16="http://schemas.microsoft.com/office/drawing/2014/main" id="{B3BF1081-DDE1-4A9D-97CF-7A8C72E9F39E}"/>
              </a:ext>
            </a:extLst>
          </p:cNvPr>
          <p:cNvSpPr/>
          <p:nvPr/>
        </p:nvSpPr>
        <p:spPr>
          <a:xfrm>
            <a:off x="7888627" y="5251183"/>
            <a:ext cx="720080" cy="72008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6" name="Oval 15">
            <a:extLst>
              <a:ext uri="{FF2B5EF4-FFF2-40B4-BE49-F238E27FC236}">
                <a16:creationId xmlns:a16="http://schemas.microsoft.com/office/drawing/2014/main" id="{C6AF89CE-A745-4B52-8B23-52271D6F1927}"/>
              </a:ext>
            </a:extLst>
          </p:cNvPr>
          <p:cNvSpPr/>
          <p:nvPr/>
        </p:nvSpPr>
        <p:spPr>
          <a:xfrm>
            <a:off x="10048669" y="5251183"/>
            <a:ext cx="720080" cy="720080"/>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7" name="TextBox 16">
            <a:extLst>
              <a:ext uri="{FF2B5EF4-FFF2-40B4-BE49-F238E27FC236}">
                <a16:creationId xmlns:a16="http://schemas.microsoft.com/office/drawing/2014/main" id="{D30B99DE-0846-44CF-9762-EB0EC36A8514}"/>
              </a:ext>
            </a:extLst>
          </p:cNvPr>
          <p:cNvSpPr txBox="1"/>
          <p:nvPr/>
        </p:nvSpPr>
        <p:spPr>
          <a:xfrm>
            <a:off x="1041373"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sp>
        <p:nvSpPr>
          <p:cNvPr id="18" name="TextBox 17">
            <a:extLst>
              <a:ext uri="{FF2B5EF4-FFF2-40B4-BE49-F238E27FC236}">
                <a16:creationId xmlns:a16="http://schemas.microsoft.com/office/drawing/2014/main" id="{6343F213-7DD6-428D-A5C7-E0E371FE76BF}"/>
              </a:ext>
            </a:extLst>
          </p:cNvPr>
          <p:cNvSpPr txBox="1"/>
          <p:nvPr/>
        </p:nvSpPr>
        <p:spPr>
          <a:xfrm>
            <a:off x="3201418"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sp>
        <p:nvSpPr>
          <p:cNvPr id="19" name="TextBox 18">
            <a:extLst>
              <a:ext uri="{FF2B5EF4-FFF2-40B4-BE49-F238E27FC236}">
                <a16:creationId xmlns:a16="http://schemas.microsoft.com/office/drawing/2014/main" id="{ABED4199-3AA3-405D-A9A9-D4FD69B3ECC0}"/>
              </a:ext>
            </a:extLst>
          </p:cNvPr>
          <p:cNvSpPr txBox="1"/>
          <p:nvPr/>
        </p:nvSpPr>
        <p:spPr>
          <a:xfrm>
            <a:off x="5361462"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sp>
        <p:nvSpPr>
          <p:cNvPr id="20" name="TextBox 19">
            <a:extLst>
              <a:ext uri="{FF2B5EF4-FFF2-40B4-BE49-F238E27FC236}">
                <a16:creationId xmlns:a16="http://schemas.microsoft.com/office/drawing/2014/main" id="{89C88D38-8620-4F29-9B9D-30C7E6D6F485}"/>
              </a:ext>
            </a:extLst>
          </p:cNvPr>
          <p:cNvSpPr txBox="1"/>
          <p:nvPr/>
        </p:nvSpPr>
        <p:spPr>
          <a:xfrm>
            <a:off x="7521507"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sp>
        <p:nvSpPr>
          <p:cNvPr id="21" name="TextBox 20">
            <a:extLst>
              <a:ext uri="{FF2B5EF4-FFF2-40B4-BE49-F238E27FC236}">
                <a16:creationId xmlns:a16="http://schemas.microsoft.com/office/drawing/2014/main" id="{1549ACE6-1499-4656-9F10-BAF1E996C221}"/>
              </a:ext>
            </a:extLst>
          </p:cNvPr>
          <p:cNvSpPr txBox="1"/>
          <p:nvPr/>
        </p:nvSpPr>
        <p:spPr>
          <a:xfrm>
            <a:off x="9681549"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grpSp>
        <p:nvGrpSpPr>
          <p:cNvPr id="27" name="그룹 125">
            <a:extLst>
              <a:ext uri="{FF2B5EF4-FFF2-40B4-BE49-F238E27FC236}">
                <a16:creationId xmlns:a16="http://schemas.microsoft.com/office/drawing/2014/main" id="{0A5A6567-1781-4722-87F7-3AC14D8E5BC4}"/>
              </a:ext>
            </a:extLst>
          </p:cNvPr>
          <p:cNvGrpSpPr/>
          <p:nvPr/>
        </p:nvGrpSpPr>
        <p:grpSpPr>
          <a:xfrm>
            <a:off x="1656336" y="5388971"/>
            <a:ext cx="245234" cy="343032"/>
            <a:chOff x="1019786" y="3002376"/>
            <a:chExt cx="2531613" cy="3541196"/>
          </a:xfrm>
          <a:solidFill>
            <a:schemeClr val="bg1"/>
          </a:solidFill>
        </p:grpSpPr>
        <p:sp>
          <p:nvSpPr>
            <p:cNvPr id="28" name="사각형: 둥근 모서리 132">
              <a:extLst>
                <a:ext uri="{FF2B5EF4-FFF2-40B4-BE49-F238E27FC236}">
                  <a16:creationId xmlns:a16="http://schemas.microsoft.com/office/drawing/2014/main" id="{A2E7084D-249E-4D7F-8333-3636AAD75BDA}"/>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itchFamily="2" charset="-78"/>
              </a:endParaRPr>
            </a:p>
          </p:txBody>
        </p:sp>
        <p:sp>
          <p:nvSpPr>
            <p:cNvPr id="29" name="막힌 원호 135">
              <a:extLst>
                <a:ext uri="{FF2B5EF4-FFF2-40B4-BE49-F238E27FC236}">
                  <a16:creationId xmlns:a16="http://schemas.microsoft.com/office/drawing/2014/main" id="{00790407-A99C-4E10-9D17-D82B13686F17}"/>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itchFamily="2" charset="-78"/>
              </a:endParaRPr>
            </a:p>
          </p:txBody>
        </p:sp>
        <p:sp>
          <p:nvSpPr>
            <p:cNvPr id="30" name="자유형: 도형 128">
              <a:extLst>
                <a:ext uri="{FF2B5EF4-FFF2-40B4-BE49-F238E27FC236}">
                  <a16:creationId xmlns:a16="http://schemas.microsoft.com/office/drawing/2014/main" id="{3CE1878E-4101-4D51-B058-D67101F9693E}"/>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sp>
          <p:nvSpPr>
            <p:cNvPr id="31" name="자유형: 도형 129">
              <a:extLst>
                <a:ext uri="{FF2B5EF4-FFF2-40B4-BE49-F238E27FC236}">
                  <a16:creationId xmlns:a16="http://schemas.microsoft.com/office/drawing/2014/main" id="{50A834AC-027D-4B4A-8237-4872CCF74904}"/>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grpSp>
      <p:sp>
        <p:nvSpPr>
          <p:cNvPr id="32" name="Freeform: Shape 31">
            <a:extLst>
              <a:ext uri="{FF2B5EF4-FFF2-40B4-BE49-F238E27FC236}">
                <a16:creationId xmlns:a16="http://schemas.microsoft.com/office/drawing/2014/main" id="{ACE91D30-7EA7-4F8A-9AB4-52E041DAB658}"/>
              </a:ext>
            </a:extLst>
          </p:cNvPr>
          <p:cNvSpPr/>
          <p:nvPr/>
        </p:nvSpPr>
        <p:spPr>
          <a:xfrm>
            <a:off x="10237373" y="5398772"/>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sp>
        <p:nvSpPr>
          <p:cNvPr id="33" name="Freeform: Shape 32">
            <a:extLst>
              <a:ext uri="{FF2B5EF4-FFF2-40B4-BE49-F238E27FC236}">
                <a16:creationId xmlns:a16="http://schemas.microsoft.com/office/drawing/2014/main" id="{8BE9D1E5-9EC0-41A7-AE3A-95691862500E}"/>
              </a:ext>
            </a:extLst>
          </p:cNvPr>
          <p:cNvSpPr/>
          <p:nvPr/>
        </p:nvSpPr>
        <p:spPr>
          <a:xfrm rot="589284">
            <a:off x="5956836" y="5318123"/>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endParaRPr lang="en-US">
              <a:cs typeface="B Nazanin" pitchFamily="2" charset="-78"/>
            </a:endParaRPr>
          </a:p>
        </p:txBody>
      </p:sp>
      <p:grpSp>
        <p:nvGrpSpPr>
          <p:cNvPr id="34" name="Graphic 43">
            <a:extLst>
              <a:ext uri="{FF2B5EF4-FFF2-40B4-BE49-F238E27FC236}">
                <a16:creationId xmlns:a16="http://schemas.microsoft.com/office/drawing/2014/main" id="{8D43A096-96B1-43B8-8452-FA3F706F2D3F}"/>
              </a:ext>
            </a:extLst>
          </p:cNvPr>
          <p:cNvGrpSpPr/>
          <p:nvPr/>
        </p:nvGrpSpPr>
        <p:grpSpPr>
          <a:xfrm>
            <a:off x="3751451" y="5459126"/>
            <a:ext cx="354254" cy="299147"/>
            <a:chOff x="10245572" y="2383008"/>
            <a:chExt cx="1072164" cy="905383"/>
          </a:xfrm>
        </p:grpSpPr>
        <p:sp>
          <p:nvSpPr>
            <p:cNvPr id="35" name="Freeform: Shape 34">
              <a:extLst>
                <a:ext uri="{FF2B5EF4-FFF2-40B4-BE49-F238E27FC236}">
                  <a16:creationId xmlns:a16="http://schemas.microsoft.com/office/drawing/2014/main" id="{49CD1626-9450-46E0-9B2C-ACEAE982B123}"/>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endParaRPr lang="en-US">
                <a:cs typeface="B Nazanin" pitchFamily="2" charset="-78"/>
              </a:endParaRPr>
            </a:p>
          </p:txBody>
        </p:sp>
        <p:sp>
          <p:nvSpPr>
            <p:cNvPr id="36" name="Freeform: Shape 35">
              <a:extLst>
                <a:ext uri="{FF2B5EF4-FFF2-40B4-BE49-F238E27FC236}">
                  <a16:creationId xmlns:a16="http://schemas.microsoft.com/office/drawing/2014/main" id="{1D2DD5DA-E016-48C1-85BB-2B3C4E5D12D0}"/>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sp>
          <p:nvSpPr>
            <p:cNvPr id="37" name="Freeform: Shape 36">
              <a:extLst>
                <a:ext uri="{FF2B5EF4-FFF2-40B4-BE49-F238E27FC236}">
                  <a16:creationId xmlns:a16="http://schemas.microsoft.com/office/drawing/2014/main" id="{CF42793D-7DE6-43FA-8BE7-5628787796BF}"/>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grpSp>
      <p:grpSp>
        <p:nvGrpSpPr>
          <p:cNvPr id="38" name="Graphic 416">
            <a:extLst>
              <a:ext uri="{FF2B5EF4-FFF2-40B4-BE49-F238E27FC236}">
                <a16:creationId xmlns:a16="http://schemas.microsoft.com/office/drawing/2014/main" id="{3B1C78A1-29B4-429D-89CB-33EBA88487E0}"/>
              </a:ext>
            </a:extLst>
          </p:cNvPr>
          <p:cNvGrpSpPr/>
          <p:nvPr/>
        </p:nvGrpSpPr>
        <p:grpSpPr>
          <a:xfrm rot="3600000">
            <a:off x="8075940" y="5389436"/>
            <a:ext cx="345449" cy="432812"/>
            <a:chOff x="7143391" y="1135118"/>
            <a:chExt cx="1546562" cy="1937688"/>
          </a:xfrm>
          <a:solidFill>
            <a:schemeClr val="bg1"/>
          </a:solidFill>
        </p:grpSpPr>
        <p:sp>
          <p:nvSpPr>
            <p:cNvPr id="39" name="Freeform: Shape 38">
              <a:extLst>
                <a:ext uri="{FF2B5EF4-FFF2-40B4-BE49-F238E27FC236}">
                  <a16:creationId xmlns:a16="http://schemas.microsoft.com/office/drawing/2014/main" id="{C422D09B-994F-4F14-B7EF-904135479E35}"/>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40" name="Freeform: Shape 39">
              <a:extLst>
                <a:ext uri="{FF2B5EF4-FFF2-40B4-BE49-F238E27FC236}">
                  <a16:creationId xmlns:a16="http://schemas.microsoft.com/office/drawing/2014/main" id="{BCC8B458-6094-4CA7-83DE-A4A3F56DF010}"/>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cs typeface="B Nazanin" pitchFamily="2" charset="-78"/>
              </a:endParaRPr>
            </a:p>
          </p:txBody>
        </p:sp>
        <p:sp>
          <p:nvSpPr>
            <p:cNvPr id="41" name="Freeform: Shape 40">
              <a:extLst>
                <a:ext uri="{FF2B5EF4-FFF2-40B4-BE49-F238E27FC236}">
                  <a16:creationId xmlns:a16="http://schemas.microsoft.com/office/drawing/2014/main" id="{AB17FA26-569B-4467-84F4-BD6EF1927565}"/>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42" name="Freeform: Shape 41">
              <a:extLst>
                <a:ext uri="{FF2B5EF4-FFF2-40B4-BE49-F238E27FC236}">
                  <a16:creationId xmlns:a16="http://schemas.microsoft.com/office/drawing/2014/main" id="{4F4A4052-45F1-42B3-B509-A5A8D12AC3CA}"/>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cs typeface="B Nazanin" pitchFamily="2" charset="-78"/>
              </a:endParaRPr>
            </a:p>
          </p:txBody>
        </p:sp>
        <p:sp>
          <p:nvSpPr>
            <p:cNvPr id="43" name="Freeform: Shape 42">
              <a:extLst>
                <a:ext uri="{FF2B5EF4-FFF2-40B4-BE49-F238E27FC236}">
                  <a16:creationId xmlns:a16="http://schemas.microsoft.com/office/drawing/2014/main" id="{ABA26E5D-BED2-4CD1-A5D3-79B3805658F4}"/>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cs typeface="B Nazanin" pitchFamily="2" charset="-78"/>
              </a:endParaRPr>
            </a:p>
          </p:txBody>
        </p:sp>
        <p:sp>
          <p:nvSpPr>
            <p:cNvPr id="44" name="Freeform: Shape 43">
              <a:extLst>
                <a:ext uri="{FF2B5EF4-FFF2-40B4-BE49-F238E27FC236}">
                  <a16:creationId xmlns:a16="http://schemas.microsoft.com/office/drawing/2014/main" id="{4C03C22F-A573-4F3A-9C56-6A45144A144E}"/>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cs typeface="B Nazanin" pitchFamily="2" charset="-78"/>
              </a:endParaRPr>
            </a:p>
          </p:txBody>
        </p:sp>
        <p:sp>
          <p:nvSpPr>
            <p:cNvPr id="45" name="Freeform: Shape 44">
              <a:extLst>
                <a:ext uri="{FF2B5EF4-FFF2-40B4-BE49-F238E27FC236}">
                  <a16:creationId xmlns:a16="http://schemas.microsoft.com/office/drawing/2014/main" id="{A55DEBA8-A734-46AC-85A9-F128ACF5DE02}"/>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46" name="Freeform: Shape 45">
              <a:extLst>
                <a:ext uri="{FF2B5EF4-FFF2-40B4-BE49-F238E27FC236}">
                  <a16:creationId xmlns:a16="http://schemas.microsoft.com/office/drawing/2014/main" id="{AEDB58A8-C02B-4B4C-9ABC-55DAE777D787}"/>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cs typeface="B Nazanin" pitchFamily="2" charset="-78"/>
              </a:endParaRPr>
            </a:p>
          </p:txBody>
        </p:sp>
        <p:sp>
          <p:nvSpPr>
            <p:cNvPr id="47" name="Freeform: Shape 46">
              <a:extLst>
                <a:ext uri="{FF2B5EF4-FFF2-40B4-BE49-F238E27FC236}">
                  <a16:creationId xmlns:a16="http://schemas.microsoft.com/office/drawing/2014/main" id="{F1942830-00C2-4CD7-9341-514D94871E9A}"/>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cs typeface="B Nazanin" pitchFamily="2" charset="-78"/>
              </a:endParaRPr>
            </a:p>
          </p:txBody>
        </p:sp>
        <p:sp>
          <p:nvSpPr>
            <p:cNvPr id="48" name="Freeform: Shape 47">
              <a:extLst>
                <a:ext uri="{FF2B5EF4-FFF2-40B4-BE49-F238E27FC236}">
                  <a16:creationId xmlns:a16="http://schemas.microsoft.com/office/drawing/2014/main" id="{E7F035ED-2229-415D-A720-BC3D68E12E81}"/>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cs typeface="B Nazanin" pitchFamily="2" charset="-78"/>
              </a:endParaRPr>
            </a:p>
          </p:txBody>
        </p:sp>
        <p:sp>
          <p:nvSpPr>
            <p:cNvPr id="49" name="Freeform: Shape 48">
              <a:extLst>
                <a:ext uri="{FF2B5EF4-FFF2-40B4-BE49-F238E27FC236}">
                  <a16:creationId xmlns:a16="http://schemas.microsoft.com/office/drawing/2014/main" id="{4B353328-4B30-4C23-9F90-34E2A2EF3496}"/>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cs typeface="B Nazanin" pitchFamily="2" charset="-78"/>
              </a:endParaRPr>
            </a:p>
          </p:txBody>
        </p:sp>
        <p:sp>
          <p:nvSpPr>
            <p:cNvPr id="50" name="Freeform: Shape 49">
              <a:extLst>
                <a:ext uri="{FF2B5EF4-FFF2-40B4-BE49-F238E27FC236}">
                  <a16:creationId xmlns:a16="http://schemas.microsoft.com/office/drawing/2014/main" id="{4EA64916-F010-447F-9DE1-19180DFE5620}"/>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cs typeface="B Nazanin" pitchFamily="2" charset="-78"/>
              </a:endParaRPr>
            </a:p>
          </p:txBody>
        </p:sp>
        <p:sp>
          <p:nvSpPr>
            <p:cNvPr id="51" name="Freeform: Shape 50">
              <a:extLst>
                <a:ext uri="{FF2B5EF4-FFF2-40B4-BE49-F238E27FC236}">
                  <a16:creationId xmlns:a16="http://schemas.microsoft.com/office/drawing/2014/main" id="{BB688341-DF82-47C9-A925-CABAF1ADEA63}"/>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cs typeface="B Nazanin" pitchFamily="2" charset="-78"/>
              </a:endParaRPr>
            </a:p>
          </p:txBody>
        </p:sp>
        <p:sp>
          <p:nvSpPr>
            <p:cNvPr id="52" name="Freeform: Shape 51">
              <a:extLst>
                <a:ext uri="{FF2B5EF4-FFF2-40B4-BE49-F238E27FC236}">
                  <a16:creationId xmlns:a16="http://schemas.microsoft.com/office/drawing/2014/main" id="{F0601182-1E72-4FD4-AC18-695442836065}"/>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cs typeface="B Nazanin" pitchFamily="2" charset="-78"/>
              </a:endParaRPr>
            </a:p>
          </p:txBody>
        </p:sp>
        <p:sp>
          <p:nvSpPr>
            <p:cNvPr id="53" name="Freeform: Shape 52">
              <a:extLst>
                <a:ext uri="{FF2B5EF4-FFF2-40B4-BE49-F238E27FC236}">
                  <a16:creationId xmlns:a16="http://schemas.microsoft.com/office/drawing/2014/main" id="{F28EDC06-BFBF-4D82-A33B-CB2BE03534E6}"/>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cs typeface="B Nazanin" pitchFamily="2" charset="-78"/>
              </a:endParaRPr>
            </a:p>
          </p:txBody>
        </p:sp>
        <p:sp>
          <p:nvSpPr>
            <p:cNvPr id="54" name="Freeform: Shape 53">
              <a:extLst>
                <a:ext uri="{FF2B5EF4-FFF2-40B4-BE49-F238E27FC236}">
                  <a16:creationId xmlns:a16="http://schemas.microsoft.com/office/drawing/2014/main" id="{BE77D335-431A-4271-A82E-EBFFFAB28571}"/>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cs typeface="B Nazanin" pitchFamily="2" charset="-78"/>
              </a:endParaRPr>
            </a:p>
          </p:txBody>
        </p:sp>
        <p:sp>
          <p:nvSpPr>
            <p:cNvPr id="55" name="Freeform: Shape 54">
              <a:extLst>
                <a:ext uri="{FF2B5EF4-FFF2-40B4-BE49-F238E27FC236}">
                  <a16:creationId xmlns:a16="http://schemas.microsoft.com/office/drawing/2014/main" id="{18A50ABD-DBFF-4C7F-81E4-E495F72059B0}"/>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cs typeface="B Nazanin" pitchFamily="2" charset="-78"/>
              </a:endParaRPr>
            </a:p>
          </p:txBody>
        </p:sp>
        <p:sp>
          <p:nvSpPr>
            <p:cNvPr id="56" name="Freeform: Shape 55">
              <a:extLst>
                <a:ext uri="{FF2B5EF4-FFF2-40B4-BE49-F238E27FC236}">
                  <a16:creationId xmlns:a16="http://schemas.microsoft.com/office/drawing/2014/main" id="{647ED03A-4044-4F59-A9EF-471502283E0F}"/>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cs typeface="B Nazanin" pitchFamily="2" charset="-78"/>
              </a:endParaRPr>
            </a:p>
          </p:txBody>
        </p:sp>
        <p:sp>
          <p:nvSpPr>
            <p:cNvPr id="57" name="Freeform: Shape 56">
              <a:extLst>
                <a:ext uri="{FF2B5EF4-FFF2-40B4-BE49-F238E27FC236}">
                  <a16:creationId xmlns:a16="http://schemas.microsoft.com/office/drawing/2014/main" id="{8ED1873B-CDE0-4844-820A-539758B2DC01}"/>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cs typeface="B Nazanin" pitchFamily="2" charset="-78"/>
              </a:endParaRPr>
            </a:p>
          </p:txBody>
        </p:sp>
        <p:sp>
          <p:nvSpPr>
            <p:cNvPr id="58" name="Freeform: Shape 57">
              <a:extLst>
                <a:ext uri="{FF2B5EF4-FFF2-40B4-BE49-F238E27FC236}">
                  <a16:creationId xmlns:a16="http://schemas.microsoft.com/office/drawing/2014/main" id="{FDEA1624-61C2-42C8-8514-71C3E36416CD}"/>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59" name="Freeform: Shape 58">
              <a:extLst>
                <a:ext uri="{FF2B5EF4-FFF2-40B4-BE49-F238E27FC236}">
                  <a16:creationId xmlns:a16="http://schemas.microsoft.com/office/drawing/2014/main" id="{242583CB-D25F-4868-AB6C-13306FFA726D}"/>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cs typeface="B Nazanin" pitchFamily="2" charset="-78"/>
              </a:endParaRPr>
            </a:p>
          </p:txBody>
        </p:sp>
        <p:sp>
          <p:nvSpPr>
            <p:cNvPr id="60" name="Freeform: Shape 59">
              <a:extLst>
                <a:ext uri="{FF2B5EF4-FFF2-40B4-BE49-F238E27FC236}">
                  <a16:creationId xmlns:a16="http://schemas.microsoft.com/office/drawing/2014/main" id="{CC9F107F-AD42-4452-96FF-C1725AE9445C}"/>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cs typeface="B Nazanin" pitchFamily="2" charset="-78"/>
              </a:endParaRPr>
            </a:p>
          </p:txBody>
        </p:sp>
        <p:sp>
          <p:nvSpPr>
            <p:cNvPr id="61" name="Freeform: Shape 60">
              <a:extLst>
                <a:ext uri="{FF2B5EF4-FFF2-40B4-BE49-F238E27FC236}">
                  <a16:creationId xmlns:a16="http://schemas.microsoft.com/office/drawing/2014/main" id="{51A9E9E6-70AF-45A0-9383-C6D71DEB85E4}"/>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cs typeface="B Nazanin" pitchFamily="2" charset="-78"/>
              </a:endParaRPr>
            </a:p>
          </p:txBody>
        </p:sp>
        <p:sp>
          <p:nvSpPr>
            <p:cNvPr id="62" name="Freeform: Shape 61">
              <a:extLst>
                <a:ext uri="{FF2B5EF4-FFF2-40B4-BE49-F238E27FC236}">
                  <a16:creationId xmlns:a16="http://schemas.microsoft.com/office/drawing/2014/main" id="{F7905B87-A2F2-43CE-BAFC-50C517DA0091}"/>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cs typeface="B Nazanin" pitchFamily="2" charset="-78"/>
              </a:endParaRPr>
            </a:p>
          </p:txBody>
        </p:sp>
        <p:sp>
          <p:nvSpPr>
            <p:cNvPr id="63" name="Freeform: Shape 62">
              <a:extLst>
                <a:ext uri="{FF2B5EF4-FFF2-40B4-BE49-F238E27FC236}">
                  <a16:creationId xmlns:a16="http://schemas.microsoft.com/office/drawing/2014/main" id="{A80D67EC-CF14-4D02-A951-CB7EAA6F7D3D}"/>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cs typeface="B Nazanin" pitchFamily="2" charset="-78"/>
              </a:endParaRPr>
            </a:p>
          </p:txBody>
        </p:sp>
      </p:grpSp>
      <p:sp>
        <p:nvSpPr>
          <p:cNvPr id="3" name="Picture Placeholder 2">
            <a:extLst>
              <a:ext uri="{FF2B5EF4-FFF2-40B4-BE49-F238E27FC236}">
                <a16:creationId xmlns:a16="http://schemas.microsoft.com/office/drawing/2014/main" id="{F559B9CB-3305-44F5-BAED-190203FAF05C}"/>
              </a:ext>
            </a:extLst>
          </p:cNvPr>
          <p:cNvSpPr>
            <a:spLocks noGrp="1"/>
          </p:cNvSpPr>
          <p:nvPr>
            <p:ph type="pic" idx="15"/>
          </p:nvPr>
        </p:nvSpPr>
        <p:spPr/>
        <p:txBody>
          <a:bodyPr/>
          <a:lstStyle/>
          <a:p>
            <a:endParaRPr lang="en-US"/>
          </a:p>
        </p:txBody>
      </p:sp>
    </p:spTree>
    <p:extLst>
      <p:ext uri="{BB962C8B-B14F-4D97-AF65-F5344CB8AC3E}">
        <p14:creationId xmlns:p14="http://schemas.microsoft.com/office/powerpoint/2010/main" val="24735853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sp>
        <p:nvSpPr>
          <p:cNvPr id="3" name="Rounded Rectangle 2">
            <a:extLst>
              <a:ext uri="{FF2B5EF4-FFF2-40B4-BE49-F238E27FC236}">
                <a16:creationId xmlns:a16="http://schemas.microsoft.com/office/drawing/2014/main" id="{69DF674F-AFB0-46CF-AF1B-436AF4C28BFE}"/>
              </a:ext>
            </a:extLst>
          </p:cNvPr>
          <p:cNvSpPr/>
          <p:nvPr/>
        </p:nvSpPr>
        <p:spPr>
          <a:xfrm>
            <a:off x="2136620" y="5117325"/>
            <a:ext cx="2226743" cy="540000"/>
          </a:xfrm>
          <a:prstGeom prst="roundRect">
            <a:avLst>
              <a:gd name="adj" fmla="val 50000"/>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4" name="Rounded Rectangle 4">
            <a:extLst>
              <a:ext uri="{FF2B5EF4-FFF2-40B4-BE49-F238E27FC236}">
                <a16:creationId xmlns:a16="http://schemas.microsoft.com/office/drawing/2014/main" id="{4A4D9411-EC4E-4064-B5DE-E8B09E79A237}"/>
              </a:ext>
            </a:extLst>
          </p:cNvPr>
          <p:cNvSpPr/>
          <p:nvPr/>
        </p:nvSpPr>
        <p:spPr>
          <a:xfrm>
            <a:off x="3820452" y="4071068"/>
            <a:ext cx="540000" cy="1586258"/>
          </a:xfrm>
          <a:prstGeom prst="roundRect">
            <a:avLst>
              <a:gd name="adj" fmla="val 50000"/>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5" name="Rounded Rectangle 5">
            <a:extLst>
              <a:ext uri="{FF2B5EF4-FFF2-40B4-BE49-F238E27FC236}">
                <a16:creationId xmlns:a16="http://schemas.microsoft.com/office/drawing/2014/main" id="{B7463305-0889-4D41-9C0B-FEB411A1583D}"/>
              </a:ext>
            </a:extLst>
          </p:cNvPr>
          <p:cNvSpPr/>
          <p:nvPr/>
        </p:nvSpPr>
        <p:spPr>
          <a:xfrm>
            <a:off x="3820454" y="4071067"/>
            <a:ext cx="1879525" cy="540000"/>
          </a:xfrm>
          <a:prstGeom prst="roundRect">
            <a:avLst>
              <a:gd name="adj" fmla="val 50000"/>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6" name="Rounded Rectangle 6">
            <a:extLst>
              <a:ext uri="{FF2B5EF4-FFF2-40B4-BE49-F238E27FC236}">
                <a16:creationId xmlns:a16="http://schemas.microsoft.com/office/drawing/2014/main" id="{0E44AC7B-E0BF-4D21-91AC-D1509900195E}"/>
              </a:ext>
            </a:extLst>
          </p:cNvPr>
          <p:cNvSpPr/>
          <p:nvPr/>
        </p:nvSpPr>
        <p:spPr>
          <a:xfrm>
            <a:off x="5158523" y="3024808"/>
            <a:ext cx="540000" cy="1586258"/>
          </a:xfrm>
          <a:prstGeom prst="roundRect">
            <a:avLst>
              <a:gd name="adj" fmla="val 50000"/>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7" name="Rounded Rectangle 7">
            <a:extLst>
              <a:ext uri="{FF2B5EF4-FFF2-40B4-BE49-F238E27FC236}">
                <a16:creationId xmlns:a16="http://schemas.microsoft.com/office/drawing/2014/main" id="{7D98B81C-D091-472E-8867-1177A4AF4512}"/>
              </a:ext>
            </a:extLst>
          </p:cNvPr>
          <p:cNvSpPr/>
          <p:nvPr/>
        </p:nvSpPr>
        <p:spPr>
          <a:xfrm>
            <a:off x="5157070" y="3024808"/>
            <a:ext cx="1879524" cy="540000"/>
          </a:xfrm>
          <a:prstGeom prst="roundRect">
            <a:avLst>
              <a:gd name="adj" fmla="val 5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8" name="Rounded Rectangle 8">
            <a:extLst>
              <a:ext uri="{FF2B5EF4-FFF2-40B4-BE49-F238E27FC236}">
                <a16:creationId xmlns:a16="http://schemas.microsoft.com/office/drawing/2014/main" id="{BBB633E5-CA98-4521-AF30-1D735A70ABA1}"/>
              </a:ext>
            </a:extLst>
          </p:cNvPr>
          <p:cNvSpPr/>
          <p:nvPr/>
        </p:nvSpPr>
        <p:spPr>
          <a:xfrm>
            <a:off x="6496594" y="1978550"/>
            <a:ext cx="540000" cy="1586259"/>
          </a:xfrm>
          <a:prstGeom prst="roundRect">
            <a:avLst>
              <a:gd name="adj" fmla="val 5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9" name="Rounded Rectangle 9">
            <a:extLst>
              <a:ext uri="{FF2B5EF4-FFF2-40B4-BE49-F238E27FC236}">
                <a16:creationId xmlns:a16="http://schemas.microsoft.com/office/drawing/2014/main" id="{8A501745-1408-4975-B53D-D55B8A9057CB}"/>
              </a:ext>
            </a:extLst>
          </p:cNvPr>
          <p:cNvSpPr/>
          <p:nvPr/>
        </p:nvSpPr>
        <p:spPr>
          <a:xfrm>
            <a:off x="6496595" y="1978549"/>
            <a:ext cx="1876617" cy="540000"/>
          </a:xfrm>
          <a:prstGeom prst="roundRect">
            <a:avLst>
              <a:gd name="adj" fmla="val 50000"/>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grpSp>
        <p:nvGrpSpPr>
          <p:cNvPr id="10" name="Group 9">
            <a:extLst>
              <a:ext uri="{FF2B5EF4-FFF2-40B4-BE49-F238E27FC236}">
                <a16:creationId xmlns:a16="http://schemas.microsoft.com/office/drawing/2014/main" id="{A0A8E46B-244D-444F-988D-5BA8626256D5}"/>
              </a:ext>
            </a:extLst>
          </p:cNvPr>
          <p:cNvGrpSpPr/>
          <p:nvPr/>
        </p:nvGrpSpPr>
        <p:grpSpPr>
          <a:xfrm>
            <a:off x="4457349" y="4702007"/>
            <a:ext cx="2847410" cy="928499"/>
            <a:chOff x="-475010" y="1057558"/>
            <a:chExt cx="3859356" cy="928499"/>
          </a:xfrm>
        </p:grpSpPr>
        <p:sp>
          <p:nvSpPr>
            <p:cNvPr id="11" name="TextBox 10">
              <a:extLst>
                <a:ext uri="{FF2B5EF4-FFF2-40B4-BE49-F238E27FC236}">
                  <a16:creationId xmlns:a16="http://schemas.microsoft.com/office/drawing/2014/main" id="{28A2BCC3-7EC0-41F1-979A-BF9BAC51C3BB}"/>
                </a:ext>
              </a:extLst>
            </p:cNvPr>
            <p:cNvSpPr txBox="1"/>
            <p:nvPr/>
          </p:nvSpPr>
          <p:spPr>
            <a:xfrm>
              <a:off x="-475010" y="1057558"/>
              <a:ext cx="3859356" cy="276999"/>
            </a:xfrm>
            <a:prstGeom prst="rect">
              <a:avLst/>
            </a:prstGeom>
            <a:noFill/>
          </p:spPr>
          <p:txBody>
            <a:bodyPr wrap="square" rtlCol="0" anchor="ctr">
              <a:spAutoFit/>
            </a:bodyPr>
            <a:lstStyle/>
            <a:p>
              <a:pPr algn="r" rtl="1"/>
              <a:r>
                <a:rPr lang="fa-IR" altLang="ko-KR" sz="1200" b="1" dirty="0">
                  <a:solidFill>
                    <a:schemeClr val="bg1"/>
                  </a:solidFill>
                  <a:cs typeface="B Nazanin" pitchFamily="2" charset="-78"/>
                </a:rPr>
                <a:t>محتوا</a:t>
              </a:r>
              <a:endParaRPr lang="ko-KR" altLang="en-US" sz="1200" b="1" dirty="0">
                <a:solidFill>
                  <a:schemeClr val="bg1"/>
                </a:solidFill>
                <a:cs typeface="B Nazanin" pitchFamily="2" charset="-78"/>
              </a:endParaRPr>
            </a:p>
          </p:txBody>
        </p:sp>
        <p:sp>
          <p:nvSpPr>
            <p:cNvPr id="12" name="TextBox 11">
              <a:extLst>
                <a:ext uri="{FF2B5EF4-FFF2-40B4-BE49-F238E27FC236}">
                  <a16:creationId xmlns:a16="http://schemas.microsoft.com/office/drawing/2014/main" id="{70FA20D7-6977-4207-80C0-B6E72D3A2E81}"/>
                </a:ext>
              </a:extLst>
            </p:cNvPr>
            <p:cNvSpPr txBox="1"/>
            <p:nvPr/>
          </p:nvSpPr>
          <p:spPr>
            <a:xfrm>
              <a:off x="-475010" y="1339726"/>
              <a:ext cx="38593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grpSp>
        <p:nvGrpSpPr>
          <p:cNvPr id="13" name="Group 12">
            <a:extLst>
              <a:ext uri="{FF2B5EF4-FFF2-40B4-BE49-F238E27FC236}">
                <a16:creationId xmlns:a16="http://schemas.microsoft.com/office/drawing/2014/main" id="{B0DBB070-445B-4AFE-BD94-3BA9E6C35305}"/>
              </a:ext>
            </a:extLst>
          </p:cNvPr>
          <p:cNvGrpSpPr/>
          <p:nvPr/>
        </p:nvGrpSpPr>
        <p:grpSpPr>
          <a:xfrm>
            <a:off x="8478475" y="1791996"/>
            <a:ext cx="2847410" cy="928499"/>
            <a:chOff x="-475010" y="1057558"/>
            <a:chExt cx="3859356" cy="928499"/>
          </a:xfrm>
        </p:grpSpPr>
        <p:sp>
          <p:nvSpPr>
            <p:cNvPr id="14" name="TextBox 13">
              <a:extLst>
                <a:ext uri="{FF2B5EF4-FFF2-40B4-BE49-F238E27FC236}">
                  <a16:creationId xmlns:a16="http://schemas.microsoft.com/office/drawing/2014/main" id="{927C8553-DDEF-428B-B76B-C515F7CB8787}"/>
                </a:ext>
              </a:extLst>
            </p:cNvPr>
            <p:cNvSpPr txBox="1"/>
            <p:nvPr/>
          </p:nvSpPr>
          <p:spPr>
            <a:xfrm>
              <a:off x="-475010" y="1057558"/>
              <a:ext cx="3859356" cy="276999"/>
            </a:xfrm>
            <a:prstGeom prst="rect">
              <a:avLst/>
            </a:prstGeom>
            <a:noFill/>
          </p:spPr>
          <p:txBody>
            <a:bodyPr wrap="square" rtlCol="0" anchor="ctr">
              <a:spAutoFit/>
            </a:bodyPr>
            <a:lstStyle/>
            <a:p>
              <a:pPr algn="r" rtl="1"/>
              <a:r>
                <a:rPr lang="fa-IR" altLang="ko-KR" sz="1200" b="1" dirty="0">
                  <a:solidFill>
                    <a:schemeClr val="bg1"/>
                  </a:solidFill>
                  <a:cs typeface="B Nazanin" pitchFamily="2" charset="-78"/>
                </a:rPr>
                <a:t>محتوا</a:t>
              </a:r>
              <a:endParaRPr lang="ko-KR" altLang="en-US" sz="1200" b="1" dirty="0">
                <a:solidFill>
                  <a:schemeClr val="bg1"/>
                </a:solidFill>
                <a:cs typeface="B Nazanin" pitchFamily="2" charset="-78"/>
              </a:endParaRPr>
            </a:p>
          </p:txBody>
        </p:sp>
        <p:sp>
          <p:nvSpPr>
            <p:cNvPr id="15" name="TextBox 14">
              <a:extLst>
                <a:ext uri="{FF2B5EF4-FFF2-40B4-BE49-F238E27FC236}">
                  <a16:creationId xmlns:a16="http://schemas.microsoft.com/office/drawing/2014/main" id="{F8EDC77D-1DF0-4851-8D4F-8BB4526A8BED}"/>
                </a:ext>
              </a:extLst>
            </p:cNvPr>
            <p:cNvSpPr txBox="1"/>
            <p:nvPr/>
          </p:nvSpPr>
          <p:spPr>
            <a:xfrm>
              <a:off x="-475010" y="1339726"/>
              <a:ext cx="38593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grpSp>
        <p:nvGrpSpPr>
          <p:cNvPr id="16" name="Group 15">
            <a:extLst>
              <a:ext uri="{FF2B5EF4-FFF2-40B4-BE49-F238E27FC236}">
                <a16:creationId xmlns:a16="http://schemas.microsoft.com/office/drawing/2014/main" id="{02E217BD-8927-4827-AFE9-70DDC934C2EA}"/>
              </a:ext>
            </a:extLst>
          </p:cNvPr>
          <p:cNvGrpSpPr/>
          <p:nvPr/>
        </p:nvGrpSpPr>
        <p:grpSpPr>
          <a:xfrm>
            <a:off x="7118140" y="2616581"/>
            <a:ext cx="2847410" cy="928499"/>
            <a:chOff x="-475010" y="1057558"/>
            <a:chExt cx="3859356" cy="928499"/>
          </a:xfrm>
        </p:grpSpPr>
        <p:sp>
          <p:nvSpPr>
            <p:cNvPr id="17" name="TextBox 16">
              <a:extLst>
                <a:ext uri="{FF2B5EF4-FFF2-40B4-BE49-F238E27FC236}">
                  <a16:creationId xmlns:a16="http://schemas.microsoft.com/office/drawing/2014/main" id="{FB44B37D-F38B-4F06-B097-B9364C599337}"/>
                </a:ext>
              </a:extLst>
            </p:cNvPr>
            <p:cNvSpPr txBox="1"/>
            <p:nvPr/>
          </p:nvSpPr>
          <p:spPr>
            <a:xfrm>
              <a:off x="-475010" y="1057558"/>
              <a:ext cx="3859356" cy="276999"/>
            </a:xfrm>
            <a:prstGeom prst="rect">
              <a:avLst/>
            </a:prstGeom>
            <a:noFill/>
          </p:spPr>
          <p:txBody>
            <a:bodyPr wrap="square" rtlCol="0" anchor="ctr">
              <a:spAutoFit/>
            </a:bodyPr>
            <a:lstStyle/>
            <a:p>
              <a:pPr algn="r" rtl="1"/>
              <a:r>
                <a:rPr lang="fa-IR" altLang="ko-KR" sz="1200" b="1" dirty="0">
                  <a:solidFill>
                    <a:schemeClr val="bg1"/>
                  </a:solidFill>
                  <a:cs typeface="B Nazanin" pitchFamily="2" charset="-78"/>
                </a:rPr>
                <a:t>محتوا</a:t>
              </a:r>
              <a:endParaRPr lang="ko-KR" altLang="en-US" sz="1200" b="1" dirty="0">
                <a:solidFill>
                  <a:schemeClr val="bg1"/>
                </a:solidFill>
                <a:cs typeface="B Nazanin" pitchFamily="2" charset="-78"/>
              </a:endParaRPr>
            </a:p>
          </p:txBody>
        </p:sp>
        <p:sp>
          <p:nvSpPr>
            <p:cNvPr id="18" name="TextBox 17">
              <a:extLst>
                <a:ext uri="{FF2B5EF4-FFF2-40B4-BE49-F238E27FC236}">
                  <a16:creationId xmlns:a16="http://schemas.microsoft.com/office/drawing/2014/main" id="{473DAE03-27CE-46B5-90B2-FE8350299D94}"/>
                </a:ext>
              </a:extLst>
            </p:cNvPr>
            <p:cNvSpPr txBox="1"/>
            <p:nvPr/>
          </p:nvSpPr>
          <p:spPr>
            <a:xfrm>
              <a:off x="-475010" y="1339726"/>
              <a:ext cx="38593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grpSp>
        <p:nvGrpSpPr>
          <p:cNvPr id="19" name="Group 18">
            <a:extLst>
              <a:ext uri="{FF2B5EF4-FFF2-40B4-BE49-F238E27FC236}">
                <a16:creationId xmlns:a16="http://schemas.microsoft.com/office/drawing/2014/main" id="{780535F6-26AE-43D6-BDBC-BC67EC0CD21B}"/>
              </a:ext>
            </a:extLst>
          </p:cNvPr>
          <p:cNvGrpSpPr/>
          <p:nvPr/>
        </p:nvGrpSpPr>
        <p:grpSpPr>
          <a:xfrm>
            <a:off x="5787746" y="3659295"/>
            <a:ext cx="2847410" cy="928499"/>
            <a:chOff x="-475010" y="1057558"/>
            <a:chExt cx="3859356" cy="928499"/>
          </a:xfrm>
        </p:grpSpPr>
        <p:sp>
          <p:nvSpPr>
            <p:cNvPr id="20" name="TextBox 19">
              <a:extLst>
                <a:ext uri="{FF2B5EF4-FFF2-40B4-BE49-F238E27FC236}">
                  <a16:creationId xmlns:a16="http://schemas.microsoft.com/office/drawing/2014/main" id="{E01E413E-E827-4A93-8E53-48C1EE5652A2}"/>
                </a:ext>
              </a:extLst>
            </p:cNvPr>
            <p:cNvSpPr txBox="1"/>
            <p:nvPr/>
          </p:nvSpPr>
          <p:spPr>
            <a:xfrm>
              <a:off x="-475010" y="1057558"/>
              <a:ext cx="3859356" cy="276999"/>
            </a:xfrm>
            <a:prstGeom prst="rect">
              <a:avLst/>
            </a:prstGeom>
            <a:noFill/>
          </p:spPr>
          <p:txBody>
            <a:bodyPr wrap="square" rtlCol="0" anchor="ctr">
              <a:spAutoFit/>
            </a:bodyPr>
            <a:lstStyle/>
            <a:p>
              <a:pPr algn="r" rtl="1"/>
              <a:r>
                <a:rPr lang="fa-IR" altLang="ko-KR" sz="1200" b="1" dirty="0">
                  <a:solidFill>
                    <a:schemeClr val="bg1"/>
                  </a:solidFill>
                  <a:cs typeface="B Nazanin" pitchFamily="2" charset="-78"/>
                </a:rPr>
                <a:t>محتوا</a:t>
              </a:r>
              <a:endParaRPr lang="ko-KR" altLang="en-US" sz="1200" b="1" dirty="0">
                <a:solidFill>
                  <a:schemeClr val="bg1"/>
                </a:solidFill>
                <a:cs typeface="B Nazanin" pitchFamily="2" charset="-78"/>
              </a:endParaRPr>
            </a:p>
          </p:txBody>
        </p:sp>
        <p:sp>
          <p:nvSpPr>
            <p:cNvPr id="21" name="TextBox 20">
              <a:extLst>
                <a:ext uri="{FF2B5EF4-FFF2-40B4-BE49-F238E27FC236}">
                  <a16:creationId xmlns:a16="http://schemas.microsoft.com/office/drawing/2014/main" id="{95393687-2523-426C-84CD-B9BD404BBD34}"/>
                </a:ext>
              </a:extLst>
            </p:cNvPr>
            <p:cNvSpPr txBox="1"/>
            <p:nvPr/>
          </p:nvSpPr>
          <p:spPr>
            <a:xfrm>
              <a:off x="-475010" y="1339726"/>
              <a:ext cx="38593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sp>
        <p:nvSpPr>
          <p:cNvPr id="22" name="Oval 21">
            <a:extLst>
              <a:ext uri="{FF2B5EF4-FFF2-40B4-BE49-F238E27FC236}">
                <a16:creationId xmlns:a16="http://schemas.microsoft.com/office/drawing/2014/main" id="{CC4E50FE-6A56-4F06-86F8-6F59F73A7D52}"/>
              </a:ext>
            </a:extLst>
          </p:cNvPr>
          <p:cNvSpPr/>
          <p:nvPr/>
        </p:nvSpPr>
        <p:spPr>
          <a:xfrm>
            <a:off x="7838578" y="1978549"/>
            <a:ext cx="540000" cy="540000"/>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23" name="Isosceles Triangle 8">
            <a:extLst>
              <a:ext uri="{FF2B5EF4-FFF2-40B4-BE49-F238E27FC236}">
                <a16:creationId xmlns:a16="http://schemas.microsoft.com/office/drawing/2014/main" id="{F71100F8-9660-4275-9485-BBFC365E497B}"/>
              </a:ext>
            </a:extLst>
          </p:cNvPr>
          <p:cNvSpPr/>
          <p:nvPr/>
        </p:nvSpPr>
        <p:spPr>
          <a:xfrm rot="16200000">
            <a:off x="5307795" y="4174729"/>
            <a:ext cx="243575" cy="290405"/>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24" name="Oval 7">
            <a:extLst>
              <a:ext uri="{FF2B5EF4-FFF2-40B4-BE49-F238E27FC236}">
                <a16:creationId xmlns:a16="http://schemas.microsoft.com/office/drawing/2014/main" id="{0DEC3D72-3A85-49FC-9E4D-1B5B9B40BD72}"/>
              </a:ext>
            </a:extLst>
          </p:cNvPr>
          <p:cNvSpPr/>
          <p:nvPr/>
        </p:nvSpPr>
        <p:spPr>
          <a:xfrm>
            <a:off x="6637353" y="3176188"/>
            <a:ext cx="258325" cy="258326"/>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25" name="Rectangle 16">
            <a:extLst>
              <a:ext uri="{FF2B5EF4-FFF2-40B4-BE49-F238E27FC236}">
                <a16:creationId xmlns:a16="http://schemas.microsoft.com/office/drawing/2014/main" id="{0ABD832A-8571-4193-AB99-D2814271203C}"/>
              </a:ext>
            </a:extLst>
          </p:cNvPr>
          <p:cNvSpPr/>
          <p:nvPr/>
        </p:nvSpPr>
        <p:spPr>
          <a:xfrm>
            <a:off x="3949548" y="5307342"/>
            <a:ext cx="281810" cy="185209"/>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26" name="Donut 24">
            <a:extLst>
              <a:ext uri="{FF2B5EF4-FFF2-40B4-BE49-F238E27FC236}">
                <a16:creationId xmlns:a16="http://schemas.microsoft.com/office/drawing/2014/main" id="{22568FC0-05DA-4720-8AF7-B48E45D08C68}"/>
              </a:ext>
            </a:extLst>
          </p:cNvPr>
          <p:cNvSpPr/>
          <p:nvPr/>
        </p:nvSpPr>
        <p:spPr>
          <a:xfrm>
            <a:off x="7973802" y="2108730"/>
            <a:ext cx="282596" cy="28489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54" name="Freeform: Shape 53">
            <a:extLst>
              <a:ext uri="{FF2B5EF4-FFF2-40B4-BE49-F238E27FC236}">
                <a16:creationId xmlns:a16="http://schemas.microsoft.com/office/drawing/2014/main" id="{820A8498-986C-4A0B-84E5-329E5930F1C6}"/>
              </a:ext>
            </a:extLst>
          </p:cNvPr>
          <p:cNvSpPr/>
          <p:nvPr/>
        </p:nvSpPr>
        <p:spPr>
          <a:xfrm>
            <a:off x="869480" y="4587794"/>
            <a:ext cx="1521292" cy="1521552"/>
          </a:xfrm>
          <a:custGeom>
            <a:avLst/>
            <a:gdLst>
              <a:gd name="connsiteX0" fmla="*/ 992645 w 1684821"/>
              <a:gd name="connsiteY0" fmla="*/ 1291648 h 1685109"/>
              <a:gd name="connsiteX1" fmla="*/ 974392 w 1684821"/>
              <a:gd name="connsiteY1" fmla="*/ 1312282 h 1685109"/>
              <a:gd name="connsiteX2" fmla="*/ 991851 w 1684821"/>
              <a:gd name="connsiteY2" fmla="*/ 1329741 h 1685109"/>
              <a:gd name="connsiteX3" fmla="*/ 1012485 w 1684821"/>
              <a:gd name="connsiteY3" fmla="*/ 1310695 h 1685109"/>
              <a:gd name="connsiteX4" fmla="*/ 992645 w 1684821"/>
              <a:gd name="connsiteY4" fmla="*/ 1291648 h 1685109"/>
              <a:gd name="connsiteX5" fmla="*/ 767260 w 1684821"/>
              <a:gd name="connsiteY5" fmla="*/ 1280538 h 1685109"/>
              <a:gd name="connsiteX6" fmla="*/ 729960 w 1684821"/>
              <a:gd name="connsiteY6" fmla="*/ 1309108 h 1685109"/>
              <a:gd name="connsiteX7" fmla="*/ 761705 w 1684821"/>
              <a:gd name="connsiteY7" fmla="*/ 1349582 h 1685109"/>
              <a:gd name="connsiteX8" fmla="*/ 702978 w 1684821"/>
              <a:gd name="connsiteY8" fmla="*/ 1401166 h 1685109"/>
              <a:gd name="connsiteX9" fmla="*/ 746626 w 1684821"/>
              <a:gd name="connsiteY9" fmla="*/ 1447196 h 1685109"/>
              <a:gd name="connsiteX10" fmla="*/ 800591 w 1684821"/>
              <a:gd name="connsiteY10" fmla="*/ 1391643 h 1685109"/>
              <a:gd name="connsiteX11" fmla="*/ 847415 w 1684821"/>
              <a:gd name="connsiteY11" fmla="*/ 1417833 h 1685109"/>
              <a:gd name="connsiteX12" fmla="*/ 872016 w 1684821"/>
              <a:gd name="connsiteY12" fmla="*/ 1372597 h 1685109"/>
              <a:gd name="connsiteX13" fmla="*/ 767260 w 1684821"/>
              <a:gd name="connsiteY13" fmla="*/ 1280538 h 1685109"/>
              <a:gd name="connsiteX14" fmla="*/ 1255329 w 1684821"/>
              <a:gd name="connsiteY14" fmla="*/ 1124990 h 1685109"/>
              <a:gd name="connsiteX15" fmla="*/ 1169620 w 1684821"/>
              <a:gd name="connsiteY15" fmla="*/ 1172607 h 1685109"/>
              <a:gd name="connsiteX16" fmla="*/ 1168826 w 1684821"/>
              <a:gd name="connsiteY16" fmla="*/ 1241651 h 1685109"/>
              <a:gd name="connsiteX17" fmla="*/ 1226759 w 1684821"/>
              <a:gd name="connsiteY17" fmla="*/ 1232128 h 1685109"/>
              <a:gd name="connsiteX18" fmla="*/ 1259297 w 1684821"/>
              <a:gd name="connsiteY18" fmla="*/ 1297204 h 1685109"/>
              <a:gd name="connsiteX19" fmla="*/ 1314056 w 1684821"/>
              <a:gd name="connsiteY19" fmla="*/ 1265459 h 1685109"/>
              <a:gd name="connsiteX20" fmla="*/ 1277550 w 1684821"/>
              <a:gd name="connsiteY20" fmla="*/ 1204351 h 1685109"/>
              <a:gd name="connsiteX21" fmla="*/ 1310088 w 1684821"/>
              <a:gd name="connsiteY21" fmla="*/ 1155941 h 1685109"/>
              <a:gd name="connsiteX22" fmla="*/ 1255329 w 1684821"/>
              <a:gd name="connsiteY22" fmla="*/ 1124990 h 1685109"/>
              <a:gd name="connsiteX23" fmla="*/ 653774 w 1684821"/>
              <a:gd name="connsiteY23" fmla="*/ 1102770 h 1685109"/>
              <a:gd name="connsiteX24" fmla="*/ 634728 w 1684821"/>
              <a:gd name="connsiteY24" fmla="*/ 1122611 h 1685109"/>
              <a:gd name="connsiteX25" fmla="*/ 651393 w 1684821"/>
              <a:gd name="connsiteY25" fmla="*/ 1140863 h 1685109"/>
              <a:gd name="connsiteX26" fmla="*/ 673614 w 1684821"/>
              <a:gd name="connsiteY26" fmla="*/ 1124198 h 1685109"/>
              <a:gd name="connsiteX27" fmla="*/ 653774 w 1684821"/>
              <a:gd name="connsiteY27" fmla="*/ 1102770 h 1685109"/>
              <a:gd name="connsiteX28" fmla="*/ 1446589 w 1684821"/>
              <a:gd name="connsiteY28" fmla="*/ 1065470 h 1685109"/>
              <a:gd name="connsiteX29" fmla="*/ 1427542 w 1684821"/>
              <a:gd name="connsiteY29" fmla="*/ 1085311 h 1685109"/>
              <a:gd name="connsiteX30" fmla="*/ 1444207 w 1684821"/>
              <a:gd name="connsiteY30" fmla="*/ 1103563 h 1685109"/>
              <a:gd name="connsiteX31" fmla="*/ 1465635 w 1684821"/>
              <a:gd name="connsiteY31" fmla="*/ 1085311 h 1685109"/>
              <a:gd name="connsiteX32" fmla="*/ 1446589 w 1684821"/>
              <a:gd name="connsiteY32" fmla="*/ 1065470 h 1685109"/>
              <a:gd name="connsiteX33" fmla="*/ 988677 w 1684821"/>
              <a:gd name="connsiteY33" fmla="*/ 1057535 h 1685109"/>
              <a:gd name="connsiteX34" fmla="*/ 943442 w 1684821"/>
              <a:gd name="connsiteY34" fmla="*/ 1105945 h 1685109"/>
              <a:gd name="connsiteX35" fmla="*/ 991852 w 1684821"/>
              <a:gd name="connsiteY35" fmla="*/ 1151974 h 1685109"/>
              <a:gd name="connsiteX36" fmla="*/ 1037881 w 1684821"/>
              <a:gd name="connsiteY36" fmla="*/ 1102770 h 1685109"/>
              <a:gd name="connsiteX37" fmla="*/ 988677 w 1684821"/>
              <a:gd name="connsiteY37" fmla="*/ 1057535 h 1685109"/>
              <a:gd name="connsiteX38" fmla="*/ 377499 w 1684821"/>
              <a:gd name="connsiteY38" fmla="*/ 951290 h 1685109"/>
              <a:gd name="connsiteX39" fmla="*/ 318077 w 1684821"/>
              <a:gd name="connsiteY39" fmla="*/ 972618 h 1685109"/>
              <a:gd name="connsiteX40" fmla="*/ 298238 w 1684821"/>
              <a:gd name="connsiteY40" fmla="*/ 1023409 h 1685109"/>
              <a:gd name="connsiteX41" fmla="*/ 350616 w 1684821"/>
              <a:gd name="connsiteY41" fmla="*/ 1038488 h 1685109"/>
              <a:gd name="connsiteX42" fmla="*/ 345060 w 1684821"/>
              <a:gd name="connsiteY42" fmla="*/ 1113880 h 1685109"/>
              <a:gd name="connsiteX43" fmla="*/ 407756 w 1684821"/>
              <a:gd name="connsiteY43" fmla="*/ 1116261 h 1685109"/>
              <a:gd name="connsiteX44" fmla="*/ 407756 w 1684821"/>
              <a:gd name="connsiteY44" fmla="*/ 1040868 h 1685109"/>
              <a:gd name="connsiteX45" fmla="*/ 460927 w 1684821"/>
              <a:gd name="connsiteY45" fmla="*/ 1023409 h 1685109"/>
              <a:gd name="connsiteX46" fmla="*/ 438706 w 1684821"/>
              <a:gd name="connsiteY46" fmla="*/ 971031 h 1685109"/>
              <a:gd name="connsiteX47" fmla="*/ 377499 w 1684821"/>
              <a:gd name="connsiteY47" fmla="*/ 951290 h 1685109"/>
              <a:gd name="connsiteX48" fmla="*/ 1059309 w 1684821"/>
              <a:gd name="connsiteY48" fmla="*/ 893257 h 1685109"/>
              <a:gd name="connsiteX49" fmla="*/ 1039468 w 1684821"/>
              <a:gd name="connsiteY49" fmla="*/ 912304 h 1685109"/>
              <a:gd name="connsiteX50" fmla="*/ 1058515 w 1684821"/>
              <a:gd name="connsiteY50" fmla="*/ 932938 h 1685109"/>
              <a:gd name="connsiteX51" fmla="*/ 1078354 w 1684821"/>
              <a:gd name="connsiteY51" fmla="*/ 913098 h 1685109"/>
              <a:gd name="connsiteX52" fmla="*/ 1059309 w 1684821"/>
              <a:gd name="connsiteY52" fmla="*/ 893257 h 1685109"/>
              <a:gd name="connsiteX53" fmla="*/ 197449 w 1684821"/>
              <a:gd name="connsiteY53" fmla="*/ 838499 h 1685109"/>
              <a:gd name="connsiteX54" fmla="*/ 180783 w 1684821"/>
              <a:gd name="connsiteY54" fmla="*/ 860720 h 1685109"/>
              <a:gd name="connsiteX55" fmla="*/ 199036 w 1684821"/>
              <a:gd name="connsiteY55" fmla="*/ 877385 h 1685109"/>
              <a:gd name="connsiteX56" fmla="*/ 218083 w 1684821"/>
              <a:gd name="connsiteY56" fmla="*/ 857545 h 1685109"/>
              <a:gd name="connsiteX57" fmla="*/ 197449 w 1684821"/>
              <a:gd name="connsiteY57" fmla="*/ 838499 h 1685109"/>
              <a:gd name="connsiteX58" fmla="*/ 511717 w 1684821"/>
              <a:gd name="connsiteY58" fmla="*/ 825801 h 1685109"/>
              <a:gd name="connsiteX59" fmla="*/ 493464 w 1684821"/>
              <a:gd name="connsiteY59" fmla="*/ 842466 h 1685109"/>
              <a:gd name="connsiteX60" fmla="*/ 512511 w 1684821"/>
              <a:gd name="connsiteY60" fmla="*/ 864687 h 1685109"/>
              <a:gd name="connsiteX61" fmla="*/ 531558 w 1684821"/>
              <a:gd name="connsiteY61" fmla="*/ 845641 h 1685109"/>
              <a:gd name="connsiteX62" fmla="*/ 511717 w 1684821"/>
              <a:gd name="connsiteY62" fmla="*/ 825801 h 1685109"/>
              <a:gd name="connsiteX63" fmla="*/ 1320467 w 1684821"/>
              <a:gd name="connsiteY63" fmla="*/ 777763 h 1685109"/>
              <a:gd name="connsiteX64" fmla="*/ 1288661 w 1684821"/>
              <a:gd name="connsiteY64" fmla="*/ 778184 h 1685109"/>
              <a:gd name="connsiteX65" fmla="*/ 1243425 w 1684821"/>
              <a:gd name="connsiteY65" fmla="*/ 816277 h 1685109"/>
              <a:gd name="connsiteX66" fmla="*/ 1281519 w 1684821"/>
              <a:gd name="connsiteY66" fmla="*/ 856751 h 1685109"/>
              <a:gd name="connsiteX67" fmla="*/ 1246599 w 1684821"/>
              <a:gd name="connsiteY67" fmla="*/ 920239 h 1685109"/>
              <a:gd name="connsiteX68" fmla="*/ 1303740 w 1684821"/>
              <a:gd name="connsiteY68" fmla="*/ 948810 h 1685109"/>
              <a:gd name="connsiteX69" fmla="*/ 1336277 w 1684821"/>
              <a:gd name="connsiteY69" fmla="*/ 882940 h 1685109"/>
              <a:gd name="connsiteX70" fmla="*/ 1388656 w 1684821"/>
              <a:gd name="connsiteY70" fmla="*/ 891669 h 1685109"/>
              <a:gd name="connsiteX71" fmla="*/ 1395798 w 1684821"/>
              <a:gd name="connsiteY71" fmla="*/ 836911 h 1685109"/>
              <a:gd name="connsiteX72" fmla="*/ 1320467 w 1684821"/>
              <a:gd name="connsiteY72" fmla="*/ 777763 h 1685109"/>
              <a:gd name="connsiteX73" fmla="*/ 805055 w 1684821"/>
              <a:gd name="connsiteY73" fmla="*/ 756063 h 1685109"/>
              <a:gd name="connsiteX74" fmla="*/ 775196 w 1684821"/>
              <a:gd name="connsiteY74" fmla="*/ 763899 h 1685109"/>
              <a:gd name="connsiteX75" fmla="*/ 777576 w 1684821"/>
              <a:gd name="connsiteY75" fmla="*/ 821039 h 1685109"/>
              <a:gd name="connsiteX76" fmla="*/ 741070 w 1684821"/>
              <a:gd name="connsiteY76" fmla="*/ 813897 h 1685109"/>
              <a:gd name="connsiteX77" fmla="*/ 699009 w 1684821"/>
              <a:gd name="connsiteY77" fmla="*/ 857545 h 1685109"/>
              <a:gd name="connsiteX78" fmla="*/ 764085 w 1684821"/>
              <a:gd name="connsiteY78" fmla="*/ 888496 h 1685109"/>
              <a:gd name="connsiteX79" fmla="*/ 787894 w 1684821"/>
              <a:gd name="connsiteY79" fmla="*/ 875798 h 1685109"/>
              <a:gd name="connsiteX80" fmla="*/ 814876 w 1684821"/>
              <a:gd name="connsiteY80" fmla="*/ 921827 h 1685109"/>
              <a:gd name="connsiteX81" fmla="*/ 860906 w 1684821"/>
              <a:gd name="connsiteY81" fmla="*/ 891670 h 1685109"/>
              <a:gd name="connsiteX82" fmla="*/ 866461 w 1684821"/>
              <a:gd name="connsiteY82" fmla="*/ 837705 h 1685109"/>
              <a:gd name="connsiteX83" fmla="*/ 833129 w 1684821"/>
              <a:gd name="connsiteY83" fmla="*/ 770248 h 1685109"/>
              <a:gd name="connsiteX84" fmla="*/ 805055 w 1684821"/>
              <a:gd name="connsiteY84" fmla="*/ 756063 h 1685109"/>
              <a:gd name="connsiteX85" fmla="*/ 298237 w 1684821"/>
              <a:gd name="connsiteY85" fmla="*/ 718664 h 1685109"/>
              <a:gd name="connsiteX86" fmla="*/ 255382 w 1684821"/>
              <a:gd name="connsiteY86" fmla="*/ 760725 h 1685109"/>
              <a:gd name="connsiteX87" fmla="*/ 297444 w 1684821"/>
              <a:gd name="connsiteY87" fmla="*/ 802786 h 1685109"/>
              <a:gd name="connsiteX88" fmla="*/ 341886 w 1684821"/>
              <a:gd name="connsiteY88" fmla="*/ 759138 h 1685109"/>
              <a:gd name="connsiteX89" fmla="*/ 298237 w 1684821"/>
              <a:gd name="connsiteY89" fmla="*/ 718664 h 1685109"/>
              <a:gd name="connsiteX90" fmla="*/ 929950 w 1684821"/>
              <a:gd name="connsiteY90" fmla="*/ 590893 h 1685109"/>
              <a:gd name="connsiteX91" fmla="*/ 912490 w 1684821"/>
              <a:gd name="connsiteY91" fmla="*/ 607559 h 1685109"/>
              <a:gd name="connsiteX92" fmla="*/ 929156 w 1684821"/>
              <a:gd name="connsiteY92" fmla="*/ 629779 h 1685109"/>
              <a:gd name="connsiteX93" fmla="*/ 949790 w 1684821"/>
              <a:gd name="connsiteY93" fmla="*/ 609939 h 1685109"/>
              <a:gd name="connsiteX94" fmla="*/ 929950 w 1684821"/>
              <a:gd name="connsiteY94" fmla="*/ 590893 h 1685109"/>
              <a:gd name="connsiteX95" fmla="*/ 1318818 w 1684821"/>
              <a:gd name="connsiteY95" fmla="*/ 482962 h 1685109"/>
              <a:gd name="connsiteX96" fmla="*/ 1302152 w 1684821"/>
              <a:gd name="connsiteY96" fmla="*/ 504390 h 1685109"/>
              <a:gd name="connsiteX97" fmla="*/ 1319612 w 1684821"/>
              <a:gd name="connsiteY97" fmla="*/ 521055 h 1685109"/>
              <a:gd name="connsiteX98" fmla="*/ 1340245 w 1684821"/>
              <a:gd name="connsiteY98" fmla="*/ 502009 h 1685109"/>
              <a:gd name="connsiteX99" fmla="*/ 1318818 w 1684821"/>
              <a:gd name="connsiteY99" fmla="*/ 482962 h 1685109"/>
              <a:gd name="connsiteX100" fmla="*/ 784719 w 1684821"/>
              <a:gd name="connsiteY100" fmla="*/ 478200 h 1685109"/>
              <a:gd name="connsiteX101" fmla="*/ 740277 w 1684821"/>
              <a:gd name="connsiteY101" fmla="*/ 518675 h 1685109"/>
              <a:gd name="connsiteX102" fmla="*/ 783926 w 1684821"/>
              <a:gd name="connsiteY102" fmla="*/ 560736 h 1685109"/>
              <a:gd name="connsiteX103" fmla="*/ 825194 w 1684821"/>
              <a:gd name="connsiteY103" fmla="*/ 517881 h 1685109"/>
              <a:gd name="connsiteX104" fmla="*/ 784719 w 1684821"/>
              <a:gd name="connsiteY104" fmla="*/ 478200 h 1685109"/>
              <a:gd name="connsiteX105" fmla="*/ 495052 w 1684821"/>
              <a:gd name="connsiteY105" fmla="*/ 368683 h 1685109"/>
              <a:gd name="connsiteX106" fmla="*/ 393470 w 1684821"/>
              <a:gd name="connsiteY106" fmla="*/ 440108 h 1685109"/>
              <a:gd name="connsiteX107" fmla="*/ 408549 w 1684821"/>
              <a:gd name="connsiteY107" fmla="*/ 488517 h 1685109"/>
              <a:gd name="connsiteX108" fmla="*/ 457753 w 1684821"/>
              <a:gd name="connsiteY108" fmla="*/ 471852 h 1685109"/>
              <a:gd name="connsiteX109" fmla="*/ 495846 w 1684821"/>
              <a:gd name="connsiteY109" fmla="*/ 540895 h 1685109"/>
              <a:gd name="connsiteX110" fmla="*/ 549017 w 1684821"/>
              <a:gd name="connsiteY110" fmla="*/ 507564 h 1685109"/>
              <a:gd name="connsiteX111" fmla="*/ 510924 w 1684821"/>
              <a:gd name="connsiteY111" fmla="*/ 445663 h 1685109"/>
              <a:gd name="connsiteX112" fmla="*/ 546637 w 1684821"/>
              <a:gd name="connsiteY112" fmla="*/ 403601 h 1685109"/>
              <a:gd name="connsiteX113" fmla="*/ 495052 w 1684821"/>
              <a:gd name="connsiteY113" fmla="*/ 368683 h 1685109"/>
              <a:gd name="connsiteX114" fmla="*/ 1105337 w 1684821"/>
              <a:gd name="connsiteY114" fmla="*/ 320272 h 1685109"/>
              <a:gd name="connsiteX115" fmla="*/ 1041848 w 1684821"/>
              <a:gd name="connsiteY115" fmla="*/ 350429 h 1685109"/>
              <a:gd name="connsiteX116" fmla="*/ 1072005 w 1684821"/>
              <a:gd name="connsiteY116" fmla="*/ 402808 h 1685109"/>
              <a:gd name="connsiteX117" fmla="*/ 1045023 w 1684821"/>
              <a:gd name="connsiteY117" fmla="*/ 465503 h 1685109"/>
              <a:gd name="connsiteX118" fmla="*/ 1102956 w 1684821"/>
              <a:gd name="connsiteY118" fmla="*/ 491692 h 1685109"/>
              <a:gd name="connsiteX119" fmla="*/ 1130732 w 1684821"/>
              <a:gd name="connsiteY119" fmla="*/ 421061 h 1685109"/>
              <a:gd name="connsiteX120" fmla="*/ 1183110 w 1684821"/>
              <a:gd name="connsiteY120" fmla="*/ 433759 h 1685109"/>
              <a:gd name="connsiteX121" fmla="*/ 1190253 w 1684821"/>
              <a:gd name="connsiteY121" fmla="*/ 376619 h 1685109"/>
              <a:gd name="connsiteX122" fmla="*/ 1105337 w 1684821"/>
              <a:gd name="connsiteY122" fmla="*/ 320272 h 1685109"/>
              <a:gd name="connsiteX123" fmla="*/ 914871 w 1684821"/>
              <a:gd name="connsiteY123" fmla="*/ 234563 h 1685109"/>
              <a:gd name="connsiteX124" fmla="*/ 898205 w 1684821"/>
              <a:gd name="connsiteY124" fmla="*/ 252815 h 1685109"/>
              <a:gd name="connsiteX125" fmla="*/ 917252 w 1684821"/>
              <a:gd name="connsiteY125" fmla="*/ 273449 h 1685109"/>
              <a:gd name="connsiteX126" fmla="*/ 937091 w 1684821"/>
              <a:gd name="connsiteY126" fmla="*/ 252022 h 1685109"/>
              <a:gd name="connsiteX127" fmla="*/ 914871 w 1684821"/>
              <a:gd name="connsiteY127" fmla="*/ 234563 h 1685109"/>
              <a:gd name="connsiteX128" fmla="*/ 788062 w 1684821"/>
              <a:gd name="connsiteY128" fmla="*/ 161047 h 1685109"/>
              <a:gd name="connsiteX129" fmla="*/ 1067578 w 1684821"/>
              <a:gd name="connsiteY129" fmla="*/ 198590 h 1685109"/>
              <a:gd name="connsiteX130" fmla="*/ 1423428 w 1684821"/>
              <a:gd name="connsiteY130" fmla="*/ 482326 h 1685109"/>
              <a:gd name="connsiteX131" fmla="*/ 1447691 w 1684821"/>
              <a:gd name="connsiteY131" fmla="*/ 507936 h 1685109"/>
              <a:gd name="connsiteX132" fmla="*/ 1457125 w 1684821"/>
              <a:gd name="connsiteY132" fmla="*/ 541634 h 1685109"/>
              <a:gd name="connsiteX133" fmla="*/ 1487454 w 1684821"/>
              <a:gd name="connsiteY133" fmla="*/ 1070691 h 1685109"/>
              <a:gd name="connsiteX134" fmla="*/ 728577 w 1684821"/>
              <a:gd name="connsiteY134" fmla="*/ 1514829 h 1685109"/>
              <a:gd name="connsiteX135" fmla="*/ 260850 w 1684821"/>
              <a:gd name="connsiteY135" fmla="*/ 1197396 h 1685109"/>
              <a:gd name="connsiteX136" fmla="*/ 237935 w 1684821"/>
              <a:gd name="connsiteY136" fmla="*/ 1177177 h 1685109"/>
              <a:gd name="connsiteX137" fmla="*/ 239957 w 1684821"/>
              <a:gd name="connsiteY137" fmla="*/ 1173133 h 1685109"/>
              <a:gd name="connsiteX138" fmla="*/ 227825 w 1684821"/>
              <a:gd name="connsiteY138" fmla="*/ 1138761 h 1685109"/>
              <a:gd name="connsiteX139" fmla="*/ 168517 w 1684821"/>
              <a:gd name="connsiteY139" fmla="*/ 739104 h 1685109"/>
              <a:gd name="connsiteX140" fmla="*/ 374749 w 1684821"/>
              <a:gd name="connsiteY140" fmla="*/ 348208 h 1685109"/>
              <a:gd name="connsiteX141" fmla="*/ 788062 w 1684821"/>
              <a:gd name="connsiteY141" fmla="*/ 161047 h 1685109"/>
              <a:gd name="connsiteX142" fmla="*/ 831480 w 1684821"/>
              <a:gd name="connsiteY142" fmla="*/ 99745 h 1685109"/>
              <a:gd name="connsiteX143" fmla="*/ 709032 w 1684821"/>
              <a:gd name="connsiteY143" fmla="*/ 110975 h 1685109"/>
              <a:gd name="connsiteX144" fmla="*/ 195476 w 1684821"/>
              <a:gd name="connsiteY144" fmla="*/ 1204135 h 1685109"/>
              <a:gd name="connsiteX145" fmla="*/ 213673 w 1684821"/>
              <a:gd name="connsiteY145" fmla="*/ 1236485 h 1685109"/>
              <a:gd name="connsiteX146" fmla="*/ 1054099 w 1684821"/>
              <a:gd name="connsiteY146" fmla="*/ 1554593 h 1685109"/>
              <a:gd name="connsiteX147" fmla="*/ 1496216 w 1684821"/>
              <a:gd name="connsiteY147" fmla="*/ 489739 h 1685109"/>
              <a:gd name="connsiteX148" fmla="*/ 831480 w 1684821"/>
              <a:gd name="connsiteY148" fmla="*/ 99745 h 1685109"/>
              <a:gd name="connsiteX149" fmla="*/ 897993 w 1684821"/>
              <a:gd name="connsiteY149" fmla="*/ 1551 h 1685109"/>
              <a:gd name="connsiteX150" fmla="*/ 1575069 w 1684821"/>
              <a:gd name="connsiteY150" fmla="*/ 423018 h 1685109"/>
              <a:gd name="connsiteX151" fmla="*/ 1584504 w 1684821"/>
              <a:gd name="connsiteY151" fmla="*/ 436497 h 1685109"/>
              <a:gd name="connsiteX152" fmla="*/ 1680881 w 1684821"/>
              <a:gd name="connsiteY152" fmla="*/ 752583 h 1685109"/>
              <a:gd name="connsiteX153" fmla="*/ 1342554 w 1684821"/>
              <a:gd name="connsiteY153" fmla="*/ 1518200 h 1685109"/>
              <a:gd name="connsiteX154" fmla="*/ 119993 w 1684821"/>
              <a:gd name="connsiteY154" fmla="*/ 1272879 h 1685109"/>
              <a:gd name="connsiteX155" fmla="*/ 101122 w 1684821"/>
              <a:gd name="connsiteY155" fmla="*/ 1245247 h 1685109"/>
              <a:gd name="connsiteX156" fmla="*/ 18899 w 1684821"/>
              <a:gd name="connsiteY156" fmla="*/ 1015427 h 1685109"/>
              <a:gd name="connsiteX157" fmla="*/ 616026 w 1684821"/>
              <a:gd name="connsiteY157" fmla="*/ 30774 h 1685109"/>
              <a:gd name="connsiteX158" fmla="*/ 897993 w 1684821"/>
              <a:gd name="connsiteY158" fmla="*/ 1551 h 1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684821" h="1685109">
                <a:moveTo>
                  <a:pt x="992645" y="1291648"/>
                </a:moveTo>
                <a:cubicBezTo>
                  <a:pt x="980741" y="1292442"/>
                  <a:pt x="973598" y="1300378"/>
                  <a:pt x="974392" y="1312282"/>
                </a:cubicBezTo>
                <a:cubicBezTo>
                  <a:pt x="975185" y="1322599"/>
                  <a:pt x="980741" y="1329741"/>
                  <a:pt x="991851" y="1329741"/>
                </a:cubicBezTo>
                <a:cubicBezTo>
                  <a:pt x="1004549" y="1330535"/>
                  <a:pt x="1010898" y="1322599"/>
                  <a:pt x="1012485" y="1310695"/>
                </a:cubicBezTo>
                <a:cubicBezTo>
                  <a:pt x="1010898" y="1299584"/>
                  <a:pt x="1004549" y="1290855"/>
                  <a:pt x="992645" y="1291648"/>
                </a:cubicBezTo>
                <a:close/>
                <a:moveTo>
                  <a:pt x="767260" y="1280538"/>
                </a:moveTo>
                <a:cubicBezTo>
                  <a:pt x="749007" y="1282919"/>
                  <a:pt x="732341" y="1288474"/>
                  <a:pt x="729960" y="1309108"/>
                </a:cubicBezTo>
                <a:cubicBezTo>
                  <a:pt x="727579" y="1329742"/>
                  <a:pt x="735515" y="1344821"/>
                  <a:pt x="761705" y="1349582"/>
                </a:cubicBezTo>
                <a:cubicBezTo>
                  <a:pt x="737897" y="1368629"/>
                  <a:pt x="699803" y="1366248"/>
                  <a:pt x="702978" y="1401166"/>
                </a:cubicBezTo>
                <a:cubicBezTo>
                  <a:pt x="704565" y="1424181"/>
                  <a:pt x="723612" y="1443228"/>
                  <a:pt x="746626" y="1447196"/>
                </a:cubicBezTo>
                <a:cubicBezTo>
                  <a:pt x="787893" y="1454338"/>
                  <a:pt x="782339" y="1410690"/>
                  <a:pt x="800591" y="1391643"/>
                </a:cubicBezTo>
                <a:cubicBezTo>
                  <a:pt x="808527" y="1415451"/>
                  <a:pt x="825987" y="1423387"/>
                  <a:pt x="847415" y="1417833"/>
                </a:cubicBezTo>
                <a:cubicBezTo>
                  <a:pt x="868842" y="1412277"/>
                  <a:pt x="871223" y="1390850"/>
                  <a:pt x="872016" y="1372597"/>
                </a:cubicBezTo>
                <a:cubicBezTo>
                  <a:pt x="871223" y="1321013"/>
                  <a:pt x="818051" y="1274189"/>
                  <a:pt x="767260" y="1280538"/>
                </a:cubicBezTo>
                <a:close/>
                <a:moveTo>
                  <a:pt x="1255329" y="1124990"/>
                </a:moveTo>
                <a:cubicBezTo>
                  <a:pt x="1218823" y="1125784"/>
                  <a:pt x="1188666" y="1141657"/>
                  <a:pt x="1169620" y="1172607"/>
                </a:cubicBezTo>
                <a:cubicBezTo>
                  <a:pt x="1156128" y="1194828"/>
                  <a:pt x="1148192" y="1221017"/>
                  <a:pt x="1168826" y="1241651"/>
                </a:cubicBezTo>
                <a:cubicBezTo>
                  <a:pt x="1189459" y="1263078"/>
                  <a:pt x="1209300" y="1244826"/>
                  <a:pt x="1226759" y="1232128"/>
                </a:cubicBezTo>
                <a:cubicBezTo>
                  <a:pt x="1233901" y="1256729"/>
                  <a:pt x="1222791" y="1291648"/>
                  <a:pt x="1259297" y="1297204"/>
                </a:cubicBezTo>
                <a:cubicBezTo>
                  <a:pt x="1283105" y="1301171"/>
                  <a:pt x="1305326" y="1286886"/>
                  <a:pt x="1314056" y="1265459"/>
                </a:cubicBezTo>
                <a:cubicBezTo>
                  <a:pt x="1329134" y="1233715"/>
                  <a:pt x="1296597" y="1224192"/>
                  <a:pt x="1277550" y="1204351"/>
                </a:cubicBezTo>
                <a:cubicBezTo>
                  <a:pt x="1298977" y="1193241"/>
                  <a:pt x="1318024" y="1180543"/>
                  <a:pt x="1310088" y="1155941"/>
                </a:cubicBezTo>
                <a:cubicBezTo>
                  <a:pt x="1302151" y="1131339"/>
                  <a:pt x="1278343" y="1124197"/>
                  <a:pt x="1255329" y="1124990"/>
                </a:cubicBezTo>
                <a:close/>
                <a:moveTo>
                  <a:pt x="653774" y="1102770"/>
                </a:moveTo>
                <a:cubicBezTo>
                  <a:pt x="641870" y="1101977"/>
                  <a:pt x="634728" y="1109913"/>
                  <a:pt x="634728" y="1122611"/>
                </a:cubicBezTo>
                <a:cubicBezTo>
                  <a:pt x="634728" y="1133721"/>
                  <a:pt x="641077" y="1140070"/>
                  <a:pt x="651393" y="1140863"/>
                </a:cubicBezTo>
                <a:cubicBezTo>
                  <a:pt x="663298" y="1141657"/>
                  <a:pt x="670440" y="1135309"/>
                  <a:pt x="673614" y="1124198"/>
                </a:cubicBezTo>
                <a:cubicBezTo>
                  <a:pt x="672027" y="1111500"/>
                  <a:pt x="664885" y="1103564"/>
                  <a:pt x="653774" y="1102770"/>
                </a:cubicBezTo>
                <a:close/>
                <a:moveTo>
                  <a:pt x="1446589" y="1065470"/>
                </a:moveTo>
                <a:cubicBezTo>
                  <a:pt x="1433891" y="1066264"/>
                  <a:pt x="1426748" y="1072613"/>
                  <a:pt x="1427542" y="1085311"/>
                </a:cubicBezTo>
                <a:cubicBezTo>
                  <a:pt x="1428335" y="1095627"/>
                  <a:pt x="1433891" y="1103563"/>
                  <a:pt x="1444207" y="1103563"/>
                </a:cubicBezTo>
                <a:cubicBezTo>
                  <a:pt x="1456112" y="1104357"/>
                  <a:pt x="1464841" y="1096421"/>
                  <a:pt x="1465635" y="1085311"/>
                </a:cubicBezTo>
                <a:cubicBezTo>
                  <a:pt x="1467223" y="1074200"/>
                  <a:pt x="1458492" y="1067057"/>
                  <a:pt x="1446589" y="1065470"/>
                </a:cubicBezTo>
                <a:close/>
                <a:moveTo>
                  <a:pt x="988677" y="1057535"/>
                </a:moveTo>
                <a:cubicBezTo>
                  <a:pt x="959314" y="1059122"/>
                  <a:pt x="942648" y="1075788"/>
                  <a:pt x="943442" y="1105945"/>
                </a:cubicBezTo>
                <a:cubicBezTo>
                  <a:pt x="944235" y="1136896"/>
                  <a:pt x="963281" y="1148800"/>
                  <a:pt x="991852" y="1151974"/>
                </a:cubicBezTo>
                <a:cubicBezTo>
                  <a:pt x="1020422" y="1148006"/>
                  <a:pt x="1038675" y="1131340"/>
                  <a:pt x="1037881" y="1102770"/>
                </a:cubicBezTo>
                <a:cubicBezTo>
                  <a:pt x="1036294" y="1073407"/>
                  <a:pt x="1018040" y="1055948"/>
                  <a:pt x="988677" y="1057535"/>
                </a:cubicBezTo>
                <a:close/>
                <a:moveTo>
                  <a:pt x="377499" y="951290"/>
                </a:moveTo>
                <a:cubicBezTo>
                  <a:pt x="355377" y="951588"/>
                  <a:pt x="333553" y="958730"/>
                  <a:pt x="318077" y="972618"/>
                </a:cubicBezTo>
                <a:cubicBezTo>
                  <a:pt x="302999" y="986109"/>
                  <a:pt x="287920" y="1001981"/>
                  <a:pt x="298238" y="1023409"/>
                </a:cubicBezTo>
                <a:cubicBezTo>
                  <a:pt x="307761" y="1044043"/>
                  <a:pt x="326808" y="1048011"/>
                  <a:pt x="350616" y="1038488"/>
                </a:cubicBezTo>
                <a:cubicBezTo>
                  <a:pt x="345854" y="1067058"/>
                  <a:pt x="315697" y="1090072"/>
                  <a:pt x="345060" y="1113880"/>
                </a:cubicBezTo>
                <a:cubicBezTo>
                  <a:pt x="363314" y="1128958"/>
                  <a:pt x="388709" y="1129752"/>
                  <a:pt x="407756" y="1116261"/>
                </a:cubicBezTo>
                <a:cubicBezTo>
                  <a:pt x="439500" y="1094040"/>
                  <a:pt x="409343" y="1067058"/>
                  <a:pt x="407756" y="1040868"/>
                </a:cubicBezTo>
                <a:cubicBezTo>
                  <a:pt x="429977" y="1045630"/>
                  <a:pt x="452198" y="1048804"/>
                  <a:pt x="460927" y="1023409"/>
                </a:cubicBezTo>
                <a:cubicBezTo>
                  <a:pt x="470451" y="1001981"/>
                  <a:pt x="456166" y="984522"/>
                  <a:pt x="438706" y="971031"/>
                </a:cubicBezTo>
                <a:cubicBezTo>
                  <a:pt x="422040" y="957539"/>
                  <a:pt x="399621" y="950992"/>
                  <a:pt x="377499" y="951290"/>
                </a:cubicBezTo>
                <a:close/>
                <a:moveTo>
                  <a:pt x="1059309" y="893257"/>
                </a:moveTo>
                <a:cubicBezTo>
                  <a:pt x="1046610" y="892464"/>
                  <a:pt x="1040261" y="900400"/>
                  <a:pt x="1039468" y="912304"/>
                </a:cubicBezTo>
                <a:cubicBezTo>
                  <a:pt x="1039468" y="924209"/>
                  <a:pt x="1045817" y="931351"/>
                  <a:pt x="1058515" y="932938"/>
                </a:cubicBezTo>
                <a:cubicBezTo>
                  <a:pt x="1069625" y="931351"/>
                  <a:pt x="1077561" y="924209"/>
                  <a:pt x="1078354" y="913098"/>
                </a:cubicBezTo>
                <a:cubicBezTo>
                  <a:pt x="1078354" y="901987"/>
                  <a:pt x="1071212" y="893257"/>
                  <a:pt x="1059309" y="893257"/>
                </a:cubicBezTo>
                <a:close/>
                <a:moveTo>
                  <a:pt x="197449" y="838499"/>
                </a:moveTo>
                <a:cubicBezTo>
                  <a:pt x="186339" y="840086"/>
                  <a:pt x="179196" y="848022"/>
                  <a:pt x="180783" y="860720"/>
                </a:cubicBezTo>
                <a:cubicBezTo>
                  <a:pt x="182370" y="871036"/>
                  <a:pt x="188719" y="877385"/>
                  <a:pt x="199036" y="877385"/>
                </a:cubicBezTo>
                <a:cubicBezTo>
                  <a:pt x="211734" y="877385"/>
                  <a:pt x="217289" y="869449"/>
                  <a:pt x="218083" y="857545"/>
                </a:cubicBezTo>
                <a:cubicBezTo>
                  <a:pt x="215702" y="845641"/>
                  <a:pt x="210147" y="836911"/>
                  <a:pt x="197449" y="838499"/>
                </a:cubicBezTo>
                <a:close/>
                <a:moveTo>
                  <a:pt x="511717" y="825801"/>
                </a:moveTo>
                <a:cubicBezTo>
                  <a:pt x="502195" y="825801"/>
                  <a:pt x="494258" y="831356"/>
                  <a:pt x="493464" y="842466"/>
                </a:cubicBezTo>
                <a:cubicBezTo>
                  <a:pt x="491877" y="855164"/>
                  <a:pt x="499020" y="861513"/>
                  <a:pt x="512511" y="864687"/>
                </a:cubicBezTo>
                <a:cubicBezTo>
                  <a:pt x="522035" y="863100"/>
                  <a:pt x="531558" y="858338"/>
                  <a:pt x="531558" y="845641"/>
                </a:cubicBezTo>
                <a:cubicBezTo>
                  <a:pt x="531558" y="832943"/>
                  <a:pt x="523622" y="826594"/>
                  <a:pt x="511717" y="825801"/>
                </a:cubicBezTo>
                <a:close/>
                <a:moveTo>
                  <a:pt x="1320467" y="777763"/>
                </a:moveTo>
                <a:cubicBezTo>
                  <a:pt x="1309642" y="775803"/>
                  <a:pt x="1298779" y="775803"/>
                  <a:pt x="1288661" y="778184"/>
                </a:cubicBezTo>
                <a:cubicBezTo>
                  <a:pt x="1267234" y="782946"/>
                  <a:pt x="1245806" y="790882"/>
                  <a:pt x="1243425" y="816277"/>
                </a:cubicBezTo>
                <a:cubicBezTo>
                  <a:pt x="1241044" y="840879"/>
                  <a:pt x="1260885" y="851196"/>
                  <a:pt x="1281519" y="856751"/>
                </a:cubicBezTo>
                <a:cubicBezTo>
                  <a:pt x="1266440" y="877385"/>
                  <a:pt x="1229934" y="886115"/>
                  <a:pt x="1246599" y="920239"/>
                </a:cubicBezTo>
                <a:cubicBezTo>
                  <a:pt x="1256916" y="941667"/>
                  <a:pt x="1279137" y="952777"/>
                  <a:pt x="1303740" y="948810"/>
                </a:cubicBezTo>
                <a:cubicBezTo>
                  <a:pt x="1337865" y="942460"/>
                  <a:pt x="1325167" y="908336"/>
                  <a:pt x="1336277" y="882940"/>
                </a:cubicBezTo>
                <a:cubicBezTo>
                  <a:pt x="1352150" y="898812"/>
                  <a:pt x="1370403" y="906748"/>
                  <a:pt x="1388656" y="891669"/>
                </a:cubicBezTo>
                <a:cubicBezTo>
                  <a:pt x="1406909" y="876591"/>
                  <a:pt x="1402147" y="855164"/>
                  <a:pt x="1395798" y="836911"/>
                </a:cubicBezTo>
                <a:cubicBezTo>
                  <a:pt x="1385084" y="807151"/>
                  <a:pt x="1352943" y="783640"/>
                  <a:pt x="1320467" y="777763"/>
                </a:cubicBezTo>
                <a:close/>
                <a:moveTo>
                  <a:pt x="805055" y="756063"/>
                </a:moveTo>
                <a:cubicBezTo>
                  <a:pt x="795234" y="754178"/>
                  <a:pt x="785116" y="755963"/>
                  <a:pt x="775196" y="763899"/>
                </a:cubicBezTo>
                <a:cubicBezTo>
                  <a:pt x="756943" y="778978"/>
                  <a:pt x="759324" y="799612"/>
                  <a:pt x="777576" y="821039"/>
                </a:cubicBezTo>
                <a:cubicBezTo>
                  <a:pt x="760911" y="817864"/>
                  <a:pt x="751388" y="814690"/>
                  <a:pt x="741070" y="813897"/>
                </a:cubicBezTo>
                <a:cubicBezTo>
                  <a:pt x="706946" y="810722"/>
                  <a:pt x="695041" y="824213"/>
                  <a:pt x="699009" y="857545"/>
                </a:cubicBezTo>
                <a:cubicBezTo>
                  <a:pt x="703771" y="900399"/>
                  <a:pt x="727579" y="911510"/>
                  <a:pt x="764085" y="888496"/>
                </a:cubicBezTo>
                <a:cubicBezTo>
                  <a:pt x="772021" y="883734"/>
                  <a:pt x="777576" y="875798"/>
                  <a:pt x="787894" y="875798"/>
                </a:cubicBezTo>
                <a:cubicBezTo>
                  <a:pt x="783925" y="898812"/>
                  <a:pt x="793449" y="916272"/>
                  <a:pt x="814876" y="921827"/>
                </a:cubicBezTo>
                <a:cubicBezTo>
                  <a:pt x="837097" y="927382"/>
                  <a:pt x="849795" y="909130"/>
                  <a:pt x="860906" y="891670"/>
                </a:cubicBezTo>
                <a:cubicBezTo>
                  <a:pt x="872016" y="875004"/>
                  <a:pt x="865667" y="855958"/>
                  <a:pt x="866461" y="837705"/>
                </a:cubicBezTo>
                <a:cubicBezTo>
                  <a:pt x="870429" y="808341"/>
                  <a:pt x="854557" y="786914"/>
                  <a:pt x="833129" y="770248"/>
                </a:cubicBezTo>
                <a:cubicBezTo>
                  <a:pt x="824399" y="763503"/>
                  <a:pt x="814876" y="757947"/>
                  <a:pt x="805055" y="756063"/>
                </a:cubicBezTo>
                <a:close/>
                <a:moveTo>
                  <a:pt x="298237" y="718664"/>
                </a:moveTo>
                <a:cubicBezTo>
                  <a:pt x="272048" y="718664"/>
                  <a:pt x="256176" y="734536"/>
                  <a:pt x="255382" y="760725"/>
                </a:cubicBezTo>
                <a:cubicBezTo>
                  <a:pt x="255382" y="786914"/>
                  <a:pt x="272841" y="802786"/>
                  <a:pt x="297444" y="802786"/>
                </a:cubicBezTo>
                <a:cubicBezTo>
                  <a:pt x="322839" y="803580"/>
                  <a:pt x="337917" y="786914"/>
                  <a:pt x="341886" y="759138"/>
                </a:cubicBezTo>
                <a:cubicBezTo>
                  <a:pt x="336330" y="736917"/>
                  <a:pt x="325220" y="718664"/>
                  <a:pt x="298237" y="718664"/>
                </a:cubicBezTo>
                <a:close/>
                <a:moveTo>
                  <a:pt x="929950" y="590893"/>
                </a:moveTo>
                <a:cubicBezTo>
                  <a:pt x="919633" y="590893"/>
                  <a:pt x="913284" y="597242"/>
                  <a:pt x="912490" y="607559"/>
                </a:cubicBezTo>
                <a:cubicBezTo>
                  <a:pt x="911697" y="619463"/>
                  <a:pt x="917252" y="626605"/>
                  <a:pt x="929156" y="629779"/>
                </a:cubicBezTo>
                <a:cubicBezTo>
                  <a:pt x="941060" y="627399"/>
                  <a:pt x="948996" y="621050"/>
                  <a:pt x="949790" y="609939"/>
                </a:cubicBezTo>
                <a:cubicBezTo>
                  <a:pt x="950583" y="598035"/>
                  <a:pt x="942647" y="590893"/>
                  <a:pt x="929950" y="590893"/>
                </a:cubicBezTo>
                <a:close/>
                <a:moveTo>
                  <a:pt x="1318818" y="482962"/>
                </a:moveTo>
                <a:cubicBezTo>
                  <a:pt x="1306914" y="483756"/>
                  <a:pt x="1301359" y="493279"/>
                  <a:pt x="1302152" y="504390"/>
                </a:cubicBezTo>
                <a:cubicBezTo>
                  <a:pt x="1302152" y="515500"/>
                  <a:pt x="1308501" y="521055"/>
                  <a:pt x="1319612" y="521055"/>
                </a:cubicBezTo>
                <a:cubicBezTo>
                  <a:pt x="1331516" y="521055"/>
                  <a:pt x="1338658" y="513913"/>
                  <a:pt x="1340245" y="502009"/>
                </a:cubicBezTo>
                <a:cubicBezTo>
                  <a:pt x="1337071" y="490898"/>
                  <a:pt x="1330722" y="482169"/>
                  <a:pt x="1318818" y="482962"/>
                </a:cubicBezTo>
                <a:close/>
                <a:moveTo>
                  <a:pt x="784719" y="478200"/>
                </a:moveTo>
                <a:cubicBezTo>
                  <a:pt x="757736" y="477407"/>
                  <a:pt x="741071" y="493279"/>
                  <a:pt x="740277" y="518675"/>
                </a:cubicBezTo>
                <a:cubicBezTo>
                  <a:pt x="741071" y="544071"/>
                  <a:pt x="756943" y="559943"/>
                  <a:pt x="783926" y="560736"/>
                </a:cubicBezTo>
                <a:cubicBezTo>
                  <a:pt x="810115" y="558356"/>
                  <a:pt x="825987" y="544071"/>
                  <a:pt x="825194" y="517881"/>
                </a:cubicBezTo>
                <a:cubicBezTo>
                  <a:pt x="824400" y="494073"/>
                  <a:pt x="810115" y="478994"/>
                  <a:pt x="784719" y="478200"/>
                </a:cubicBezTo>
                <a:close/>
                <a:moveTo>
                  <a:pt x="495052" y="368683"/>
                </a:moveTo>
                <a:cubicBezTo>
                  <a:pt x="449816" y="365509"/>
                  <a:pt x="405374" y="397253"/>
                  <a:pt x="393470" y="440108"/>
                </a:cubicBezTo>
                <a:cubicBezTo>
                  <a:pt x="387915" y="459947"/>
                  <a:pt x="390295" y="478201"/>
                  <a:pt x="408549" y="488517"/>
                </a:cubicBezTo>
                <a:cubicBezTo>
                  <a:pt x="429183" y="501215"/>
                  <a:pt x="445848" y="492486"/>
                  <a:pt x="457753" y="471852"/>
                </a:cubicBezTo>
                <a:cubicBezTo>
                  <a:pt x="470450" y="498041"/>
                  <a:pt x="457753" y="536134"/>
                  <a:pt x="495846" y="540895"/>
                </a:cubicBezTo>
                <a:cubicBezTo>
                  <a:pt x="518067" y="543277"/>
                  <a:pt x="540288" y="529785"/>
                  <a:pt x="549017" y="507564"/>
                </a:cubicBezTo>
                <a:cubicBezTo>
                  <a:pt x="564096" y="472645"/>
                  <a:pt x="526003" y="466296"/>
                  <a:pt x="510924" y="445663"/>
                </a:cubicBezTo>
                <a:cubicBezTo>
                  <a:pt x="532352" y="439314"/>
                  <a:pt x="552191" y="428203"/>
                  <a:pt x="546637" y="403601"/>
                </a:cubicBezTo>
                <a:cubicBezTo>
                  <a:pt x="541081" y="378206"/>
                  <a:pt x="518860" y="370270"/>
                  <a:pt x="495052" y="368683"/>
                </a:cubicBezTo>
                <a:close/>
                <a:moveTo>
                  <a:pt x="1105337" y="320272"/>
                </a:moveTo>
                <a:cubicBezTo>
                  <a:pt x="1078354" y="318685"/>
                  <a:pt x="1052959" y="324241"/>
                  <a:pt x="1041848" y="350429"/>
                </a:cubicBezTo>
                <a:cubicBezTo>
                  <a:pt x="1029150" y="378206"/>
                  <a:pt x="1056133" y="388523"/>
                  <a:pt x="1072005" y="402808"/>
                </a:cubicBezTo>
                <a:cubicBezTo>
                  <a:pt x="1060101" y="423442"/>
                  <a:pt x="1025183" y="434552"/>
                  <a:pt x="1045023" y="465503"/>
                </a:cubicBezTo>
                <a:cubicBezTo>
                  <a:pt x="1057720" y="485343"/>
                  <a:pt x="1079148" y="498041"/>
                  <a:pt x="1102956" y="491692"/>
                </a:cubicBezTo>
                <a:cubicBezTo>
                  <a:pt x="1134701" y="482169"/>
                  <a:pt x="1125971" y="451218"/>
                  <a:pt x="1130732" y="421061"/>
                </a:cubicBezTo>
                <a:cubicBezTo>
                  <a:pt x="1145811" y="442488"/>
                  <a:pt x="1164858" y="448044"/>
                  <a:pt x="1183110" y="433759"/>
                </a:cubicBezTo>
                <a:cubicBezTo>
                  <a:pt x="1204538" y="418680"/>
                  <a:pt x="1199777" y="395666"/>
                  <a:pt x="1190253" y="376619"/>
                </a:cubicBezTo>
                <a:cubicBezTo>
                  <a:pt x="1172794" y="342493"/>
                  <a:pt x="1145017" y="322653"/>
                  <a:pt x="1105337" y="320272"/>
                </a:cubicBezTo>
                <a:close/>
                <a:moveTo>
                  <a:pt x="914871" y="234563"/>
                </a:moveTo>
                <a:cubicBezTo>
                  <a:pt x="904554" y="235356"/>
                  <a:pt x="898205" y="242499"/>
                  <a:pt x="898205" y="252815"/>
                </a:cubicBezTo>
                <a:cubicBezTo>
                  <a:pt x="898205" y="264720"/>
                  <a:pt x="905347" y="273449"/>
                  <a:pt x="917252" y="273449"/>
                </a:cubicBezTo>
                <a:cubicBezTo>
                  <a:pt x="929155" y="272656"/>
                  <a:pt x="936298" y="264720"/>
                  <a:pt x="937091" y="252022"/>
                </a:cubicBezTo>
                <a:cubicBezTo>
                  <a:pt x="933918" y="240912"/>
                  <a:pt x="927569" y="233769"/>
                  <a:pt x="914871" y="234563"/>
                </a:cubicBezTo>
                <a:close/>
                <a:moveTo>
                  <a:pt x="788062" y="161047"/>
                </a:moveTo>
                <a:cubicBezTo>
                  <a:pt x="877490" y="155245"/>
                  <a:pt x="970781" y="168009"/>
                  <a:pt x="1067578" y="198590"/>
                </a:cubicBezTo>
                <a:cubicBezTo>
                  <a:pt x="1221240" y="247115"/>
                  <a:pt x="1336487" y="348208"/>
                  <a:pt x="1423428" y="482326"/>
                </a:cubicBezTo>
                <a:cubicBezTo>
                  <a:pt x="1429494" y="492435"/>
                  <a:pt x="1435559" y="503219"/>
                  <a:pt x="1447691" y="507936"/>
                </a:cubicBezTo>
                <a:cubicBezTo>
                  <a:pt x="1442299" y="520067"/>
                  <a:pt x="1451060" y="530851"/>
                  <a:pt x="1457125" y="541634"/>
                </a:cubicBezTo>
                <a:cubicBezTo>
                  <a:pt x="1539349" y="713494"/>
                  <a:pt x="1550132" y="889396"/>
                  <a:pt x="1487454" y="1070691"/>
                </a:cubicBezTo>
                <a:cubicBezTo>
                  <a:pt x="1380295" y="1380712"/>
                  <a:pt x="1052077" y="1574138"/>
                  <a:pt x="728577" y="1514829"/>
                </a:cubicBezTo>
                <a:cubicBezTo>
                  <a:pt x="525715" y="1477762"/>
                  <a:pt x="370705" y="1370602"/>
                  <a:pt x="260850" y="1197396"/>
                </a:cubicBezTo>
                <a:cubicBezTo>
                  <a:pt x="255458" y="1188634"/>
                  <a:pt x="252089" y="1175829"/>
                  <a:pt x="237935" y="1177177"/>
                </a:cubicBezTo>
                <a:cubicBezTo>
                  <a:pt x="238609" y="1175829"/>
                  <a:pt x="239283" y="1174481"/>
                  <a:pt x="239957" y="1173133"/>
                </a:cubicBezTo>
                <a:cubicBezTo>
                  <a:pt x="239957" y="1160327"/>
                  <a:pt x="232543" y="1150218"/>
                  <a:pt x="227825" y="1138761"/>
                </a:cubicBezTo>
                <a:cubicBezTo>
                  <a:pt x="171214" y="1010709"/>
                  <a:pt x="145603" y="878613"/>
                  <a:pt x="168517" y="739104"/>
                </a:cubicBezTo>
                <a:cubicBezTo>
                  <a:pt x="193454" y="585442"/>
                  <a:pt x="260176" y="454019"/>
                  <a:pt x="374749" y="348208"/>
                </a:cubicBezTo>
                <a:cubicBezTo>
                  <a:pt x="500695" y="231951"/>
                  <a:pt x="639014" y="170715"/>
                  <a:pt x="788062" y="161047"/>
                </a:cubicBezTo>
                <a:close/>
                <a:moveTo>
                  <a:pt x="831480" y="99745"/>
                </a:moveTo>
                <a:cubicBezTo>
                  <a:pt x="791066" y="100149"/>
                  <a:pt x="750144" y="103814"/>
                  <a:pt x="709032" y="110975"/>
                </a:cubicBezTo>
                <a:cubicBezTo>
                  <a:pt x="214347" y="197241"/>
                  <a:pt x="-57259" y="770106"/>
                  <a:pt x="195476" y="1204135"/>
                </a:cubicBezTo>
                <a:cubicBezTo>
                  <a:pt x="201541" y="1214918"/>
                  <a:pt x="206933" y="1226376"/>
                  <a:pt x="213673" y="1236485"/>
                </a:cubicBezTo>
                <a:cubicBezTo>
                  <a:pt x="391598" y="1519548"/>
                  <a:pt x="725207" y="1645578"/>
                  <a:pt x="1054099" y="1554593"/>
                </a:cubicBezTo>
                <a:cubicBezTo>
                  <a:pt x="1500933" y="1430585"/>
                  <a:pt x="1725362" y="890745"/>
                  <a:pt x="1496216" y="489739"/>
                </a:cubicBezTo>
                <a:cubicBezTo>
                  <a:pt x="1372376" y="253854"/>
                  <a:pt x="1114376" y="96917"/>
                  <a:pt x="831480" y="99745"/>
                </a:cubicBezTo>
                <a:close/>
                <a:moveTo>
                  <a:pt x="897993" y="1551"/>
                </a:moveTo>
                <a:cubicBezTo>
                  <a:pt x="1174485" y="18263"/>
                  <a:pt x="1425956" y="169272"/>
                  <a:pt x="1575069" y="423018"/>
                </a:cubicBezTo>
                <a:cubicBezTo>
                  <a:pt x="1577765" y="427735"/>
                  <a:pt x="1581135" y="431779"/>
                  <a:pt x="1584504" y="436497"/>
                </a:cubicBezTo>
                <a:cubicBezTo>
                  <a:pt x="1634378" y="536916"/>
                  <a:pt x="1671445" y="640706"/>
                  <a:pt x="1680881" y="752583"/>
                </a:cubicBezTo>
                <a:cubicBezTo>
                  <a:pt x="1707839" y="1070018"/>
                  <a:pt x="1596636" y="1329491"/>
                  <a:pt x="1342554" y="1518200"/>
                </a:cubicBezTo>
                <a:cubicBezTo>
                  <a:pt x="940200" y="1817437"/>
                  <a:pt x="379466" y="1701516"/>
                  <a:pt x="119993" y="1272879"/>
                </a:cubicBezTo>
                <a:cubicBezTo>
                  <a:pt x="114601" y="1263443"/>
                  <a:pt x="107187" y="1254682"/>
                  <a:pt x="101122" y="1245247"/>
                </a:cubicBezTo>
                <a:cubicBezTo>
                  <a:pt x="67424" y="1171111"/>
                  <a:pt x="36422" y="1095628"/>
                  <a:pt x="18899" y="1015427"/>
                </a:cubicBezTo>
                <a:cubicBezTo>
                  <a:pt x="-75455" y="588137"/>
                  <a:pt x="192780" y="144672"/>
                  <a:pt x="616026" y="30774"/>
                </a:cubicBezTo>
                <a:cubicBezTo>
                  <a:pt x="710886" y="5332"/>
                  <a:pt x="805830" y="-4019"/>
                  <a:pt x="897993" y="1551"/>
                </a:cubicBezTo>
                <a:close/>
              </a:path>
            </a:pathLst>
          </a:custGeom>
          <a:solidFill>
            <a:schemeClr val="bg1"/>
          </a:solidFill>
          <a:ln w="9525" cap="flat">
            <a:noFill/>
            <a:prstDash val="solid"/>
            <a:miter/>
          </a:ln>
        </p:spPr>
        <p:txBody>
          <a:bodyPr rtlCol="0" anchor="ctr"/>
          <a:lstStyle/>
          <a:p>
            <a:pPr algn="r" rtl="1"/>
            <a:endParaRPr lang="en-US">
              <a:cs typeface="B Nazanin" pitchFamily="2" charset="-78"/>
            </a:endParaRPr>
          </a:p>
        </p:txBody>
      </p:sp>
      <p:grpSp>
        <p:nvGrpSpPr>
          <p:cNvPr id="55" name="Graphic 3">
            <a:extLst>
              <a:ext uri="{FF2B5EF4-FFF2-40B4-BE49-F238E27FC236}">
                <a16:creationId xmlns:a16="http://schemas.microsoft.com/office/drawing/2014/main" id="{A91B010E-5888-4717-99CB-0083590F04C7}"/>
              </a:ext>
            </a:extLst>
          </p:cNvPr>
          <p:cNvGrpSpPr/>
          <p:nvPr/>
        </p:nvGrpSpPr>
        <p:grpSpPr>
          <a:xfrm flipH="1">
            <a:off x="2478539" y="4325815"/>
            <a:ext cx="930812" cy="1074130"/>
            <a:chOff x="5653615" y="-84"/>
            <a:chExt cx="2013942" cy="2324030"/>
          </a:xfrm>
          <a:solidFill>
            <a:schemeClr val="bg1"/>
          </a:solidFill>
        </p:grpSpPr>
        <p:sp>
          <p:nvSpPr>
            <p:cNvPr id="56" name="Freeform: Shape 55">
              <a:extLst>
                <a:ext uri="{FF2B5EF4-FFF2-40B4-BE49-F238E27FC236}">
                  <a16:creationId xmlns:a16="http://schemas.microsoft.com/office/drawing/2014/main" id="{5308E7F4-281A-4578-970C-D88A2B89A1C8}"/>
                </a:ext>
              </a:extLst>
            </p:cNvPr>
            <p:cNvSpPr/>
            <p:nvPr/>
          </p:nvSpPr>
          <p:spPr>
            <a:xfrm>
              <a:off x="6199103" y="-84"/>
              <a:ext cx="1468455" cy="1524084"/>
            </a:xfrm>
            <a:custGeom>
              <a:avLst/>
              <a:gdLst>
                <a:gd name="connsiteX0" fmla="*/ 1443037 w 1468455"/>
                <a:gd name="connsiteY0" fmla="*/ 158200 h 1524084"/>
                <a:gd name="connsiteX1" fmla="*/ 1276350 w 1468455"/>
                <a:gd name="connsiteY1" fmla="*/ 17230 h 1524084"/>
                <a:gd name="connsiteX2" fmla="*/ 1166812 w 1468455"/>
                <a:gd name="connsiteY2" fmla="*/ 51520 h 1524084"/>
                <a:gd name="connsiteX3" fmla="*/ 633412 w 1468455"/>
                <a:gd name="connsiteY3" fmla="*/ 810662 h 1524084"/>
                <a:gd name="connsiteX4" fmla="*/ 564833 w 1468455"/>
                <a:gd name="connsiteY4" fmla="*/ 821140 h 1524084"/>
                <a:gd name="connsiteX5" fmla="*/ 0 w 1468455"/>
                <a:gd name="connsiteY5" fmla="*/ 842095 h 1524084"/>
                <a:gd name="connsiteX6" fmla="*/ 680085 w 1468455"/>
                <a:gd name="connsiteY6" fmla="*/ 1034500 h 1524084"/>
                <a:gd name="connsiteX7" fmla="*/ 921067 w 1468455"/>
                <a:gd name="connsiteY7" fmla="*/ 1524085 h 1524084"/>
                <a:gd name="connsiteX8" fmla="*/ 935355 w 1468455"/>
                <a:gd name="connsiteY8" fmla="*/ 1473602 h 1524084"/>
                <a:gd name="connsiteX9" fmla="*/ 782955 w 1468455"/>
                <a:gd name="connsiteY9" fmla="*/ 979255 h 1524084"/>
                <a:gd name="connsiteX10" fmla="*/ 774383 w 1468455"/>
                <a:gd name="connsiteY10" fmla="*/ 919247 h 1524084"/>
                <a:gd name="connsiteX11" fmla="*/ 1426845 w 1468455"/>
                <a:gd name="connsiteY11" fmla="*/ 270595 h 1524084"/>
                <a:gd name="connsiteX12" fmla="*/ 1443037 w 1468455"/>
                <a:gd name="connsiteY12" fmla="*/ 158200 h 15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455" h="1524084">
                  <a:moveTo>
                    <a:pt x="1443037" y="158200"/>
                  </a:moveTo>
                  <a:cubicBezTo>
                    <a:pt x="1392555" y="105812"/>
                    <a:pt x="1336358" y="58187"/>
                    <a:pt x="1276350" y="17230"/>
                  </a:cubicBezTo>
                  <a:cubicBezTo>
                    <a:pt x="1227773" y="-15155"/>
                    <a:pt x="1187767" y="-868"/>
                    <a:pt x="1166812" y="51520"/>
                  </a:cubicBezTo>
                  <a:cubicBezTo>
                    <a:pt x="1049655" y="346795"/>
                    <a:pt x="865822" y="596350"/>
                    <a:pt x="633412" y="810662"/>
                  </a:cubicBezTo>
                  <a:cubicBezTo>
                    <a:pt x="609600" y="832570"/>
                    <a:pt x="594360" y="834475"/>
                    <a:pt x="564833" y="821140"/>
                  </a:cubicBezTo>
                  <a:cubicBezTo>
                    <a:pt x="373380" y="736367"/>
                    <a:pt x="184785" y="744940"/>
                    <a:pt x="0" y="842095"/>
                  </a:cubicBezTo>
                  <a:cubicBezTo>
                    <a:pt x="257175" y="800185"/>
                    <a:pt x="485775" y="855430"/>
                    <a:pt x="680085" y="1034500"/>
                  </a:cubicBezTo>
                  <a:cubicBezTo>
                    <a:pt x="824865" y="1164992"/>
                    <a:pt x="899160" y="1330727"/>
                    <a:pt x="921067" y="1524085"/>
                  </a:cubicBezTo>
                  <a:cubicBezTo>
                    <a:pt x="936308" y="1508845"/>
                    <a:pt x="933450" y="1489795"/>
                    <a:pt x="935355" y="1473602"/>
                  </a:cubicBezTo>
                  <a:cubicBezTo>
                    <a:pt x="953453" y="1287865"/>
                    <a:pt x="901065" y="1123082"/>
                    <a:pt x="782955" y="979255"/>
                  </a:cubicBezTo>
                  <a:cubicBezTo>
                    <a:pt x="752475" y="963062"/>
                    <a:pt x="758190" y="944012"/>
                    <a:pt x="774383" y="919247"/>
                  </a:cubicBezTo>
                  <a:cubicBezTo>
                    <a:pt x="945833" y="656357"/>
                    <a:pt x="1161098" y="438235"/>
                    <a:pt x="1426845" y="270595"/>
                  </a:cubicBezTo>
                  <a:cubicBezTo>
                    <a:pt x="1474470" y="240115"/>
                    <a:pt x="1483042" y="199157"/>
                    <a:pt x="1443037" y="158200"/>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57" name="Freeform: Shape 56">
              <a:extLst>
                <a:ext uri="{FF2B5EF4-FFF2-40B4-BE49-F238E27FC236}">
                  <a16:creationId xmlns:a16="http://schemas.microsoft.com/office/drawing/2014/main" id="{79F5B348-C76E-48CD-A2AB-D28213AD1AE3}"/>
                </a:ext>
              </a:extLst>
            </p:cNvPr>
            <p:cNvSpPr/>
            <p:nvPr/>
          </p:nvSpPr>
          <p:spPr>
            <a:xfrm>
              <a:off x="5653615" y="928303"/>
              <a:ext cx="1396834" cy="1395642"/>
            </a:xfrm>
            <a:custGeom>
              <a:avLst/>
              <a:gdLst>
                <a:gd name="connsiteX0" fmla="*/ 1136990 w 1396834"/>
                <a:gd name="connsiteY0" fmla="*/ 153737 h 1395642"/>
                <a:gd name="connsiteX1" fmla="*/ 1086508 w 1396834"/>
                <a:gd name="connsiteY1" fmla="*/ 118494 h 1395642"/>
                <a:gd name="connsiteX2" fmla="*/ 131150 w 1396834"/>
                <a:gd name="connsiteY2" fmla="*/ 289944 h 1395642"/>
                <a:gd name="connsiteX3" fmla="*/ 2563 w 1396834"/>
                <a:gd name="connsiteY3" fmla="*/ 775719 h 1395642"/>
                <a:gd name="connsiteX4" fmla="*/ 818855 w 1396834"/>
                <a:gd name="connsiteY4" fmla="*/ 1386272 h 1395642"/>
                <a:gd name="connsiteX5" fmla="*/ 1389403 w 1396834"/>
                <a:gd name="connsiteY5" fmla="*/ 603317 h 1395642"/>
                <a:gd name="connsiteX6" fmla="*/ 1136990 w 1396834"/>
                <a:gd name="connsiteY6" fmla="*/ 153737 h 1395642"/>
                <a:gd name="connsiteX7" fmla="*/ 194015 w 1396834"/>
                <a:gd name="connsiteY7" fmla="*/ 643322 h 1395642"/>
                <a:gd name="connsiteX8" fmla="*/ 184490 w 1396834"/>
                <a:gd name="connsiteY8" fmla="*/ 669992 h 1395642"/>
                <a:gd name="connsiteX9" fmla="*/ 188300 w 1396834"/>
                <a:gd name="connsiteY9" fmla="*/ 943359 h 1395642"/>
                <a:gd name="connsiteX10" fmla="*/ 115910 w 1396834"/>
                <a:gd name="connsiteY10" fmla="*/ 756669 h 1395642"/>
                <a:gd name="connsiteX11" fmla="*/ 247355 w 1396834"/>
                <a:gd name="connsiteY11" fmla="*/ 298517 h 1395642"/>
                <a:gd name="connsiteX12" fmla="*/ 775992 w 1396834"/>
                <a:gd name="connsiteY12" fmla="*/ 118494 h 1395642"/>
                <a:gd name="connsiteX13" fmla="*/ 796948 w 1396834"/>
                <a:gd name="connsiteY13" fmla="*/ 132782 h 1395642"/>
                <a:gd name="connsiteX14" fmla="*/ 435950 w 1396834"/>
                <a:gd name="connsiteY14" fmla="*/ 270894 h 1395642"/>
                <a:gd name="connsiteX15" fmla="*/ 194015 w 1396834"/>
                <a:gd name="connsiteY15" fmla="*/ 643322 h 1395642"/>
                <a:gd name="connsiteX16" fmla="*/ 695030 w 1396834"/>
                <a:gd name="connsiteY16" fmla="*/ 908117 h 1395642"/>
                <a:gd name="connsiteX17" fmla="*/ 487385 w 1396834"/>
                <a:gd name="connsiteY17" fmla="*/ 694757 h 1395642"/>
                <a:gd name="connsiteX18" fmla="*/ 699792 w 1396834"/>
                <a:gd name="connsiteY18" fmla="*/ 487112 h 1395642"/>
                <a:gd name="connsiteX19" fmla="*/ 908390 w 1396834"/>
                <a:gd name="connsiteY19" fmla="*/ 699519 h 1395642"/>
                <a:gd name="connsiteX20" fmla="*/ 695030 w 1396834"/>
                <a:gd name="connsiteY20" fmla="*/ 908117 h 13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96834" h="1395642">
                  <a:moveTo>
                    <a:pt x="1136990" y="153737"/>
                  </a:moveTo>
                  <a:cubicBezTo>
                    <a:pt x="1119845" y="142307"/>
                    <a:pt x="1103653" y="129924"/>
                    <a:pt x="1086508" y="118494"/>
                  </a:cubicBezTo>
                  <a:cubicBezTo>
                    <a:pt x="774088" y="-91056"/>
                    <a:pt x="350225" y="-15808"/>
                    <a:pt x="131150" y="289944"/>
                  </a:cubicBezTo>
                  <a:cubicBezTo>
                    <a:pt x="27328" y="435677"/>
                    <a:pt x="-10772" y="598554"/>
                    <a:pt x="2563" y="775719"/>
                  </a:cubicBezTo>
                  <a:cubicBezTo>
                    <a:pt x="58760" y="1198629"/>
                    <a:pt x="438807" y="1448184"/>
                    <a:pt x="818855" y="1386272"/>
                  </a:cubicBezTo>
                  <a:cubicBezTo>
                    <a:pt x="1176042" y="1328169"/>
                    <a:pt x="1445600" y="961457"/>
                    <a:pt x="1389403" y="603317"/>
                  </a:cubicBezTo>
                  <a:cubicBezTo>
                    <a:pt x="1360828" y="421389"/>
                    <a:pt x="1277008" y="272799"/>
                    <a:pt x="1136990" y="153737"/>
                  </a:cubicBezTo>
                  <a:close/>
                  <a:moveTo>
                    <a:pt x="194015" y="643322"/>
                  </a:moveTo>
                  <a:cubicBezTo>
                    <a:pt x="192110" y="652847"/>
                    <a:pt x="188300" y="661419"/>
                    <a:pt x="184490" y="669992"/>
                  </a:cubicBezTo>
                  <a:cubicBezTo>
                    <a:pt x="174013" y="759527"/>
                    <a:pt x="166392" y="849062"/>
                    <a:pt x="188300" y="943359"/>
                  </a:cubicBezTo>
                  <a:cubicBezTo>
                    <a:pt x="152105" y="905259"/>
                    <a:pt x="122578" y="824297"/>
                    <a:pt x="115910" y="756669"/>
                  </a:cubicBezTo>
                  <a:cubicBezTo>
                    <a:pt x="85430" y="582362"/>
                    <a:pt x="132103" y="428057"/>
                    <a:pt x="247355" y="298517"/>
                  </a:cubicBezTo>
                  <a:cubicBezTo>
                    <a:pt x="388325" y="140402"/>
                    <a:pt x="567395" y="84204"/>
                    <a:pt x="775992" y="118494"/>
                  </a:cubicBezTo>
                  <a:cubicBezTo>
                    <a:pt x="783613" y="119447"/>
                    <a:pt x="791233" y="121352"/>
                    <a:pt x="796948" y="132782"/>
                  </a:cubicBezTo>
                  <a:cubicBezTo>
                    <a:pt x="662645" y="143259"/>
                    <a:pt x="541678" y="188979"/>
                    <a:pt x="435950" y="270894"/>
                  </a:cubicBezTo>
                  <a:cubicBezTo>
                    <a:pt x="313078" y="368049"/>
                    <a:pt x="233067" y="492827"/>
                    <a:pt x="194015" y="643322"/>
                  </a:cubicBezTo>
                  <a:close/>
                  <a:moveTo>
                    <a:pt x="695030" y="908117"/>
                  </a:moveTo>
                  <a:cubicBezTo>
                    <a:pt x="577873" y="907164"/>
                    <a:pt x="486432" y="812867"/>
                    <a:pt x="487385" y="694757"/>
                  </a:cubicBezTo>
                  <a:cubicBezTo>
                    <a:pt x="488338" y="576647"/>
                    <a:pt x="580730" y="486159"/>
                    <a:pt x="699792" y="487112"/>
                  </a:cubicBezTo>
                  <a:cubicBezTo>
                    <a:pt x="816950" y="488064"/>
                    <a:pt x="909342" y="581409"/>
                    <a:pt x="908390" y="699519"/>
                  </a:cubicBezTo>
                  <a:cubicBezTo>
                    <a:pt x="907437" y="816677"/>
                    <a:pt x="812188" y="909069"/>
                    <a:pt x="695030" y="908117"/>
                  </a:cubicBezTo>
                  <a:close/>
                </a:path>
              </a:pathLst>
            </a:custGeom>
            <a:grpFill/>
            <a:ln w="9525" cap="flat">
              <a:noFill/>
              <a:prstDash val="solid"/>
              <a:miter/>
            </a:ln>
          </p:spPr>
          <p:txBody>
            <a:bodyPr rtlCol="0" anchor="ctr"/>
            <a:lstStyle/>
            <a:p>
              <a:pPr algn="r" rtl="1"/>
              <a:endParaRPr lang="en-US">
                <a:cs typeface="B Nazanin" pitchFamily="2" charset="-78"/>
              </a:endParaRPr>
            </a:p>
          </p:txBody>
        </p:sp>
      </p:grpSp>
    </p:spTree>
    <p:extLst>
      <p:ext uri="{BB962C8B-B14F-4D97-AF65-F5344CB8AC3E}">
        <p14:creationId xmlns:p14="http://schemas.microsoft.com/office/powerpoint/2010/main" val="401886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FFB5EA12-F1D5-4049-AC0A-63CDA8DFAC20}"/>
              </a:ext>
            </a:extLst>
          </p:cNvPr>
          <p:cNvGrpSpPr/>
          <p:nvPr/>
        </p:nvGrpSpPr>
        <p:grpSpPr>
          <a:xfrm>
            <a:off x="1009794" y="1937317"/>
            <a:ext cx="1764245" cy="1764245"/>
            <a:chOff x="683568" y="2000250"/>
            <a:chExt cx="1858067" cy="1858067"/>
          </a:xfrm>
        </p:grpSpPr>
        <p:grpSp>
          <p:nvGrpSpPr>
            <p:cNvPr id="4" name="Group 3">
              <a:extLst>
                <a:ext uri="{FF2B5EF4-FFF2-40B4-BE49-F238E27FC236}">
                  <a16:creationId xmlns:a16="http://schemas.microsoft.com/office/drawing/2014/main" id="{0500C1D2-E8AC-42C1-B6B7-24D0239BAFE1}"/>
                </a:ext>
              </a:extLst>
            </p:cNvPr>
            <p:cNvGrpSpPr/>
            <p:nvPr/>
          </p:nvGrpSpPr>
          <p:grpSpPr>
            <a:xfrm>
              <a:off x="892673" y="2209355"/>
              <a:ext cx="1439856" cy="1439856"/>
              <a:chOff x="899592" y="1935673"/>
              <a:chExt cx="1216999" cy="1216999"/>
            </a:xfrm>
          </p:grpSpPr>
          <p:sp>
            <p:nvSpPr>
              <p:cNvPr id="7" name="Oval 6">
                <a:extLst>
                  <a:ext uri="{FF2B5EF4-FFF2-40B4-BE49-F238E27FC236}">
                    <a16:creationId xmlns:a16="http://schemas.microsoft.com/office/drawing/2014/main" id="{3BF54EF9-1DE1-4425-8DE2-4BA0542C7976}"/>
                  </a:ext>
                </a:extLst>
              </p:cNvPr>
              <p:cNvSpPr/>
              <p:nvPr/>
            </p:nvSpPr>
            <p:spPr>
              <a:xfrm>
                <a:off x="899592" y="1935673"/>
                <a:ext cx="1216999" cy="1216999"/>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8" name="Oval 7">
                <a:extLst>
                  <a:ext uri="{FF2B5EF4-FFF2-40B4-BE49-F238E27FC236}">
                    <a16:creationId xmlns:a16="http://schemas.microsoft.com/office/drawing/2014/main" id="{03F18A3D-A38B-43DB-8743-38F77178551B}"/>
                  </a:ext>
                </a:extLst>
              </p:cNvPr>
              <p:cNvSpPr/>
              <p:nvPr/>
            </p:nvSpPr>
            <p:spPr>
              <a:xfrm>
                <a:off x="999394" y="2035475"/>
                <a:ext cx="1017395" cy="1017395"/>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itchFamily="2" charset="-78"/>
                </a:endParaRPr>
              </a:p>
            </p:txBody>
          </p:sp>
        </p:grpSp>
        <p:sp>
          <p:nvSpPr>
            <p:cNvPr id="5" name="Pie 8">
              <a:extLst>
                <a:ext uri="{FF2B5EF4-FFF2-40B4-BE49-F238E27FC236}">
                  <a16:creationId xmlns:a16="http://schemas.microsoft.com/office/drawing/2014/main" id="{1199DFB2-A349-4867-AB18-921AE2ED0EFF}"/>
                </a:ext>
              </a:extLst>
            </p:cNvPr>
            <p:cNvSpPr/>
            <p:nvPr/>
          </p:nvSpPr>
          <p:spPr>
            <a:xfrm>
              <a:off x="683568" y="2000250"/>
              <a:ext cx="1858067" cy="1858067"/>
            </a:xfrm>
            <a:prstGeom prst="pie">
              <a:avLst/>
            </a:prstGeom>
            <a:solidFill>
              <a:schemeClr val="accent1">
                <a:alpha val="20000"/>
              </a:schemeClr>
            </a:solidFill>
            <a:ln w="12700">
              <a:gradFill>
                <a:gsLst>
                  <a:gs pos="0">
                    <a:schemeClr val="bg1"/>
                  </a:gs>
                  <a:gs pos="100000">
                    <a:schemeClr val="bg1">
                      <a:alpha val="19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itchFamily="2" charset="-78"/>
              </a:endParaRPr>
            </a:p>
          </p:txBody>
        </p:sp>
        <p:sp>
          <p:nvSpPr>
            <p:cNvPr id="6" name="TextBox 5">
              <a:extLst>
                <a:ext uri="{FF2B5EF4-FFF2-40B4-BE49-F238E27FC236}">
                  <a16:creationId xmlns:a16="http://schemas.microsoft.com/office/drawing/2014/main" id="{2BC462EE-B96B-41F2-9C7E-3C7CCA8FBA92}"/>
                </a:ext>
              </a:extLst>
            </p:cNvPr>
            <p:cNvSpPr txBox="1"/>
            <p:nvPr/>
          </p:nvSpPr>
          <p:spPr>
            <a:xfrm>
              <a:off x="1129440" y="2667674"/>
              <a:ext cx="966323" cy="551045"/>
            </a:xfrm>
            <a:prstGeom prst="rect">
              <a:avLst/>
            </a:prstGeom>
            <a:noFill/>
          </p:spPr>
          <p:txBody>
            <a:bodyPr wrap="square" rtlCol="0">
              <a:spAutoFit/>
            </a:bodyPr>
            <a:lstStyle/>
            <a:p>
              <a:pPr algn="ctr" rtl="1"/>
              <a:r>
                <a:rPr lang="en-US" altLang="ko-KR" sz="2800" b="1" dirty="0">
                  <a:solidFill>
                    <a:schemeClr val="tx1">
                      <a:lumMod val="65000"/>
                      <a:lumOff val="35000"/>
                    </a:schemeClr>
                  </a:solidFill>
                  <a:cs typeface="B Nazanin" pitchFamily="2" charset="-78"/>
                </a:rPr>
                <a:t>75%</a:t>
              </a:r>
              <a:endParaRPr lang="ko-KR" altLang="en-US" sz="2800" b="1" dirty="0">
                <a:solidFill>
                  <a:schemeClr val="tx1">
                    <a:lumMod val="65000"/>
                    <a:lumOff val="35000"/>
                  </a:schemeClr>
                </a:solidFill>
                <a:cs typeface="B Nazanin" pitchFamily="2" charset="-78"/>
              </a:endParaRPr>
            </a:p>
          </p:txBody>
        </p:sp>
      </p:grpSp>
      <p:grpSp>
        <p:nvGrpSpPr>
          <p:cNvPr id="9" name="Group 8">
            <a:extLst>
              <a:ext uri="{FF2B5EF4-FFF2-40B4-BE49-F238E27FC236}">
                <a16:creationId xmlns:a16="http://schemas.microsoft.com/office/drawing/2014/main" id="{7656B4F7-757D-4868-A998-4C42A898311B}"/>
              </a:ext>
            </a:extLst>
          </p:cNvPr>
          <p:cNvGrpSpPr/>
          <p:nvPr/>
        </p:nvGrpSpPr>
        <p:grpSpPr>
          <a:xfrm>
            <a:off x="3818215" y="1925109"/>
            <a:ext cx="1764245" cy="1764245"/>
            <a:chOff x="683568" y="2000250"/>
            <a:chExt cx="1858067" cy="1858067"/>
          </a:xfrm>
        </p:grpSpPr>
        <p:grpSp>
          <p:nvGrpSpPr>
            <p:cNvPr id="10" name="Group 9">
              <a:extLst>
                <a:ext uri="{FF2B5EF4-FFF2-40B4-BE49-F238E27FC236}">
                  <a16:creationId xmlns:a16="http://schemas.microsoft.com/office/drawing/2014/main" id="{49F63459-0016-4E38-9147-856D4A7F2A43}"/>
                </a:ext>
              </a:extLst>
            </p:cNvPr>
            <p:cNvGrpSpPr/>
            <p:nvPr/>
          </p:nvGrpSpPr>
          <p:grpSpPr>
            <a:xfrm>
              <a:off x="892673" y="2209355"/>
              <a:ext cx="1439856" cy="1439856"/>
              <a:chOff x="899592" y="1935673"/>
              <a:chExt cx="1216999" cy="1216999"/>
            </a:xfrm>
          </p:grpSpPr>
          <p:sp>
            <p:nvSpPr>
              <p:cNvPr id="13" name="Oval 12">
                <a:extLst>
                  <a:ext uri="{FF2B5EF4-FFF2-40B4-BE49-F238E27FC236}">
                    <a16:creationId xmlns:a16="http://schemas.microsoft.com/office/drawing/2014/main" id="{5413EE38-37EC-4363-A4E3-64A720439F01}"/>
                  </a:ext>
                </a:extLst>
              </p:cNvPr>
              <p:cNvSpPr/>
              <p:nvPr/>
            </p:nvSpPr>
            <p:spPr>
              <a:xfrm>
                <a:off x="899592" y="1935673"/>
                <a:ext cx="1216999" cy="1216999"/>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14" name="Oval 13">
                <a:extLst>
                  <a:ext uri="{FF2B5EF4-FFF2-40B4-BE49-F238E27FC236}">
                    <a16:creationId xmlns:a16="http://schemas.microsoft.com/office/drawing/2014/main" id="{7BC6F55A-59E3-44B3-8BBD-52F47A42EFB8}"/>
                  </a:ext>
                </a:extLst>
              </p:cNvPr>
              <p:cNvSpPr/>
              <p:nvPr/>
            </p:nvSpPr>
            <p:spPr>
              <a:xfrm>
                <a:off x="999394" y="2035475"/>
                <a:ext cx="1017395" cy="1017395"/>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itchFamily="2" charset="-78"/>
                </a:endParaRPr>
              </a:p>
            </p:txBody>
          </p:sp>
        </p:grpSp>
        <p:sp>
          <p:nvSpPr>
            <p:cNvPr id="11" name="Pie 28">
              <a:extLst>
                <a:ext uri="{FF2B5EF4-FFF2-40B4-BE49-F238E27FC236}">
                  <a16:creationId xmlns:a16="http://schemas.microsoft.com/office/drawing/2014/main" id="{25294E55-E57F-42EC-8716-B50D2E81587D}"/>
                </a:ext>
              </a:extLst>
            </p:cNvPr>
            <p:cNvSpPr/>
            <p:nvPr/>
          </p:nvSpPr>
          <p:spPr>
            <a:xfrm>
              <a:off x="683568" y="2000250"/>
              <a:ext cx="1858067" cy="1858067"/>
            </a:xfrm>
            <a:prstGeom prst="pie">
              <a:avLst>
                <a:gd name="adj1" fmla="val 2214697"/>
                <a:gd name="adj2" fmla="val 16200000"/>
              </a:avLst>
            </a:prstGeom>
            <a:solidFill>
              <a:schemeClr val="accent2">
                <a:alpha val="20000"/>
              </a:schemeClr>
            </a:solidFill>
            <a:ln w="12700">
              <a:gradFill>
                <a:gsLst>
                  <a:gs pos="0">
                    <a:schemeClr val="bg1"/>
                  </a:gs>
                  <a:gs pos="100000">
                    <a:schemeClr val="bg1">
                      <a:alpha val="19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itchFamily="2" charset="-78"/>
              </a:endParaRPr>
            </a:p>
          </p:txBody>
        </p:sp>
        <p:sp>
          <p:nvSpPr>
            <p:cNvPr id="12" name="TextBox 11">
              <a:extLst>
                <a:ext uri="{FF2B5EF4-FFF2-40B4-BE49-F238E27FC236}">
                  <a16:creationId xmlns:a16="http://schemas.microsoft.com/office/drawing/2014/main" id="{26D89205-29B7-462E-9A53-48D4F33E44F6}"/>
                </a:ext>
              </a:extLst>
            </p:cNvPr>
            <p:cNvSpPr txBox="1"/>
            <p:nvPr/>
          </p:nvSpPr>
          <p:spPr>
            <a:xfrm>
              <a:off x="1091616" y="2667674"/>
              <a:ext cx="1041974" cy="551045"/>
            </a:xfrm>
            <a:prstGeom prst="rect">
              <a:avLst/>
            </a:prstGeom>
            <a:noFill/>
          </p:spPr>
          <p:txBody>
            <a:bodyPr wrap="square" rtlCol="0">
              <a:spAutoFit/>
            </a:bodyPr>
            <a:lstStyle/>
            <a:p>
              <a:pPr algn="ctr" rtl="1"/>
              <a:r>
                <a:rPr lang="en-US" altLang="ko-KR" sz="2800" b="1" dirty="0">
                  <a:solidFill>
                    <a:schemeClr val="tx1">
                      <a:lumMod val="65000"/>
                      <a:lumOff val="35000"/>
                    </a:schemeClr>
                  </a:solidFill>
                  <a:cs typeface="B Nazanin" pitchFamily="2" charset="-78"/>
                </a:rPr>
                <a:t>60%</a:t>
              </a:r>
              <a:endParaRPr lang="ko-KR" altLang="en-US" sz="2800" b="1" dirty="0">
                <a:solidFill>
                  <a:schemeClr val="tx1">
                    <a:lumMod val="65000"/>
                    <a:lumOff val="35000"/>
                  </a:schemeClr>
                </a:solidFill>
                <a:cs typeface="B Nazanin" pitchFamily="2" charset="-78"/>
              </a:endParaRPr>
            </a:p>
          </p:txBody>
        </p:sp>
      </p:grpSp>
      <p:grpSp>
        <p:nvGrpSpPr>
          <p:cNvPr id="15" name="Group 14">
            <a:extLst>
              <a:ext uri="{FF2B5EF4-FFF2-40B4-BE49-F238E27FC236}">
                <a16:creationId xmlns:a16="http://schemas.microsoft.com/office/drawing/2014/main" id="{E7E415E6-D7D7-4EA7-A45F-195037BE41B9}"/>
              </a:ext>
            </a:extLst>
          </p:cNvPr>
          <p:cNvGrpSpPr/>
          <p:nvPr/>
        </p:nvGrpSpPr>
        <p:grpSpPr>
          <a:xfrm>
            <a:off x="6626633" y="1912902"/>
            <a:ext cx="1764245" cy="1764245"/>
            <a:chOff x="683568" y="2000250"/>
            <a:chExt cx="1858067" cy="1858067"/>
          </a:xfrm>
        </p:grpSpPr>
        <p:grpSp>
          <p:nvGrpSpPr>
            <p:cNvPr id="16" name="Group 15">
              <a:extLst>
                <a:ext uri="{FF2B5EF4-FFF2-40B4-BE49-F238E27FC236}">
                  <a16:creationId xmlns:a16="http://schemas.microsoft.com/office/drawing/2014/main" id="{2AEB8137-607C-4D67-83E7-53387B09C088}"/>
                </a:ext>
              </a:extLst>
            </p:cNvPr>
            <p:cNvGrpSpPr/>
            <p:nvPr/>
          </p:nvGrpSpPr>
          <p:grpSpPr>
            <a:xfrm>
              <a:off x="892673" y="2209355"/>
              <a:ext cx="1439856" cy="1439856"/>
              <a:chOff x="899592" y="1935673"/>
              <a:chExt cx="1216999" cy="1216999"/>
            </a:xfrm>
          </p:grpSpPr>
          <p:sp>
            <p:nvSpPr>
              <p:cNvPr id="19" name="Oval 18">
                <a:extLst>
                  <a:ext uri="{FF2B5EF4-FFF2-40B4-BE49-F238E27FC236}">
                    <a16:creationId xmlns:a16="http://schemas.microsoft.com/office/drawing/2014/main" id="{6ADF5F39-0C43-42DF-AD91-B62BA77DB529}"/>
                  </a:ext>
                </a:extLst>
              </p:cNvPr>
              <p:cNvSpPr/>
              <p:nvPr/>
            </p:nvSpPr>
            <p:spPr>
              <a:xfrm>
                <a:off x="899592" y="1935673"/>
                <a:ext cx="1216999" cy="1216999"/>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20" name="Oval 19">
                <a:extLst>
                  <a:ext uri="{FF2B5EF4-FFF2-40B4-BE49-F238E27FC236}">
                    <a16:creationId xmlns:a16="http://schemas.microsoft.com/office/drawing/2014/main" id="{4353BEB0-4186-47CD-8629-19B1E651E809}"/>
                  </a:ext>
                </a:extLst>
              </p:cNvPr>
              <p:cNvSpPr/>
              <p:nvPr/>
            </p:nvSpPr>
            <p:spPr>
              <a:xfrm>
                <a:off x="999394" y="2035475"/>
                <a:ext cx="1017395" cy="1017395"/>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itchFamily="2" charset="-78"/>
                </a:endParaRPr>
              </a:p>
            </p:txBody>
          </p:sp>
        </p:grpSp>
        <p:sp>
          <p:nvSpPr>
            <p:cNvPr id="17" name="Pie 34">
              <a:extLst>
                <a:ext uri="{FF2B5EF4-FFF2-40B4-BE49-F238E27FC236}">
                  <a16:creationId xmlns:a16="http://schemas.microsoft.com/office/drawing/2014/main" id="{3A910CF0-9B34-4912-8B78-F898BDDFF306}"/>
                </a:ext>
              </a:extLst>
            </p:cNvPr>
            <p:cNvSpPr/>
            <p:nvPr/>
          </p:nvSpPr>
          <p:spPr>
            <a:xfrm>
              <a:off x="683568" y="2000250"/>
              <a:ext cx="1858067" cy="1858067"/>
            </a:xfrm>
            <a:prstGeom prst="pie">
              <a:avLst>
                <a:gd name="adj1" fmla="val 18935849"/>
                <a:gd name="adj2" fmla="val 16200000"/>
              </a:avLst>
            </a:prstGeom>
            <a:solidFill>
              <a:schemeClr val="accent3">
                <a:alpha val="20000"/>
              </a:schemeClr>
            </a:solidFill>
            <a:ln w="12700">
              <a:gradFill>
                <a:gsLst>
                  <a:gs pos="0">
                    <a:schemeClr val="bg1"/>
                  </a:gs>
                  <a:gs pos="100000">
                    <a:schemeClr val="bg1">
                      <a:alpha val="19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itchFamily="2" charset="-78"/>
              </a:endParaRPr>
            </a:p>
          </p:txBody>
        </p:sp>
        <p:sp>
          <p:nvSpPr>
            <p:cNvPr id="18" name="TextBox 17">
              <a:extLst>
                <a:ext uri="{FF2B5EF4-FFF2-40B4-BE49-F238E27FC236}">
                  <a16:creationId xmlns:a16="http://schemas.microsoft.com/office/drawing/2014/main" id="{C1E65878-0036-443B-A9BE-20E2E32DA506}"/>
                </a:ext>
              </a:extLst>
            </p:cNvPr>
            <p:cNvSpPr txBox="1"/>
            <p:nvPr/>
          </p:nvSpPr>
          <p:spPr>
            <a:xfrm>
              <a:off x="1118609" y="2667674"/>
              <a:ext cx="987985" cy="551045"/>
            </a:xfrm>
            <a:prstGeom prst="rect">
              <a:avLst/>
            </a:prstGeom>
            <a:noFill/>
          </p:spPr>
          <p:txBody>
            <a:bodyPr wrap="square" rtlCol="0">
              <a:spAutoFit/>
            </a:bodyPr>
            <a:lstStyle/>
            <a:p>
              <a:pPr algn="ctr" rtl="1"/>
              <a:r>
                <a:rPr lang="en-US" altLang="ko-KR" sz="2800" b="1" dirty="0">
                  <a:solidFill>
                    <a:schemeClr val="tx1">
                      <a:lumMod val="65000"/>
                      <a:lumOff val="35000"/>
                    </a:schemeClr>
                  </a:solidFill>
                  <a:cs typeface="B Nazanin" pitchFamily="2" charset="-78"/>
                </a:rPr>
                <a:t>85%</a:t>
              </a:r>
              <a:endParaRPr lang="ko-KR" altLang="en-US" sz="2800" b="1" dirty="0">
                <a:solidFill>
                  <a:schemeClr val="tx1">
                    <a:lumMod val="65000"/>
                    <a:lumOff val="35000"/>
                  </a:schemeClr>
                </a:solidFill>
                <a:cs typeface="B Nazanin" pitchFamily="2" charset="-78"/>
              </a:endParaRPr>
            </a:p>
          </p:txBody>
        </p:sp>
      </p:grpSp>
      <p:grpSp>
        <p:nvGrpSpPr>
          <p:cNvPr id="21" name="Group 20">
            <a:extLst>
              <a:ext uri="{FF2B5EF4-FFF2-40B4-BE49-F238E27FC236}">
                <a16:creationId xmlns:a16="http://schemas.microsoft.com/office/drawing/2014/main" id="{762757AC-17D6-4CCD-8FDB-4763637E27DF}"/>
              </a:ext>
            </a:extLst>
          </p:cNvPr>
          <p:cNvGrpSpPr/>
          <p:nvPr/>
        </p:nvGrpSpPr>
        <p:grpSpPr>
          <a:xfrm>
            <a:off x="9435051" y="1900693"/>
            <a:ext cx="1764245" cy="1764245"/>
            <a:chOff x="683568" y="2000250"/>
            <a:chExt cx="1858067" cy="1858067"/>
          </a:xfrm>
        </p:grpSpPr>
        <p:grpSp>
          <p:nvGrpSpPr>
            <p:cNvPr id="22" name="Group 21">
              <a:extLst>
                <a:ext uri="{FF2B5EF4-FFF2-40B4-BE49-F238E27FC236}">
                  <a16:creationId xmlns:a16="http://schemas.microsoft.com/office/drawing/2014/main" id="{709DA7E4-FA3C-4D8A-9504-D0E6FAB02119}"/>
                </a:ext>
              </a:extLst>
            </p:cNvPr>
            <p:cNvGrpSpPr/>
            <p:nvPr/>
          </p:nvGrpSpPr>
          <p:grpSpPr>
            <a:xfrm>
              <a:off x="892673" y="2209355"/>
              <a:ext cx="1439856" cy="1439856"/>
              <a:chOff x="899592" y="1935673"/>
              <a:chExt cx="1216999" cy="1216999"/>
            </a:xfrm>
          </p:grpSpPr>
          <p:sp>
            <p:nvSpPr>
              <p:cNvPr id="25" name="Oval 24">
                <a:extLst>
                  <a:ext uri="{FF2B5EF4-FFF2-40B4-BE49-F238E27FC236}">
                    <a16:creationId xmlns:a16="http://schemas.microsoft.com/office/drawing/2014/main" id="{26F49608-EA0A-48F9-B57D-D9582B8ED091}"/>
                  </a:ext>
                </a:extLst>
              </p:cNvPr>
              <p:cNvSpPr/>
              <p:nvPr/>
            </p:nvSpPr>
            <p:spPr>
              <a:xfrm>
                <a:off x="899592" y="1935673"/>
                <a:ext cx="1216999" cy="1216999"/>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26" name="Oval 25">
                <a:extLst>
                  <a:ext uri="{FF2B5EF4-FFF2-40B4-BE49-F238E27FC236}">
                    <a16:creationId xmlns:a16="http://schemas.microsoft.com/office/drawing/2014/main" id="{926E136D-2E8F-4935-BD65-3D525620FF59}"/>
                  </a:ext>
                </a:extLst>
              </p:cNvPr>
              <p:cNvSpPr/>
              <p:nvPr/>
            </p:nvSpPr>
            <p:spPr>
              <a:xfrm>
                <a:off x="999394" y="2035475"/>
                <a:ext cx="1017395" cy="1017395"/>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itchFamily="2" charset="-78"/>
                </a:endParaRPr>
              </a:p>
            </p:txBody>
          </p:sp>
        </p:grpSp>
        <p:sp>
          <p:nvSpPr>
            <p:cNvPr id="23" name="Pie 40">
              <a:extLst>
                <a:ext uri="{FF2B5EF4-FFF2-40B4-BE49-F238E27FC236}">
                  <a16:creationId xmlns:a16="http://schemas.microsoft.com/office/drawing/2014/main" id="{09B3C9DF-A80B-4E05-B95D-6A6A70F2DD53}"/>
                </a:ext>
              </a:extLst>
            </p:cNvPr>
            <p:cNvSpPr/>
            <p:nvPr/>
          </p:nvSpPr>
          <p:spPr>
            <a:xfrm>
              <a:off x="683568" y="2000250"/>
              <a:ext cx="1858067" cy="1858067"/>
            </a:xfrm>
            <a:prstGeom prst="pie">
              <a:avLst>
                <a:gd name="adj1" fmla="val 9049331"/>
                <a:gd name="adj2" fmla="val 16200000"/>
              </a:avLst>
            </a:prstGeom>
            <a:solidFill>
              <a:schemeClr val="accent4">
                <a:alpha val="20000"/>
              </a:schemeClr>
            </a:solidFill>
            <a:ln w="12700">
              <a:gradFill>
                <a:gsLst>
                  <a:gs pos="0">
                    <a:schemeClr val="bg1"/>
                  </a:gs>
                  <a:gs pos="100000">
                    <a:schemeClr val="bg1">
                      <a:alpha val="19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itchFamily="2" charset="-78"/>
              </a:endParaRPr>
            </a:p>
          </p:txBody>
        </p:sp>
        <p:sp>
          <p:nvSpPr>
            <p:cNvPr id="24" name="TextBox 23">
              <a:extLst>
                <a:ext uri="{FF2B5EF4-FFF2-40B4-BE49-F238E27FC236}">
                  <a16:creationId xmlns:a16="http://schemas.microsoft.com/office/drawing/2014/main" id="{35C7EA06-5A04-4406-9E76-DE67448DE789}"/>
                </a:ext>
              </a:extLst>
            </p:cNvPr>
            <p:cNvSpPr txBox="1"/>
            <p:nvPr/>
          </p:nvSpPr>
          <p:spPr>
            <a:xfrm>
              <a:off x="1099303" y="2667674"/>
              <a:ext cx="1026596" cy="551045"/>
            </a:xfrm>
            <a:prstGeom prst="rect">
              <a:avLst/>
            </a:prstGeom>
            <a:noFill/>
          </p:spPr>
          <p:txBody>
            <a:bodyPr wrap="square" rtlCol="0">
              <a:spAutoFit/>
            </a:bodyPr>
            <a:lstStyle/>
            <a:p>
              <a:pPr algn="ctr" rtl="1"/>
              <a:r>
                <a:rPr lang="en-US" altLang="ko-KR" sz="2800" b="1" dirty="0">
                  <a:solidFill>
                    <a:schemeClr val="tx1">
                      <a:lumMod val="65000"/>
                      <a:lumOff val="35000"/>
                    </a:schemeClr>
                  </a:solidFill>
                  <a:cs typeface="B Nazanin" pitchFamily="2" charset="-78"/>
                </a:rPr>
                <a:t>30%</a:t>
              </a:r>
              <a:endParaRPr lang="ko-KR" altLang="en-US" sz="2800" b="1" dirty="0">
                <a:solidFill>
                  <a:schemeClr val="tx1">
                    <a:lumMod val="65000"/>
                    <a:lumOff val="35000"/>
                  </a:schemeClr>
                </a:solidFill>
                <a:cs typeface="B Nazanin" pitchFamily="2" charset="-78"/>
              </a:endParaRPr>
            </a:p>
          </p:txBody>
        </p:sp>
      </p:grpSp>
      <p:grpSp>
        <p:nvGrpSpPr>
          <p:cNvPr id="27" name="그룹 13">
            <a:extLst>
              <a:ext uri="{FF2B5EF4-FFF2-40B4-BE49-F238E27FC236}">
                <a16:creationId xmlns:a16="http://schemas.microsoft.com/office/drawing/2014/main" id="{999C0417-CA0E-4895-A38D-04F883F94F27}"/>
              </a:ext>
            </a:extLst>
          </p:cNvPr>
          <p:cNvGrpSpPr/>
          <p:nvPr/>
        </p:nvGrpSpPr>
        <p:grpSpPr>
          <a:xfrm>
            <a:off x="908748" y="3848109"/>
            <a:ext cx="1966341" cy="1885919"/>
            <a:chOff x="880173" y="3812940"/>
            <a:chExt cx="2340000" cy="1885919"/>
          </a:xfrm>
        </p:grpSpPr>
        <p:sp>
          <p:nvSpPr>
            <p:cNvPr id="28" name="TextBox 27">
              <a:extLst>
                <a:ext uri="{FF2B5EF4-FFF2-40B4-BE49-F238E27FC236}">
                  <a16:creationId xmlns:a16="http://schemas.microsoft.com/office/drawing/2014/main" id="{A284D2B7-84AE-4252-A2F6-0FFCE9E8CD3B}"/>
                </a:ext>
              </a:extLst>
            </p:cNvPr>
            <p:cNvSpPr txBox="1"/>
            <p:nvPr/>
          </p:nvSpPr>
          <p:spPr>
            <a:xfrm>
              <a:off x="880173" y="3812940"/>
              <a:ext cx="2340000" cy="307777"/>
            </a:xfrm>
            <a:prstGeom prst="rect">
              <a:avLst/>
            </a:prstGeom>
            <a:noFill/>
          </p:spPr>
          <p:txBody>
            <a:bodyPr wrap="square" rtlCol="0">
              <a:spAutoFit/>
            </a:bodyPr>
            <a:lstStyle/>
            <a:p>
              <a:pPr algn="ctr" rtl="1"/>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29" name="TextBox 28">
              <a:extLst>
                <a:ext uri="{FF2B5EF4-FFF2-40B4-BE49-F238E27FC236}">
                  <a16:creationId xmlns:a16="http://schemas.microsoft.com/office/drawing/2014/main" id="{4FB20AE8-D73D-4678-82A5-E34FB05FD334}"/>
                </a:ext>
              </a:extLst>
            </p:cNvPr>
            <p:cNvSpPr txBox="1"/>
            <p:nvPr/>
          </p:nvSpPr>
          <p:spPr>
            <a:xfrm>
              <a:off x="880173" y="4088803"/>
              <a:ext cx="2340000" cy="1610056"/>
            </a:xfrm>
            <a:prstGeom prst="rect">
              <a:avLst/>
            </a:prstGeom>
            <a:noFill/>
          </p:spPr>
          <p:txBody>
            <a:bodyPr wrap="square" rtlCol="0">
              <a:spAutoFit/>
            </a:bodyPr>
            <a:lstStyle/>
            <a:p>
              <a:pPr algn="ctr" rtl="1"/>
              <a:r>
                <a:rPr lang="fa-IR" altLang="ko-KR" sz="1200" dirty="0">
                  <a:solidFill>
                    <a:schemeClr val="bg1"/>
                  </a:solidFill>
                  <a:cs typeface="B Nazanin" pitchFamily="2" charset="-78"/>
                </a:rPr>
                <a:t>متن نمونه:</a:t>
              </a:r>
            </a:p>
            <a:p>
              <a:pPr algn="r" rtl="1"/>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grpSp>
      <p:grpSp>
        <p:nvGrpSpPr>
          <p:cNvPr id="30" name="그룹 14">
            <a:extLst>
              <a:ext uri="{FF2B5EF4-FFF2-40B4-BE49-F238E27FC236}">
                <a16:creationId xmlns:a16="http://schemas.microsoft.com/office/drawing/2014/main" id="{06EB5E6F-8614-46F0-9B05-A36156E0DE9C}"/>
              </a:ext>
            </a:extLst>
          </p:cNvPr>
          <p:cNvGrpSpPr/>
          <p:nvPr/>
        </p:nvGrpSpPr>
        <p:grpSpPr>
          <a:xfrm>
            <a:off x="3717167" y="3848109"/>
            <a:ext cx="1966341" cy="1885919"/>
            <a:chOff x="3571365" y="3812940"/>
            <a:chExt cx="2340000" cy="1885919"/>
          </a:xfrm>
        </p:grpSpPr>
        <p:sp>
          <p:nvSpPr>
            <p:cNvPr id="31" name="TextBox 30">
              <a:extLst>
                <a:ext uri="{FF2B5EF4-FFF2-40B4-BE49-F238E27FC236}">
                  <a16:creationId xmlns:a16="http://schemas.microsoft.com/office/drawing/2014/main" id="{36B7181C-B55B-4999-8389-C38A5400079B}"/>
                </a:ext>
              </a:extLst>
            </p:cNvPr>
            <p:cNvSpPr txBox="1"/>
            <p:nvPr/>
          </p:nvSpPr>
          <p:spPr>
            <a:xfrm>
              <a:off x="3571365" y="3812940"/>
              <a:ext cx="2340000" cy="307777"/>
            </a:xfrm>
            <a:prstGeom prst="rect">
              <a:avLst/>
            </a:prstGeom>
            <a:noFill/>
          </p:spPr>
          <p:txBody>
            <a:bodyPr wrap="square" rtlCol="0">
              <a:spAutoFit/>
            </a:bodyPr>
            <a:lstStyle/>
            <a:p>
              <a:pPr algn="ctr" rtl="1"/>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32" name="TextBox 31">
              <a:extLst>
                <a:ext uri="{FF2B5EF4-FFF2-40B4-BE49-F238E27FC236}">
                  <a16:creationId xmlns:a16="http://schemas.microsoft.com/office/drawing/2014/main" id="{9803801E-E13E-4A07-B930-A7542944EDE9}"/>
                </a:ext>
              </a:extLst>
            </p:cNvPr>
            <p:cNvSpPr txBox="1"/>
            <p:nvPr/>
          </p:nvSpPr>
          <p:spPr>
            <a:xfrm>
              <a:off x="3571365" y="4088803"/>
              <a:ext cx="2340000" cy="1610056"/>
            </a:xfrm>
            <a:prstGeom prst="rect">
              <a:avLst/>
            </a:prstGeom>
            <a:noFill/>
          </p:spPr>
          <p:txBody>
            <a:bodyPr wrap="square" rtlCol="0">
              <a:spAutoFit/>
            </a:bodyPr>
            <a:lstStyle/>
            <a:p>
              <a:pPr algn="ctr" rtl="1"/>
              <a:r>
                <a:rPr lang="fa-IR" altLang="ko-KR" sz="1200" dirty="0">
                  <a:solidFill>
                    <a:schemeClr val="bg1"/>
                  </a:solidFill>
                  <a:cs typeface="B Nazanin" pitchFamily="2" charset="-78"/>
                </a:rPr>
                <a:t>متن نمونه:</a:t>
              </a:r>
            </a:p>
            <a:p>
              <a:pPr algn="r" rtl="1"/>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grpSp>
      <p:grpSp>
        <p:nvGrpSpPr>
          <p:cNvPr id="33" name="그룹 15">
            <a:extLst>
              <a:ext uri="{FF2B5EF4-FFF2-40B4-BE49-F238E27FC236}">
                <a16:creationId xmlns:a16="http://schemas.microsoft.com/office/drawing/2014/main" id="{9CD67672-EC3F-4994-8761-B0E5DCEDD0DD}"/>
              </a:ext>
            </a:extLst>
          </p:cNvPr>
          <p:cNvGrpSpPr/>
          <p:nvPr/>
        </p:nvGrpSpPr>
        <p:grpSpPr>
          <a:xfrm>
            <a:off x="6525585" y="3848109"/>
            <a:ext cx="1966341" cy="1885919"/>
            <a:chOff x="6262557" y="3812940"/>
            <a:chExt cx="2340000" cy="1885919"/>
          </a:xfrm>
        </p:grpSpPr>
        <p:sp>
          <p:nvSpPr>
            <p:cNvPr id="34" name="TextBox 33">
              <a:extLst>
                <a:ext uri="{FF2B5EF4-FFF2-40B4-BE49-F238E27FC236}">
                  <a16:creationId xmlns:a16="http://schemas.microsoft.com/office/drawing/2014/main" id="{18382AF9-8EFB-42BC-8528-C52DA7B9FBF9}"/>
                </a:ext>
              </a:extLst>
            </p:cNvPr>
            <p:cNvSpPr txBox="1"/>
            <p:nvPr/>
          </p:nvSpPr>
          <p:spPr>
            <a:xfrm>
              <a:off x="6262557" y="3812940"/>
              <a:ext cx="2340000" cy="307777"/>
            </a:xfrm>
            <a:prstGeom prst="rect">
              <a:avLst/>
            </a:prstGeom>
            <a:noFill/>
          </p:spPr>
          <p:txBody>
            <a:bodyPr wrap="square" rtlCol="0">
              <a:spAutoFit/>
            </a:bodyPr>
            <a:lstStyle/>
            <a:p>
              <a:pPr algn="ctr" rtl="1"/>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35" name="TextBox 34">
              <a:extLst>
                <a:ext uri="{FF2B5EF4-FFF2-40B4-BE49-F238E27FC236}">
                  <a16:creationId xmlns:a16="http://schemas.microsoft.com/office/drawing/2014/main" id="{F586E457-DDD7-4D4B-907A-F3697254DD2E}"/>
                </a:ext>
              </a:extLst>
            </p:cNvPr>
            <p:cNvSpPr txBox="1"/>
            <p:nvPr/>
          </p:nvSpPr>
          <p:spPr>
            <a:xfrm>
              <a:off x="6262557" y="4088803"/>
              <a:ext cx="2340000" cy="1610056"/>
            </a:xfrm>
            <a:prstGeom prst="rect">
              <a:avLst/>
            </a:prstGeom>
            <a:noFill/>
          </p:spPr>
          <p:txBody>
            <a:bodyPr wrap="square" rtlCol="0">
              <a:spAutoFit/>
            </a:bodyPr>
            <a:lstStyle/>
            <a:p>
              <a:pPr algn="ctr" rtl="1"/>
              <a:r>
                <a:rPr lang="fa-IR" altLang="ko-KR" sz="1200" dirty="0">
                  <a:solidFill>
                    <a:schemeClr val="bg1"/>
                  </a:solidFill>
                  <a:cs typeface="B Nazanin" pitchFamily="2" charset="-78"/>
                </a:rPr>
                <a:t>متن نمونه:</a:t>
              </a:r>
            </a:p>
            <a:p>
              <a:pPr algn="r" rtl="1"/>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grpSp>
      <p:grpSp>
        <p:nvGrpSpPr>
          <p:cNvPr id="36" name="그룹 16">
            <a:extLst>
              <a:ext uri="{FF2B5EF4-FFF2-40B4-BE49-F238E27FC236}">
                <a16:creationId xmlns:a16="http://schemas.microsoft.com/office/drawing/2014/main" id="{C75B3B61-BC10-413C-86AC-F647B6A8411C}"/>
              </a:ext>
            </a:extLst>
          </p:cNvPr>
          <p:cNvGrpSpPr/>
          <p:nvPr/>
        </p:nvGrpSpPr>
        <p:grpSpPr>
          <a:xfrm>
            <a:off x="9334003" y="3848109"/>
            <a:ext cx="1966341" cy="1885919"/>
            <a:chOff x="8953749" y="3812940"/>
            <a:chExt cx="2340000" cy="1885919"/>
          </a:xfrm>
        </p:grpSpPr>
        <p:sp>
          <p:nvSpPr>
            <p:cNvPr id="37" name="TextBox 36">
              <a:extLst>
                <a:ext uri="{FF2B5EF4-FFF2-40B4-BE49-F238E27FC236}">
                  <a16:creationId xmlns:a16="http://schemas.microsoft.com/office/drawing/2014/main" id="{F38A763F-608C-4F1E-8F08-6965D4720B68}"/>
                </a:ext>
              </a:extLst>
            </p:cNvPr>
            <p:cNvSpPr txBox="1"/>
            <p:nvPr/>
          </p:nvSpPr>
          <p:spPr>
            <a:xfrm>
              <a:off x="8953749" y="3812940"/>
              <a:ext cx="2340000" cy="307777"/>
            </a:xfrm>
            <a:prstGeom prst="rect">
              <a:avLst/>
            </a:prstGeom>
            <a:noFill/>
          </p:spPr>
          <p:txBody>
            <a:bodyPr wrap="square" rtlCol="0">
              <a:spAutoFit/>
            </a:bodyPr>
            <a:lstStyle/>
            <a:p>
              <a:pPr algn="ctr" rtl="1"/>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38" name="TextBox 37">
              <a:extLst>
                <a:ext uri="{FF2B5EF4-FFF2-40B4-BE49-F238E27FC236}">
                  <a16:creationId xmlns:a16="http://schemas.microsoft.com/office/drawing/2014/main" id="{09F6B66B-55FB-40AF-9F9E-0E37EE19798F}"/>
                </a:ext>
              </a:extLst>
            </p:cNvPr>
            <p:cNvSpPr txBox="1"/>
            <p:nvPr/>
          </p:nvSpPr>
          <p:spPr>
            <a:xfrm>
              <a:off x="8953749" y="4088803"/>
              <a:ext cx="2340000" cy="1610056"/>
            </a:xfrm>
            <a:prstGeom prst="rect">
              <a:avLst/>
            </a:prstGeom>
            <a:noFill/>
          </p:spPr>
          <p:txBody>
            <a:bodyPr wrap="square" rtlCol="0">
              <a:spAutoFit/>
            </a:bodyPr>
            <a:lstStyle/>
            <a:p>
              <a:pPr algn="ctr" rtl="1"/>
              <a:r>
                <a:rPr lang="fa-IR" altLang="ko-KR" sz="1200" dirty="0">
                  <a:solidFill>
                    <a:schemeClr val="bg1"/>
                  </a:solidFill>
                  <a:cs typeface="B Nazanin" pitchFamily="2" charset="-78"/>
                </a:rPr>
                <a:t>متن نمونه:</a:t>
              </a:r>
            </a:p>
            <a:p>
              <a:pPr algn="r" rtl="1"/>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grpSp>
    </p:spTree>
    <p:extLst>
      <p:ext uri="{BB962C8B-B14F-4D97-AF65-F5344CB8AC3E}">
        <p14:creationId xmlns:p14="http://schemas.microsoft.com/office/powerpoint/2010/main" val="13097826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D78C6B-C683-4F63-A21E-E9BC99614CC3}"/>
              </a:ext>
            </a:extLst>
          </p:cNvPr>
          <p:cNvSpPr txBox="1"/>
          <p:nvPr/>
        </p:nvSpPr>
        <p:spPr>
          <a:xfrm>
            <a:off x="5386551" y="263901"/>
            <a:ext cx="5698585" cy="769441"/>
          </a:xfrm>
          <a:prstGeom prst="rect">
            <a:avLst/>
          </a:prstGeom>
          <a:noFill/>
        </p:spPr>
        <p:txBody>
          <a:bodyPr wrap="square" rtlCol="0" anchor="ctr">
            <a:spAutoFit/>
          </a:bodyPr>
          <a:lstStyle/>
          <a:p>
            <a:pPr algn="ctr"/>
            <a:r>
              <a:rPr lang="fa-IR" altLang="ko-KR" sz="4400" b="1" dirty="0">
                <a:solidFill>
                  <a:schemeClr val="bg1"/>
                </a:solidFill>
                <a:cs typeface="B Nazanin" pitchFamily="2" charset="-78"/>
              </a:rPr>
              <a:t>ارائه</a:t>
            </a:r>
            <a:endParaRPr lang="en-US" altLang="ko-KR" sz="4400" b="1" dirty="0">
              <a:solidFill>
                <a:schemeClr val="bg1"/>
              </a:solidFill>
              <a:cs typeface="B Nazanin" pitchFamily="2" charset="-78"/>
            </a:endParaRPr>
          </a:p>
        </p:txBody>
      </p:sp>
      <p:sp>
        <p:nvSpPr>
          <p:cNvPr id="3" name="TextBox 2">
            <a:extLst>
              <a:ext uri="{FF2B5EF4-FFF2-40B4-BE49-F238E27FC236}">
                <a16:creationId xmlns:a16="http://schemas.microsoft.com/office/drawing/2014/main" id="{79611DD2-85A3-42E0-B102-5C57F2DA9AB8}"/>
              </a:ext>
            </a:extLst>
          </p:cNvPr>
          <p:cNvSpPr txBox="1"/>
          <p:nvPr/>
        </p:nvSpPr>
        <p:spPr>
          <a:xfrm>
            <a:off x="6805448" y="816470"/>
            <a:ext cx="3505200" cy="584775"/>
          </a:xfrm>
          <a:prstGeom prst="rect">
            <a:avLst/>
          </a:prstGeom>
          <a:noFill/>
        </p:spPr>
        <p:txBody>
          <a:bodyPr wrap="square" rtlCol="0" anchor="ctr">
            <a:spAutoFit/>
          </a:bodyPr>
          <a:lstStyle/>
          <a:p>
            <a:r>
              <a:rPr lang="fa-IR" altLang="ko-KR" sz="3200" b="1" dirty="0">
                <a:solidFill>
                  <a:schemeClr val="bg1"/>
                </a:solidFill>
                <a:cs typeface="B Nazanin" pitchFamily="2" charset="-78"/>
              </a:rPr>
              <a:t>عالی</a:t>
            </a:r>
            <a:endParaRPr lang="ko-KR" altLang="en-US" sz="3200" b="1" dirty="0">
              <a:solidFill>
                <a:schemeClr val="bg1"/>
              </a:solidFill>
              <a:cs typeface="B Nazanin" pitchFamily="2" charset="-78"/>
            </a:endParaRPr>
          </a:p>
        </p:txBody>
      </p:sp>
      <p:sp>
        <p:nvSpPr>
          <p:cNvPr id="4" name="TextBox 3">
            <a:extLst>
              <a:ext uri="{FF2B5EF4-FFF2-40B4-BE49-F238E27FC236}">
                <a16:creationId xmlns:a16="http://schemas.microsoft.com/office/drawing/2014/main" id="{83B56860-B8BC-489D-91CA-D909499FFC78}"/>
              </a:ext>
            </a:extLst>
          </p:cNvPr>
          <p:cNvSpPr txBox="1"/>
          <p:nvPr/>
        </p:nvSpPr>
        <p:spPr>
          <a:xfrm>
            <a:off x="6096000" y="1373558"/>
            <a:ext cx="5698585" cy="584775"/>
          </a:xfrm>
          <a:prstGeom prst="rect">
            <a:avLst/>
          </a:prstGeom>
          <a:noFill/>
        </p:spPr>
        <p:txBody>
          <a:bodyPr wrap="square" rtlCol="0" anchor="ctr">
            <a:spAutoFit/>
          </a:bodyPr>
          <a:lstStyle/>
          <a:p>
            <a:r>
              <a:rPr lang="fa-IR" altLang="ko-KR" sz="3200" dirty="0">
                <a:solidFill>
                  <a:schemeClr val="accent1"/>
                </a:solidFill>
                <a:cs typeface="B Nazanin" pitchFamily="2" charset="-78"/>
              </a:rPr>
              <a:t>رستوران</a:t>
            </a:r>
            <a:endParaRPr lang="ko-KR" altLang="en-US" sz="3200" dirty="0">
              <a:solidFill>
                <a:schemeClr val="accent1"/>
              </a:solidFill>
              <a:cs typeface="B Nazanin" pitchFamily="2" charset="-78"/>
            </a:endParaRPr>
          </a:p>
        </p:txBody>
      </p:sp>
      <p:sp>
        <p:nvSpPr>
          <p:cNvPr id="5" name="TextBox 4">
            <a:extLst>
              <a:ext uri="{FF2B5EF4-FFF2-40B4-BE49-F238E27FC236}">
                <a16:creationId xmlns:a16="http://schemas.microsoft.com/office/drawing/2014/main" id="{01E9823A-252B-42F4-A37A-DAE2D18FD897}"/>
              </a:ext>
            </a:extLst>
          </p:cNvPr>
          <p:cNvSpPr txBox="1"/>
          <p:nvPr/>
        </p:nvSpPr>
        <p:spPr>
          <a:xfrm>
            <a:off x="4687020" y="5081838"/>
            <a:ext cx="1728281" cy="923330"/>
          </a:xfrm>
          <a:prstGeom prst="rect">
            <a:avLst/>
          </a:prstGeom>
          <a:noFill/>
        </p:spPr>
        <p:txBody>
          <a:bodyPr wrap="square" rtlCol="0" anchor="ctr">
            <a:spAutoFit/>
          </a:bodyPr>
          <a:lstStyle/>
          <a:p>
            <a:pPr algn="r"/>
            <a:r>
              <a:rPr lang="fa-IR" altLang="ko-KR" dirty="0">
                <a:solidFill>
                  <a:schemeClr val="accent1"/>
                </a:solidFill>
                <a:cs typeface="B Nazanin" pitchFamily="2" charset="-78"/>
              </a:rPr>
              <a:t>چیدمان</a:t>
            </a:r>
          </a:p>
          <a:p>
            <a:pPr algn="r"/>
            <a:r>
              <a:rPr lang="fa-IR" altLang="ko-KR" dirty="0">
                <a:solidFill>
                  <a:schemeClr val="accent1"/>
                </a:solidFill>
                <a:cs typeface="B Nazanin" pitchFamily="2" charset="-78"/>
              </a:rPr>
              <a:t>اسلاید متنی را برای ارائه خود مرتب کنید</a:t>
            </a:r>
            <a:endParaRPr lang="ko-KR" altLang="en-US" sz="1800" dirty="0">
              <a:solidFill>
                <a:schemeClr val="accent1"/>
              </a:solidFill>
              <a:cs typeface="B Nazanin" pitchFamily="2" charset="-78"/>
            </a:endParaRPr>
          </a:p>
        </p:txBody>
      </p:sp>
      <p:sp>
        <p:nvSpPr>
          <p:cNvPr id="6" name="TextBox 5">
            <a:extLst>
              <a:ext uri="{FF2B5EF4-FFF2-40B4-BE49-F238E27FC236}">
                <a16:creationId xmlns:a16="http://schemas.microsoft.com/office/drawing/2014/main" id="{FA0C8E5B-6836-4425-8165-02E0CFE3F1A5}"/>
              </a:ext>
            </a:extLst>
          </p:cNvPr>
          <p:cNvSpPr txBox="1"/>
          <p:nvPr/>
        </p:nvSpPr>
        <p:spPr>
          <a:xfrm>
            <a:off x="7020241" y="3261660"/>
            <a:ext cx="2705445" cy="738664"/>
          </a:xfrm>
          <a:prstGeom prst="rect">
            <a:avLst/>
          </a:prstGeom>
          <a:noFill/>
        </p:spPr>
        <p:txBody>
          <a:bodyPr wrap="square" lIns="36000" tIns="0" rIns="36000" bIns="0" rtlCol="0" anchor="ctr">
            <a:spAutoFit/>
          </a:bodyPr>
          <a:lstStyle/>
          <a:p>
            <a:pPr algn="r"/>
            <a:r>
              <a:rPr lang="fa-IR" altLang="ko-KR" sz="2400" dirty="0">
                <a:solidFill>
                  <a:schemeClr val="bg1"/>
                </a:solidFill>
                <a:cs typeface="B Nazanin" pitchFamily="2" charset="-78"/>
              </a:rPr>
              <a:t>ما کیفیت ایجاد می کنیم</a:t>
            </a:r>
          </a:p>
          <a:p>
            <a:pPr algn="r"/>
            <a:r>
              <a:rPr lang="fa-IR" altLang="ko-KR" sz="2400" dirty="0">
                <a:solidFill>
                  <a:schemeClr val="bg1"/>
                </a:solidFill>
                <a:cs typeface="B Nazanin" pitchFamily="2" charset="-78"/>
              </a:rPr>
              <a:t>ارائه حرفه ای</a:t>
            </a:r>
            <a:endParaRPr lang="ko-KR" altLang="en-US" sz="2400" dirty="0">
              <a:solidFill>
                <a:schemeClr val="bg1"/>
              </a:solidFill>
              <a:cs typeface="B Nazanin" pitchFamily="2" charset="-78"/>
            </a:endParaRPr>
          </a:p>
        </p:txBody>
      </p:sp>
      <p:grpSp>
        <p:nvGrpSpPr>
          <p:cNvPr id="7" name="Group 18">
            <a:extLst>
              <a:ext uri="{FF2B5EF4-FFF2-40B4-BE49-F238E27FC236}">
                <a16:creationId xmlns:a16="http://schemas.microsoft.com/office/drawing/2014/main" id="{EC3E401E-CFDD-45D6-9E96-BE07C3FA602A}"/>
              </a:ext>
            </a:extLst>
          </p:cNvPr>
          <p:cNvGrpSpPr/>
          <p:nvPr/>
        </p:nvGrpSpPr>
        <p:grpSpPr>
          <a:xfrm>
            <a:off x="6925166" y="4743635"/>
            <a:ext cx="4869420" cy="1191037"/>
            <a:chOff x="4822352" y="1916832"/>
            <a:chExt cx="3422056" cy="1191037"/>
          </a:xfrm>
        </p:grpSpPr>
        <p:sp>
          <p:nvSpPr>
            <p:cNvPr id="8" name="Text Placeholder 10">
              <a:extLst>
                <a:ext uri="{FF2B5EF4-FFF2-40B4-BE49-F238E27FC236}">
                  <a16:creationId xmlns:a16="http://schemas.microsoft.com/office/drawing/2014/main" id="{18578E7E-2FD6-44F2-AEFD-755B4B322351}"/>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9" name="TextBox 8">
              <a:extLst>
                <a:ext uri="{FF2B5EF4-FFF2-40B4-BE49-F238E27FC236}">
                  <a16:creationId xmlns:a16="http://schemas.microsoft.com/office/drawing/2014/main" id="{173F842F-33F9-4ABF-A4B7-D5B1876AFB7E}"/>
                </a:ext>
              </a:extLst>
            </p:cNvPr>
            <p:cNvSpPr txBox="1"/>
            <p:nvPr/>
          </p:nvSpPr>
          <p:spPr>
            <a:xfrm>
              <a:off x="4822352" y="2276872"/>
              <a:ext cx="3422056" cy="830997"/>
            </a:xfrm>
            <a:prstGeom prst="rect">
              <a:avLst/>
            </a:prstGeom>
            <a:noFill/>
          </p:spPr>
          <p:txBody>
            <a:bodyPr wrap="square" rtlCol="0">
              <a:spAutoFit/>
            </a:bodyPr>
            <a:lstStyle/>
            <a:p>
              <a:pPr algn="r"/>
              <a:r>
                <a:rPr lang="fa-IR" altLang="ko-KR" sz="1200" dirty="0">
                  <a:solidFill>
                    <a:schemeClr val="bg1"/>
                  </a:solidFill>
                  <a:cs typeface="B Nazanin" pitchFamily="2" charset="-78"/>
                </a:rPr>
                <a:t>من امیدوارم و معتقدم که این الگو زمان، پول و اعتبار شما را جلب کند. ارائه پاورپوینت مدرنی را دریافت کنید که به زیبایی طراحی شده است.</a:t>
              </a:r>
            </a:p>
            <a:p>
              <a:pPr algn="r"/>
              <a:endParaRPr lang="fa-IR" altLang="ko-KR" sz="1200" dirty="0">
                <a:solidFill>
                  <a:schemeClr val="bg1"/>
                </a:solidFill>
                <a:cs typeface="B Nazanin" pitchFamily="2" charset="-78"/>
              </a:endParaRPr>
            </a:p>
            <a:p>
              <a:pPr algn="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10" name="Graphic 97">
            <a:extLst>
              <a:ext uri="{FF2B5EF4-FFF2-40B4-BE49-F238E27FC236}">
                <a16:creationId xmlns:a16="http://schemas.microsoft.com/office/drawing/2014/main" id="{31A1EBE1-BBBA-41EE-BA98-770354781701}"/>
              </a:ext>
            </a:extLst>
          </p:cNvPr>
          <p:cNvGrpSpPr/>
          <p:nvPr/>
        </p:nvGrpSpPr>
        <p:grpSpPr>
          <a:xfrm rot="10800000">
            <a:off x="8538062" y="135307"/>
            <a:ext cx="3644412" cy="3920018"/>
            <a:chOff x="4866572" y="2110138"/>
            <a:chExt cx="1810639" cy="1947567"/>
          </a:xfrm>
          <a:solidFill>
            <a:schemeClr val="bg1">
              <a:alpha val="40000"/>
            </a:schemeClr>
          </a:solidFill>
        </p:grpSpPr>
        <p:sp>
          <p:nvSpPr>
            <p:cNvPr id="11" name="Freeform: Shape 10">
              <a:extLst>
                <a:ext uri="{FF2B5EF4-FFF2-40B4-BE49-F238E27FC236}">
                  <a16:creationId xmlns:a16="http://schemas.microsoft.com/office/drawing/2014/main" id="{D8B2FDEE-0DC1-4283-BB92-87FB56B5FC9E}"/>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endParaRPr lang="en-US">
                <a:cs typeface="B Nazanin" pitchFamily="2" charset="-78"/>
              </a:endParaRPr>
            </a:p>
          </p:txBody>
        </p:sp>
        <p:sp>
          <p:nvSpPr>
            <p:cNvPr id="12" name="Freeform: Shape 11">
              <a:extLst>
                <a:ext uri="{FF2B5EF4-FFF2-40B4-BE49-F238E27FC236}">
                  <a16:creationId xmlns:a16="http://schemas.microsoft.com/office/drawing/2014/main" id="{3B80BA0F-FBE9-4587-BD77-7C28FF7D76A5}"/>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endParaRPr lang="en-US">
                <a:cs typeface="B Nazanin" pitchFamily="2" charset="-78"/>
              </a:endParaRPr>
            </a:p>
          </p:txBody>
        </p:sp>
        <p:sp>
          <p:nvSpPr>
            <p:cNvPr id="13" name="Freeform: Shape 12">
              <a:extLst>
                <a:ext uri="{FF2B5EF4-FFF2-40B4-BE49-F238E27FC236}">
                  <a16:creationId xmlns:a16="http://schemas.microsoft.com/office/drawing/2014/main" id="{16C6AFD7-D1A6-4562-B808-906D7CCCB4DE}"/>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endParaRPr lang="en-US">
                <a:cs typeface="B Nazanin" pitchFamily="2" charset="-78"/>
              </a:endParaRPr>
            </a:p>
          </p:txBody>
        </p:sp>
        <p:sp>
          <p:nvSpPr>
            <p:cNvPr id="14" name="Freeform: Shape 13">
              <a:extLst>
                <a:ext uri="{FF2B5EF4-FFF2-40B4-BE49-F238E27FC236}">
                  <a16:creationId xmlns:a16="http://schemas.microsoft.com/office/drawing/2014/main" id="{D3A16771-CF33-4854-9E99-8ACE3B794631}"/>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endParaRPr lang="en-US">
                <a:cs typeface="B Nazanin" pitchFamily="2" charset="-78"/>
              </a:endParaRPr>
            </a:p>
          </p:txBody>
        </p:sp>
        <p:sp>
          <p:nvSpPr>
            <p:cNvPr id="15" name="Freeform: Shape 14">
              <a:extLst>
                <a:ext uri="{FF2B5EF4-FFF2-40B4-BE49-F238E27FC236}">
                  <a16:creationId xmlns:a16="http://schemas.microsoft.com/office/drawing/2014/main" id="{8D56DD8C-4611-4A9F-9025-62A56B0C9221}"/>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endParaRPr lang="en-US">
                <a:cs typeface="B Nazanin" pitchFamily="2" charset="-78"/>
              </a:endParaRPr>
            </a:p>
          </p:txBody>
        </p:sp>
        <p:sp>
          <p:nvSpPr>
            <p:cNvPr id="16" name="Freeform: Shape 15">
              <a:extLst>
                <a:ext uri="{FF2B5EF4-FFF2-40B4-BE49-F238E27FC236}">
                  <a16:creationId xmlns:a16="http://schemas.microsoft.com/office/drawing/2014/main" id="{36D5484A-C65B-44C8-B66A-73C6058D3A19}"/>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endParaRPr lang="en-US">
                <a:cs typeface="B Nazanin" pitchFamily="2" charset="-78"/>
              </a:endParaRPr>
            </a:p>
          </p:txBody>
        </p:sp>
        <p:sp>
          <p:nvSpPr>
            <p:cNvPr id="17" name="Freeform: Shape 16">
              <a:extLst>
                <a:ext uri="{FF2B5EF4-FFF2-40B4-BE49-F238E27FC236}">
                  <a16:creationId xmlns:a16="http://schemas.microsoft.com/office/drawing/2014/main" id="{C303D305-C79E-4B5F-9024-FE12FB4074D5}"/>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endParaRPr lang="en-US">
                <a:cs typeface="B Nazanin" pitchFamily="2" charset="-78"/>
              </a:endParaRPr>
            </a:p>
          </p:txBody>
        </p:sp>
        <p:sp>
          <p:nvSpPr>
            <p:cNvPr id="18" name="Freeform: Shape 17">
              <a:extLst>
                <a:ext uri="{FF2B5EF4-FFF2-40B4-BE49-F238E27FC236}">
                  <a16:creationId xmlns:a16="http://schemas.microsoft.com/office/drawing/2014/main" id="{1AEFAB40-4C86-45D2-A969-728C0BC3D486}"/>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endParaRPr lang="en-US">
                <a:cs typeface="B Nazanin" pitchFamily="2" charset="-78"/>
              </a:endParaRPr>
            </a:p>
          </p:txBody>
        </p:sp>
      </p:grpSp>
    </p:spTree>
    <p:extLst>
      <p:ext uri="{BB962C8B-B14F-4D97-AF65-F5344CB8AC3E}">
        <p14:creationId xmlns:p14="http://schemas.microsoft.com/office/powerpoint/2010/main" val="158517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E096A45-149C-434A-9384-514229A5CDDC}"/>
              </a:ext>
            </a:extLst>
          </p:cNvPr>
          <p:cNvGrpSpPr/>
          <p:nvPr/>
        </p:nvGrpSpPr>
        <p:grpSpPr>
          <a:xfrm>
            <a:off x="5056188" y="835097"/>
            <a:ext cx="4946526" cy="969496"/>
            <a:chOff x="6509852" y="714552"/>
            <a:chExt cx="4946526" cy="969496"/>
          </a:xfrm>
        </p:grpSpPr>
        <p:sp>
          <p:nvSpPr>
            <p:cNvPr id="3" name="TextBox 2">
              <a:extLst>
                <a:ext uri="{FF2B5EF4-FFF2-40B4-BE49-F238E27FC236}">
                  <a16:creationId xmlns:a16="http://schemas.microsoft.com/office/drawing/2014/main" id="{B1C0E450-4D6D-4892-9709-938BFD2A459A}"/>
                </a:ext>
              </a:extLst>
            </p:cNvPr>
            <p:cNvSpPr txBox="1"/>
            <p:nvPr/>
          </p:nvSpPr>
          <p:spPr>
            <a:xfrm>
              <a:off x="6509852" y="1222383"/>
              <a:ext cx="4946526" cy="461665"/>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پاورپوینت مدرنی را دریافت کنید که به زیبایی طراحی شده است. من امیدوارم و معتقدم که این الگو وقت شما را خواهد گرفت.</a:t>
              </a:r>
              <a:endParaRPr lang="en-US" altLang="ko-KR" sz="1200" dirty="0">
                <a:solidFill>
                  <a:schemeClr val="bg1"/>
                </a:solidFill>
                <a:cs typeface="B Nazanin" pitchFamily="2" charset="-78"/>
              </a:endParaRPr>
            </a:p>
          </p:txBody>
        </p:sp>
        <p:sp>
          <p:nvSpPr>
            <p:cNvPr id="4" name="TextBox 3">
              <a:extLst>
                <a:ext uri="{FF2B5EF4-FFF2-40B4-BE49-F238E27FC236}">
                  <a16:creationId xmlns:a16="http://schemas.microsoft.com/office/drawing/2014/main" id="{663A851A-671D-4B2A-A69B-275E5611DC4E}"/>
                </a:ext>
              </a:extLst>
            </p:cNvPr>
            <p:cNvSpPr txBox="1"/>
            <p:nvPr/>
          </p:nvSpPr>
          <p:spPr>
            <a:xfrm>
              <a:off x="6509852" y="714552"/>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itchFamily="2" charset="-78"/>
                </a:rPr>
                <a:t>فهرست</a:t>
              </a:r>
              <a:endParaRPr lang="ko-KR" altLang="en-US" sz="2700" b="1" dirty="0">
                <a:solidFill>
                  <a:schemeClr val="bg1"/>
                </a:solidFill>
                <a:cs typeface="B Nazanin" pitchFamily="2" charset="-78"/>
              </a:endParaRPr>
            </a:p>
          </p:txBody>
        </p:sp>
      </p:grpSp>
      <p:sp>
        <p:nvSpPr>
          <p:cNvPr id="5" name="TextBox 4">
            <a:extLst>
              <a:ext uri="{FF2B5EF4-FFF2-40B4-BE49-F238E27FC236}">
                <a16:creationId xmlns:a16="http://schemas.microsoft.com/office/drawing/2014/main" id="{9F187C38-BD68-46DB-B9FF-35AAD3D76F65}"/>
              </a:ext>
            </a:extLst>
          </p:cNvPr>
          <p:cNvSpPr txBox="1"/>
          <p:nvPr/>
        </p:nvSpPr>
        <p:spPr>
          <a:xfrm>
            <a:off x="10299051" y="631717"/>
            <a:ext cx="1531548" cy="1200329"/>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ctr" rtl="1"/>
            <a:r>
              <a:rPr lang="en-US" altLang="ko-KR" b="1" dirty="0">
                <a:solidFill>
                  <a:schemeClr val="accent1"/>
                </a:solidFill>
                <a:effectLst/>
                <a:cs typeface="B Nazanin" pitchFamily="2" charset="-78"/>
              </a:rPr>
              <a:t>01</a:t>
            </a:r>
            <a:endParaRPr lang="ko-KR" altLang="en-US" b="1" dirty="0">
              <a:solidFill>
                <a:schemeClr val="accent1"/>
              </a:solidFill>
              <a:effectLst/>
              <a:cs typeface="B Nazanin" pitchFamily="2" charset="-78"/>
            </a:endParaRPr>
          </a:p>
        </p:txBody>
      </p:sp>
      <p:grpSp>
        <p:nvGrpSpPr>
          <p:cNvPr id="6" name="Group 5">
            <a:extLst>
              <a:ext uri="{FF2B5EF4-FFF2-40B4-BE49-F238E27FC236}">
                <a16:creationId xmlns:a16="http://schemas.microsoft.com/office/drawing/2014/main" id="{E0ABD226-16BE-4A74-89E6-457EDF1A4BD8}"/>
              </a:ext>
            </a:extLst>
          </p:cNvPr>
          <p:cNvGrpSpPr/>
          <p:nvPr/>
        </p:nvGrpSpPr>
        <p:grpSpPr>
          <a:xfrm>
            <a:off x="5056188" y="2338564"/>
            <a:ext cx="4946526" cy="962960"/>
            <a:chOff x="6509852" y="2211483"/>
            <a:chExt cx="4946526" cy="962960"/>
          </a:xfrm>
        </p:grpSpPr>
        <p:sp>
          <p:nvSpPr>
            <p:cNvPr id="7" name="TextBox 6">
              <a:extLst>
                <a:ext uri="{FF2B5EF4-FFF2-40B4-BE49-F238E27FC236}">
                  <a16:creationId xmlns:a16="http://schemas.microsoft.com/office/drawing/2014/main" id="{200FB77E-6818-43DE-B45F-1A40058FBE51}"/>
                </a:ext>
              </a:extLst>
            </p:cNvPr>
            <p:cNvSpPr txBox="1"/>
            <p:nvPr/>
          </p:nvSpPr>
          <p:spPr>
            <a:xfrm>
              <a:off x="6509852" y="2712778"/>
              <a:ext cx="4946526" cy="461665"/>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پاورپوینت مدرنی را دریافت کنید که به زیبایی طراحی شده است. من امیدوارم و معتقدم که این الگو وقت شما را خواهد گرفت.</a:t>
              </a:r>
              <a:endParaRPr lang="en-US" altLang="ko-KR" sz="1200" dirty="0">
                <a:solidFill>
                  <a:schemeClr val="bg1"/>
                </a:solidFill>
                <a:cs typeface="B Nazanin" pitchFamily="2" charset="-78"/>
              </a:endParaRPr>
            </a:p>
          </p:txBody>
        </p:sp>
        <p:sp>
          <p:nvSpPr>
            <p:cNvPr id="8" name="TextBox 7">
              <a:extLst>
                <a:ext uri="{FF2B5EF4-FFF2-40B4-BE49-F238E27FC236}">
                  <a16:creationId xmlns:a16="http://schemas.microsoft.com/office/drawing/2014/main" id="{A1D48C6A-1540-488E-86D2-232C74A3983D}"/>
                </a:ext>
              </a:extLst>
            </p:cNvPr>
            <p:cNvSpPr txBox="1"/>
            <p:nvPr/>
          </p:nvSpPr>
          <p:spPr>
            <a:xfrm>
              <a:off x="6509852" y="2211483"/>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itchFamily="2" charset="-78"/>
                </a:rPr>
                <a:t>فهرست</a:t>
              </a:r>
              <a:endParaRPr lang="ko-KR" altLang="en-US" sz="2700" b="1" dirty="0">
                <a:solidFill>
                  <a:schemeClr val="bg1"/>
                </a:solidFill>
                <a:cs typeface="B Nazanin" pitchFamily="2" charset="-78"/>
              </a:endParaRPr>
            </a:p>
          </p:txBody>
        </p:sp>
      </p:grpSp>
      <p:sp>
        <p:nvSpPr>
          <p:cNvPr id="9" name="TextBox 8">
            <a:extLst>
              <a:ext uri="{FF2B5EF4-FFF2-40B4-BE49-F238E27FC236}">
                <a16:creationId xmlns:a16="http://schemas.microsoft.com/office/drawing/2014/main" id="{0822CE81-1B93-46CE-BCCD-89A79A15C0C8}"/>
              </a:ext>
            </a:extLst>
          </p:cNvPr>
          <p:cNvSpPr txBox="1"/>
          <p:nvPr/>
        </p:nvSpPr>
        <p:spPr>
          <a:xfrm>
            <a:off x="10299051" y="2128648"/>
            <a:ext cx="1531548" cy="1200329"/>
          </a:xfrm>
          <a:prstGeom prst="rect">
            <a:avLst/>
          </a:prstGeom>
          <a:noFill/>
        </p:spPr>
        <p:txBody>
          <a:bodyPr wrap="square" lIns="108000" rIns="108000" rtlCol="0">
            <a:spAutoFit/>
          </a:bodyPr>
          <a:lstStyle/>
          <a:p>
            <a:pPr algn="ctr" rtl="1"/>
            <a:r>
              <a:rPr lang="en-US" altLang="ko-KR" sz="7200" b="1" dirty="0">
                <a:solidFill>
                  <a:schemeClr val="accent2"/>
                </a:solidFill>
                <a:cs typeface="B Nazanin" pitchFamily="2" charset="-78"/>
              </a:rPr>
              <a:t>02</a:t>
            </a:r>
            <a:endParaRPr lang="ko-KR" altLang="en-US" sz="7200" b="1" dirty="0">
              <a:solidFill>
                <a:schemeClr val="accent2"/>
              </a:solidFill>
              <a:cs typeface="B Nazanin" pitchFamily="2" charset="-78"/>
            </a:endParaRPr>
          </a:p>
        </p:txBody>
      </p:sp>
      <p:grpSp>
        <p:nvGrpSpPr>
          <p:cNvPr id="10" name="Group 9">
            <a:extLst>
              <a:ext uri="{FF2B5EF4-FFF2-40B4-BE49-F238E27FC236}">
                <a16:creationId xmlns:a16="http://schemas.microsoft.com/office/drawing/2014/main" id="{B7CD8298-9B10-4B77-BBEA-696545034BB3}"/>
              </a:ext>
            </a:extLst>
          </p:cNvPr>
          <p:cNvGrpSpPr/>
          <p:nvPr/>
        </p:nvGrpSpPr>
        <p:grpSpPr>
          <a:xfrm>
            <a:off x="5056188" y="3835495"/>
            <a:ext cx="4946526" cy="956424"/>
            <a:chOff x="6509852" y="3708414"/>
            <a:chExt cx="4946526" cy="956424"/>
          </a:xfrm>
        </p:grpSpPr>
        <p:sp>
          <p:nvSpPr>
            <p:cNvPr id="11" name="TextBox 10">
              <a:extLst>
                <a:ext uri="{FF2B5EF4-FFF2-40B4-BE49-F238E27FC236}">
                  <a16:creationId xmlns:a16="http://schemas.microsoft.com/office/drawing/2014/main" id="{2036D163-C874-42CE-9464-70E1F1302C06}"/>
                </a:ext>
              </a:extLst>
            </p:cNvPr>
            <p:cNvSpPr txBox="1"/>
            <p:nvPr/>
          </p:nvSpPr>
          <p:spPr>
            <a:xfrm>
              <a:off x="6509852" y="4203173"/>
              <a:ext cx="4946526" cy="461665"/>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پاورپوینت مدرنی را دریافت کنید که به زیبایی طراحی شده است. من امیدوارم و معتقدم که این الگو وقت شما را خواهد گرفت.</a:t>
              </a:r>
              <a:endParaRPr lang="en-US" altLang="ko-KR" sz="1200" dirty="0">
                <a:solidFill>
                  <a:schemeClr val="bg1"/>
                </a:solidFill>
                <a:cs typeface="B Nazanin" pitchFamily="2" charset="-78"/>
              </a:endParaRPr>
            </a:p>
          </p:txBody>
        </p:sp>
        <p:sp>
          <p:nvSpPr>
            <p:cNvPr id="12" name="TextBox 11">
              <a:extLst>
                <a:ext uri="{FF2B5EF4-FFF2-40B4-BE49-F238E27FC236}">
                  <a16:creationId xmlns:a16="http://schemas.microsoft.com/office/drawing/2014/main" id="{3FF60876-1FE8-4D5B-AF7B-87F1E096DB51}"/>
                </a:ext>
              </a:extLst>
            </p:cNvPr>
            <p:cNvSpPr txBox="1"/>
            <p:nvPr/>
          </p:nvSpPr>
          <p:spPr>
            <a:xfrm>
              <a:off x="6509852" y="3708414"/>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itchFamily="2" charset="-78"/>
                </a:rPr>
                <a:t>فهرست</a:t>
              </a:r>
              <a:endParaRPr lang="ko-KR" altLang="en-US" sz="2700" b="1" dirty="0">
                <a:solidFill>
                  <a:schemeClr val="bg1"/>
                </a:solidFill>
                <a:cs typeface="B Nazanin" pitchFamily="2" charset="-78"/>
              </a:endParaRPr>
            </a:p>
          </p:txBody>
        </p:sp>
      </p:grpSp>
      <p:sp>
        <p:nvSpPr>
          <p:cNvPr id="13" name="TextBox 12">
            <a:extLst>
              <a:ext uri="{FF2B5EF4-FFF2-40B4-BE49-F238E27FC236}">
                <a16:creationId xmlns:a16="http://schemas.microsoft.com/office/drawing/2014/main" id="{74F50C38-478F-44C1-9193-AF1A56FF84C6}"/>
              </a:ext>
            </a:extLst>
          </p:cNvPr>
          <p:cNvSpPr txBox="1"/>
          <p:nvPr/>
        </p:nvSpPr>
        <p:spPr>
          <a:xfrm>
            <a:off x="10299051" y="3625579"/>
            <a:ext cx="1531548" cy="1200329"/>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ctr" rtl="1"/>
            <a:r>
              <a:rPr lang="en-US" altLang="ko-KR" b="1" dirty="0">
                <a:solidFill>
                  <a:schemeClr val="accent3"/>
                </a:solidFill>
                <a:effectLst/>
                <a:cs typeface="B Nazanin" pitchFamily="2" charset="-78"/>
              </a:rPr>
              <a:t>03</a:t>
            </a:r>
            <a:endParaRPr lang="ko-KR" altLang="en-US" b="1" dirty="0">
              <a:solidFill>
                <a:schemeClr val="accent3"/>
              </a:solidFill>
              <a:effectLst/>
              <a:cs typeface="B Nazanin" pitchFamily="2" charset="-78"/>
            </a:endParaRPr>
          </a:p>
        </p:txBody>
      </p:sp>
      <p:grpSp>
        <p:nvGrpSpPr>
          <p:cNvPr id="14" name="Group 13">
            <a:extLst>
              <a:ext uri="{FF2B5EF4-FFF2-40B4-BE49-F238E27FC236}">
                <a16:creationId xmlns:a16="http://schemas.microsoft.com/office/drawing/2014/main" id="{9F77D290-5A3E-4381-8812-75CE49D8553A}"/>
              </a:ext>
            </a:extLst>
          </p:cNvPr>
          <p:cNvGrpSpPr/>
          <p:nvPr/>
        </p:nvGrpSpPr>
        <p:grpSpPr>
          <a:xfrm>
            <a:off x="5056188" y="5325891"/>
            <a:ext cx="4946526" cy="949890"/>
            <a:chOff x="6509852" y="5205343"/>
            <a:chExt cx="4946526" cy="949890"/>
          </a:xfrm>
        </p:grpSpPr>
        <p:sp>
          <p:nvSpPr>
            <p:cNvPr id="15" name="TextBox 14">
              <a:extLst>
                <a:ext uri="{FF2B5EF4-FFF2-40B4-BE49-F238E27FC236}">
                  <a16:creationId xmlns:a16="http://schemas.microsoft.com/office/drawing/2014/main" id="{6F8233FD-0FA0-4589-B9E7-671E87C263B4}"/>
                </a:ext>
              </a:extLst>
            </p:cNvPr>
            <p:cNvSpPr txBox="1"/>
            <p:nvPr/>
          </p:nvSpPr>
          <p:spPr>
            <a:xfrm>
              <a:off x="6509852" y="5693568"/>
              <a:ext cx="4946526" cy="461665"/>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پاورپوینت مدرنی را دریافت کنید که به زیبایی طراحی شده است. من امیدوارم و معتقدم که این الگو وقت شما را خواهد گرفت.</a:t>
              </a:r>
              <a:endParaRPr lang="en-US" altLang="ko-KR" sz="1200" dirty="0">
                <a:solidFill>
                  <a:schemeClr val="bg1"/>
                </a:solidFill>
                <a:cs typeface="B Nazanin" pitchFamily="2" charset="-78"/>
              </a:endParaRPr>
            </a:p>
          </p:txBody>
        </p:sp>
        <p:sp>
          <p:nvSpPr>
            <p:cNvPr id="16" name="TextBox 15">
              <a:extLst>
                <a:ext uri="{FF2B5EF4-FFF2-40B4-BE49-F238E27FC236}">
                  <a16:creationId xmlns:a16="http://schemas.microsoft.com/office/drawing/2014/main" id="{FB754515-2AD2-4047-B91D-458303D1E93F}"/>
                </a:ext>
              </a:extLst>
            </p:cNvPr>
            <p:cNvSpPr txBox="1"/>
            <p:nvPr/>
          </p:nvSpPr>
          <p:spPr>
            <a:xfrm>
              <a:off x="6509852" y="5205343"/>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itchFamily="2" charset="-78"/>
                </a:rPr>
                <a:t>فهرست</a:t>
              </a:r>
              <a:endParaRPr lang="ko-KR" altLang="en-US" sz="2700" b="1" dirty="0">
                <a:solidFill>
                  <a:schemeClr val="bg1"/>
                </a:solidFill>
                <a:cs typeface="B Nazanin" pitchFamily="2" charset="-78"/>
              </a:endParaRPr>
            </a:p>
          </p:txBody>
        </p:sp>
      </p:grpSp>
      <p:sp>
        <p:nvSpPr>
          <p:cNvPr id="17" name="TextBox 16">
            <a:extLst>
              <a:ext uri="{FF2B5EF4-FFF2-40B4-BE49-F238E27FC236}">
                <a16:creationId xmlns:a16="http://schemas.microsoft.com/office/drawing/2014/main" id="{3E4EB2D4-1ECC-4F9E-A994-7F026E29B0F3}"/>
              </a:ext>
            </a:extLst>
          </p:cNvPr>
          <p:cNvSpPr txBox="1"/>
          <p:nvPr/>
        </p:nvSpPr>
        <p:spPr>
          <a:xfrm>
            <a:off x="10299051" y="5122509"/>
            <a:ext cx="1531548" cy="1200329"/>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ctr" rtl="1"/>
            <a:r>
              <a:rPr lang="en-US" altLang="ko-KR" b="1" dirty="0">
                <a:solidFill>
                  <a:schemeClr val="accent4"/>
                </a:solidFill>
                <a:effectLst/>
                <a:cs typeface="B Nazanin" pitchFamily="2" charset="-78"/>
              </a:rPr>
              <a:t>04</a:t>
            </a:r>
            <a:endParaRPr lang="ko-KR" altLang="en-US" b="1" dirty="0">
              <a:solidFill>
                <a:schemeClr val="accent4"/>
              </a:solidFill>
              <a:effectLst/>
              <a:cs typeface="B Nazanin" pitchFamily="2" charset="-78"/>
            </a:endParaRPr>
          </a:p>
        </p:txBody>
      </p:sp>
      <p:sp>
        <p:nvSpPr>
          <p:cNvPr id="18" name="TextBox 17">
            <a:extLst>
              <a:ext uri="{FF2B5EF4-FFF2-40B4-BE49-F238E27FC236}">
                <a16:creationId xmlns:a16="http://schemas.microsoft.com/office/drawing/2014/main" id="{5B34B515-1D6A-4454-9A5C-DFFE07433A68}"/>
              </a:ext>
            </a:extLst>
          </p:cNvPr>
          <p:cNvSpPr txBox="1"/>
          <p:nvPr/>
        </p:nvSpPr>
        <p:spPr>
          <a:xfrm>
            <a:off x="647008" y="4752734"/>
            <a:ext cx="3675186" cy="1754326"/>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r" rtl="1"/>
            <a:r>
              <a:rPr lang="fa-IR" altLang="ko-KR" sz="5400" dirty="0">
                <a:effectLst/>
                <a:latin typeface="+mj-lt"/>
                <a:cs typeface="B Nazanin" pitchFamily="2" charset="-78"/>
              </a:rPr>
              <a:t>سبک </a:t>
            </a:r>
            <a:endParaRPr lang="en-US" altLang="ko-KR" sz="5400" dirty="0">
              <a:effectLst/>
              <a:latin typeface="+mj-lt"/>
              <a:cs typeface="B Nazanin" pitchFamily="2" charset="-78"/>
            </a:endParaRPr>
          </a:p>
          <a:p>
            <a:pPr algn="ctr" rtl="1"/>
            <a:r>
              <a:rPr lang="fa-IR" altLang="ko-KR" sz="5400" dirty="0">
                <a:effectLst/>
                <a:latin typeface="+mj-lt"/>
                <a:cs typeface="B Nazanin" pitchFamily="2" charset="-78"/>
              </a:rPr>
              <a:t>دستور کار</a:t>
            </a:r>
            <a:endParaRPr lang="ko-KR" altLang="en-US" sz="5400" dirty="0">
              <a:effectLst/>
              <a:latin typeface="+mj-lt"/>
              <a:cs typeface="B Nazanin" pitchFamily="2" charset="-78"/>
            </a:endParaRPr>
          </a:p>
        </p:txBody>
      </p:sp>
    </p:spTree>
    <p:extLst>
      <p:ext uri="{BB962C8B-B14F-4D97-AF65-F5344CB8AC3E}">
        <p14:creationId xmlns:p14="http://schemas.microsoft.com/office/powerpoint/2010/main" val="89938480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FAE9FDEA-7F7C-4042-A3B0-D25AE766241B}"/>
              </a:ext>
            </a:extLst>
          </p:cNvPr>
          <p:cNvGrpSpPr/>
          <p:nvPr/>
        </p:nvGrpSpPr>
        <p:grpSpPr>
          <a:xfrm rot="5400000">
            <a:off x="3935451" y="-1465251"/>
            <a:ext cx="3835170" cy="11706073"/>
            <a:chOff x="5432494" y="626785"/>
            <a:chExt cx="3241222" cy="9893166"/>
          </a:xfrm>
        </p:grpSpPr>
        <p:sp>
          <p:nvSpPr>
            <p:cNvPr id="4" name="Block Arc 3">
              <a:extLst>
                <a:ext uri="{FF2B5EF4-FFF2-40B4-BE49-F238E27FC236}">
                  <a16:creationId xmlns:a16="http://schemas.microsoft.com/office/drawing/2014/main" id="{2BFE3A7D-5AE6-4AE6-A8FE-966C672E81A7}"/>
                </a:ext>
              </a:extLst>
            </p:cNvPr>
            <p:cNvSpPr/>
            <p:nvPr/>
          </p:nvSpPr>
          <p:spPr>
            <a:xfrm rot="5400000">
              <a:off x="5432494" y="2432627"/>
              <a:ext cx="3002400" cy="3002400"/>
            </a:xfrm>
            <a:prstGeom prst="blockArc">
              <a:avLst>
                <a:gd name="adj1" fmla="val 10735117"/>
                <a:gd name="adj2" fmla="val 16074287"/>
                <a:gd name="adj3" fmla="val 25807"/>
              </a:avLst>
            </a:prstGeom>
            <a:gradFill flip="none" rotWithShape="1">
              <a:gsLst>
                <a:gs pos="0">
                  <a:schemeClr val="accent5"/>
                </a:gs>
                <a:gs pos="100000">
                  <a:schemeClr val="accent5">
                    <a:lumMod val="80000"/>
                  </a:schemeClr>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dirty="0">
                <a:solidFill>
                  <a:schemeClr val="tx1"/>
                </a:solidFill>
                <a:cs typeface="B Nazanin" pitchFamily="2" charset="-78"/>
              </a:endParaRPr>
            </a:p>
          </p:txBody>
        </p:sp>
        <p:sp>
          <p:nvSpPr>
            <p:cNvPr id="5" name="Rectangle 4">
              <a:extLst>
                <a:ext uri="{FF2B5EF4-FFF2-40B4-BE49-F238E27FC236}">
                  <a16:creationId xmlns:a16="http://schemas.microsoft.com/office/drawing/2014/main" id="{6740A26B-EDFC-4E79-BADD-2CAC9E81E942}"/>
                </a:ext>
              </a:extLst>
            </p:cNvPr>
            <p:cNvSpPr/>
            <p:nvPr/>
          </p:nvSpPr>
          <p:spPr>
            <a:xfrm>
              <a:off x="7660183" y="3855009"/>
              <a:ext cx="781200" cy="6664942"/>
            </a:xfrm>
            <a:prstGeom prst="rect">
              <a:avLst/>
            </a:prstGeom>
            <a:gradFill flip="none" rotWithShape="1">
              <a:gsLst>
                <a:gs pos="37500">
                  <a:schemeClr val="accent5"/>
                </a:gs>
                <a:gs pos="0">
                  <a:schemeClr val="accent5"/>
                </a:gs>
                <a:gs pos="100000">
                  <a:schemeClr val="accent5">
                    <a:lumMod val="80000"/>
                  </a:schemeClr>
                </a:gs>
              </a:gsLst>
              <a:lin ang="189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sp>
          <p:nvSpPr>
            <p:cNvPr id="6" name="Block Arc 3">
              <a:extLst>
                <a:ext uri="{FF2B5EF4-FFF2-40B4-BE49-F238E27FC236}">
                  <a16:creationId xmlns:a16="http://schemas.microsoft.com/office/drawing/2014/main" id="{64995411-BBB3-41A7-8997-931BF7AE90D5}"/>
                </a:ext>
              </a:extLst>
            </p:cNvPr>
            <p:cNvSpPr/>
            <p:nvPr/>
          </p:nvSpPr>
          <p:spPr>
            <a:xfrm rot="10800000">
              <a:off x="6568167" y="626785"/>
              <a:ext cx="2105549" cy="4800940"/>
            </a:xfrm>
            <a:custGeom>
              <a:avLst/>
              <a:gdLst/>
              <a:ahLst/>
              <a:cxnLst/>
              <a:rect l="l" t="t" r="r" b="b"/>
              <a:pathLst>
                <a:path w="2105549" h="4800940">
                  <a:moveTo>
                    <a:pt x="1010388" y="1501213"/>
                  </a:moveTo>
                  <a:lnTo>
                    <a:pt x="232767" y="1501213"/>
                  </a:lnTo>
                  <a:cubicBezTo>
                    <a:pt x="232767" y="1037585"/>
                    <a:pt x="446990" y="599968"/>
                    <a:pt x="813157" y="315587"/>
                  </a:cubicBezTo>
                  <a:cubicBezTo>
                    <a:pt x="1179324" y="31205"/>
                    <a:pt x="1656348" y="-68031"/>
                    <a:pt x="2105549" y="46728"/>
                  </a:cubicBezTo>
                  <a:lnTo>
                    <a:pt x="1913069" y="800151"/>
                  </a:lnTo>
                  <a:cubicBezTo>
                    <a:pt x="1696554" y="744837"/>
                    <a:pt x="1466629" y="792669"/>
                    <a:pt x="1290136" y="929741"/>
                  </a:cubicBezTo>
                  <a:cubicBezTo>
                    <a:pt x="1113644" y="1066813"/>
                    <a:pt x="1010388" y="1277744"/>
                    <a:pt x="1010388" y="1501213"/>
                  </a:cubicBezTo>
                  <a:close/>
                  <a:moveTo>
                    <a:pt x="1013533" y="3726917"/>
                  </a:moveTo>
                  <a:lnTo>
                    <a:pt x="232333" y="3726917"/>
                  </a:lnTo>
                  <a:lnTo>
                    <a:pt x="232333" y="1501328"/>
                  </a:lnTo>
                  <a:lnTo>
                    <a:pt x="1013533" y="1501328"/>
                  </a:lnTo>
                  <a:close/>
                  <a:moveTo>
                    <a:pt x="622933" y="4800940"/>
                  </a:moveTo>
                  <a:lnTo>
                    <a:pt x="0" y="3726918"/>
                  </a:lnTo>
                  <a:lnTo>
                    <a:pt x="1245866" y="3726918"/>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sp>
          <p:nvSpPr>
            <p:cNvPr id="7" name="Block Arc 6">
              <a:extLst>
                <a:ext uri="{FF2B5EF4-FFF2-40B4-BE49-F238E27FC236}">
                  <a16:creationId xmlns:a16="http://schemas.microsoft.com/office/drawing/2014/main" id="{9AB02AA6-5EDF-4069-92BF-96FC9E86AD47}"/>
                </a:ext>
              </a:extLst>
            </p:cNvPr>
            <p:cNvSpPr/>
            <p:nvPr/>
          </p:nvSpPr>
          <p:spPr>
            <a:xfrm rot="17100000">
              <a:off x="5432494" y="2432625"/>
              <a:ext cx="3002400" cy="3002400"/>
            </a:xfrm>
            <a:prstGeom prst="blockArc">
              <a:avLst>
                <a:gd name="adj1" fmla="val 10815410"/>
                <a:gd name="adj2" fmla="val 13831376"/>
                <a:gd name="adj3" fmla="val 26044"/>
              </a:avLst>
            </a:prstGeom>
            <a:solidFill>
              <a:schemeClr val="accent2"/>
            </a:solidFill>
            <a:ln>
              <a:noFill/>
            </a:ln>
          </p:spPr>
          <p:txBody>
            <a:bodyPr vert="horz" wrap="square" lIns="91440" tIns="45720" rIns="91440" bIns="45720" numCol="1" anchor="t" anchorCtr="0" compatLnSpc="1">
              <a:prstTxWarp prst="textNoShape">
                <a:avLst/>
              </a:prstTxWarp>
            </a:bodyPr>
            <a:lstStyle/>
            <a:p>
              <a:pPr algn="r"/>
              <a:endParaRPr lang="ko-KR" altLang="en-US" sz="2700">
                <a:cs typeface="B Nazanin" pitchFamily="2" charset="-78"/>
              </a:endParaRPr>
            </a:p>
          </p:txBody>
        </p:sp>
        <p:sp>
          <p:nvSpPr>
            <p:cNvPr id="8" name="Block Arc 7">
              <a:extLst>
                <a:ext uri="{FF2B5EF4-FFF2-40B4-BE49-F238E27FC236}">
                  <a16:creationId xmlns:a16="http://schemas.microsoft.com/office/drawing/2014/main" id="{DE837E46-47EE-4A89-BE89-AECD3045311F}"/>
                </a:ext>
              </a:extLst>
            </p:cNvPr>
            <p:cNvSpPr/>
            <p:nvPr/>
          </p:nvSpPr>
          <p:spPr>
            <a:xfrm rot="20219398">
              <a:off x="5432494" y="2432625"/>
              <a:ext cx="3002400" cy="3002400"/>
            </a:xfrm>
            <a:prstGeom prst="blockArc">
              <a:avLst>
                <a:gd name="adj1" fmla="val 10804147"/>
                <a:gd name="adj2" fmla="val 14189823"/>
                <a:gd name="adj3" fmla="val 26226"/>
              </a:avLst>
            </a:prstGeom>
            <a:solidFill>
              <a:schemeClr val="accent3"/>
            </a:solidFill>
            <a:ln>
              <a:noFill/>
            </a:ln>
          </p:spPr>
          <p:txBody>
            <a:bodyPr vert="horz" wrap="square" lIns="91440" tIns="45720" rIns="91440" bIns="45720" numCol="1" anchor="t" anchorCtr="0" compatLnSpc="1">
              <a:prstTxWarp prst="textNoShape">
                <a:avLst/>
              </a:prstTxWarp>
            </a:bodyPr>
            <a:lstStyle/>
            <a:p>
              <a:pPr algn="r"/>
              <a:endParaRPr lang="ko-KR" altLang="en-US" sz="2700">
                <a:cs typeface="B Nazanin" pitchFamily="2" charset="-78"/>
              </a:endParaRPr>
            </a:p>
          </p:txBody>
        </p:sp>
        <p:sp>
          <p:nvSpPr>
            <p:cNvPr id="9" name="Block Arc 8">
              <a:extLst>
                <a:ext uri="{FF2B5EF4-FFF2-40B4-BE49-F238E27FC236}">
                  <a16:creationId xmlns:a16="http://schemas.microsoft.com/office/drawing/2014/main" id="{239868CD-71FC-4C58-8200-319DB06B0874}"/>
                </a:ext>
              </a:extLst>
            </p:cNvPr>
            <p:cNvSpPr/>
            <p:nvPr/>
          </p:nvSpPr>
          <p:spPr>
            <a:xfrm rot="2161546">
              <a:off x="5434375" y="2432626"/>
              <a:ext cx="3002400" cy="3002400"/>
            </a:xfrm>
            <a:prstGeom prst="blockArc">
              <a:avLst>
                <a:gd name="adj1" fmla="val 10735117"/>
                <a:gd name="adj2" fmla="val 13869755"/>
                <a:gd name="adj3" fmla="val 25921"/>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grpSp>
      <p:sp>
        <p:nvSpPr>
          <p:cNvPr id="10" name="TextBox 9">
            <a:extLst>
              <a:ext uri="{FF2B5EF4-FFF2-40B4-BE49-F238E27FC236}">
                <a16:creationId xmlns:a16="http://schemas.microsoft.com/office/drawing/2014/main" id="{BDE2E437-1C80-4EB4-AA5E-E00099C6A964}"/>
              </a:ext>
            </a:extLst>
          </p:cNvPr>
          <p:cNvSpPr txBox="1"/>
          <p:nvPr/>
        </p:nvSpPr>
        <p:spPr>
          <a:xfrm>
            <a:off x="5144593" y="5288514"/>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01</a:t>
            </a:r>
            <a:endParaRPr lang="ko-KR" altLang="en-US" sz="3200" b="1" dirty="0">
              <a:solidFill>
                <a:schemeClr val="bg1"/>
              </a:solidFill>
              <a:cs typeface="B Nazanin" pitchFamily="2" charset="-78"/>
            </a:endParaRPr>
          </a:p>
        </p:txBody>
      </p:sp>
      <p:sp>
        <p:nvSpPr>
          <p:cNvPr id="11" name="TextBox 10">
            <a:extLst>
              <a:ext uri="{FF2B5EF4-FFF2-40B4-BE49-F238E27FC236}">
                <a16:creationId xmlns:a16="http://schemas.microsoft.com/office/drawing/2014/main" id="{7D6DFE06-993E-4287-AE62-AE2B70E6F064}"/>
              </a:ext>
            </a:extLst>
          </p:cNvPr>
          <p:cNvSpPr txBox="1"/>
          <p:nvPr/>
        </p:nvSpPr>
        <p:spPr>
          <a:xfrm>
            <a:off x="8499067" y="3325372"/>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02</a:t>
            </a:r>
            <a:endParaRPr lang="ko-KR" altLang="en-US" sz="3200" b="1" dirty="0">
              <a:solidFill>
                <a:schemeClr val="bg1"/>
              </a:solidFill>
              <a:cs typeface="B Nazanin" pitchFamily="2" charset="-78"/>
            </a:endParaRPr>
          </a:p>
        </p:txBody>
      </p:sp>
      <p:sp>
        <p:nvSpPr>
          <p:cNvPr id="12" name="TextBox 11">
            <a:extLst>
              <a:ext uri="{FF2B5EF4-FFF2-40B4-BE49-F238E27FC236}">
                <a16:creationId xmlns:a16="http://schemas.microsoft.com/office/drawing/2014/main" id="{220A2251-06E6-4E2F-ACF0-F331A29FF50A}"/>
              </a:ext>
            </a:extLst>
          </p:cNvPr>
          <p:cNvSpPr txBox="1"/>
          <p:nvPr/>
        </p:nvSpPr>
        <p:spPr>
          <a:xfrm>
            <a:off x="7456218" y="2649448"/>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03</a:t>
            </a:r>
            <a:endParaRPr lang="ko-KR" altLang="en-US" sz="3200" b="1" dirty="0">
              <a:solidFill>
                <a:schemeClr val="bg1"/>
              </a:solidFill>
              <a:cs typeface="B Nazanin" pitchFamily="2" charset="-78"/>
            </a:endParaRPr>
          </a:p>
        </p:txBody>
      </p:sp>
      <p:sp>
        <p:nvSpPr>
          <p:cNvPr id="13" name="TextBox 12">
            <a:extLst>
              <a:ext uri="{FF2B5EF4-FFF2-40B4-BE49-F238E27FC236}">
                <a16:creationId xmlns:a16="http://schemas.microsoft.com/office/drawing/2014/main" id="{46E2281F-AA6F-423C-8BA7-DE8BD3A278C6}"/>
              </a:ext>
            </a:extLst>
          </p:cNvPr>
          <p:cNvSpPr txBox="1"/>
          <p:nvPr/>
        </p:nvSpPr>
        <p:spPr>
          <a:xfrm>
            <a:off x="6286975" y="3096943"/>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04</a:t>
            </a:r>
            <a:endParaRPr lang="ko-KR" altLang="en-US" sz="3200" b="1" dirty="0">
              <a:solidFill>
                <a:schemeClr val="bg1"/>
              </a:solidFill>
              <a:cs typeface="B Nazanin" pitchFamily="2" charset="-78"/>
            </a:endParaRPr>
          </a:p>
        </p:txBody>
      </p:sp>
      <p:sp>
        <p:nvSpPr>
          <p:cNvPr id="14" name="TextBox 13">
            <a:extLst>
              <a:ext uri="{FF2B5EF4-FFF2-40B4-BE49-F238E27FC236}">
                <a16:creationId xmlns:a16="http://schemas.microsoft.com/office/drawing/2014/main" id="{BCECE5BB-ABCF-4164-8127-64BB8881207B}"/>
              </a:ext>
            </a:extLst>
          </p:cNvPr>
          <p:cNvSpPr txBox="1"/>
          <p:nvPr/>
        </p:nvSpPr>
        <p:spPr>
          <a:xfrm>
            <a:off x="9611672" y="5275388"/>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05</a:t>
            </a:r>
            <a:endParaRPr lang="ko-KR" altLang="en-US" sz="3200" b="1" dirty="0">
              <a:solidFill>
                <a:schemeClr val="bg1"/>
              </a:solidFill>
              <a:cs typeface="B Nazanin" pitchFamily="2" charset="-78"/>
            </a:endParaRPr>
          </a:p>
        </p:txBody>
      </p:sp>
      <p:grpSp>
        <p:nvGrpSpPr>
          <p:cNvPr id="15" name="Group 14">
            <a:extLst>
              <a:ext uri="{FF2B5EF4-FFF2-40B4-BE49-F238E27FC236}">
                <a16:creationId xmlns:a16="http://schemas.microsoft.com/office/drawing/2014/main" id="{D709E129-C8A2-4A1C-A388-EAE347099974}"/>
              </a:ext>
            </a:extLst>
          </p:cNvPr>
          <p:cNvGrpSpPr/>
          <p:nvPr/>
        </p:nvGrpSpPr>
        <p:grpSpPr>
          <a:xfrm>
            <a:off x="2127643" y="3998380"/>
            <a:ext cx="3182279" cy="923329"/>
            <a:chOff x="3021856" y="4283315"/>
            <a:chExt cx="1886852" cy="923329"/>
          </a:xfrm>
        </p:grpSpPr>
        <p:sp>
          <p:nvSpPr>
            <p:cNvPr id="16" name="TextBox 15">
              <a:extLst>
                <a:ext uri="{FF2B5EF4-FFF2-40B4-BE49-F238E27FC236}">
                  <a16:creationId xmlns:a16="http://schemas.microsoft.com/office/drawing/2014/main" id="{B78E0755-F7A1-4B65-A129-CFF88243ECF7}"/>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17" name="TextBox 16">
              <a:extLst>
                <a:ext uri="{FF2B5EF4-FFF2-40B4-BE49-F238E27FC236}">
                  <a16:creationId xmlns:a16="http://schemas.microsoft.com/office/drawing/2014/main" id="{36145EE3-38C7-4888-825D-F64A66F1E7D5}"/>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18" name="Group 17">
            <a:extLst>
              <a:ext uri="{FF2B5EF4-FFF2-40B4-BE49-F238E27FC236}">
                <a16:creationId xmlns:a16="http://schemas.microsoft.com/office/drawing/2014/main" id="{2C2E3F59-87BB-4A5F-9DC0-3A9E6A89248F}"/>
              </a:ext>
            </a:extLst>
          </p:cNvPr>
          <p:cNvGrpSpPr/>
          <p:nvPr/>
        </p:nvGrpSpPr>
        <p:grpSpPr>
          <a:xfrm>
            <a:off x="2833552" y="2718830"/>
            <a:ext cx="3182279" cy="923329"/>
            <a:chOff x="3021856" y="4283315"/>
            <a:chExt cx="1886852" cy="923329"/>
          </a:xfrm>
        </p:grpSpPr>
        <p:sp>
          <p:nvSpPr>
            <p:cNvPr id="19" name="TextBox 18">
              <a:extLst>
                <a:ext uri="{FF2B5EF4-FFF2-40B4-BE49-F238E27FC236}">
                  <a16:creationId xmlns:a16="http://schemas.microsoft.com/office/drawing/2014/main" id="{F69A8535-EFCD-48AE-A2C1-2BB21BEA2080}"/>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0" name="TextBox 19">
              <a:extLst>
                <a:ext uri="{FF2B5EF4-FFF2-40B4-BE49-F238E27FC236}">
                  <a16:creationId xmlns:a16="http://schemas.microsoft.com/office/drawing/2014/main" id="{F3CC4F5B-9ACD-48C7-9444-B405E52B46A9}"/>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21" name="Group 20">
            <a:extLst>
              <a:ext uri="{FF2B5EF4-FFF2-40B4-BE49-F238E27FC236}">
                <a16:creationId xmlns:a16="http://schemas.microsoft.com/office/drawing/2014/main" id="{A6C6EA90-96F4-4FFF-934B-B9927503DF2C}"/>
              </a:ext>
            </a:extLst>
          </p:cNvPr>
          <p:cNvGrpSpPr/>
          <p:nvPr/>
        </p:nvGrpSpPr>
        <p:grpSpPr>
          <a:xfrm>
            <a:off x="4273938" y="1439280"/>
            <a:ext cx="3182279" cy="923329"/>
            <a:chOff x="3021856" y="4283315"/>
            <a:chExt cx="1886852" cy="923329"/>
          </a:xfrm>
        </p:grpSpPr>
        <p:sp>
          <p:nvSpPr>
            <p:cNvPr id="22" name="TextBox 21">
              <a:extLst>
                <a:ext uri="{FF2B5EF4-FFF2-40B4-BE49-F238E27FC236}">
                  <a16:creationId xmlns:a16="http://schemas.microsoft.com/office/drawing/2014/main" id="{7FC82D8A-2D33-4367-A5D3-3E7C0A4A29D5}"/>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3" name="TextBox 22">
              <a:extLst>
                <a:ext uri="{FF2B5EF4-FFF2-40B4-BE49-F238E27FC236}">
                  <a16:creationId xmlns:a16="http://schemas.microsoft.com/office/drawing/2014/main" id="{593749E1-2C9B-458C-9A18-BD1E38B4A2F8}"/>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24" name="Group 23">
            <a:extLst>
              <a:ext uri="{FF2B5EF4-FFF2-40B4-BE49-F238E27FC236}">
                <a16:creationId xmlns:a16="http://schemas.microsoft.com/office/drawing/2014/main" id="{BD15BE3D-F684-4F2B-B639-3076708BE862}"/>
              </a:ext>
            </a:extLst>
          </p:cNvPr>
          <p:cNvGrpSpPr/>
          <p:nvPr/>
        </p:nvGrpSpPr>
        <p:grpSpPr>
          <a:xfrm>
            <a:off x="9839559" y="2718831"/>
            <a:ext cx="1824260" cy="1107995"/>
            <a:chOff x="3021856" y="4283315"/>
            <a:chExt cx="1886852" cy="1107995"/>
          </a:xfrm>
        </p:grpSpPr>
        <p:sp>
          <p:nvSpPr>
            <p:cNvPr id="25" name="TextBox 24">
              <a:extLst>
                <a:ext uri="{FF2B5EF4-FFF2-40B4-BE49-F238E27FC236}">
                  <a16:creationId xmlns:a16="http://schemas.microsoft.com/office/drawing/2014/main" id="{34AE349C-3249-424F-9EB3-4AF791ACEDFA}"/>
                </a:ext>
              </a:extLst>
            </p:cNvPr>
            <p:cNvSpPr txBox="1"/>
            <p:nvPr/>
          </p:nvSpPr>
          <p:spPr>
            <a:xfrm>
              <a:off x="3021856" y="4560313"/>
              <a:ext cx="1886852" cy="830997"/>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6" name="TextBox 25">
              <a:extLst>
                <a:ext uri="{FF2B5EF4-FFF2-40B4-BE49-F238E27FC236}">
                  <a16:creationId xmlns:a16="http://schemas.microsoft.com/office/drawing/2014/main" id="{D3B6EB25-45A8-4D41-A0FA-3191A36FD79F}"/>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27" name="Group 26">
            <a:extLst>
              <a:ext uri="{FF2B5EF4-FFF2-40B4-BE49-F238E27FC236}">
                <a16:creationId xmlns:a16="http://schemas.microsoft.com/office/drawing/2014/main" id="{7B341471-69D0-42E8-85CF-8173EF9D06EF}"/>
              </a:ext>
            </a:extLst>
          </p:cNvPr>
          <p:cNvGrpSpPr/>
          <p:nvPr/>
        </p:nvGrpSpPr>
        <p:grpSpPr>
          <a:xfrm>
            <a:off x="6535049" y="5106108"/>
            <a:ext cx="3182279" cy="923329"/>
            <a:chOff x="3021856" y="4283315"/>
            <a:chExt cx="1886852" cy="923329"/>
          </a:xfrm>
        </p:grpSpPr>
        <p:sp>
          <p:nvSpPr>
            <p:cNvPr id="28" name="TextBox 27">
              <a:extLst>
                <a:ext uri="{FF2B5EF4-FFF2-40B4-BE49-F238E27FC236}">
                  <a16:creationId xmlns:a16="http://schemas.microsoft.com/office/drawing/2014/main" id="{99C45E53-648B-4979-A921-DB88DB850A25}"/>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9" name="TextBox 28">
              <a:extLst>
                <a:ext uri="{FF2B5EF4-FFF2-40B4-BE49-F238E27FC236}">
                  <a16:creationId xmlns:a16="http://schemas.microsoft.com/office/drawing/2014/main" id="{B528BA7A-4975-46BF-A660-6EAB3568ACB7}"/>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spTree>
    <p:extLst>
      <p:ext uri="{BB962C8B-B14F-4D97-AF65-F5344CB8AC3E}">
        <p14:creationId xmlns:p14="http://schemas.microsoft.com/office/powerpoint/2010/main" val="15470123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Char"/>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47A88D86-9E92-457F-A9F5-C00D06D2408A}"/>
              </a:ext>
            </a:extLst>
          </p:cNvPr>
          <p:cNvGrpSpPr/>
          <p:nvPr/>
        </p:nvGrpSpPr>
        <p:grpSpPr>
          <a:xfrm>
            <a:off x="5620235" y="2825746"/>
            <a:ext cx="3626859" cy="3150287"/>
            <a:chOff x="5620234" y="2825746"/>
            <a:chExt cx="3626859" cy="3150287"/>
          </a:xfrm>
        </p:grpSpPr>
        <p:sp>
          <p:nvSpPr>
            <p:cNvPr id="4" name="Block Arc 3">
              <a:extLst>
                <a:ext uri="{FF2B5EF4-FFF2-40B4-BE49-F238E27FC236}">
                  <a16:creationId xmlns:a16="http://schemas.microsoft.com/office/drawing/2014/main" id="{C8DE3C97-6C78-4713-A9EF-5FEB29437372}"/>
                </a:ext>
              </a:extLst>
            </p:cNvPr>
            <p:cNvSpPr/>
            <p:nvPr/>
          </p:nvSpPr>
          <p:spPr>
            <a:xfrm rot="10800000">
              <a:off x="5987685" y="2825746"/>
              <a:ext cx="2146665" cy="2146665"/>
            </a:xfrm>
            <a:prstGeom prst="blockArc">
              <a:avLst>
                <a:gd name="adj1" fmla="val 10800000"/>
                <a:gd name="adj2" fmla="val 21566081"/>
                <a:gd name="adj3" fmla="val 503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cxnSp>
          <p:nvCxnSpPr>
            <p:cNvPr id="5" name="Straight Connector 4">
              <a:extLst>
                <a:ext uri="{FF2B5EF4-FFF2-40B4-BE49-F238E27FC236}">
                  <a16:creationId xmlns:a16="http://schemas.microsoft.com/office/drawing/2014/main" id="{5B001006-C3AA-4771-8A2E-E0BADC993FA4}"/>
                </a:ext>
              </a:extLst>
            </p:cNvPr>
            <p:cNvCxnSpPr/>
            <p:nvPr/>
          </p:nvCxnSpPr>
          <p:spPr>
            <a:xfrm rot="10800000" flipH="1">
              <a:off x="8059093" y="3937177"/>
              <a:ext cx="468000" cy="0"/>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4777702-CB3F-40D0-9FA9-2F4B0A54D2B9}"/>
                </a:ext>
              </a:extLst>
            </p:cNvPr>
            <p:cNvCxnSpPr>
              <a:cxnSpLocks/>
            </p:cNvCxnSpPr>
            <p:nvPr/>
          </p:nvCxnSpPr>
          <p:spPr>
            <a:xfrm>
              <a:off x="7409892" y="4865550"/>
              <a:ext cx="185166" cy="430406"/>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A684C22-1959-4B26-88E6-E881192D2194}"/>
                </a:ext>
              </a:extLst>
            </p:cNvPr>
            <p:cNvCxnSpPr>
              <a:cxnSpLocks/>
            </p:cNvCxnSpPr>
            <p:nvPr/>
          </p:nvCxnSpPr>
          <p:spPr>
            <a:xfrm flipH="1">
              <a:off x="6146554" y="4739070"/>
              <a:ext cx="290800" cy="393188"/>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EE17E53A-37DE-4A6C-A5BC-636C4C53E435}"/>
                </a:ext>
              </a:extLst>
            </p:cNvPr>
            <p:cNvSpPr/>
            <p:nvPr/>
          </p:nvSpPr>
          <p:spPr>
            <a:xfrm>
              <a:off x="8527093" y="3578430"/>
              <a:ext cx="720000" cy="720000"/>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9" name="Oval 8">
              <a:extLst>
                <a:ext uri="{FF2B5EF4-FFF2-40B4-BE49-F238E27FC236}">
                  <a16:creationId xmlns:a16="http://schemas.microsoft.com/office/drawing/2014/main" id="{A976FAB6-C1C1-481D-A23F-24D4B251E732}"/>
                </a:ext>
              </a:extLst>
            </p:cNvPr>
            <p:cNvSpPr/>
            <p:nvPr/>
          </p:nvSpPr>
          <p:spPr>
            <a:xfrm>
              <a:off x="7405675" y="5256033"/>
              <a:ext cx="720000" cy="720000"/>
            </a:xfrm>
            <a:prstGeom prst="ellipse">
              <a:avLst/>
            </a:prstGeom>
            <a:noFill/>
            <a:ln w="50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0" name="Oval 9">
              <a:extLst>
                <a:ext uri="{FF2B5EF4-FFF2-40B4-BE49-F238E27FC236}">
                  <a16:creationId xmlns:a16="http://schemas.microsoft.com/office/drawing/2014/main" id="{D9A50D48-E065-4C33-94B1-AF69583D5DBD}"/>
                </a:ext>
              </a:extLst>
            </p:cNvPr>
            <p:cNvSpPr/>
            <p:nvPr/>
          </p:nvSpPr>
          <p:spPr>
            <a:xfrm>
              <a:off x="5620234" y="5116238"/>
              <a:ext cx="720000" cy="720000"/>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grpSp>
        <p:nvGrpSpPr>
          <p:cNvPr id="11" name="그룹 8">
            <a:extLst>
              <a:ext uri="{FF2B5EF4-FFF2-40B4-BE49-F238E27FC236}">
                <a16:creationId xmlns:a16="http://schemas.microsoft.com/office/drawing/2014/main" id="{48FB263F-71D5-4480-8C8C-8E09B87A145E}"/>
              </a:ext>
            </a:extLst>
          </p:cNvPr>
          <p:cNvGrpSpPr/>
          <p:nvPr/>
        </p:nvGrpSpPr>
        <p:grpSpPr>
          <a:xfrm>
            <a:off x="2825067" y="1898517"/>
            <a:ext cx="3630932" cy="3132329"/>
            <a:chOff x="2825067" y="1916099"/>
            <a:chExt cx="3630932" cy="3132329"/>
          </a:xfrm>
        </p:grpSpPr>
        <p:sp>
          <p:nvSpPr>
            <p:cNvPr id="12" name="Block Arc 11">
              <a:extLst>
                <a:ext uri="{FF2B5EF4-FFF2-40B4-BE49-F238E27FC236}">
                  <a16:creationId xmlns:a16="http://schemas.microsoft.com/office/drawing/2014/main" id="{E7470F5A-7311-4EC6-B81B-366B603619BA}"/>
                </a:ext>
              </a:extLst>
            </p:cNvPr>
            <p:cNvSpPr/>
            <p:nvPr/>
          </p:nvSpPr>
          <p:spPr>
            <a:xfrm>
              <a:off x="3949335" y="2901763"/>
              <a:ext cx="2146665" cy="2146665"/>
            </a:xfrm>
            <a:prstGeom prst="blockArc">
              <a:avLst>
                <a:gd name="adj1" fmla="val 10800000"/>
                <a:gd name="adj2" fmla="val 21566081"/>
                <a:gd name="adj3" fmla="val 503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cxnSp>
          <p:nvCxnSpPr>
            <p:cNvPr id="13" name="Straight Connector 12">
              <a:extLst>
                <a:ext uri="{FF2B5EF4-FFF2-40B4-BE49-F238E27FC236}">
                  <a16:creationId xmlns:a16="http://schemas.microsoft.com/office/drawing/2014/main" id="{BB4C8ABD-7E71-43E3-951F-7159576100E5}"/>
                </a:ext>
              </a:extLst>
            </p:cNvPr>
            <p:cNvCxnSpPr/>
            <p:nvPr/>
          </p:nvCxnSpPr>
          <p:spPr>
            <a:xfrm flipH="1">
              <a:off x="3556594" y="3936996"/>
              <a:ext cx="468000" cy="0"/>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D21BC2A-F3B1-4CA1-A6F0-1A5EB9AF9226}"/>
                </a:ext>
              </a:extLst>
            </p:cNvPr>
            <p:cNvCxnSpPr>
              <a:cxnSpLocks/>
            </p:cNvCxnSpPr>
            <p:nvPr/>
          </p:nvCxnSpPr>
          <p:spPr>
            <a:xfrm flipH="1" flipV="1">
              <a:off x="4447548" y="2598807"/>
              <a:ext cx="149392" cy="418083"/>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AC7DAA1-3F91-455E-BCC6-2105D6E60A22}"/>
                </a:ext>
              </a:extLst>
            </p:cNvPr>
            <p:cNvCxnSpPr>
              <a:cxnSpLocks/>
            </p:cNvCxnSpPr>
            <p:nvPr/>
          </p:nvCxnSpPr>
          <p:spPr>
            <a:xfrm flipV="1">
              <a:off x="5615689" y="2725009"/>
              <a:ext cx="288000" cy="432000"/>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88C2116F-CDFF-4F8E-B041-2735FB350497}"/>
                </a:ext>
              </a:extLst>
            </p:cNvPr>
            <p:cNvSpPr/>
            <p:nvPr/>
          </p:nvSpPr>
          <p:spPr>
            <a:xfrm>
              <a:off x="2825067" y="3556662"/>
              <a:ext cx="720000" cy="720000"/>
            </a:xfrm>
            <a:prstGeom prst="ellipse">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7" name="Oval 16">
              <a:extLst>
                <a:ext uri="{FF2B5EF4-FFF2-40B4-BE49-F238E27FC236}">
                  <a16:creationId xmlns:a16="http://schemas.microsoft.com/office/drawing/2014/main" id="{55FAED66-460D-4F57-AEF0-A19CB7D7F4CF}"/>
                </a:ext>
              </a:extLst>
            </p:cNvPr>
            <p:cNvSpPr/>
            <p:nvPr/>
          </p:nvSpPr>
          <p:spPr>
            <a:xfrm>
              <a:off x="3949335" y="1916099"/>
              <a:ext cx="720000" cy="720000"/>
            </a:xfrm>
            <a:prstGeom prst="ellipse">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8" name="Oval 17">
              <a:extLst>
                <a:ext uri="{FF2B5EF4-FFF2-40B4-BE49-F238E27FC236}">
                  <a16:creationId xmlns:a16="http://schemas.microsoft.com/office/drawing/2014/main" id="{4252F2A7-BCC7-43AD-9964-93B57F45B562}"/>
                </a:ext>
              </a:extLst>
            </p:cNvPr>
            <p:cNvSpPr/>
            <p:nvPr/>
          </p:nvSpPr>
          <p:spPr>
            <a:xfrm>
              <a:off x="5735999" y="2052993"/>
              <a:ext cx="720000" cy="720000"/>
            </a:xfrm>
            <a:prstGeom prst="ellipse">
              <a:avLst/>
            </a:prstGeom>
            <a:no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grpSp>
        <p:nvGrpSpPr>
          <p:cNvPr id="23" name="Graphic 97">
            <a:extLst>
              <a:ext uri="{FF2B5EF4-FFF2-40B4-BE49-F238E27FC236}">
                <a16:creationId xmlns:a16="http://schemas.microsoft.com/office/drawing/2014/main" id="{CE80AE8A-C12D-45F7-BAC1-A3C535A5DA51}"/>
              </a:ext>
            </a:extLst>
          </p:cNvPr>
          <p:cNvGrpSpPr/>
          <p:nvPr/>
        </p:nvGrpSpPr>
        <p:grpSpPr>
          <a:xfrm>
            <a:off x="6571021" y="3430922"/>
            <a:ext cx="1055984" cy="1135842"/>
            <a:chOff x="4866572" y="2110138"/>
            <a:chExt cx="1810639" cy="1947567"/>
          </a:xfrm>
          <a:solidFill>
            <a:schemeClr val="accent1"/>
          </a:solidFill>
        </p:grpSpPr>
        <p:sp>
          <p:nvSpPr>
            <p:cNvPr id="24" name="Freeform: Shape 23">
              <a:extLst>
                <a:ext uri="{FF2B5EF4-FFF2-40B4-BE49-F238E27FC236}">
                  <a16:creationId xmlns:a16="http://schemas.microsoft.com/office/drawing/2014/main" id="{24C88E40-0570-42E4-8E6B-ADEEB2CD546F}"/>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5" name="Freeform: Shape 24">
              <a:extLst>
                <a:ext uri="{FF2B5EF4-FFF2-40B4-BE49-F238E27FC236}">
                  <a16:creationId xmlns:a16="http://schemas.microsoft.com/office/drawing/2014/main" id="{CB8C7E1F-F048-4143-A785-6B248E8EFF72}"/>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0B8B9220-7A2A-4251-AC57-8AA2C6962C5D}"/>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7" name="Freeform: Shape 26">
              <a:extLst>
                <a:ext uri="{FF2B5EF4-FFF2-40B4-BE49-F238E27FC236}">
                  <a16:creationId xmlns:a16="http://schemas.microsoft.com/office/drawing/2014/main" id="{379436C4-8A64-44F1-B738-605344D22C3A}"/>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8" name="Freeform: Shape 27">
              <a:extLst>
                <a:ext uri="{FF2B5EF4-FFF2-40B4-BE49-F238E27FC236}">
                  <a16:creationId xmlns:a16="http://schemas.microsoft.com/office/drawing/2014/main" id="{2D1663EF-EB2D-4B63-A58A-36BDF5B77BCC}"/>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9" name="Freeform: Shape 28">
              <a:extLst>
                <a:ext uri="{FF2B5EF4-FFF2-40B4-BE49-F238E27FC236}">
                  <a16:creationId xmlns:a16="http://schemas.microsoft.com/office/drawing/2014/main" id="{47F67882-5F51-40E3-9E7B-540A880C274A}"/>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0" name="Freeform: Shape 29">
              <a:extLst>
                <a:ext uri="{FF2B5EF4-FFF2-40B4-BE49-F238E27FC236}">
                  <a16:creationId xmlns:a16="http://schemas.microsoft.com/office/drawing/2014/main" id="{69467AB3-60D9-4CC8-B3F6-317C67720B8A}"/>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1" name="Freeform: Shape 30">
              <a:extLst>
                <a:ext uri="{FF2B5EF4-FFF2-40B4-BE49-F238E27FC236}">
                  <a16:creationId xmlns:a16="http://schemas.microsoft.com/office/drawing/2014/main" id="{54497277-81CD-4728-A99A-F812FCA66050}"/>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pPr algn="r"/>
              <a:endParaRPr lang="en-US">
                <a:cs typeface="B Nazanin" pitchFamily="2" charset="-78"/>
              </a:endParaRPr>
            </a:p>
          </p:txBody>
        </p:sp>
      </p:grpSp>
      <p:sp>
        <p:nvSpPr>
          <p:cNvPr id="35" name="Freeform: Shape 34">
            <a:extLst>
              <a:ext uri="{FF2B5EF4-FFF2-40B4-BE49-F238E27FC236}">
                <a16:creationId xmlns:a16="http://schemas.microsoft.com/office/drawing/2014/main" id="{0E71B208-D349-4732-A22B-EDB0CCBA99CB}"/>
              </a:ext>
            </a:extLst>
          </p:cNvPr>
          <p:cNvSpPr/>
          <p:nvPr/>
        </p:nvSpPr>
        <p:spPr>
          <a:xfrm>
            <a:off x="4341567" y="3467233"/>
            <a:ext cx="1252329" cy="1143373"/>
          </a:xfrm>
          <a:custGeom>
            <a:avLst/>
            <a:gdLst>
              <a:gd name="connsiteX0" fmla="*/ 49489 w 3036352"/>
              <a:gd name="connsiteY0" fmla="*/ 2013693 h 2772180"/>
              <a:gd name="connsiteX1" fmla="*/ 110327 w 3036352"/>
              <a:gd name="connsiteY1" fmla="*/ 2023456 h 2772180"/>
              <a:gd name="connsiteX2" fmla="*/ 164871 w 3036352"/>
              <a:gd name="connsiteY2" fmla="*/ 2037091 h 2772180"/>
              <a:gd name="connsiteX3" fmla="*/ 2284607 w 3036352"/>
              <a:gd name="connsiteY3" fmla="*/ 2462278 h 2772180"/>
              <a:gd name="connsiteX4" fmla="*/ 2573436 w 3036352"/>
              <a:gd name="connsiteY4" fmla="*/ 2653178 h 2772180"/>
              <a:gd name="connsiteX5" fmla="*/ 2578394 w 3036352"/>
              <a:gd name="connsiteY5" fmla="*/ 2656896 h 2772180"/>
              <a:gd name="connsiteX6" fmla="*/ 2647812 w 3036352"/>
              <a:gd name="connsiteY6" fmla="*/ 2772180 h 2772180"/>
              <a:gd name="connsiteX7" fmla="*/ 2471788 w 3036352"/>
              <a:gd name="connsiteY7" fmla="*/ 2728794 h 2772180"/>
              <a:gd name="connsiteX8" fmla="*/ 151234 w 3036352"/>
              <a:gd name="connsiteY8" fmla="*/ 2127583 h 2772180"/>
              <a:gd name="connsiteX9" fmla="*/ 58263 w 3036352"/>
              <a:gd name="connsiteY9" fmla="*/ 2061883 h 2772180"/>
              <a:gd name="connsiteX10" fmla="*/ 27273 w 3036352"/>
              <a:gd name="connsiteY10" fmla="*/ 2017257 h 2772180"/>
              <a:gd name="connsiteX11" fmla="*/ 49489 w 3036352"/>
              <a:gd name="connsiteY11" fmla="*/ 2013693 h 2772180"/>
              <a:gd name="connsiteX12" fmla="*/ 1540839 w 3036352"/>
              <a:gd name="connsiteY12" fmla="*/ 1665208 h 2772180"/>
              <a:gd name="connsiteX13" fmla="*/ 1579266 w 3036352"/>
              <a:gd name="connsiteY13" fmla="*/ 1693720 h 2772180"/>
              <a:gd name="connsiteX14" fmla="*/ 1547037 w 3036352"/>
              <a:gd name="connsiteY14" fmla="*/ 1730908 h 2772180"/>
              <a:gd name="connsiteX15" fmla="*/ 1509848 w 3036352"/>
              <a:gd name="connsiteY15" fmla="*/ 1703636 h 2772180"/>
              <a:gd name="connsiteX16" fmla="*/ 1540839 w 3036352"/>
              <a:gd name="connsiteY16" fmla="*/ 1665208 h 2772180"/>
              <a:gd name="connsiteX17" fmla="*/ 2040402 w 3036352"/>
              <a:gd name="connsiteY17" fmla="*/ 1418526 h 2772180"/>
              <a:gd name="connsiteX18" fmla="*/ 2078829 w 3036352"/>
              <a:gd name="connsiteY18" fmla="*/ 1447037 h 2772180"/>
              <a:gd name="connsiteX19" fmla="*/ 2039162 w 3036352"/>
              <a:gd name="connsiteY19" fmla="*/ 1489185 h 2772180"/>
              <a:gd name="connsiteX20" fmla="*/ 2003214 w 3036352"/>
              <a:gd name="connsiteY20" fmla="*/ 1458194 h 2772180"/>
              <a:gd name="connsiteX21" fmla="*/ 2040402 w 3036352"/>
              <a:gd name="connsiteY21" fmla="*/ 1418526 h 2772180"/>
              <a:gd name="connsiteX22" fmla="*/ 1285111 w 3036352"/>
              <a:gd name="connsiteY22" fmla="*/ 1375585 h 2772180"/>
              <a:gd name="connsiteX23" fmla="*/ 1299115 w 3036352"/>
              <a:gd name="connsiteY23" fmla="*/ 1378858 h 2772180"/>
              <a:gd name="connsiteX24" fmla="*/ 1284239 w 3036352"/>
              <a:gd name="connsiteY24" fmla="*/ 1422245 h 2772180"/>
              <a:gd name="connsiteX25" fmla="*/ 1250770 w 3036352"/>
              <a:gd name="connsiteY25" fmla="*/ 1392495 h 2772180"/>
              <a:gd name="connsiteX26" fmla="*/ 1285111 w 3036352"/>
              <a:gd name="connsiteY26" fmla="*/ 1375585 h 2772180"/>
              <a:gd name="connsiteX27" fmla="*/ 1761490 w 3036352"/>
              <a:gd name="connsiteY27" fmla="*/ 1310680 h 2772180"/>
              <a:gd name="connsiteX28" fmla="*/ 1785043 w 3036352"/>
              <a:gd name="connsiteY28" fmla="*/ 1329273 h 2772180"/>
              <a:gd name="connsiteX29" fmla="*/ 1755292 w 3036352"/>
              <a:gd name="connsiteY29" fmla="*/ 1355306 h 2772180"/>
              <a:gd name="connsiteX30" fmla="*/ 1735459 w 3036352"/>
              <a:gd name="connsiteY30" fmla="*/ 1336712 h 2772180"/>
              <a:gd name="connsiteX31" fmla="*/ 1761490 w 3036352"/>
              <a:gd name="connsiteY31" fmla="*/ 1310680 h 2772180"/>
              <a:gd name="connsiteX32" fmla="*/ 866490 w 3036352"/>
              <a:gd name="connsiteY32" fmla="*/ 1267294 h 2772180"/>
              <a:gd name="connsiteX33" fmla="*/ 901199 w 3036352"/>
              <a:gd name="connsiteY33" fmla="*/ 1300764 h 2772180"/>
              <a:gd name="connsiteX34" fmla="*/ 859053 w 3036352"/>
              <a:gd name="connsiteY34" fmla="*/ 1336712 h 2772180"/>
              <a:gd name="connsiteX35" fmla="*/ 828061 w 3036352"/>
              <a:gd name="connsiteY35" fmla="*/ 1299524 h 2772180"/>
              <a:gd name="connsiteX36" fmla="*/ 866490 w 3036352"/>
              <a:gd name="connsiteY36" fmla="*/ 1267294 h 2772180"/>
              <a:gd name="connsiteX37" fmla="*/ 1059869 w 3036352"/>
              <a:gd name="connsiteY37" fmla="*/ 1235063 h 2772180"/>
              <a:gd name="connsiteX38" fmla="*/ 1078465 w 3036352"/>
              <a:gd name="connsiteY38" fmla="*/ 1259855 h 2772180"/>
              <a:gd name="connsiteX39" fmla="*/ 1048713 w 3036352"/>
              <a:gd name="connsiteY39" fmla="*/ 1280928 h 2772180"/>
              <a:gd name="connsiteX40" fmla="*/ 1031358 w 3036352"/>
              <a:gd name="connsiteY40" fmla="*/ 1261094 h 2772180"/>
              <a:gd name="connsiteX41" fmla="*/ 1059869 w 3036352"/>
              <a:gd name="connsiteY41" fmla="*/ 1235063 h 2772180"/>
              <a:gd name="connsiteX42" fmla="*/ 1503650 w 3036352"/>
              <a:gd name="connsiteY42" fmla="*/ 1220189 h 2772180"/>
              <a:gd name="connsiteX43" fmla="*/ 1280520 w 3036352"/>
              <a:gd name="connsiteY43" fmla="*/ 1837515 h 2772180"/>
              <a:gd name="connsiteX44" fmla="*/ 1307792 w 3036352"/>
              <a:gd name="connsiteY44" fmla="*/ 1879662 h 2772180"/>
              <a:gd name="connsiteX45" fmla="*/ 1790000 w 3036352"/>
              <a:gd name="connsiteY45" fmla="*/ 1811484 h 2772180"/>
              <a:gd name="connsiteX46" fmla="*/ 1803636 w 3036352"/>
              <a:gd name="connsiteY46" fmla="*/ 1751981 h 2772180"/>
              <a:gd name="connsiteX47" fmla="*/ 1533401 w 3036352"/>
              <a:gd name="connsiteY47" fmla="*/ 1252419 h 2772180"/>
              <a:gd name="connsiteX48" fmla="*/ 1503650 w 3036352"/>
              <a:gd name="connsiteY48" fmla="*/ 1220189 h 2772180"/>
              <a:gd name="connsiteX49" fmla="*/ 1470181 w 3036352"/>
              <a:gd name="connsiteY49" fmla="*/ 1199116 h 2772180"/>
              <a:gd name="connsiteX50" fmla="*/ 1421835 w 3036352"/>
              <a:gd name="connsiteY50" fmla="*/ 1222669 h 2772180"/>
              <a:gd name="connsiteX51" fmla="*/ 864011 w 3036352"/>
              <a:gd name="connsiteY51" fmla="*/ 1523894 h 2772180"/>
              <a:gd name="connsiteX52" fmla="*/ 852854 w 3036352"/>
              <a:gd name="connsiteY52" fmla="*/ 1604469 h 2772180"/>
              <a:gd name="connsiteX53" fmla="*/ 1202425 w 3036352"/>
              <a:gd name="connsiteY53" fmla="*/ 1853631 h 2772180"/>
              <a:gd name="connsiteX54" fmla="*/ 1242093 w 3036352"/>
              <a:gd name="connsiteY54" fmla="*/ 1833797 h 2772180"/>
              <a:gd name="connsiteX55" fmla="*/ 1428035 w 3036352"/>
              <a:gd name="connsiteY55" fmla="*/ 1305722 h 2772180"/>
              <a:gd name="connsiteX56" fmla="*/ 1470181 w 3036352"/>
              <a:gd name="connsiteY56" fmla="*/ 1199116 h 2772180"/>
              <a:gd name="connsiteX57" fmla="*/ 1544556 w 3036352"/>
              <a:gd name="connsiteY57" fmla="*/ 1187958 h 2772180"/>
              <a:gd name="connsiteX58" fmla="*/ 1844541 w 3036352"/>
              <a:gd name="connsiteY58" fmla="*/ 1744544 h 2772180"/>
              <a:gd name="connsiteX59" fmla="*/ 1886688 w 3036352"/>
              <a:gd name="connsiteY59" fmla="*/ 1758180 h 2772180"/>
              <a:gd name="connsiteX60" fmla="*/ 2220144 w 3036352"/>
              <a:gd name="connsiteY60" fmla="*/ 1378858 h 2772180"/>
              <a:gd name="connsiteX61" fmla="*/ 2196591 w 3036352"/>
              <a:gd name="connsiteY61" fmla="*/ 1341670 h 2772180"/>
              <a:gd name="connsiteX62" fmla="*/ 1782561 w 3036352"/>
              <a:gd name="connsiteY62" fmla="*/ 1243741 h 2772180"/>
              <a:gd name="connsiteX63" fmla="*/ 1544556 w 3036352"/>
              <a:gd name="connsiteY63" fmla="*/ 1187958 h 2772180"/>
              <a:gd name="connsiteX64" fmla="*/ 2139571 w 3036352"/>
              <a:gd name="connsiteY64" fmla="*/ 1096227 h 2772180"/>
              <a:gd name="connsiteX65" fmla="*/ 2177998 w 3036352"/>
              <a:gd name="connsiteY65" fmla="*/ 1124738 h 2772180"/>
              <a:gd name="connsiteX66" fmla="*/ 2138331 w 3036352"/>
              <a:gd name="connsiteY66" fmla="*/ 1166885 h 2772180"/>
              <a:gd name="connsiteX67" fmla="*/ 2102383 w 3036352"/>
              <a:gd name="connsiteY67" fmla="*/ 1135895 h 2772180"/>
              <a:gd name="connsiteX68" fmla="*/ 2139571 w 3036352"/>
              <a:gd name="connsiteY68" fmla="*/ 1096227 h 2772180"/>
              <a:gd name="connsiteX69" fmla="*/ 1946192 w 3036352"/>
              <a:gd name="connsiteY69" fmla="*/ 1033007 h 2772180"/>
              <a:gd name="connsiteX70" fmla="*/ 1964787 w 3036352"/>
              <a:gd name="connsiteY70" fmla="*/ 1057800 h 2772180"/>
              <a:gd name="connsiteX71" fmla="*/ 1935036 w 3036352"/>
              <a:gd name="connsiteY71" fmla="*/ 1078873 h 2772180"/>
              <a:gd name="connsiteX72" fmla="*/ 1917680 w 3036352"/>
              <a:gd name="connsiteY72" fmla="*/ 1059040 h 2772180"/>
              <a:gd name="connsiteX73" fmla="*/ 1946192 w 3036352"/>
              <a:gd name="connsiteY73" fmla="*/ 1033007 h 2772180"/>
              <a:gd name="connsiteX74" fmla="*/ 789013 w 3036352"/>
              <a:gd name="connsiteY74" fmla="*/ 1007402 h 2772180"/>
              <a:gd name="connsiteX75" fmla="*/ 749966 w 3036352"/>
              <a:gd name="connsiteY75" fmla="*/ 1045404 h 2772180"/>
              <a:gd name="connsiteX76" fmla="*/ 777237 w 3036352"/>
              <a:gd name="connsiteY76" fmla="*/ 1480508 h 2772180"/>
              <a:gd name="connsiteX77" fmla="*/ 821863 w 3036352"/>
              <a:gd name="connsiteY77" fmla="*/ 1506539 h 2772180"/>
              <a:gd name="connsiteX78" fmla="*/ 1451587 w 3036352"/>
              <a:gd name="connsiteY78" fmla="*/ 1165646 h 2772180"/>
              <a:gd name="connsiteX79" fmla="*/ 810706 w 3036352"/>
              <a:gd name="connsiteY79" fmla="*/ 1010694 h 2772180"/>
              <a:gd name="connsiteX80" fmla="*/ 789013 w 3036352"/>
              <a:gd name="connsiteY80" fmla="*/ 1007402 h 2772180"/>
              <a:gd name="connsiteX81" fmla="*/ 965659 w 3036352"/>
              <a:gd name="connsiteY81" fmla="*/ 863180 h 2772180"/>
              <a:gd name="connsiteX82" fmla="*/ 990451 w 3036352"/>
              <a:gd name="connsiteY82" fmla="*/ 892931 h 2772180"/>
              <a:gd name="connsiteX83" fmla="*/ 954503 w 3036352"/>
              <a:gd name="connsiteY83" fmla="*/ 917724 h 2772180"/>
              <a:gd name="connsiteX84" fmla="*/ 932191 w 3036352"/>
              <a:gd name="connsiteY84" fmla="*/ 892931 h 2772180"/>
              <a:gd name="connsiteX85" fmla="*/ 965659 w 3036352"/>
              <a:gd name="connsiteY85" fmla="*/ 863180 h 2772180"/>
              <a:gd name="connsiteX86" fmla="*/ 2210143 w 3036352"/>
              <a:gd name="connsiteY86" fmla="*/ 806334 h 2772180"/>
              <a:gd name="connsiteX87" fmla="*/ 2191188 w 3036352"/>
              <a:gd name="connsiteY87" fmla="*/ 807516 h 2772180"/>
              <a:gd name="connsiteX88" fmla="*/ 2156925 w 3036352"/>
              <a:gd name="connsiteY88" fmla="*/ 823514 h 2772180"/>
              <a:gd name="connsiteX89" fmla="*/ 1783802 w 3036352"/>
              <a:gd name="connsiteY89" fmla="*/ 1026811 h 2772180"/>
              <a:gd name="connsiteX90" fmla="*/ 1555713 w 3036352"/>
              <a:gd name="connsiteY90" fmla="*/ 1150772 h 2772180"/>
              <a:gd name="connsiteX91" fmla="*/ 1659840 w 3036352"/>
              <a:gd name="connsiteY91" fmla="*/ 1169365 h 2772180"/>
              <a:gd name="connsiteX92" fmla="*/ 2216426 w 3036352"/>
              <a:gd name="connsiteY92" fmla="*/ 1305723 h 2772180"/>
              <a:gd name="connsiteX93" fmla="*/ 2257333 w 3036352"/>
              <a:gd name="connsiteY93" fmla="*/ 1277211 h 2772180"/>
              <a:gd name="connsiteX94" fmla="*/ 2241219 w 3036352"/>
              <a:gd name="connsiteY94" fmla="*/ 859462 h 2772180"/>
              <a:gd name="connsiteX95" fmla="*/ 2210143 w 3036352"/>
              <a:gd name="connsiteY95" fmla="*/ 806334 h 2772180"/>
              <a:gd name="connsiteX96" fmla="*/ 1379690 w 3036352"/>
              <a:gd name="connsiteY96" fmla="*/ 574352 h 2772180"/>
              <a:gd name="connsiteX97" fmla="*/ 1404482 w 3036352"/>
              <a:gd name="connsiteY97" fmla="*/ 594185 h 2772180"/>
              <a:gd name="connsiteX98" fmla="*/ 1380929 w 3036352"/>
              <a:gd name="connsiteY98" fmla="*/ 617737 h 2772180"/>
              <a:gd name="connsiteX99" fmla="*/ 1359856 w 3036352"/>
              <a:gd name="connsiteY99" fmla="*/ 600382 h 2772180"/>
              <a:gd name="connsiteX100" fmla="*/ 1379690 w 3036352"/>
              <a:gd name="connsiteY100" fmla="*/ 574352 h 2772180"/>
              <a:gd name="connsiteX101" fmla="*/ 1136164 w 3036352"/>
              <a:gd name="connsiteY101" fmla="*/ 551032 h 2772180"/>
              <a:gd name="connsiteX102" fmla="*/ 1118132 w 3036352"/>
              <a:gd name="connsiteY102" fmla="*/ 559476 h 2772180"/>
              <a:gd name="connsiteX103" fmla="*/ 789634 w 3036352"/>
              <a:gd name="connsiteY103" fmla="*/ 935079 h 2772180"/>
              <a:gd name="connsiteX104" fmla="*/ 806988 w 3036352"/>
              <a:gd name="connsiteY104" fmla="*/ 972268 h 2772180"/>
              <a:gd name="connsiteX105" fmla="*/ 992929 w 3036352"/>
              <a:gd name="connsiteY105" fmla="*/ 1015654 h 2772180"/>
              <a:gd name="connsiteX106" fmla="*/ 1465223 w 3036352"/>
              <a:gd name="connsiteY106" fmla="*/ 1127218 h 2772180"/>
              <a:gd name="connsiteX107" fmla="*/ 1167716 w 3036352"/>
              <a:gd name="connsiteY107" fmla="*/ 576831 h 2772180"/>
              <a:gd name="connsiteX108" fmla="*/ 1136164 w 3036352"/>
              <a:gd name="connsiteY108" fmla="*/ 551032 h 2772180"/>
              <a:gd name="connsiteX109" fmla="*/ 1961066 w 3036352"/>
              <a:gd name="connsiteY109" fmla="*/ 487579 h 2772180"/>
              <a:gd name="connsiteX110" fmla="*/ 1988337 w 3036352"/>
              <a:gd name="connsiteY110" fmla="*/ 506172 h 2772180"/>
              <a:gd name="connsiteX111" fmla="*/ 1964786 w 3036352"/>
              <a:gd name="connsiteY111" fmla="*/ 529726 h 2772180"/>
              <a:gd name="connsiteX112" fmla="*/ 1942473 w 3036352"/>
              <a:gd name="connsiteY112" fmla="*/ 507413 h 2772180"/>
              <a:gd name="connsiteX113" fmla="*/ 1961066 w 3036352"/>
              <a:gd name="connsiteY113" fmla="*/ 487579 h 2772180"/>
              <a:gd name="connsiteX114" fmla="*/ 1575993 w 3036352"/>
              <a:gd name="connsiteY114" fmla="*/ 424223 h 2772180"/>
              <a:gd name="connsiteX115" fmla="*/ 1213581 w 3036352"/>
              <a:gd name="connsiteY115" fmla="*/ 504934 h 2772180"/>
              <a:gd name="connsiteX116" fmla="*/ 1206143 w 3036352"/>
              <a:gd name="connsiteY116" fmla="*/ 561955 h 2772180"/>
              <a:gd name="connsiteX117" fmla="*/ 1477619 w 3036352"/>
              <a:gd name="connsiteY117" fmla="*/ 1062759 h 2772180"/>
              <a:gd name="connsiteX118" fmla="*/ 1506129 w 3036352"/>
              <a:gd name="connsiteY118" fmla="*/ 1094989 h 2772180"/>
              <a:gd name="connsiteX119" fmla="*/ 1729258 w 3036352"/>
              <a:gd name="connsiteY119" fmla="*/ 476422 h 2772180"/>
              <a:gd name="connsiteX120" fmla="*/ 1701987 w 3036352"/>
              <a:gd name="connsiteY120" fmla="*/ 434275 h 2772180"/>
              <a:gd name="connsiteX121" fmla="*/ 1575993 w 3036352"/>
              <a:gd name="connsiteY121" fmla="*/ 424223 h 2772180"/>
              <a:gd name="connsiteX122" fmla="*/ 1906213 w 3036352"/>
              <a:gd name="connsiteY122" fmla="*/ 329606 h 2772180"/>
              <a:gd name="connsiteX123" fmla="*/ 1875533 w 3036352"/>
              <a:gd name="connsiteY123" fmla="*/ 362378 h 2772180"/>
              <a:gd name="connsiteX124" fmla="*/ 1823469 w 3036352"/>
              <a:gd name="connsiteY124" fmla="*/ 507413 h 2772180"/>
              <a:gd name="connsiteX125" fmla="*/ 1651162 w 3036352"/>
              <a:gd name="connsiteY125" fmla="*/ 988382 h 2772180"/>
              <a:gd name="connsiteX126" fmla="*/ 2279645 w 3036352"/>
              <a:gd name="connsiteY126" fmla="*/ 648729 h 2772180"/>
              <a:gd name="connsiteX127" fmla="*/ 2284605 w 3036352"/>
              <a:gd name="connsiteY127" fmla="*/ 596665 h 2772180"/>
              <a:gd name="connsiteX128" fmla="*/ 1927597 w 3036352"/>
              <a:gd name="connsiteY128" fmla="*/ 333867 h 2772180"/>
              <a:gd name="connsiteX129" fmla="*/ 1906213 w 3036352"/>
              <a:gd name="connsiteY129" fmla="*/ 329606 h 2772180"/>
              <a:gd name="connsiteX130" fmla="*/ 2960193 w 3036352"/>
              <a:gd name="connsiteY130" fmla="*/ 32641 h 2772180"/>
              <a:gd name="connsiteX131" fmla="*/ 3020935 w 3036352"/>
              <a:gd name="connsiteY131" fmla="*/ 333867 h 2772180"/>
              <a:gd name="connsiteX132" fmla="*/ 3011017 w 3036352"/>
              <a:gd name="connsiteY132" fmla="*/ 425599 h 2772180"/>
              <a:gd name="connsiteX133" fmla="*/ 2937880 w 3036352"/>
              <a:gd name="connsiteY133" fmla="*/ 907807 h 2772180"/>
              <a:gd name="connsiteX134" fmla="*/ 2770533 w 3036352"/>
              <a:gd name="connsiteY134" fmla="*/ 2087915 h 2772180"/>
              <a:gd name="connsiteX135" fmla="*/ 2675082 w 3036352"/>
              <a:gd name="connsiteY135" fmla="*/ 2756065 h 2772180"/>
              <a:gd name="connsiteX136" fmla="*/ 2590789 w 3036352"/>
              <a:gd name="connsiteY136" fmla="*/ 2642022 h 2772180"/>
              <a:gd name="connsiteX137" fmla="*/ 2527569 w 3036352"/>
              <a:gd name="connsiteY137" fmla="*/ 2544092 h 2772180"/>
              <a:gd name="connsiteX138" fmla="*/ 2502777 w 3036352"/>
              <a:gd name="connsiteY138" fmla="*/ 2431288 h 2772180"/>
              <a:gd name="connsiteX139" fmla="*/ 2746980 w 3036352"/>
              <a:gd name="connsiteY139" fmla="*/ 1150770 h 2772180"/>
              <a:gd name="connsiteX140" fmla="*/ 2863503 w 3036352"/>
              <a:gd name="connsiteY140" fmla="*/ 513610 h 2772180"/>
              <a:gd name="connsiteX141" fmla="*/ 2949037 w 3036352"/>
              <a:gd name="connsiteY141" fmla="*/ 84706 h 2772180"/>
              <a:gd name="connsiteX142" fmla="*/ 2960193 w 3036352"/>
              <a:gd name="connsiteY142" fmla="*/ 32641 h 2772180"/>
              <a:gd name="connsiteX143" fmla="*/ 2877140 w 3036352"/>
              <a:gd name="connsiteY143" fmla="*/ 411 h 2772180"/>
              <a:gd name="connsiteX144" fmla="*/ 2926724 w 3036352"/>
              <a:gd name="connsiteY144" fmla="*/ 58674 h 2772180"/>
              <a:gd name="connsiteX145" fmla="*/ 2844909 w 3036352"/>
              <a:gd name="connsiteY145" fmla="*/ 483860 h 2772180"/>
              <a:gd name="connsiteX146" fmla="*/ 2725906 w 3036352"/>
              <a:gd name="connsiteY146" fmla="*/ 1094988 h 2772180"/>
              <a:gd name="connsiteX147" fmla="*/ 2469307 w 3036352"/>
              <a:gd name="connsiteY147" fmla="*/ 2417651 h 2772180"/>
              <a:gd name="connsiteX148" fmla="*/ 2417243 w 3036352"/>
              <a:gd name="connsiteY148" fmla="*/ 2452361 h 2772180"/>
              <a:gd name="connsiteX149" fmla="*/ 2253614 w 3036352"/>
              <a:gd name="connsiteY149" fmla="*/ 2420130 h 2772180"/>
              <a:gd name="connsiteX150" fmla="*/ 616088 w 3036352"/>
              <a:gd name="connsiteY150" fmla="*/ 2101551 h 2772180"/>
              <a:gd name="connsiteX151" fmla="*/ 123961 w 3036352"/>
              <a:gd name="connsiteY151" fmla="*/ 2011060 h 2772180"/>
              <a:gd name="connsiteX152" fmla="*/ 0 w 3036352"/>
              <a:gd name="connsiteY152" fmla="*/ 1980069 h 2772180"/>
              <a:gd name="connsiteX153" fmla="*/ 184703 w 3036352"/>
              <a:gd name="connsiteY153" fmla="*/ 1491662 h 2772180"/>
              <a:gd name="connsiteX154" fmla="*/ 690464 w 3036352"/>
              <a:gd name="connsiteY154" fmla="*/ 156603 h 2772180"/>
              <a:gd name="connsiteX155" fmla="*/ 778476 w 3036352"/>
              <a:gd name="connsiteY155" fmla="*/ 93383 h 2772180"/>
              <a:gd name="connsiteX156" fmla="*/ 1713144 w 3036352"/>
              <a:gd name="connsiteY156" fmla="*/ 52475 h 2772180"/>
              <a:gd name="connsiteX157" fmla="*/ 2877140 w 3036352"/>
              <a:gd name="connsiteY157" fmla="*/ 411 h 2772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036352" h="2772180">
                <a:moveTo>
                  <a:pt x="49489" y="2013693"/>
                </a:moveTo>
                <a:cubicBezTo>
                  <a:pt x="70814" y="2014856"/>
                  <a:pt x="89873" y="2027174"/>
                  <a:pt x="110327" y="2023456"/>
                </a:cubicBezTo>
                <a:cubicBezTo>
                  <a:pt x="128921" y="2028414"/>
                  <a:pt x="146276" y="2033373"/>
                  <a:pt x="164871" y="2037091"/>
                </a:cubicBezTo>
                <a:cubicBezTo>
                  <a:pt x="871450" y="2179647"/>
                  <a:pt x="1576788" y="2325921"/>
                  <a:pt x="2284607" y="2462278"/>
                </a:cubicBezTo>
                <a:cubicBezTo>
                  <a:pt x="2414765" y="2487070"/>
                  <a:pt x="2517653" y="2526738"/>
                  <a:pt x="2573436" y="2653178"/>
                </a:cubicBezTo>
                <a:cubicBezTo>
                  <a:pt x="2574676" y="2654418"/>
                  <a:pt x="2577155" y="2655657"/>
                  <a:pt x="2578394" y="2656896"/>
                </a:cubicBezTo>
                <a:cubicBezTo>
                  <a:pt x="2599468" y="2691607"/>
                  <a:pt x="2620541" y="2726315"/>
                  <a:pt x="2647812" y="2772180"/>
                </a:cubicBezTo>
                <a:cubicBezTo>
                  <a:pt x="2583352" y="2756065"/>
                  <a:pt x="2527571" y="2743669"/>
                  <a:pt x="2471788" y="2728794"/>
                </a:cubicBezTo>
                <a:cubicBezTo>
                  <a:pt x="1698270" y="2527978"/>
                  <a:pt x="924752" y="2325921"/>
                  <a:pt x="151234" y="2127583"/>
                </a:cubicBezTo>
                <a:cubicBezTo>
                  <a:pt x="107848" y="2116426"/>
                  <a:pt x="85536" y="2089154"/>
                  <a:pt x="58263" y="2061883"/>
                </a:cubicBezTo>
                <a:cubicBezTo>
                  <a:pt x="48347" y="2047009"/>
                  <a:pt x="38429" y="2033373"/>
                  <a:pt x="27273" y="2017257"/>
                </a:cubicBezTo>
                <a:cubicBezTo>
                  <a:pt x="35020" y="2014158"/>
                  <a:pt x="42381" y="2013306"/>
                  <a:pt x="49489" y="2013693"/>
                </a:cubicBezTo>
                <a:close/>
                <a:moveTo>
                  <a:pt x="1540839" y="1665208"/>
                </a:moveTo>
                <a:cubicBezTo>
                  <a:pt x="1561911" y="1661490"/>
                  <a:pt x="1574308" y="1672647"/>
                  <a:pt x="1579266" y="1693720"/>
                </a:cubicBezTo>
                <a:cubicBezTo>
                  <a:pt x="1578027" y="1713554"/>
                  <a:pt x="1568110" y="1728429"/>
                  <a:pt x="1547037" y="1730908"/>
                </a:cubicBezTo>
                <a:cubicBezTo>
                  <a:pt x="1527203" y="1733388"/>
                  <a:pt x="1511088" y="1727188"/>
                  <a:pt x="1509848" y="1703636"/>
                </a:cubicBezTo>
                <a:cubicBezTo>
                  <a:pt x="1508609" y="1681323"/>
                  <a:pt x="1521005" y="1668927"/>
                  <a:pt x="1540839" y="1665208"/>
                </a:cubicBezTo>
                <a:close/>
                <a:moveTo>
                  <a:pt x="2040402" y="1418526"/>
                </a:moveTo>
                <a:cubicBezTo>
                  <a:pt x="2062715" y="1416047"/>
                  <a:pt x="2072632" y="1430923"/>
                  <a:pt x="2078829" y="1447037"/>
                </a:cubicBezTo>
                <a:cubicBezTo>
                  <a:pt x="2073871" y="1471829"/>
                  <a:pt x="2062715" y="1486705"/>
                  <a:pt x="2039162" y="1489185"/>
                </a:cubicBezTo>
                <a:cubicBezTo>
                  <a:pt x="2018089" y="1491663"/>
                  <a:pt x="2003214" y="1479267"/>
                  <a:pt x="2003214" y="1458194"/>
                </a:cubicBezTo>
                <a:cubicBezTo>
                  <a:pt x="2003214" y="1434641"/>
                  <a:pt x="2016849" y="1421006"/>
                  <a:pt x="2040402" y="1418526"/>
                </a:cubicBezTo>
                <a:close/>
                <a:moveTo>
                  <a:pt x="1285111" y="1375585"/>
                </a:moveTo>
                <a:cubicBezTo>
                  <a:pt x="1289508" y="1375682"/>
                  <a:pt x="1294157" y="1376689"/>
                  <a:pt x="1299115" y="1378858"/>
                </a:cubicBezTo>
                <a:cubicBezTo>
                  <a:pt x="1307792" y="1398692"/>
                  <a:pt x="1306553" y="1416047"/>
                  <a:pt x="1284239" y="1422245"/>
                </a:cubicBezTo>
                <a:cubicBezTo>
                  <a:pt x="1260687" y="1428443"/>
                  <a:pt x="1253249" y="1413568"/>
                  <a:pt x="1250770" y="1392495"/>
                </a:cubicBezTo>
                <a:cubicBezTo>
                  <a:pt x="1260996" y="1383197"/>
                  <a:pt x="1271920" y="1375295"/>
                  <a:pt x="1285111" y="1375585"/>
                </a:cubicBezTo>
                <a:close/>
                <a:moveTo>
                  <a:pt x="1761490" y="1310680"/>
                </a:moveTo>
                <a:cubicBezTo>
                  <a:pt x="1773886" y="1309441"/>
                  <a:pt x="1782564" y="1319357"/>
                  <a:pt x="1785043" y="1329273"/>
                </a:cubicBezTo>
                <a:cubicBezTo>
                  <a:pt x="1781323" y="1349107"/>
                  <a:pt x="1771407" y="1356545"/>
                  <a:pt x="1755292" y="1355306"/>
                </a:cubicBezTo>
                <a:cubicBezTo>
                  <a:pt x="1744136" y="1354065"/>
                  <a:pt x="1735459" y="1347868"/>
                  <a:pt x="1735459" y="1336712"/>
                </a:cubicBezTo>
                <a:cubicBezTo>
                  <a:pt x="1734218" y="1320597"/>
                  <a:pt x="1746615" y="1311919"/>
                  <a:pt x="1761490" y="1310680"/>
                </a:cubicBezTo>
                <a:close/>
                <a:moveTo>
                  <a:pt x="866490" y="1267294"/>
                </a:moveTo>
                <a:cubicBezTo>
                  <a:pt x="887563" y="1267294"/>
                  <a:pt x="902438" y="1277211"/>
                  <a:pt x="901199" y="1300764"/>
                </a:cubicBezTo>
                <a:cubicBezTo>
                  <a:pt x="899959" y="1324316"/>
                  <a:pt x="881366" y="1334233"/>
                  <a:pt x="859053" y="1336712"/>
                </a:cubicBezTo>
                <a:cubicBezTo>
                  <a:pt x="837979" y="1332992"/>
                  <a:pt x="824343" y="1323077"/>
                  <a:pt x="828061" y="1299524"/>
                </a:cubicBezTo>
                <a:cubicBezTo>
                  <a:pt x="831781" y="1278451"/>
                  <a:pt x="845416" y="1267294"/>
                  <a:pt x="866490" y="1267294"/>
                </a:cubicBezTo>
                <a:close/>
                <a:moveTo>
                  <a:pt x="1059869" y="1235063"/>
                </a:moveTo>
                <a:cubicBezTo>
                  <a:pt x="1074745" y="1235063"/>
                  <a:pt x="1079704" y="1246219"/>
                  <a:pt x="1078465" y="1259855"/>
                </a:cubicBezTo>
                <a:cubicBezTo>
                  <a:pt x="1075986" y="1275970"/>
                  <a:pt x="1064828" y="1283407"/>
                  <a:pt x="1048713" y="1280928"/>
                </a:cubicBezTo>
                <a:cubicBezTo>
                  <a:pt x="1037556" y="1279689"/>
                  <a:pt x="1030119" y="1271012"/>
                  <a:pt x="1031358" y="1261094"/>
                </a:cubicBezTo>
                <a:cubicBezTo>
                  <a:pt x="1033838" y="1244981"/>
                  <a:pt x="1044994" y="1235063"/>
                  <a:pt x="1059869" y="1235063"/>
                </a:cubicBezTo>
                <a:close/>
                <a:moveTo>
                  <a:pt x="1503650" y="1220189"/>
                </a:moveTo>
                <a:cubicBezTo>
                  <a:pt x="1429274" y="1425964"/>
                  <a:pt x="1356136" y="1631739"/>
                  <a:pt x="1280520" y="1837515"/>
                </a:cubicBezTo>
                <a:cubicBezTo>
                  <a:pt x="1269363" y="1868504"/>
                  <a:pt x="1278041" y="1874703"/>
                  <a:pt x="1307792" y="1879662"/>
                </a:cubicBezTo>
                <a:cubicBezTo>
                  <a:pt x="1476379" y="1906933"/>
                  <a:pt x="1635049" y="1877183"/>
                  <a:pt x="1790000" y="1811484"/>
                </a:cubicBezTo>
                <a:cubicBezTo>
                  <a:pt x="1828428" y="1795368"/>
                  <a:pt x="1818511" y="1778013"/>
                  <a:pt x="1803636" y="1751981"/>
                </a:cubicBezTo>
                <a:cubicBezTo>
                  <a:pt x="1713144" y="1584634"/>
                  <a:pt x="1623892" y="1418526"/>
                  <a:pt x="1533401" y="1252419"/>
                </a:cubicBezTo>
                <a:cubicBezTo>
                  <a:pt x="1527202" y="1241262"/>
                  <a:pt x="1525963" y="1222668"/>
                  <a:pt x="1503650" y="1220189"/>
                </a:cubicBezTo>
                <a:close/>
                <a:moveTo>
                  <a:pt x="1470181" y="1199116"/>
                </a:moveTo>
                <a:cubicBezTo>
                  <a:pt x="1445389" y="1211512"/>
                  <a:pt x="1432993" y="1216470"/>
                  <a:pt x="1421835" y="1222669"/>
                </a:cubicBezTo>
                <a:cubicBezTo>
                  <a:pt x="1235894" y="1323077"/>
                  <a:pt x="1051193" y="1425963"/>
                  <a:pt x="864011" y="1523894"/>
                </a:cubicBezTo>
                <a:cubicBezTo>
                  <a:pt x="813187" y="1549925"/>
                  <a:pt x="813187" y="1572238"/>
                  <a:pt x="852854" y="1604469"/>
                </a:cubicBezTo>
                <a:cubicBezTo>
                  <a:pt x="937148" y="1732148"/>
                  <a:pt x="1058630" y="1807764"/>
                  <a:pt x="1202425" y="1853631"/>
                </a:cubicBezTo>
                <a:cubicBezTo>
                  <a:pt x="1225977" y="1861068"/>
                  <a:pt x="1234655" y="1857349"/>
                  <a:pt x="1242093" y="1833797"/>
                </a:cubicBezTo>
                <a:cubicBezTo>
                  <a:pt x="1304073" y="1657772"/>
                  <a:pt x="1366054" y="1481747"/>
                  <a:pt x="1428035" y="1305722"/>
                </a:cubicBezTo>
                <a:cubicBezTo>
                  <a:pt x="1439190" y="1274731"/>
                  <a:pt x="1451587" y="1243741"/>
                  <a:pt x="1470181" y="1199116"/>
                </a:cubicBezTo>
                <a:close/>
                <a:moveTo>
                  <a:pt x="1544556" y="1187958"/>
                </a:moveTo>
                <a:cubicBezTo>
                  <a:pt x="1648683" y="1380098"/>
                  <a:pt x="1746611" y="1562321"/>
                  <a:pt x="1844541" y="1744544"/>
                </a:cubicBezTo>
                <a:cubicBezTo>
                  <a:pt x="1854459" y="1763138"/>
                  <a:pt x="1863136" y="1773054"/>
                  <a:pt x="1886688" y="1758180"/>
                </a:cubicBezTo>
                <a:cubicBezTo>
                  <a:pt x="2035441" y="1663969"/>
                  <a:pt x="2147006" y="1540008"/>
                  <a:pt x="2220144" y="1378858"/>
                </a:cubicBezTo>
                <a:cubicBezTo>
                  <a:pt x="2235020" y="1345390"/>
                  <a:pt x="2218904" y="1346628"/>
                  <a:pt x="2196591" y="1341670"/>
                </a:cubicBezTo>
                <a:cubicBezTo>
                  <a:pt x="2058995" y="1309440"/>
                  <a:pt x="1920158" y="1275971"/>
                  <a:pt x="1782561" y="1243741"/>
                </a:cubicBezTo>
                <a:cubicBezTo>
                  <a:pt x="1706945" y="1226387"/>
                  <a:pt x="1631328" y="1207792"/>
                  <a:pt x="1544556" y="1187958"/>
                </a:cubicBezTo>
                <a:close/>
                <a:moveTo>
                  <a:pt x="2139571" y="1096227"/>
                </a:moveTo>
                <a:cubicBezTo>
                  <a:pt x="2161884" y="1093748"/>
                  <a:pt x="2171801" y="1108624"/>
                  <a:pt x="2177998" y="1124738"/>
                </a:cubicBezTo>
                <a:cubicBezTo>
                  <a:pt x="2173040" y="1149531"/>
                  <a:pt x="2161884" y="1164406"/>
                  <a:pt x="2138331" y="1166885"/>
                </a:cubicBezTo>
                <a:cubicBezTo>
                  <a:pt x="2117259" y="1169364"/>
                  <a:pt x="2102383" y="1156968"/>
                  <a:pt x="2102383" y="1135895"/>
                </a:cubicBezTo>
                <a:cubicBezTo>
                  <a:pt x="2102383" y="1112342"/>
                  <a:pt x="2116019" y="1098707"/>
                  <a:pt x="2139571" y="1096227"/>
                </a:cubicBezTo>
                <a:close/>
                <a:moveTo>
                  <a:pt x="1946192" y="1033007"/>
                </a:moveTo>
                <a:cubicBezTo>
                  <a:pt x="1959829" y="1034247"/>
                  <a:pt x="1964787" y="1045404"/>
                  <a:pt x="1964787" y="1057800"/>
                </a:cubicBezTo>
                <a:cubicBezTo>
                  <a:pt x="1962308" y="1073914"/>
                  <a:pt x="1951151" y="1081352"/>
                  <a:pt x="1935036" y="1078873"/>
                </a:cubicBezTo>
                <a:cubicBezTo>
                  <a:pt x="1923879" y="1077633"/>
                  <a:pt x="1916441" y="1068956"/>
                  <a:pt x="1917680" y="1059040"/>
                </a:cubicBezTo>
                <a:cubicBezTo>
                  <a:pt x="1920159" y="1042925"/>
                  <a:pt x="1931317" y="1033007"/>
                  <a:pt x="1946192" y="1033007"/>
                </a:cubicBezTo>
                <a:close/>
                <a:moveTo>
                  <a:pt x="789013" y="1007402"/>
                </a:moveTo>
                <a:cubicBezTo>
                  <a:pt x="769722" y="1006820"/>
                  <a:pt x="757404" y="1015653"/>
                  <a:pt x="749966" y="1045404"/>
                </a:cubicBezTo>
                <a:cubicBezTo>
                  <a:pt x="714017" y="1194156"/>
                  <a:pt x="717736" y="1339192"/>
                  <a:pt x="777237" y="1480508"/>
                </a:cubicBezTo>
                <a:cubicBezTo>
                  <a:pt x="784675" y="1499102"/>
                  <a:pt x="785914" y="1526374"/>
                  <a:pt x="821863" y="1506539"/>
                </a:cubicBezTo>
                <a:cubicBezTo>
                  <a:pt x="1026399" y="1393735"/>
                  <a:pt x="1233415" y="1283408"/>
                  <a:pt x="1451587" y="1165646"/>
                </a:cubicBezTo>
                <a:cubicBezTo>
                  <a:pt x="1228456" y="1111103"/>
                  <a:pt x="1018961" y="1061519"/>
                  <a:pt x="810706" y="1010694"/>
                </a:cubicBezTo>
                <a:cubicBezTo>
                  <a:pt x="802649" y="1008835"/>
                  <a:pt x="795444" y="1007596"/>
                  <a:pt x="789013" y="1007402"/>
                </a:cubicBezTo>
                <a:close/>
                <a:moveTo>
                  <a:pt x="965659" y="863180"/>
                </a:moveTo>
                <a:cubicBezTo>
                  <a:pt x="980534" y="864420"/>
                  <a:pt x="990451" y="874336"/>
                  <a:pt x="990451" y="892931"/>
                </a:cubicBezTo>
                <a:cubicBezTo>
                  <a:pt x="984254" y="909047"/>
                  <a:pt x="973096" y="920203"/>
                  <a:pt x="954503" y="917724"/>
                </a:cubicBezTo>
                <a:cubicBezTo>
                  <a:pt x="942107" y="916484"/>
                  <a:pt x="930950" y="905327"/>
                  <a:pt x="932191" y="892931"/>
                </a:cubicBezTo>
                <a:cubicBezTo>
                  <a:pt x="934670" y="874336"/>
                  <a:pt x="947065" y="863180"/>
                  <a:pt x="965659" y="863180"/>
                </a:cubicBezTo>
                <a:close/>
                <a:moveTo>
                  <a:pt x="2210143" y="806334"/>
                </a:moveTo>
                <a:cubicBezTo>
                  <a:pt x="2204680" y="805170"/>
                  <a:pt x="2198408" y="805569"/>
                  <a:pt x="2191188" y="807516"/>
                </a:cubicBezTo>
                <a:cubicBezTo>
                  <a:pt x="2181562" y="810111"/>
                  <a:pt x="2170250" y="815457"/>
                  <a:pt x="2156925" y="823514"/>
                </a:cubicBezTo>
                <a:cubicBezTo>
                  <a:pt x="2034203" y="895411"/>
                  <a:pt x="1909003" y="959871"/>
                  <a:pt x="1783802" y="1026811"/>
                </a:cubicBezTo>
                <a:cubicBezTo>
                  <a:pt x="1713143" y="1065238"/>
                  <a:pt x="1641246" y="1104905"/>
                  <a:pt x="1555713" y="1150772"/>
                </a:cubicBezTo>
                <a:cubicBezTo>
                  <a:pt x="1601578" y="1159449"/>
                  <a:pt x="1630090" y="1164407"/>
                  <a:pt x="1659840" y="1169365"/>
                </a:cubicBezTo>
                <a:cubicBezTo>
                  <a:pt x="1845782" y="1215230"/>
                  <a:pt x="2030485" y="1259858"/>
                  <a:pt x="2216426" y="1305723"/>
                </a:cubicBezTo>
                <a:cubicBezTo>
                  <a:pt x="2242457" y="1311920"/>
                  <a:pt x="2251135" y="1302003"/>
                  <a:pt x="2257333" y="1277211"/>
                </a:cubicBezTo>
                <a:cubicBezTo>
                  <a:pt x="2293282" y="1135895"/>
                  <a:pt x="2295761" y="997060"/>
                  <a:pt x="2241219" y="859462"/>
                </a:cubicBezTo>
                <a:cubicBezTo>
                  <a:pt x="2235640" y="827387"/>
                  <a:pt x="2226532" y="809825"/>
                  <a:pt x="2210143" y="806334"/>
                </a:cubicBezTo>
                <a:close/>
                <a:moveTo>
                  <a:pt x="1379690" y="574352"/>
                </a:moveTo>
                <a:cubicBezTo>
                  <a:pt x="1394565" y="571871"/>
                  <a:pt x="1405721" y="578070"/>
                  <a:pt x="1404482" y="594185"/>
                </a:cubicBezTo>
                <a:cubicBezTo>
                  <a:pt x="1404482" y="607820"/>
                  <a:pt x="1394565" y="615258"/>
                  <a:pt x="1380929" y="617737"/>
                </a:cubicBezTo>
                <a:cubicBezTo>
                  <a:pt x="1369773" y="617737"/>
                  <a:pt x="1361095" y="611539"/>
                  <a:pt x="1359856" y="600382"/>
                </a:cubicBezTo>
                <a:cubicBezTo>
                  <a:pt x="1358615" y="586747"/>
                  <a:pt x="1364814" y="576829"/>
                  <a:pt x="1379690" y="574352"/>
                </a:cubicBezTo>
                <a:close/>
                <a:moveTo>
                  <a:pt x="1136164" y="551032"/>
                </a:moveTo>
                <a:cubicBezTo>
                  <a:pt x="1131147" y="552116"/>
                  <a:pt x="1125259" y="554828"/>
                  <a:pt x="1118132" y="559476"/>
                </a:cubicBezTo>
                <a:cubicBezTo>
                  <a:pt x="971857" y="653687"/>
                  <a:pt x="860292" y="776408"/>
                  <a:pt x="789634" y="935079"/>
                </a:cubicBezTo>
                <a:cubicBezTo>
                  <a:pt x="778477" y="957391"/>
                  <a:pt x="780956" y="966069"/>
                  <a:pt x="806988" y="972268"/>
                </a:cubicBezTo>
                <a:cubicBezTo>
                  <a:pt x="868968" y="984664"/>
                  <a:pt x="930949" y="1000778"/>
                  <a:pt x="992929" y="1015654"/>
                </a:cubicBezTo>
                <a:cubicBezTo>
                  <a:pt x="1146642" y="1051603"/>
                  <a:pt x="1300354" y="1088792"/>
                  <a:pt x="1465223" y="1127218"/>
                </a:cubicBezTo>
                <a:cubicBezTo>
                  <a:pt x="1361096" y="933839"/>
                  <a:pt x="1263166" y="755335"/>
                  <a:pt x="1167716" y="576831"/>
                </a:cubicBezTo>
                <a:cubicBezTo>
                  <a:pt x="1158419" y="559166"/>
                  <a:pt x="1151213" y="547777"/>
                  <a:pt x="1136164" y="551032"/>
                </a:cubicBezTo>
                <a:close/>
                <a:moveTo>
                  <a:pt x="1961066" y="487579"/>
                </a:moveTo>
                <a:cubicBezTo>
                  <a:pt x="1974703" y="485100"/>
                  <a:pt x="1984619" y="490058"/>
                  <a:pt x="1988337" y="506172"/>
                </a:cubicBezTo>
                <a:cubicBezTo>
                  <a:pt x="1987098" y="519808"/>
                  <a:pt x="1979661" y="528486"/>
                  <a:pt x="1964786" y="529726"/>
                </a:cubicBezTo>
                <a:cubicBezTo>
                  <a:pt x="1949911" y="530965"/>
                  <a:pt x="1941234" y="522288"/>
                  <a:pt x="1942473" y="507413"/>
                </a:cubicBezTo>
                <a:cubicBezTo>
                  <a:pt x="1942473" y="496255"/>
                  <a:pt x="1949911" y="488818"/>
                  <a:pt x="1961066" y="487579"/>
                </a:cubicBezTo>
                <a:close/>
                <a:moveTo>
                  <a:pt x="1575993" y="424223"/>
                </a:moveTo>
                <a:cubicBezTo>
                  <a:pt x="1451354" y="424280"/>
                  <a:pt x="1330724" y="453799"/>
                  <a:pt x="1213581" y="504934"/>
                </a:cubicBezTo>
                <a:cubicBezTo>
                  <a:pt x="1172674" y="522288"/>
                  <a:pt x="1194988" y="542121"/>
                  <a:pt x="1206143" y="561955"/>
                </a:cubicBezTo>
                <a:cubicBezTo>
                  <a:pt x="1296635" y="729302"/>
                  <a:pt x="1385888" y="896651"/>
                  <a:pt x="1477619" y="1062759"/>
                </a:cubicBezTo>
                <a:cubicBezTo>
                  <a:pt x="1483816" y="1073914"/>
                  <a:pt x="1485056" y="1092510"/>
                  <a:pt x="1506129" y="1094989"/>
                </a:cubicBezTo>
                <a:cubicBezTo>
                  <a:pt x="1580505" y="889213"/>
                  <a:pt x="1653643" y="682197"/>
                  <a:pt x="1729258" y="476422"/>
                </a:cubicBezTo>
                <a:cubicBezTo>
                  <a:pt x="1740416" y="445432"/>
                  <a:pt x="1731738" y="439233"/>
                  <a:pt x="1701987" y="434275"/>
                </a:cubicBezTo>
                <a:cubicBezTo>
                  <a:pt x="1659531" y="427457"/>
                  <a:pt x="1617539" y="424203"/>
                  <a:pt x="1575993" y="424223"/>
                </a:cubicBezTo>
                <a:close/>
                <a:moveTo>
                  <a:pt x="1906213" y="329606"/>
                </a:moveTo>
                <a:cubicBezTo>
                  <a:pt x="1889013" y="329373"/>
                  <a:pt x="1882971" y="340994"/>
                  <a:pt x="1875533" y="362378"/>
                </a:cubicBezTo>
                <a:cubicBezTo>
                  <a:pt x="1859417" y="410723"/>
                  <a:pt x="1840824" y="459067"/>
                  <a:pt x="1823469" y="507413"/>
                </a:cubicBezTo>
                <a:cubicBezTo>
                  <a:pt x="1767686" y="663604"/>
                  <a:pt x="1711904" y="819795"/>
                  <a:pt x="1651162" y="988382"/>
                </a:cubicBezTo>
                <a:cubicBezTo>
                  <a:pt x="1868095" y="870618"/>
                  <a:pt x="2073871" y="759054"/>
                  <a:pt x="2279645" y="648729"/>
                </a:cubicBezTo>
                <a:cubicBezTo>
                  <a:pt x="2316833" y="630133"/>
                  <a:pt x="2297001" y="615259"/>
                  <a:pt x="2284605" y="596665"/>
                </a:cubicBezTo>
                <a:cubicBezTo>
                  <a:pt x="2196591" y="467745"/>
                  <a:pt x="2076350" y="382212"/>
                  <a:pt x="1927597" y="333867"/>
                </a:cubicBezTo>
                <a:cubicBezTo>
                  <a:pt x="1918919" y="331078"/>
                  <a:pt x="1911947" y="329683"/>
                  <a:pt x="1906213" y="329606"/>
                </a:cubicBezTo>
                <a:close/>
                <a:moveTo>
                  <a:pt x="2960193" y="32641"/>
                </a:moveTo>
                <a:cubicBezTo>
                  <a:pt x="3061842" y="118174"/>
                  <a:pt x="3038290" y="226021"/>
                  <a:pt x="3020935" y="333867"/>
                </a:cubicBezTo>
                <a:cubicBezTo>
                  <a:pt x="3015977" y="363618"/>
                  <a:pt x="3014736" y="394608"/>
                  <a:pt x="3011017" y="425599"/>
                </a:cubicBezTo>
                <a:cubicBezTo>
                  <a:pt x="2986225" y="586748"/>
                  <a:pt x="2961433" y="746657"/>
                  <a:pt x="2937880" y="907807"/>
                </a:cubicBezTo>
                <a:cubicBezTo>
                  <a:pt x="2882098" y="1300763"/>
                  <a:pt x="2826315" y="1694960"/>
                  <a:pt x="2770533" y="2087915"/>
                </a:cubicBezTo>
                <a:cubicBezTo>
                  <a:pt x="2739542" y="2307327"/>
                  <a:pt x="2707313" y="2527978"/>
                  <a:pt x="2675082" y="2756065"/>
                </a:cubicBezTo>
                <a:cubicBezTo>
                  <a:pt x="2644093" y="2713919"/>
                  <a:pt x="2616822" y="2677970"/>
                  <a:pt x="2590789" y="2642022"/>
                </a:cubicBezTo>
                <a:cubicBezTo>
                  <a:pt x="2569716" y="2609792"/>
                  <a:pt x="2552362" y="2573843"/>
                  <a:pt x="2527569" y="2544092"/>
                </a:cubicBezTo>
                <a:cubicBezTo>
                  <a:pt x="2499058" y="2509383"/>
                  <a:pt x="2494099" y="2474673"/>
                  <a:pt x="2502777" y="2431288"/>
                </a:cubicBezTo>
                <a:cubicBezTo>
                  <a:pt x="2585831" y="2004862"/>
                  <a:pt x="2666406" y="1577196"/>
                  <a:pt x="2746980" y="1150770"/>
                </a:cubicBezTo>
                <a:cubicBezTo>
                  <a:pt x="2786647" y="938797"/>
                  <a:pt x="2825077" y="725583"/>
                  <a:pt x="2863503" y="513610"/>
                </a:cubicBezTo>
                <a:cubicBezTo>
                  <a:pt x="2892015" y="371056"/>
                  <a:pt x="2920526" y="227261"/>
                  <a:pt x="2949037" y="84706"/>
                </a:cubicBezTo>
                <a:cubicBezTo>
                  <a:pt x="2952755" y="67351"/>
                  <a:pt x="2956475" y="48757"/>
                  <a:pt x="2960193" y="32641"/>
                </a:cubicBezTo>
                <a:close/>
                <a:moveTo>
                  <a:pt x="2877140" y="411"/>
                </a:moveTo>
                <a:cubicBezTo>
                  <a:pt x="2925484" y="-2068"/>
                  <a:pt x="2939120" y="5370"/>
                  <a:pt x="2926724" y="58674"/>
                </a:cubicBezTo>
                <a:cubicBezTo>
                  <a:pt x="2895733" y="199989"/>
                  <a:pt x="2872181" y="342544"/>
                  <a:pt x="2844909" y="483860"/>
                </a:cubicBezTo>
                <a:cubicBezTo>
                  <a:pt x="2805242" y="687155"/>
                  <a:pt x="2765574" y="891692"/>
                  <a:pt x="2725906" y="1094988"/>
                </a:cubicBezTo>
                <a:cubicBezTo>
                  <a:pt x="2640373" y="1536289"/>
                  <a:pt x="2553600" y="1976350"/>
                  <a:pt x="2469307" y="2417651"/>
                </a:cubicBezTo>
                <a:cubicBezTo>
                  <a:pt x="2461868" y="2454840"/>
                  <a:pt x="2451952" y="2461039"/>
                  <a:pt x="2417243" y="2452361"/>
                </a:cubicBezTo>
                <a:cubicBezTo>
                  <a:pt x="2363940" y="2438726"/>
                  <a:pt x="2308157" y="2431288"/>
                  <a:pt x="2253614" y="2420130"/>
                </a:cubicBezTo>
                <a:cubicBezTo>
                  <a:pt x="1708185" y="2314765"/>
                  <a:pt x="1161517" y="2206918"/>
                  <a:pt x="616088" y="2101551"/>
                </a:cubicBezTo>
                <a:cubicBezTo>
                  <a:pt x="452459" y="2070560"/>
                  <a:pt x="287590" y="2040810"/>
                  <a:pt x="123961" y="2011060"/>
                </a:cubicBezTo>
                <a:cubicBezTo>
                  <a:pt x="84294" y="2001142"/>
                  <a:pt x="44626" y="1989987"/>
                  <a:pt x="0" y="1980069"/>
                </a:cubicBezTo>
                <a:cubicBezTo>
                  <a:pt x="60742" y="1817681"/>
                  <a:pt x="122722" y="1654052"/>
                  <a:pt x="184703" y="1491662"/>
                </a:cubicBezTo>
                <a:cubicBezTo>
                  <a:pt x="354529" y="1046643"/>
                  <a:pt x="524356" y="602862"/>
                  <a:pt x="690464" y="156603"/>
                </a:cubicBezTo>
                <a:cubicBezTo>
                  <a:pt x="707819" y="108259"/>
                  <a:pt x="732611" y="94622"/>
                  <a:pt x="778476" y="93383"/>
                </a:cubicBezTo>
                <a:cubicBezTo>
                  <a:pt x="1089619" y="80986"/>
                  <a:pt x="1402001" y="66112"/>
                  <a:pt x="1713144" y="52475"/>
                </a:cubicBezTo>
                <a:cubicBezTo>
                  <a:pt x="2101143" y="35121"/>
                  <a:pt x="2489140" y="19007"/>
                  <a:pt x="2877140" y="411"/>
                </a:cubicBezTo>
                <a:close/>
              </a:path>
            </a:pathLst>
          </a:custGeom>
          <a:solidFill>
            <a:schemeClr val="bg1"/>
          </a:solidFill>
          <a:ln w="9525" cap="flat">
            <a:noFill/>
            <a:prstDash val="solid"/>
            <a:miter/>
          </a:ln>
        </p:spPr>
        <p:txBody>
          <a:bodyPr wrap="square" rtlCol="0" anchor="ctr">
            <a:noAutofit/>
          </a:bodyPr>
          <a:lstStyle/>
          <a:p>
            <a:pPr algn="r"/>
            <a:endParaRPr lang="en-US">
              <a:cs typeface="B Nazanin" pitchFamily="2" charset="-78"/>
            </a:endParaRPr>
          </a:p>
        </p:txBody>
      </p:sp>
      <p:grpSp>
        <p:nvGrpSpPr>
          <p:cNvPr id="36" name="Group 35">
            <a:extLst>
              <a:ext uri="{FF2B5EF4-FFF2-40B4-BE49-F238E27FC236}">
                <a16:creationId xmlns:a16="http://schemas.microsoft.com/office/drawing/2014/main" id="{9189D8B8-AD14-474B-B883-6DB3EF9D5038}"/>
              </a:ext>
            </a:extLst>
          </p:cNvPr>
          <p:cNvGrpSpPr/>
          <p:nvPr/>
        </p:nvGrpSpPr>
        <p:grpSpPr>
          <a:xfrm>
            <a:off x="735822" y="3499238"/>
            <a:ext cx="1989413" cy="684420"/>
            <a:chOff x="993672" y="3698889"/>
            <a:chExt cx="1998939" cy="684420"/>
          </a:xfrm>
        </p:grpSpPr>
        <p:sp>
          <p:nvSpPr>
            <p:cNvPr id="37" name="TextBox 36">
              <a:extLst>
                <a:ext uri="{FF2B5EF4-FFF2-40B4-BE49-F238E27FC236}">
                  <a16:creationId xmlns:a16="http://schemas.microsoft.com/office/drawing/2014/main" id="{EF946366-646C-4CBB-9F7D-83F701506081}"/>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8" name="TextBox 37">
              <a:extLst>
                <a:ext uri="{FF2B5EF4-FFF2-40B4-BE49-F238E27FC236}">
                  <a16:creationId xmlns:a16="http://schemas.microsoft.com/office/drawing/2014/main" id="{555C58EC-50CB-41C6-BE00-42124099CD75}"/>
                </a:ext>
              </a:extLst>
            </p:cNvPr>
            <p:cNvSpPr txBox="1"/>
            <p:nvPr/>
          </p:nvSpPr>
          <p:spPr>
            <a:xfrm>
              <a:off x="1003196" y="3915873"/>
              <a:ext cx="1989415" cy="467436"/>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39" name="Group 38">
            <a:extLst>
              <a:ext uri="{FF2B5EF4-FFF2-40B4-BE49-F238E27FC236}">
                <a16:creationId xmlns:a16="http://schemas.microsoft.com/office/drawing/2014/main" id="{1AEC00E1-21B1-47E8-B14A-CAA935B373C2}"/>
              </a:ext>
            </a:extLst>
          </p:cNvPr>
          <p:cNvGrpSpPr/>
          <p:nvPr/>
        </p:nvGrpSpPr>
        <p:grpSpPr>
          <a:xfrm>
            <a:off x="1801182" y="1826862"/>
            <a:ext cx="1989413" cy="684420"/>
            <a:chOff x="993672" y="3698889"/>
            <a:chExt cx="1998939" cy="684420"/>
          </a:xfrm>
        </p:grpSpPr>
        <p:sp>
          <p:nvSpPr>
            <p:cNvPr id="40" name="TextBox 39">
              <a:extLst>
                <a:ext uri="{FF2B5EF4-FFF2-40B4-BE49-F238E27FC236}">
                  <a16:creationId xmlns:a16="http://schemas.microsoft.com/office/drawing/2014/main" id="{BF1BF004-0BBA-46CF-B363-C84959CAF40D}"/>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41" name="TextBox 40">
              <a:extLst>
                <a:ext uri="{FF2B5EF4-FFF2-40B4-BE49-F238E27FC236}">
                  <a16:creationId xmlns:a16="http://schemas.microsoft.com/office/drawing/2014/main" id="{A371FA6E-A0F8-4E95-A01A-746321297E78}"/>
                </a:ext>
              </a:extLst>
            </p:cNvPr>
            <p:cNvSpPr txBox="1"/>
            <p:nvPr/>
          </p:nvSpPr>
          <p:spPr>
            <a:xfrm>
              <a:off x="1003196" y="3915873"/>
              <a:ext cx="1989415" cy="467436"/>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42" name="Group 41">
            <a:extLst>
              <a:ext uri="{FF2B5EF4-FFF2-40B4-BE49-F238E27FC236}">
                <a16:creationId xmlns:a16="http://schemas.microsoft.com/office/drawing/2014/main" id="{4B331C36-C05A-4087-93E9-5145470D4C8F}"/>
              </a:ext>
            </a:extLst>
          </p:cNvPr>
          <p:cNvGrpSpPr/>
          <p:nvPr/>
        </p:nvGrpSpPr>
        <p:grpSpPr>
          <a:xfrm>
            <a:off x="6564805" y="1963024"/>
            <a:ext cx="1989413" cy="684420"/>
            <a:chOff x="993672" y="3698889"/>
            <a:chExt cx="1998939" cy="684420"/>
          </a:xfrm>
        </p:grpSpPr>
        <p:sp>
          <p:nvSpPr>
            <p:cNvPr id="43" name="TextBox 42">
              <a:extLst>
                <a:ext uri="{FF2B5EF4-FFF2-40B4-BE49-F238E27FC236}">
                  <a16:creationId xmlns:a16="http://schemas.microsoft.com/office/drawing/2014/main" id="{97203E53-9765-44F6-ADB4-DCC849773115}"/>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44" name="TextBox 43">
              <a:extLst>
                <a:ext uri="{FF2B5EF4-FFF2-40B4-BE49-F238E27FC236}">
                  <a16:creationId xmlns:a16="http://schemas.microsoft.com/office/drawing/2014/main" id="{A54E170C-EED2-4896-A35A-4C36B5129D5C}"/>
                </a:ext>
              </a:extLst>
            </p:cNvPr>
            <p:cNvSpPr txBox="1"/>
            <p:nvPr/>
          </p:nvSpPr>
          <p:spPr>
            <a:xfrm>
              <a:off x="1003196" y="3915873"/>
              <a:ext cx="1989415" cy="467436"/>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45" name="Group 44">
            <a:extLst>
              <a:ext uri="{FF2B5EF4-FFF2-40B4-BE49-F238E27FC236}">
                <a16:creationId xmlns:a16="http://schemas.microsoft.com/office/drawing/2014/main" id="{994FD9AF-9AAB-45D2-8553-16E0F9F13A5D}"/>
              </a:ext>
            </a:extLst>
          </p:cNvPr>
          <p:cNvGrpSpPr/>
          <p:nvPr/>
        </p:nvGrpSpPr>
        <p:grpSpPr>
          <a:xfrm>
            <a:off x="9345649" y="3499238"/>
            <a:ext cx="1989413" cy="684420"/>
            <a:chOff x="993672" y="3698889"/>
            <a:chExt cx="1998939" cy="684420"/>
          </a:xfrm>
        </p:grpSpPr>
        <p:sp>
          <p:nvSpPr>
            <p:cNvPr id="46" name="TextBox 45">
              <a:extLst>
                <a:ext uri="{FF2B5EF4-FFF2-40B4-BE49-F238E27FC236}">
                  <a16:creationId xmlns:a16="http://schemas.microsoft.com/office/drawing/2014/main" id="{6588523F-B0AB-485E-A957-81CC82693143}"/>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47" name="TextBox 46">
              <a:extLst>
                <a:ext uri="{FF2B5EF4-FFF2-40B4-BE49-F238E27FC236}">
                  <a16:creationId xmlns:a16="http://schemas.microsoft.com/office/drawing/2014/main" id="{80DD2222-BC49-4464-929C-6B0574A84191}"/>
                </a:ext>
              </a:extLst>
            </p:cNvPr>
            <p:cNvSpPr txBox="1"/>
            <p:nvPr/>
          </p:nvSpPr>
          <p:spPr>
            <a:xfrm>
              <a:off x="1003196" y="3915873"/>
              <a:ext cx="1989415" cy="467436"/>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48" name="Group 47">
            <a:extLst>
              <a:ext uri="{FF2B5EF4-FFF2-40B4-BE49-F238E27FC236}">
                <a16:creationId xmlns:a16="http://schemas.microsoft.com/office/drawing/2014/main" id="{E6A902A1-03BD-40CD-935A-E0C85FF2EE75}"/>
              </a:ext>
            </a:extLst>
          </p:cNvPr>
          <p:cNvGrpSpPr/>
          <p:nvPr/>
        </p:nvGrpSpPr>
        <p:grpSpPr>
          <a:xfrm>
            <a:off x="8265501" y="5178946"/>
            <a:ext cx="1989413" cy="684420"/>
            <a:chOff x="993672" y="3698889"/>
            <a:chExt cx="1998939" cy="684420"/>
          </a:xfrm>
        </p:grpSpPr>
        <p:sp>
          <p:nvSpPr>
            <p:cNvPr id="49" name="TextBox 48">
              <a:extLst>
                <a:ext uri="{FF2B5EF4-FFF2-40B4-BE49-F238E27FC236}">
                  <a16:creationId xmlns:a16="http://schemas.microsoft.com/office/drawing/2014/main" id="{B4C8C69B-0B7B-41D5-9202-FABE73271040}"/>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50" name="TextBox 49">
              <a:extLst>
                <a:ext uri="{FF2B5EF4-FFF2-40B4-BE49-F238E27FC236}">
                  <a16:creationId xmlns:a16="http://schemas.microsoft.com/office/drawing/2014/main" id="{4E4D3A12-4803-4DBC-A4AC-049485BBBBAE}"/>
                </a:ext>
              </a:extLst>
            </p:cNvPr>
            <p:cNvSpPr txBox="1"/>
            <p:nvPr/>
          </p:nvSpPr>
          <p:spPr>
            <a:xfrm>
              <a:off x="1003196" y="3915873"/>
              <a:ext cx="1989415" cy="467436"/>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51" name="Group 50">
            <a:extLst>
              <a:ext uri="{FF2B5EF4-FFF2-40B4-BE49-F238E27FC236}">
                <a16:creationId xmlns:a16="http://schemas.microsoft.com/office/drawing/2014/main" id="{DB0DF7C0-5EDF-410B-A336-4F8E4EB71910}"/>
              </a:ext>
            </a:extLst>
          </p:cNvPr>
          <p:cNvGrpSpPr/>
          <p:nvPr/>
        </p:nvGrpSpPr>
        <p:grpSpPr>
          <a:xfrm>
            <a:off x="3533701" y="5044584"/>
            <a:ext cx="1989413" cy="684420"/>
            <a:chOff x="993672" y="3698889"/>
            <a:chExt cx="1998939" cy="684420"/>
          </a:xfrm>
        </p:grpSpPr>
        <p:sp>
          <p:nvSpPr>
            <p:cNvPr id="52" name="TextBox 51">
              <a:extLst>
                <a:ext uri="{FF2B5EF4-FFF2-40B4-BE49-F238E27FC236}">
                  <a16:creationId xmlns:a16="http://schemas.microsoft.com/office/drawing/2014/main" id="{A0C1B15E-FD3B-488A-9326-B09ABCC7A1C6}"/>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53" name="TextBox 52">
              <a:extLst>
                <a:ext uri="{FF2B5EF4-FFF2-40B4-BE49-F238E27FC236}">
                  <a16:creationId xmlns:a16="http://schemas.microsoft.com/office/drawing/2014/main" id="{207D490E-D70C-4E21-B5ED-D0F9D2091E3A}"/>
                </a:ext>
              </a:extLst>
            </p:cNvPr>
            <p:cNvSpPr txBox="1"/>
            <p:nvPr/>
          </p:nvSpPr>
          <p:spPr>
            <a:xfrm>
              <a:off x="1003196" y="3915873"/>
              <a:ext cx="1989415" cy="467436"/>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54" name="그룹 125">
            <a:extLst>
              <a:ext uri="{FF2B5EF4-FFF2-40B4-BE49-F238E27FC236}">
                <a16:creationId xmlns:a16="http://schemas.microsoft.com/office/drawing/2014/main" id="{B6C65439-2F57-495E-B46D-D1D3F076F48E}"/>
              </a:ext>
            </a:extLst>
          </p:cNvPr>
          <p:cNvGrpSpPr/>
          <p:nvPr/>
        </p:nvGrpSpPr>
        <p:grpSpPr>
          <a:xfrm>
            <a:off x="4186718" y="2055503"/>
            <a:ext cx="245234" cy="343032"/>
            <a:chOff x="1019786" y="3002376"/>
            <a:chExt cx="2531613" cy="3541196"/>
          </a:xfrm>
          <a:solidFill>
            <a:schemeClr val="bg1"/>
          </a:solidFill>
        </p:grpSpPr>
        <p:sp>
          <p:nvSpPr>
            <p:cNvPr id="55" name="사각형: 둥근 모서리 132">
              <a:extLst>
                <a:ext uri="{FF2B5EF4-FFF2-40B4-BE49-F238E27FC236}">
                  <a16:creationId xmlns:a16="http://schemas.microsoft.com/office/drawing/2014/main" id="{C6A30B43-DCC4-4D06-96ED-CEB3CDE216D6}"/>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56" name="막힌 원호 135">
              <a:extLst>
                <a:ext uri="{FF2B5EF4-FFF2-40B4-BE49-F238E27FC236}">
                  <a16:creationId xmlns:a16="http://schemas.microsoft.com/office/drawing/2014/main" id="{FAAE6A34-BFAA-43AE-84D8-66D93002DEA2}"/>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57" name="자유형: 도형 128">
              <a:extLst>
                <a:ext uri="{FF2B5EF4-FFF2-40B4-BE49-F238E27FC236}">
                  <a16:creationId xmlns:a16="http://schemas.microsoft.com/office/drawing/2014/main" id="{81E578AE-607F-4871-AA73-B2CD58615C00}"/>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58" name="자유형: 도형 129">
              <a:extLst>
                <a:ext uri="{FF2B5EF4-FFF2-40B4-BE49-F238E27FC236}">
                  <a16:creationId xmlns:a16="http://schemas.microsoft.com/office/drawing/2014/main" id="{C9E494A1-9B03-42C5-9E4A-9185610AACFD}"/>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59" name="Freeform: Shape 58">
            <a:extLst>
              <a:ext uri="{FF2B5EF4-FFF2-40B4-BE49-F238E27FC236}">
                <a16:creationId xmlns:a16="http://schemas.microsoft.com/office/drawing/2014/main" id="{8C1621BF-1EA1-4D80-8840-646C8C4613E0}"/>
              </a:ext>
            </a:extLst>
          </p:cNvPr>
          <p:cNvSpPr/>
          <p:nvPr/>
        </p:nvSpPr>
        <p:spPr>
          <a:xfrm>
            <a:off x="8672686" y="3746300"/>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60" name="Freeform: Shape 59">
            <a:extLst>
              <a:ext uri="{FF2B5EF4-FFF2-40B4-BE49-F238E27FC236}">
                <a16:creationId xmlns:a16="http://schemas.microsoft.com/office/drawing/2014/main" id="{55254DE8-CC95-425E-A904-D03FEF4E7930}"/>
              </a:ext>
            </a:extLst>
          </p:cNvPr>
          <p:cNvSpPr/>
          <p:nvPr/>
        </p:nvSpPr>
        <p:spPr>
          <a:xfrm rot="589284">
            <a:off x="5841370" y="5239126"/>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61" name="Graphic 43">
            <a:extLst>
              <a:ext uri="{FF2B5EF4-FFF2-40B4-BE49-F238E27FC236}">
                <a16:creationId xmlns:a16="http://schemas.microsoft.com/office/drawing/2014/main" id="{E9BD5D05-B1F7-4FB7-8FEC-BFF697DD4B86}"/>
              </a:ext>
            </a:extLst>
          </p:cNvPr>
          <p:cNvGrpSpPr/>
          <p:nvPr/>
        </p:nvGrpSpPr>
        <p:grpSpPr>
          <a:xfrm>
            <a:off x="3000976" y="3769840"/>
            <a:ext cx="354254" cy="299147"/>
            <a:chOff x="10245572" y="2383008"/>
            <a:chExt cx="1072164" cy="905383"/>
          </a:xfrm>
        </p:grpSpPr>
        <p:sp>
          <p:nvSpPr>
            <p:cNvPr id="62" name="Freeform: Shape 61">
              <a:extLst>
                <a:ext uri="{FF2B5EF4-FFF2-40B4-BE49-F238E27FC236}">
                  <a16:creationId xmlns:a16="http://schemas.microsoft.com/office/drawing/2014/main" id="{DBD48D64-A7F0-446A-9ACE-A9319D607ECC}"/>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a:endParaRPr lang="en-US">
                <a:cs typeface="B Nazanin" pitchFamily="2" charset="-78"/>
              </a:endParaRPr>
            </a:p>
          </p:txBody>
        </p:sp>
        <p:sp>
          <p:nvSpPr>
            <p:cNvPr id="63" name="Freeform: Shape 62">
              <a:extLst>
                <a:ext uri="{FF2B5EF4-FFF2-40B4-BE49-F238E27FC236}">
                  <a16:creationId xmlns:a16="http://schemas.microsoft.com/office/drawing/2014/main" id="{79B11ACB-20C2-4721-A8FB-F77842E57CFB}"/>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sp>
          <p:nvSpPr>
            <p:cNvPr id="64" name="Freeform: Shape 63">
              <a:extLst>
                <a:ext uri="{FF2B5EF4-FFF2-40B4-BE49-F238E27FC236}">
                  <a16:creationId xmlns:a16="http://schemas.microsoft.com/office/drawing/2014/main" id="{93F342AC-4D42-4ECD-AFB5-0696631CEE99}"/>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grpSp>
      <p:grpSp>
        <p:nvGrpSpPr>
          <p:cNvPr id="65" name="Graphic 416">
            <a:extLst>
              <a:ext uri="{FF2B5EF4-FFF2-40B4-BE49-F238E27FC236}">
                <a16:creationId xmlns:a16="http://schemas.microsoft.com/office/drawing/2014/main" id="{9205E3F5-1E7E-463B-AA93-2B1085EBAB4F}"/>
              </a:ext>
            </a:extLst>
          </p:cNvPr>
          <p:cNvGrpSpPr/>
          <p:nvPr/>
        </p:nvGrpSpPr>
        <p:grpSpPr>
          <a:xfrm rot="3600000">
            <a:off x="7612593" y="5399626"/>
            <a:ext cx="345449" cy="432812"/>
            <a:chOff x="7143391" y="1135118"/>
            <a:chExt cx="1546562" cy="1937688"/>
          </a:xfrm>
          <a:solidFill>
            <a:schemeClr val="bg1"/>
          </a:solidFill>
        </p:grpSpPr>
        <p:sp>
          <p:nvSpPr>
            <p:cNvPr id="66" name="Freeform: Shape 65">
              <a:extLst>
                <a:ext uri="{FF2B5EF4-FFF2-40B4-BE49-F238E27FC236}">
                  <a16:creationId xmlns:a16="http://schemas.microsoft.com/office/drawing/2014/main" id="{7B5F09B0-DAD3-49BC-8DE1-B3C3702F8431}"/>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7" name="Freeform: Shape 66">
              <a:extLst>
                <a:ext uri="{FF2B5EF4-FFF2-40B4-BE49-F238E27FC236}">
                  <a16:creationId xmlns:a16="http://schemas.microsoft.com/office/drawing/2014/main" id="{3F26A891-4BA0-463F-9DF6-97F85F335B72}"/>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8" name="Freeform: Shape 67">
              <a:extLst>
                <a:ext uri="{FF2B5EF4-FFF2-40B4-BE49-F238E27FC236}">
                  <a16:creationId xmlns:a16="http://schemas.microsoft.com/office/drawing/2014/main" id="{80524824-8435-45E4-ACBD-2DFDDC505919}"/>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9" name="Freeform: Shape 68">
              <a:extLst>
                <a:ext uri="{FF2B5EF4-FFF2-40B4-BE49-F238E27FC236}">
                  <a16:creationId xmlns:a16="http://schemas.microsoft.com/office/drawing/2014/main" id="{9190EF37-E289-4EEB-9164-E283BF212E46}"/>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0" name="Freeform: Shape 69">
              <a:extLst>
                <a:ext uri="{FF2B5EF4-FFF2-40B4-BE49-F238E27FC236}">
                  <a16:creationId xmlns:a16="http://schemas.microsoft.com/office/drawing/2014/main" id="{C715133A-ABCE-4B74-8121-F625566FBF7B}"/>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1" name="Freeform: Shape 70">
              <a:extLst>
                <a:ext uri="{FF2B5EF4-FFF2-40B4-BE49-F238E27FC236}">
                  <a16:creationId xmlns:a16="http://schemas.microsoft.com/office/drawing/2014/main" id="{03F6EC11-F989-4458-964F-1209E186F1EF}"/>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2" name="Freeform: Shape 71">
              <a:extLst>
                <a:ext uri="{FF2B5EF4-FFF2-40B4-BE49-F238E27FC236}">
                  <a16:creationId xmlns:a16="http://schemas.microsoft.com/office/drawing/2014/main" id="{67A3F2EE-415A-4ED7-912D-998D2CAACF60}"/>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32197627-0BB2-41B6-9B9D-9097D4610A50}"/>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4" name="Freeform: Shape 73">
              <a:extLst>
                <a:ext uri="{FF2B5EF4-FFF2-40B4-BE49-F238E27FC236}">
                  <a16:creationId xmlns:a16="http://schemas.microsoft.com/office/drawing/2014/main" id="{C29C24D4-A6B7-4354-8AFB-D2AC309A3807}"/>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5" name="Freeform: Shape 74">
              <a:extLst>
                <a:ext uri="{FF2B5EF4-FFF2-40B4-BE49-F238E27FC236}">
                  <a16:creationId xmlns:a16="http://schemas.microsoft.com/office/drawing/2014/main" id="{BA877E4C-D5B0-4C33-8845-1D03476B4383}"/>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6" name="Freeform: Shape 75">
              <a:extLst>
                <a:ext uri="{FF2B5EF4-FFF2-40B4-BE49-F238E27FC236}">
                  <a16:creationId xmlns:a16="http://schemas.microsoft.com/office/drawing/2014/main" id="{A6588535-36B2-4CCF-9B9A-BC685E676BA8}"/>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7" name="Freeform: Shape 76">
              <a:extLst>
                <a:ext uri="{FF2B5EF4-FFF2-40B4-BE49-F238E27FC236}">
                  <a16:creationId xmlns:a16="http://schemas.microsoft.com/office/drawing/2014/main" id="{3C796E50-F824-4B8F-A272-7EF74660526D}"/>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8" name="Freeform: Shape 77">
              <a:extLst>
                <a:ext uri="{FF2B5EF4-FFF2-40B4-BE49-F238E27FC236}">
                  <a16:creationId xmlns:a16="http://schemas.microsoft.com/office/drawing/2014/main" id="{2EEB68B1-E48C-4836-AF31-4F19E848CE07}"/>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096B49FE-8199-4C4D-8391-A8770078C266}"/>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B2E1E549-D833-4323-9D88-3D6CFBA24F12}"/>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1" name="Freeform: Shape 80">
              <a:extLst>
                <a:ext uri="{FF2B5EF4-FFF2-40B4-BE49-F238E27FC236}">
                  <a16:creationId xmlns:a16="http://schemas.microsoft.com/office/drawing/2014/main" id="{43AFEFBA-A7C3-4618-832C-458A71664C4F}"/>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2" name="Freeform: Shape 81">
              <a:extLst>
                <a:ext uri="{FF2B5EF4-FFF2-40B4-BE49-F238E27FC236}">
                  <a16:creationId xmlns:a16="http://schemas.microsoft.com/office/drawing/2014/main" id="{7F87F152-E1DF-48AC-A983-1D6760915A47}"/>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3" name="Freeform: Shape 82">
              <a:extLst>
                <a:ext uri="{FF2B5EF4-FFF2-40B4-BE49-F238E27FC236}">
                  <a16:creationId xmlns:a16="http://schemas.microsoft.com/office/drawing/2014/main" id="{CD2468A8-4212-4B00-855D-1C540C70782C}"/>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4" name="Freeform: Shape 83">
              <a:extLst>
                <a:ext uri="{FF2B5EF4-FFF2-40B4-BE49-F238E27FC236}">
                  <a16:creationId xmlns:a16="http://schemas.microsoft.com/office/drawing/2014/main" id="{FF402F4C-8C51-45DF-8A01-6505B8261BA2}"/>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5" name="Freeform: Shape 84">
              <a:extLst>
                <a:ext uri="{FF2B5EF4-FFF2-40B4-BE49-F238E27FC236}">
                  <a16:creationId xmlns:a16="http://schemas.microsoft.com/office/drawing/2014/main" id="{CB9B00F2-9180-41A6-A636-2909533C1732}"/>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6" name="Freeform: Shape 85">
              <a:extLst>
                <a:ext uri="{FF2B5EF4-FFF2-40B4-BE49-F238E27FC236}">
                  <a16:creationId xmlns:a16="http://schemas.microsoft.com/office/drawing/2014/main" id="{B33ED241-E42B-45FC-A792-D0561F19BCFA}"/>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7" name="Freeform: Shape 86">
              <a:extLst>
                <a:ext uri="{FF2B5EF4-FFF2-40B4-BE49-F238E27FC236}">
                  <a16:creationId xmlns:a16="http://schemas.microsoft.com/office/drawing/2014/main" id="{129B0FC2-380C-4F47-8968-1022FA9CDDD6}"/>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8" name="Freeform: Shape 87">
              <a:extLst>
                <a:ext uri="{FF2B5EF4-FFF2-40B4-BE49-F238E27FC236}">
                  <a16:creationId xmlns:a16="http://schemas.microsoft.com/office/drawing/2014/main" id="{B5C344B3-4B22-4C95-B4D2-9C45FFE1B313}"/>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9" name="Freeform: Shape 88">
              <a:extLst>
                <a:ext uri="{FF2B5EF4-FFF2-40B4-BE49-F238E27FC236}">
                  <a16:creationId xmlns:a16="http://schemas.microsoft.com/office/drawing/2014/main" id="{67F0D964-9F4A-4CC2-9EF5-624B3662AB7D}"/>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0" name="Freeform: Shape 89">
              <a:extLst>
                <a:ext uri="{FF2B5EF4-FFF2-40B4-BE49-F238E27FC236}">
                  <a16:creationId xmlns:a16="http://schemas.microsoft.com/office/drawing/2014/main" id="{069AE6A9-5A17-45E6-A86C-4F9CC960E672}"/>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grpSp>
        <p:nvGrpSpPr>
          <p:cNvPr id="91" name="Graphic 161">
            <a:extLst>
              <a:ext uri="{FF2B5EF4-FFF2-40B4-BE49-F238E27FC236}">
                <a16:creationId xmlns:a16="http://schemas.microsoft.com/office/drawing/2014/main" id="{32309B28-5C86-42AA-8A90-020070401504}"/>
              </a:ext>
            </a:extLst>
          </p:cNvPr>
          <p:cNvGrpSpPr/>
          <p:nvPr/>
        </p:nvGrpSpPr>
        <p:grpSpPr>
          <a:xfrm rot="20415798">
            <a:off x="5961926" y="2158684"/>
            <a:ext cx="239554" cy="451213"/>
            <a:chOff x="5516731" y="2706042"/>
            <a:chExt cx="952136" cy="1793407"/>
          </a:xfrm>
        </p:grpSpPr>
        <p:sp>
          <p:nvSpPr>
            <p:cNvPr id="92" name="Freeform: Shape 91">
              <a:extLst>
                <a:ext uri="{FF2B5EF4-FFF2-40B4-BE49-F238E27FC236}">
                  <a16:creationId xmlns:a16="http://schemas.microsoft.com/office/drawing/2014/main" id="{9C75CD0C-A558-4075-A9F0-ECB6FF56E9DB}"/>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bg1"/>
            </a:solidFill>
            <a:ln w="2153" cap="flat">
              <a:noFill/>
              <a:prstDash val="solid"/>
              <a:miter/>
            </a:ln>
          </p:spPr>
          <p:txBody>
            <a:bodyPr rtlCol="0" anchor="ctr"/>
            <a:lstStyle/>
            <a:p>
              <a:pPr algn="r"/>
              <a:endParaRPr lang="en-US" dirty="0">
                <a:cs typeface="B Nazanin" pitchFamily="2" charset="-78"/>
              </a:endParaRPr>
            </a:p>
          </p:txBody>
        </p:sp>
        <p:sp>
          <p:nvSpPr>
            <p:cNvPr id="93" name="Freeform: Shape 92">
              <a:extLst>
                <a:ext uri="{FF2B5EF4-FFF2-40B4-BE49-F238E27FC236}">
                  <a16:creationId xmlns:a16="http://schemas.microsoft.com/office/drawing/2014/main" id="{9E620D4A-61F1-4243-B09B-B3F0C5926EF6}"/>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chemeClr val="bg1">
                <a:lumMod val="50000"/>
              </a:schemeClr>
            </a:solidFill>
            <a:ln w="2153" cap="flat">
              <a:noFill/>
              <a:prstDash val="solid"/>
              <a:miter/>
            </a:ln>
          </p:spPr>
          <p:txBody>
            <a:bodyPr rtlCol="0" anchor="ctr"/>
            <a:lstStyle/>
            <a:p>
              <a:pPr algn="r"/>
              <a:endParaRPr lang="en-US">
                <a:cs typeface="B Nazanin" pitchFamily="2" charset="-78"/>
              </a:endParaRPr>
            </a:p>
          </p:txBody>
        </p:sp>
        <p:sp>
          <p:nvSpPr>
            <p:cNvPr id="94" name="Freeform: Shape 93">
              <a:extLst>
                <a:ext uri="{FF2B5EF4-FFF2-40B4-BE49-F238E27FC236}">
                  <a16:creationId xmlns:a16="http://schemas.microsoft.com/office/drawing/2014/main" id="{8CAE197E-DB13-4BFB-A2A7-E64BEB21DF8D}"/>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pPr algn="r"/>
              <a:endParaRPr lang="en-US">
                <a:cs typeface="B Nazanin" pitchFamily="2" charset="-78"/>
              </a:endParaRPr>
            </a:p>
          </p:txBody>
        </p:sp>
        <p:sp>
          <p:nvSpPr>
            <p:cNvPr id="95" name="Freeform: Shape 94">
              <a:extLst>
                <a:ext uri="{FF2B5EF4-FFF2-40B4-BE49-F238E27FC236}">
                  <a16:creationId xmlns:a16="http://schemas.microsoft.com/office/drawing/2014/main" id="{E57064B9-5467-4D70-95E1-D1C7B4FA727D}"/>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pPr algn="r"/>
              <a:endParaRPr lang="en-US">
                <a:cs typeface="B Nazanin" pitchFamily="2" charset="-78"/>
              </a:endParaRPr>
            </a:p>
          </p:txBody>
        </p:sp>
        <p:sp>
          <p:nvSpPr>
            <p:cNvPr id="96" name="Freeform: Shape 95">
              <a:extLst>
                <a:ext uri="{FF2B5EF4-FFF2-40B4-BE49-F238E27FC236}">
                  <a16:creationId xmlns:a16="http://schemas.microsoft.com/office/drawing/2014/main" id="{B32015BA-F005-4D59-9F75-02418E8D8FAE}"/>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pPr algn="r"/>
              <a:endParaRPr lang="en-US">
                <a:cs typeface="B Nazanin" pitchFamily="2" charset="-78"/>
              </a:endParaRPr>
            </a:p>
          </p:txBody>
        </p:sp>
      </p:grpSp>
    </p:spTree>
    <p:extLst>
      <p:ext uri="{BB962C8B-B14F-4D97-AF65-F5344CB8AC3E}">
        <p14:creationId xmlns:p14="http://schemas.microsoft.com/office/powerpoint/2010/main" val="2237534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B95E62F4-B7F9-4773-848B-830D780DC37C}"/>
              </a:ext>
            </a:extLst>
          </p:cNvPr>
          <p:cNvGrpSpPr/>
          <p:nvPr/>
        </p:nvGrpSpPr>
        <p:grpSpPr>
          <a:xfrm rot="2059766">
            <a:off x="4257558" y="740171"/>
            <a:ext cx="2946485" cy="4718082"/>
            <a:chOff x="4180371" y="4337252"/>
            <a:chExt cx="1369013" cy="2192142"/>
          </a:xfrm>
          <a:noFill/>
        </p:grpSpPr>
        <p:sp>
          <p:nvSpPr>
            <p:cNvPr id="14" name="Freeform: Shape 13">
              <a:extLst>
                <a:ext uri="{FF2B5EF4-FFF2-40B4-BE49-F238E27FC236}">
                  <a16:creationId xmlns:a16="http://schemas.microsoft.com/office/drawing/2014/main" id="{7991F4D8-4C38-4FB3-BED0-E70212CE6E2D}"/>
                </a:ext>
              </a:extLst>
            </p:cNvPr>
            <p:cNvSpPr/>
            <p:nvPr/>
          </p:nvSpPr>
          <p:spPr>
            <a:xfrm>
              <a:off x="4311134" y="5863156"/>
              <a:ext cx="9525" cy="9525"/>
            </a:xfrm>
            <a:custGeom>
              <a:avLst/>
              <a:gdLst>
                <a:gd name="connsiteX0" fmla="*/ 0 w 0"/>
                <a:gd name="connsiteY0" fmla="*/ 953 h 0"/>
                <a:gd name="connsiteX1" fmla="*/ 5715 w 0"/>
                <a:gd name="connsiteY1" fmla="*/ 0 h 0"/>
                <a:gd name="connsiteX2" fmla="*/ 4763 w 0"/>
                <a:gd name="connsiteY2" fmla="*/ 3810 h 0"/>
                <a:gd name="connsiteX3" fmla="*/ 0 w 0"/>
                <a:gd name="connsiteY3" fmla="*/ 953 h 0"/>
                <a:gd name="connsiteX4" fmla="*/ 0 w 0"/>
                <a:gd name="connsiteY4" fmla="*/ 953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0" y="953"/>
                  </a:moveTo>
                  <a:cubicBezTo>
                    <a:pt x="1905" y="953"/>
                    <a:pt x="3810" y="0"/>
                    <a:pt x="5715" y="0"/>
                  </a:cubicBezTo>
                  <a:cubicBezTo>
                    <a:pt x="5715" y="953"/>
                    <a:pt x="5715" y="2858"/>
                    <a:pt x="4763" y="3810"/>
                  </a:cubicBezTo>
                  <a:cubicBezTo>
                    <a:pt x="3810" y="2858"/>
                    <a:pt x="2857" y="953"/>
                    <a:pt x="0" y="953"/>
                  </a:cubicBezTo>
                  <a:cubicBezTo>
                    <a:pt x="952" y="0"/>
                    <a:pt x="0" y="953"/>
                    <a:pt x="0" y="953"/>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5" name="Freeform: Shape 14">
              <a:extLst>
                <a:ext uri="{FF2B5EF4-FFF2-40B4-BE49-F238E27FC236}">
                  <a16:creationId xmlns:a16="http://schemas.microsoft.com/office/drawing/2014/main" id="{95A4AE82-1089-4304-A287-4D18140A344E}"/>
                </a:ext>
              </a:extLst>
            </p:cNvPr>
            <p:cNvSpPr/>
            <p:nvPr/>
          </p:nvSpPr>
          <p:spPr>
            <a:xfrm>
              <a:off x="4180371" y="4633919"/>
              <a:ext cx="1257300" cy="1895475"/>
            </a:xfrm>
            <a:custGeom>
              <a:avLst/>
              <a:gdLst>
                <a:gd name="connsiteX0" fmla="*/ 271 w 1257300"/>
                <a:gd name="connsiteY0" fmla="*/ 265307 h 1895475"/>
                <a:gd name="connsiteX1" fmla="*/ 114571 w 1257300"/>
                <a:gd name="connsiteY1" fmla="*/ 86237 h 1895475"/>
                <a:gd name="connsiteX2" fmla="*/ 1168036 w 1257300"/>
                <a:gd name="connsiteY2" fmla="*/ 94809 h 1895475"/>
                <a:gd name="connsiteX3" fmla="*/ 1262333 w 1257300"/>
                <a:gd name="connsiteY3" fmla="*/ 204347 h 1895475"/>
                <a:gd name="connsiteX4" fmla="*/ 1110886 w 1257300"/>
                <a:gd name="connsiteY4" fmla="*/ 1710250 h 1895475"/>
                <a:gd name="connsiteX5" fmla="*/ 915623 w 1257300"/>
                <a:gd name="connsiteY5" fmla="*/ 1897892 h 1895475"/>
                <a:gd name="connsiteX6" fmla="*/ 344123 w 1257300"/>
                <a:gd name="connsiteY6" fmla="*/ 1897892 h 1895475"/>
                <a:gd name="connsiteX7" fmla="*/ 156481 w 1257300"/>
                <a:gd name="connsiteY7" fmla="*/ 1718822 h 1895475"/>
                <a:gd name="connsiteX8" fmla="*/ 271 w 1257300"/>
                <a:gd name="connsiteY8" fmla="*/ 265307 h 18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300" h="1895475">
                  <a:moveTo>
                    <a:pt x="271" y="265307"/>
                  </a:moveTo>
                  <a:cubicBezTo>
                    <a:pt x="271" y="265307"/>
                    <a:pt x="-11159" y="129100"/>
                    <a:pt x="114571" y="86237"/>
                  </a:cubicBezTo>
                  <a:cubicBezTo>
                    <a:pt x="413656" y="-15680"/>
                    <a:pt x="744173" y="-44255"/>
                    <a:pt x="1168036" y="94809"/>
                  </a:cubicBezTo>
                  <a:cubicBezTo>
                    <a:pt x="1244236" y="119575"/>
                    <a:pt x="1262333" y="163390"/>
                    <a:pt x="1262333" y="204347"/>
                  </a:cubicBezTo>
                  <a:cubicBezTo>
                    <a:pt x="1262333" y="245305"/>
                    <a:pt x="1123268" y="1672150"/>
                    <a:pt x="1110886" y="1710250"/>
                  </a:cubicBezTo>
                  <a:cubicBezTo>
                    <a:pt x="1098503" y="1748350"/>
                    <a:pt x="1055641" y="1897892"/>
                    <a:pt x="915623" y="1897892"/>
                  </a:cubicBezTo>
                  <a:cubicBezTo>
                    <a:pt x="775606" y="1896940"/>
                    <a:pt x="223156" y="1897892"/>
                    <a:pt x="344123" y="1897892"/>
                  </a:cubicBezTo>
                  <a:cubicBezTo>
                    <a:pt x="465091" y="1897892"/>
                    <a:pt x="183151" y="1935040"/>
                    <a:pt x="156481" y="1718822"/>
                  </a:cubicBezTo>
                  <a:cubicBezTo>
                    <a:pt x="129811" y="1502605"/>
                    <a:pt x="271" y="265307"/>
                    <a:pt x="271" y="265307"/>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6" name="Freeform: Shape 15">
              <a:extLst>
                <a:ext uri="{FF2B5EF4-FFF2-40B4-BE49-F238E27FC236}">
                  <a16:creationId xmlns:a16="http://schemas.microsoft.com/office/drawing/2014/main" id="{D3966887-5C1B-4082-9EE8-DFB9822827A6}"/>
                </a:ext>
              </a:extLst>
            </p:cNvPr>
            <p:cNvSpPr/>
            <p:nvPr/>
          </p:nvSpPr>
          <p:spPr>
            <a:xfrm>
              <a:off x="4267049" y="4720003"/>
              <a:ext cx="1085850" cy="1743075"/>
            </a:xfrm>
            <a:custGeom>
              <a:avLst/>
              <a:gdLst>
                <a:gd name="connsiteX0" fmla="*/ 270 w 1085850"/>
                <a:gd name="connsiteY0" fmla="*/ 243993 h 1743075"/>
                <a:gd name="connsiteX1" fmla="*/ 99330 w 1085850"/>
                <a:gd name="connsiteY1" fmla="*/ 79211 h 1743075"/>
                <a:gd name="connsiteX2" fmla="*/ 1008015 w 1085850"/>
                <a:gd name="connsiteY2" fmla="*/ 86831 h 1743075"/>
                <a:gd name="connsiteX3" fmla="*/ 1089930 w 1085850"/>
                <a:gd name="connsiteY3" fmla="*/ 187796 h 1743075"/>
                <a:gd name="connsiteX4" fmla="*/ 958485 w 1085850"/>
                <a:gd name="connsiteY4" fmla="*/ 1573683 h 1743075"/>
                <a:gd name="connsiteX5" fmla="*/ 789893 w 1085850"/>
                <a:gd name="connsiteY5" fmla="*/ 1746086 h 1743075"/>
                <a:gd name="connsiteX6" fmla="*/ 296498 w 1085850"/>
                <a:gd name="connsiteY6" fmla="*/ 1746086 h 1743075"/>
                <a:gd name="connsiteX7" fmla="*/ 134573 w 1085850"/>
                <a:gd name="connsiteY7" fmla="*/ 1581303 h 1743075"/>
                <a:gd name="connsiteX8" fmla="*/ 270 w 1085850"/>
                <a:gd name="connsiteY8" fmla="*/ 243993 h 174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5850" h="1743075">
                  <a:moveTo>
                    <a:pt x="270" y="243993"/>
                  </a:moveTo>
                  <a:cubicBezTo>
                    <a:pt x="270" y="243993"/>
                    <a:pt x="-10207" y="119216"/>
                    <a:pt x="99330" y="79211"/>
                  </a:cubicBezTo>
                  <a:cubicBezTo>
                    <a:pt x="357458" y="-14134"/>
                    <a:pt x="642255" y="-40804"/>
                    <a:pt x="1008015" y="86831"/>
                  </a:cubicBezTo>
                  <a:cubicBezTo>
                    <a:pt x="1073738" y="109691"/>
                    <a:pt x="1089930" y="149696"/>
                    <a:pt x="1089930" y="187796"/>
                  </a:cubicBezTo>
                  <a:cubicBezTo>
                    <a:pt x="1089930" y="225896"/>
                    <a:pt x="969915" y="1538441"/>
                    <a:pt x="958485" y="1573683"/>
                  </a:cubicBezTo>
                  <a:cubicBezTo>
                    <a:pt x="948008" y="1608926"/>
                    <a:pt x="910860" y="1747038"/>
                    <a:pt x="789893" y="1746086"/>
                  </a:cubicBezTo>
                  <a:cubicBezTo>
                    <a:pt x="668925" y="1745133"/>
                    <a:pt x="192675" y="1746086"/>
                    <a:pt x="296498" y="1746086"/>
                  </a:cubicBezTo>
                  <a:cubicBezTo>
                    <a:pt x="400320" y="1746086"/>
                    <a:pt x="157433" y="1780376"/>
                    <a:pt x="134573" y="1581303"/>
                  </a:cubicBezTo>
                  <a:cubicBezTo>
                    <a:pt x="111713" y="1382231"/>
                    <a:pt x="270" y="243993"/>
                    <a:pt x="270" y="243993"/>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7" name="Freeform: Shape 16">
              <a:extLst>
                <a:ext uri="{FF2B5EF4-FFF2-40B4-BE49-F238E27FC236}">
                  <a16:creationId xmlns:a16="http://schemas.microsoft.com/office/drawing/2014/main" id="{E5927544-A430-45EB-89AF-284F2889E83D}"/>
                </a:ext>
              </a:extLst>
            </p:cNvPr>
            <p:cNvSpPr/>
            <p:nvPr/>
          </p:nvSpPr>
          <p:spPr>
            <a:xfrm>
              <a:off x="4368063" y="5264768"/>
              <a:ext cx="885825" cy="1133475"/>
            </a:xfrm>
            <a:custGeom>
              <a:avLst/>
              <a:gdLst>
                <a:gd name="connsiteX0" fmla="*/ 221 w 885825"/>
                <a:gd name="connsiteY0" fmla="*/ 158333 h 1133475"/>
                <a:gd name="connsiteX1" fmla="*/ 81184 w 885825"/>
                <a:gd name="connsiteY1" fmla="*/ 51653 h 1133475"/>
                <a:gd name="connsiteX2" fmla="*/ 822229 w 885825"/>
                <a:gd name="connsiteY2" fmla="*/ 56416 h 1133475"/>
                <a:gd name="connsiteX3" fmla="*/ 888904 w 885825"/>
                <a:gd name="connsiteY3" fmla="*/ 122138 h 1133475"/>
                <a:gd name="connsiteX4" fmla="*/ 782224 w 885825"/>
                <a:gd name="connsiteY4" fmla="*/ 1026061 h 1133475"/>
                <a:gd name="connsiteX5" fmla="*/ 645064 w 885825"/>
                <a:gd name="connsiteY5" fmla="*/ 1138456 h 1133475"/>
                <a:gd name="connsiteX6" fmla="*/ 243109 w 885825"/>
                <a:gd name="connsiteY6" fmla="*/ 1138456 h 1133475"/>
                <a:gd name="connsiteX7" fmla="*/ 110711 w 885825"/>
                <a:gd name="connsiteY7" fmla="*/ 1030824 h 1133475"/>
                <a:gd name="connsiteX8" fmla="*/ 221 w 885825"/>
                <a:gd name="connsiteY8" fmla="*/ 158333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825" h="1133475">
                  <a:moveTo>
                    <a:pt x="221" y="158333"/>
                  </a:moveTo>
                  <a:cubicBezTo>
                    <a:pt x="221" y="158333"/>
                    <a:pt x="-8351" y="76418"/>
                    <a:pt x="81184" y="51653"/>
                  </a:cubicBezTo>
                  <a:cubicBezTo>
                    <a:pt x="291686" y="-9307"/>
                    <a:pt x="524096" y="-26452"/>
                    <a:pt x="822229" y="56416"/>
                  </a:cubicBezTo>
                  <a:cubicBezTo>
                    <a:pt x="875569" y="71656"/>
                    <a:pt x="888904" y="97373"/>
                    <a:pt x="888904" y="122138"/>
                  </a:cubicBezTo>
                  <a:cubicBezTo>
                    <a:pt x="888904" y="146903"/>
                    <a:pt x="790796" y="1003201"/>
                    <a:pt x="782224" y="1026061"/>
                  </a:cubicBezTo>
                  <a:cubicBezTo>
                    <a:pt x="773651" y="1048921"/>
                    <a:pt x="743171" y="1138456"/>
                    <a:pt x="645064" y="1138456"/>
                  </a:cubicBezTo>
                  <a:cubicBezTo>
                    <a:pt x="546956" y="1138456"/>
                    <a:pt x="158336" y="1138456"/>
                    <a:pt x="243109" y="1138456"/>
                  </a:cubicBezTo>
                  <a:cubicBezTo>
                    <a:pt x="327881" y="1138456"/>
                    <a:pt x="129761" y="1160363"/>
                    <a:pt x="110711" y="1030824"/>
                  </a:cubicBezTo>
                  <a:cubicBezTo>
                    <a:pt x="91661" y="901283"/>
                    <a:pt x="221" y="158333"/>
                    <a:pt x="221" y="158333"/>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8" name="Freeform: Shape 17">
              <a:extLst>
                <a:ext uri="{FF2B5EF4-FFF2-40B4-BE49-F238E27FC236}">
                  <a16:creationId xmlns:a16="http://schemas.microsoft.com/office/drawing/2014/main" id="{37D1DA8F-0C40-470E-B108-F53D87B985FD}"/>
                </a:ext>
              </a:extLst>
            </p:cNvPr>
            <p:cNvSpPr/>
            <p:nvPr/>
          </p:nvSpPr>
          <p:spPr>
            <a:xfrm>
              <a:off x="4556879" y="5540259"/>
              <a:ext cx="123825" cy="123825"/>
            </a:xfrm>
            <a:custGeom>
              <a:avLst/>
              <a:gdLst>
                <a:gd name="connsiteX0" fmla="*/ 123825 w 123825"/>
                <a:gd name="connsiteY0" fmla="*/ 61913 h 123825"/>
                <a:gd name="connsiteX1" fmla="*/ 61912 w 123825"/>
                <a:gd name="connsiteY1" fmla="*/ 123825 h 123825"/>
                <a:gd name="connsiteX2" fmla="*/ 0 w 123825"/>
                <a:gd name="connsiteY2" fmla="*/ 61913 h 123825"/>
                <a:gd name="connsiteX3" fmla="*/ 61912 w 123825"/>
                <a:gd name="connsiteY3" fmla="*/ 0 h 123825"/>
                <a:gd name="connsiteX4" fmla="*/ 123825 w 123825"/>
                <a:gd name="connsiteY4" fmla="*/ 61913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3825" y="61913"/>
                  </a:moveTo>
                  <a:cubicBezTo>
                    <a:pt x="123825" y="96106"/>
                    <a:pt x="96106" y="123825"/>
                    <a:pt x="61912" y="123825"/>
                  </a:cubicBezTo>
                  <a:cubicBezTo>
                    <a:pt x="27719" y="123825"/>
                    <a:pt x="0" y="96106"/>
                    <a:pt x="0" y="61913"/>
                  </a:cubicBezTo>
                  <a:cubicBezTo>
                    <a:pt x="0" y="27719"/>
                    <a:pt x="27719" y="0"/>
                    <a:pt x="61912" y="0"/>
                  </a:cubicBezTo>
                  <a:cubicBezTo>
                    <a:pt x="96106" y="0"/>
                    <a:pt x="123825" y="27719"/>
                    <a:pt x="123825" y="61913"/>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9" name="Freeform: Shape 18">
              <a:extLst>
                <a:ext uri="{FF2B5EF4-FFF2-40B4-BE49-F238E27FC236}">
                  <a16:creationId xmlns:a16="http://schemas.microsoft.com/office/drawing/2014/main" id="{1F120814-69EB-4D0C-B897-C263E5E2816B}"/>
                </a:ext>
              </a:extLst>
            </p:cNvPr>
            <p:cNvSpPr/>
            <p:nvPr/>
          </p:nvSpPr>
          <p:spPr>
            <a:xfrm>
              <a:off x="4461629" y="5436436"/>
              <a:ext cx="85725" cy="85725"/>
            </a:xfrm>
            <a:custGeom>
              <a:avLst/>
              <a:gdLst>
                <a:gd name="connsiteX0" fmla="*/ 87630 w 85725"/>
                <a:gd name="connsiteY0" fmla="*/ 43815 h 85725"/>
                <a:gd name="connsiteX1" fmla="*/ 43815 w 85725"/>
                <a:gd name="connsiteY1" fmla="*/ 87630 h 85725"/>
                <a:gd name="connsiteX2" fmla="*/ 0 w 85725"/>
                <a:gd name="connsiteY2" fmla="*/ 43815 h 85725"/>
                <a:gd name="connsiteX3" fmla="*/ 43815 w 85725"/>
                <a:gd name="connsiteY3" fmla="*/ 0 h 85725"/>
                <a:gd name="connsiteX4" fmla="*/ 87630 w 85725"/>
                <a:gd name="connsiteY4" fmla="*/ 43815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630" y="43815"/>
                  </a:moveTo>
                  <a:cubicBezTo>
                    <a:pt x="87630" y="68013"/>
                    <a:pt x="68013" y="87630"/>
                    <a:pt x="43815" y="87630"/>
                  </a:cubicBezTo>
                  <a:cubicBezTo>
                    <a:pt x="19617" y="87630"/>
                    <a:pt x="0" y="68013"/>
                    <a:pt x="0" y="43815"/>
                  </a:cubicBezTo>
                  <a:cubicBezTo>
                    <a:pt x="0" y="19617"/>
                    <a:pt x="19617" y="0"/>
                    <a:pt x="43815" y="0"/>
                  </a:cubicBezTo>
                  <a:cubicBezTo>
                    <a:pt x="68013" y="0"/>
                    <a:pt x="87630" y="19617"/>
                    <a:pt x="87630" y="43815"/>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20" name="Freeform: Shape 19">
              <a:extLst>
                <a:ext uri="{FF2B5EF4-FFF2-40B4-BE49-F238E27FC236}">
                  <a16:creationId xmlns:a16="http://schemas.microsoft.com/office/drawing/2014/main" id="{6F91EC1A-97DD-4DCC-8C13-E8219702C2A1}"/>
                </a:ext>
              </a:extLst>
            </p:cNvPr>
            <p:cNvSpPr/>
            <p:nvPr/>
          </p:nvSpPr>
          <p:spPr>
            <a:xfrm>
              <a:off x="4687782" y="4337252"/>
              <a:ext cx="861602" cy="2023603"/>
            </a:xfrm>
            <a:custGeom>
              <a:avLst/>
              <a:gdLst>
                <a:gd name="connsiteX0" fmla="*/ 641985 w 638175"/>
                <a:gd name="connsiteY0" fmla="*/ 62865 h 1171575"/>
                <a:gd name="connsiteX1" fmla="*/ 644843 w 638175"/>
                <a:gd name="connsiteY1" fmla="*/ 0 h 1171575"/>
                <a:gd name="connsiteX2" fmla="*/ 356235 w 638175"/>
                <a:gd name="connsiteY2" fmla="*/ 0 h 1171575"/>
                <a:gd name="connsiteX3" fmla="*/ 282893 w 638175"/>
                <a:gd name="connsiteY3" fmla="*/ 57150 h 1171575"/>
                <a:gd name="connsiteX4" fmla="*/ 0 w 638175"/>
                <a:gd name="connsiteY4" fmla="*/ 1163003 h 1171575"/>
                <a:gd name="connsiteX5" fmla="*/ 60008 w 638175"/>
                <a:gd name="connsiteY5" fmla="*/ 1178243 h 1171575"/>
                <a:gd name="connsiteX6" fmla="*/ 325755 w 638175"/>
                <a:gd name="connsiteY6" fmla="*/ 140018 h 1171575"/>
                <a:gd name="connsiteX7" fmla="*/ 403860 w 638175"/>
                <a:gd name="connsiteY7" fmla="*/ 62865 h 1171575"/>
                <a:gd name="connsiteX8" fmla="*/ 641985 w 638175"/>
                <a:gd name="connsiteY8" fmla="*/ 62865 h 1171575"/>
                <a:gd name="connsiteX0" fmla="*/ 858744 w 861602"/>
                <a:gd name="connsiteY0" fmla="*/ 62865 h 2013804"/>
                <a:gd name="connsiteX1" fmla="*/ 861602 w 861602"/>
                <a:gd name="connsiteY1" fmla="*/ 0 h 2013804"/>
                <a:gd name="connsiteX2" fmla="*/ 572994 w 861602"/>
                <a:gd name="connsiteY2" fmla="*/ 0 h 2013804"/>
                <a:gd name="connsiteX3" fmla="*/ 499652 w 861602"/>
                <a:gd name="connsiteY3" fmla="*/ 57150 h 2013804"/>
                <a:gd name="connsiteX4" fmla="*/ 0 w 861602"/>
                <a:gd name="connsiteY4" fmla="*/ 2013782 h 2013804"/>
                <a:gd name="connsiteX5" fmla="*/ 276767 w 861602"/>
                <a:gd name="connsiteY5" fmla="*/ 1178243 h 2013804"/>
                <a:gd name="connsiteX6" fmla="*/ 542514 w 861602"/>
                <a:gd name="connsiteY6" fmla="*/ 140018 h 2013804"/>
                <a:gd name="connsiteX7" fmla="*/ 620619 w 861602"/>
                <a:gd name="connsiteY7" fmla="*/ 62865 h 2013804"/>
                <a:gd name="connsiteX8" fmla="*/ 858744 w 861602"/>
                <a:gd name="connsiteY8" fmla="*/ 62865 h 2013804"/>
                <a:gd name="connsiteX0" fmla="*/ 858744 w 861602"/>
                <a:gd name="connsiteY0" fmla="*/ 62865 h 2023603"/>
                <a:gd name="connsiteX1" fmla="*/ 861602 w 861602"/>
                <a:gd name="connsiteY1" fmla="*/ 0 h 2023603"/>
                <a:gd name="connsiteX2" fmla="*/ 572994 w 861602"/>
                <a:gd name="connsiteY2" fmla="*/ 0 h 2023603"/>
                <a:gd name="connsiteX3" fmla="*/ 499652 w 861602"/>
                <a:gd name="connsiteY3" fmla="*/ 57150 h 2023603"/>
                <a:gd name="connsiteX4" fmla="*/ 0 w 861602"/>
                <a:gd name="connsiteY4" fmla="*/ 2013782 h 2023603"/>
                <a:gd name="connsiteX5" fmla="*/ 54589 w 861602"/>
                <a:gd name="connsiteY5" fmla="*/ 2023603 h 2023603"/>
                <a:gd name="connsiteX6" fmla="*/ 542514 w 861602"/>
                <a:gd name="connsiteY6" fmla="*/ 140018 h 2023603"/>
                <a:gd name="connsiteX7" fmla="*/ 620619 w 861602"/>
                <a:gd name="connsiteY7" fmla="*/ 62865 h 2023603"/>
                <a:gd name="connsiteX8" fmla="*/ 858744 w 861602"/>
                <a:gd name="connsiteY8" fmla="*/ 62865 h 2023603"/>
                <a:gd name="connsiteX0" fmla="*/ 858744 w 861602"/>
                <a:gd name="connsiteY0" fmla="*/ 62865 h 2023603"/>
                <a:gd name="connsiteX1" fmla="*/ 861602 w 861602"/>
                <a:gd name="connsiteY1" fmla="*/ 0 h 2023603"/>
                <a:gd name="connsiteX2" fmla="*/ 572994 w 861602"/>
                <a:gd name="connsiteY2" fmla="*/ 0 h 2023603"/>
                <a:gd name="connsiteX3" fmla="*/ 499652 w 861602"/>
                <a:gd name="connsiteY3" fmla="*/ 57150 h 2023603"/>
                <a:gd name="connsiteX4" fmla="*/ 0 w 861602"/>
                <a:gd name="connsiteY4" fmla="*/ 2013782 h 2023603"/>
                <a:gd name="connsiteX5" fmla="*/ 54589 w 861602"/>
                <a:gd name="connsiteY5" fmla="*/ 2023603 h 2023603"/>
                <a:gd name="connsiteX6" fmla="*/ 542514 w 861602"/>
                <a:gd name="connsiteY6" fmla="*/ 140018 h 2023603"/>
                <a:gd name="connsiteX7" fmla="*/ 620619 w 861602"/>
                <a:gd name="connsiteY7" fmla="*/ 62865 h 2023603"/>
                <a:gd name="connsiteX8" fmla="*/ 858744 w 861602"/>
                <a:gd name="connsiteY8" fmla="*/ 62865 h 202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1602" h="2023603">
                  <a:moveTo>
                    <a:pt x="858744" y="62865"/>
                  </a:moveTo>
                  <a:lnTo>
                    <a:pt x="861602" y="0"/>
                  </a:lnTo>
                  <a:lnTo>
                    <a:pt x="572994" y="0"/>
                  </a:lnTo>
                  <a:cubicBezTo>
                    <a:pt x="538704" y="0"/>
                    <a:pt x="508224" y="23813"/>
                    <a:pt x="499652" y="57150"/>
                  </a:cubicBezTo>
                  <a:lnTo>
                    <a:pt x="0" y="2013782"/>
                  </a:lnTo>
                  <a:cubicBezTo>
                    <a:pt x="20003" y="2018862"/>
                    <a:pt x="34586" y="2018523"/>
                    <a:pt x="54589" y="2023603"/>
                  </a:cubicBezTo>
                  <a:lnTo>
                    <a:pt x="542514" y="140018"/>
                  </a:lnTo>
                  <a:cubicBezTo>
                    <a:pt x="554897" y="97155"/>
                    <a:pt x="551087" y="62865"/>
                    <a:pt x="620619" y="62865"/>
                  </a:cubicBezTo>
                  <a:lnTo>
                    <a:pt x="858744" y="62865"/>
                  </a:ln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grpSp>
      <p:sp>
        <p:nvSpPr>
          <p:cNvPr id="21" name="TextBox 20">
            <a:extLst>
              <a:ext uri="{FF2B5EF4-FFF2-40B4-BE49-F238E27FC236}">
                <a16:creationId xmlns:a16="http://schemas.microsoft.com/office/drawing/2014/main" id="{F1FD4771-50CE-454B-8E19-420F971589E6}"/>
              </a:ext>
            </a:extLst>
          </p:cNvPr>
          <p:cNvSpPr txBox="1"/>
          <p:nvPr/>
        </p:nvSpPr>
        <p:spPr>
          <a:xfrm>
            <a:off x="8162927" y="4079854"/>
            <a:ext cx="3414277" cy="1754326"/>
          </a:xfrm>
          <a:prstGeom prst="rect">
            <a:avLst/>
          </a:prstGeom>
          <a:noFill/>
        </p:spPr>
        <p:txBody>
          <a:bodyPr wrap="square" rtlCol="0">
            <a:spAutoFit/>
          </a:bodyPr>
          <a:lstStyle/>
          <a:p>
            <a:pPr algn="r"/>
            <a:r>
              <a:rPr lang="fa-IR" altLang="ko-KR"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ارائه های پاورپوینت مدرن را که به زیبایی طراحی شده اند کشف کنید.</a:t>
            </a:r>
            <a:endParaRPr lang="en-US" altLang="ko-KR" dirty="0">
              <a:solidFill>
                <a:schemeClr val="bg1"/>
              </a:solidFill>
              <a:cs typeface="B Nazanin" pitchFamily="2" charset="-78"/>
            </a:endParaRPr>
          </a:p>
        </p:txBody>
      </p:sp>
      <p:sp>
        <p:nvSpPr>
          <p:cNvPr id="22" name="TextBox 21">
            <a:extLst>
              <a:ext uri="{FF2B5EF4-FFF2-40B4-BE49-F238E27FC236}">
                <a16:creationId xmlns:a16="http://schemas.microsoft.com/office/drawing/2014/main" id="{67A416A8-3114-4946-8EDD-360B357BC44C}"/>
              </a:ext>
            </a:extLst>
          </p:cNvPr>
          <p:cNvSpPr txBox="1"/>
          <p:nvPr/>
        </p:nvSpPr>
        <p:spPr>
          <a:xfrm>
            <a:off x="8516078" y="3013650"/>
            <a:ext cx="3061125" cy="276999"/>
          </a:xfrm>
          <a:prstGeom prst="rect">
            <a:avLst/>
          </a:prstGeom>
          <a:noFill/>
        </p:spPr>
        <p:txBody>
          <a:bodyPr wrap="square" rtlCol="0" anchor="ctr">
            <a:spAutoFit/>
          </a:bodyPr>
          <a:lstStyle/>
          <a:p>
            <a:pPr algn="l"/>
            <a:r>
              <a:rPr lang="ar-SA" sz="1200" dirty="0">
                <a:solidFill>
                  <a:schemeClr val="bg1"/>
                </a:solidFill>
                <a:cs typeface="B Nazanin" pitchFamily="2" charset="-78"/>
              </a:rPr>
              <a:t>اسلاید متنی را برای پاور خود تنظیم کنید</a:t>
            </a:r>
            <a:endParaRPr lang="en-US" sz="1200" dirty="0">
              <a:solidFill>
                <a:schemeClr val="bg1"/>
              </a:solidFill>
              <a:cs typeface="B Nazanin" pitchFamily="2" charset="-78"/>
            </a:endParaRPr>
          </a:p>
        </p:txBody>
      </p:sp>
      <p:sp>
        <p:nvSpPr>
          <p:cNvPr id="23" name="TextBox 22">
            <a:extLst>
              <a:ext uri="{FF2B5EF4-FFF2-40B4-BE49-F238E27FC236}">
                <a16:creationId xmlns:a16="http://schemas.microsoft.com/office/drawing/2014/main" id="{998C7818-0861-4607-BA40-BA345B396E6D}"/>
              </a:ext>
            </a:extLst>
          </p:cNvPr>
          <p:cNvSpPr txBox="1"/>
          <p:nvPr/>
        </p:nvSpPr>
        <p:spPr>
          <a:xfrm>
            <a:off x="8516078" y="2268217"/>
            <a:ext cx="3061125" cy="461665"/>
          </a:xfrm>
          <a:prstGeom prst="rect">
            <a:avLst/>
          </a:prstGeom>
          <a:noFill/>
        </p:spPr>
        <p:txBody>
          <a:bodyPr wrap="square" rtlCol="0" anchor="ctr">
            <a:spAutoFit/>
          </a:bodyPr>
          <a:lstStyle/>
          <a:p>
            <a:pPr algn="ctr"/>
            <a:r>
              <a:rPr lang="fa-IR" altLang="ko-KR" sz="2400" dirty="0">
                <a:solidFill>
                  <a:schemeClr val="accent1"/>
                </a:solidFill>
                <a:cs typeface="B Nazanin" pitchFamily="2" charset="-78"/>
              </a:rPr>
              <a:t>الگوی رژیم غذایی قابل ویرایش</a:t>
            </a:r>
            <a:endParaRPr lang="ko-KR" altLang="en-US" sz="2400" dirty="0">
              <a:solidFill>
                <a:schemeClr val="accent1"/>
              </a:solidFill>
              <a:cs typeface="B Nazanin" pitchFamily="2" charset="-78"/>
            </a:endParaRPr>
          </a:p>
        </p:txBody>
      </p:sp>
      <p:sp>
        <p:nvSpPr>
          <p:cNvPr id="25" name="Text Placeholder 10">
            <a:extLst>
              <a:ext uri="{FF2B5EF4-FFF2-40B4-BE49-F238E27FC236}">
                <a16:creationId xmlns:a16="http://schemas.microsoft.com/office/drawing/2014/main" id="{B418C942-770B-44C7-8B1C-AED0A02FE367}"/>
              </a:ext>
            </a:extLst>
          </p:cNvPr>
          <p:cNvSpPr txBox="1">
            <a:spLocks/>
          </p:cNvSpPr>
          <p:nvPr/>
        </p:nvSpPr>
        <p:spPr>
          <a:xfrm>
            <a:off x="6805253" y="469822"/>
            <a:ext cx="4845010" cy="120329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4400" b="1" dirty="0">
                <a:solidFill>
                  <a:schemeClr val="bg1"/>
                </a:solidFill>
                <a:latin typeface="+mj-lt"/>
                <a:cs typeface="B Nazanin" pitchFamily="2" charset="-78"/>
              </a:rPr>
              <a:t>ارائه نمونه کارها مدرن</a:t>
            </a:r>
            <a:endParaRPr lang="en-US" altLang="ko-KR" sz="4400" b="1" dirty="0">
              <a:solidFill>
                <a:schemeClr val="bg1"/>
              </a:solidFill>
              <a:latin typeface="+mj-lt"/>
              <a:cs typeface="B Nazanin" pitchFamily="2" charset="-78"/>
            </a:endParaRPr>
          </a:p>
        </p:txBody>
      </p:sp>
      <p:sp>
        <p:nvSpPr>
          <p:cNvPr id="3" name="Picture Placeholder 2">
            <a:extLst>
              <a:ext uri="{FF2B5EF4-FFF2-40B4-BE49-F238E27FC236}">
                <a16:creationId xmlns:a16="http://schemas.microsoft.com/office/drawing/2014/main" id="{3B8E6D7D-E1D6-44C8-AD36-FB3824D376AA}"/>
              </a:ext>
            </a:extLst>
          </p:cNvPr>
          <p:cNvSpPr>
            <a:spLocks noGrp="1"/>
          </p:cNvSpPr>
          <p:nvPr>
            <p:ph type="pic" sz="quarter" idx="15"/>
          </p:nvPr>
        </p:nvSpPr>
        <p:spPr/>
        <p:txBody>
          <a:bodyPr/>
          <a:lstStyle/>
          <a:p>
            <a:endParaRPr lang="en-US"/>
          </a:p>
        </p:txBody>
      </p:sp>
    </p:spTree>
    <p:extLst>
      <p:ext uri="{BB962C8B-B14F-4D97-AF65-F5344CB8AC3E}">
        <p14:creationId xmlns:p14="http://schemas.microsoft.com/office/powerpoint/2010/main" val="32236654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sp>
        <p:nvSpPr>
          <p:cNvPr id="3" name="Oval 2">
            <a:extLst>
              <a:ext uri="{FF2B5EF4-FFF2-40B4-BE49-F238E27FC236}">
                <a16:creationId xmlns:a16="http://schemas.microsoft.com/office/drawing/2014/main" id="{F38340A2-8F85-48F3-A9F4-0ED0E2963EBD}"/>
              </a:ext>
            </a:extLst>
          </p:cNvPr>
          <p:cNvSpPr/>
          <p:nvPr/>
        </p:nvSpPr>
        <p:spPr>
          <a:xfrm>
            <a:off x="6536613" y="3348298"/>
            <a:ext cx="693413" cy="6934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4" name="Oval 3">
            <a:extLst>
              <a:ext uri="{FF2B5EF4-FFF2-40B4-BE49-F238E27FC236}">
                <a16:creationId xmlns:a16="http://schemas.microsoft.com/office/drawing/2014/main" id="{1F5BD136-8C33-43F3-A453-478BAAB8E4F7}"/>
              </a:ext>
            </a:extLst>
          </p:cNvPr>
          <p:cNvSpPr/>
          <p:nvPr/>
        </p:nvSpPr>
        <p:spPr>
          <a:xfrm>
            <a:off x="4986924" y="4031856"/>
            <a:ext cx="693413" cy="693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5" name="Oval 4">
            <a:extLst>
              <a:ext uri="{FF2B5EF4-FFF2-40B4-BE49-F238E27FC236}">
                <a16:creationId xmlns:a16="http://schemas.microsoft.com/office/drawing/2014/main" id="{D8E30B70-26F9-4EC9-80E2-8C061461F7DA}"/>
              </a:ext>
            </a:extLst>
          </p:cNvPr>
          <p:cNvSpPr/>
          <p:nvPr/>
        </p:nvSpPr>
        <p:spPr>
          <a:xfrm>
            <a:off x="3437233" y="3348298"/>
            <a:ext cx="693413" cy="6934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6" name="Oval 5">
            <a:extLst>
              <a:ext uri="{FF2B5EF4-FFF2-40B4-BE49-F238E27FC236}">
                <a16:creationId xmlns:a16="http://schemas.microsoft.com/office/drawing/2014/main" id="{540BC79B-F6BE-4590-84CC-00DBB5D0A13A}"/>
              </a:ext>
            </a:extLst>
          </p:cNvPr>
          <p:cNvSpPr/>
          <p:nvPr/>
        </p:nvSpPr>
        <p:spPr>
          <a:xfrm>
            <a:off x="1887544" y="4031856"/>
            <a:ext cx="693413" cy="6934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7" name="Oval 6">
            <a:extLst>
              <a:ext uri="{FF2B5EF4-FFF2-40B4-BE49-F238E27FC236}">
                <a16:creationId xmlns:a16="http://schemas.microsoft.com/office/drawing/2014/main" id="{90A49135-9F1F-49E8-BD1A-FF8C7F60D341}"/>
              </a:ext>
            </a:extLst>
          </p:cNvPr>
          <p:cNvSpPr/>
          <p:nvPr/>
        </p:nvSpPr>
        <p:spPr>
          <a:xfrm>
            <a:off x="8086303" y="4031856"/>
            <a:ext cx="693413" cy="6934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grpSp>
        <p:nvGrpSpPr>
          <p:cNvPr id="8" name="Group 7">
            <a:extLst>
              <a:ext uri="{FF2B5EF4-FFF2-40B4-BE49-F238E27FC236}">
                <a16:creationId xmlns:a16="http://schemas.microsoft.com/office/drawing/2014/main" id="{E6CBD0A8-B057-4B58-AEDD-F93B2CF65730}"/>
              </a:ext>
            </a:extLst>
          </p:cNvPr>
          <p:cNvGrpSpPr/>
          <p:nvPr/>
        </p:nvGrpSpPr>
        <p:grpSpPr>
          <a:xfrm>
            <a:off x="1292595" y="1825706"/>
            <a:ext cx="1883307" cy="1292662"/>
            <a:chOff x="611560" y="1877923"/>
            <a:chExt cx="1883306" cy="1292662"/>
          </a:xfrm>
        </p:grpSpPr>
        <p:sp>
          <p:nvSpPr>
            <p:cNvPr id="9" name="TextBox 8">
              <a:extLst>
                <a:ext uri="{FF2B5EF4-FFF2-40B4-BE49-F238E27FC236}">
                  <a16:creationId xmlns:a16="http://schemas.microsoft.com/office/drawing/2014/main" id="{BB90C8A5-DB25-4205-832A-52D360AED67F}"/>
                </a:ext>
              </a:extLst>
            </p:cNvPr>
            <p:cNvSpPr txBox="1"/>
            <p:nvPr/>
          </p:nvSpPr>
          <p:spPr>
            <a:xfrm>
              <a:off x="621347" y="2154922"/>
              <a:ext cx="1873519"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10" name="TextBox 9">
              <a:extLst>
                <a:ext uri="{FF2B5EF4-FFF2-40B4-BE49-F238E27FC236}">
                  <a16:creationId xmlns:a16="http://schemas.microsoft.com/office/drawing/2014/main" id="{5006FCBA-052C-4001-8CA9-E6007B2F7CB6}"/>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grpSp>
        <p:nvGrpSpPr>
          <p:cNvPr id="11" name="Group 10">
            <a:extLst>
              <a:ext uri="{FF2B5EF4-FFF2-40B4-BE49-F238E27FC236}">
                <a16:creationId xmlns:a16="http://schemas.microsoft.com/office/drawing/2014/main" id="{3BE060A4-5BED-4183-80CD-E5AA8F498B59}"/>
              </a:ext>
            </a:extLst>
          </p:cNvPr>
          <p:cNvGrpSpPr/>
          <p:nvPr/>
        </p:nvGrpSpPr>
        <p:grpSpPr>
          <a:xfrm>
            <a:off x="2842286" y="4553260"/>
            <a:ext cx="1883307" cy="1292662"/>
            <a:chOff x="611560" y="1877923"/>
            <a:chExt cx="1883306" cy="1292662"/>
          </a:xfrm>
        </p:grpSpPr>
        <p:sp>
          <p:nvSpPr>
            <p:cNvPr id="12" name="TextBox 11">
              <a:extLst>
                <a:ext uri="{FF2B5EF4-FFF2-40B4-BE49-F238E27FC236}">
                  <a16:creationId xmlns:a16="http://schemas.microsoft.com/office/drawing/2014/main" id="{E94ED5A2-6F4C-46AB-AD53-E9B57AFCEFA0}"/>
                </a:ext>
              </a:extLst>
            </p:cNvPr>
            <p:cNvSpPr txBox="1"/>
            <p:nvPr/>
          </p:nvSpPr>
          <p:spPr>
            <a:xfrm>
              <a:off x="621347" y="2154922"/>
              <a:ext cx="1873519"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13" name="TextBox 12">
              <a:extLst>
                <a:ext uri="{FF2B5EF4-FFF2-40B4-BE49-F238E27FC236}">
                  <a16:creationId xmlns:a16="http://schemas.microsoft.com/office/drawing/2014/main" id="{C13F2AFC-124A-4CB0-B760-431CF219AA37}"/>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grpSp>
        <p:nvGrpSpPr>
          <p:cNvPr id="14" name="Group 13">
            <a:extLst>
              <a:ext uri="{FF2B5EF4-FFF2-40B4-BE49-F238E27FC236}">
                <a16:creationId xmlns:a16="http://schemas.microsoft.com/office/drawing/2014/main" id="{12F7A2D4-D0BD-476E-B96E-14967C9785C1}"/>
              </a:ext>
            </a:extLst>
          </p:cNvPr>
          <p:cNvGrpSpPr/>
          <p:nvPr/>
        </p:nvGrpSpPr>
        <p:grpSpPr>
          <a:xfrm>
            <a:off x="5941666" y="4553260"/>
            <a:ext cx="1883307" cy="1292662"/>
            <a:chOff x="611560" y="1877923"/>
            <a:chExt cx="1883306" cy="1292662"/>
          </a:xfrm>
        </p:grpSpPr>
        <p:sp>
          <p:nvSpPr>
            <p:cNvPr id="15" name="TextBox 14">
              <a:extLst>
                <a:ext uri="{FF2B5EF4-FFF2-40B4-BE49-F238E27FC236}">
                  <a16:creationId xmlns:a16="http://schemas.microsoft.com/office/drawing/2014/main" id="{6896C566-7CBD-4050-9CAD-790A652549C3}"/>
                </a:ext>
              </a:extLst>
            </p:cNvPr>
            <p:cNvSpPr txBox="1"/>
            <p:nvPr/>
          </p:nvSpPr>
          <p:spPr>
            <a:xfrm>
              <a:off x="621347" y="2154922"/>
              <a:ext cx="1873519"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16" name="TextBox 15">
              <a:extLst>
                <a:ext uri="{FF2B5EF4-FFF2-40B4-BE49-F238E27FC236}">
                  <a16:creationId xmlns:a16="http://schemas.microsoft.com/office/drawing/2014/main" id="{9D611623-A935-4622-9A0D-50D2733285CD}"/>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grpSp>
        <p:nvGrpSpPr>
          <p:cNvPr id="17" name="Group 16">
            <a:extLst>
              <a:ext uri="{FF2B5EF4-FFF2-40B4-BE49-F238E27FC236}">
                <a16:creationId xmlns:a16="http://schemas.microsoft.com/office/drawing/2014/main" id="{E18D7694-C92D-4F5A-8F86-61D2F355A506}"/>
              </a:ext>
            </a:extLst>
          </p:cNvPr>
          <p:cNvGrpSpPr/>
          <p:nvPr/>
        </p:nvGrpSpPr>
        <p:grpSpPr>
          <a:xfrm>
            <a:off x="4391975" y="1825706"/>
            <a:ext cx="1883307" cy="1292662"/>
            <a:chOff x="611560" y="1877923"/>
            <a:chExt cx="1883306" cy="1292662"/>
          </a:xfrm>
        </p:grpSpPr>
        <p:sp>
          <p:nvSpPr>
            <p:cNvPr id="18" name="TextBox 17">
              <a:extLst>
                <a:ext uri="{FF2B5EF4-FFF2-40B4-BE49-F238E27FC236}">
                  <a16:creationId xmlns:a16="http://schemas.microsoft.com/office/drawing/2014/main" id="{69D4386D-EBF0-45D7-A17B-3DBD7747AFD9}"/>
                </a:ext>
              </a:extLst>
            </p:cNvPr>
            <p:cNvSpPr txBox="1"/>
            <p:nvPr/>
          </p:nvSpPr>
          <p:spPr>
            <a:xfrm>
              <a:off x="621347" y="2154922"/>
              <a:ext cx="1873519"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19" name="TextBox 18">
              <a:extLst>
                <a:ext uri="{FF2B5EF4-FFF2-40B4-BE49-F238E27FC236}">
                  <a16:creationId xmlns:a16="http://schemas.microsoft.com/office/drawing/2014/main" id="{CFE23616-E5E8-496E-AD05-4D607EE017F4}"/>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grpSp>
        <p:nvGrpSpPr>
          <p:cNvPr id="20" name="Group 19">
            <a:extLst>
              <a:ext uri="{FF2B5EF4-FFF2-40B4-BE49-F238E27FC236}">
                <a16:creationId xmlns:a16="http://schemas.microsoft.com/office/drawing/2014/main" id="{C79564E1-5A03-41BF-BE23-352F14C95F8C}"/>
              </a:ext>
            </a:extLst>
          </p:cNvPr>
          <p:cNvGrpSpPr/>
          <p:nvPr/>
        </p:nvGrpSpPr>
        <p:grpSpPr>
          <a:xfrm>
            <a:off x="7491356" y="1825706"/>
            <a:ext cx="1883307" cy="1292662"/>
            <a:chOff x="611560" y="1877923"/>
            <a:chExt cx="1883306" cy="1292662"/>
          </a:xfrm>
        </p:grpSpPr>
        <p:sp>
          <p:nvSpPr>
            <p:cNvPr id="21" name="TextBox 20">
              <a:extLst>
                <a:ext uri="{FF2B5EF4-FFF2-40B4-BE49-F238E27FC236}">
                  <a16:creationId xmlns:a16="http://schemas.microsoft.com/office/drawing/2014/main" id="{8DEB85D4-8AB1-49AA-939F-CF8D1C0CD80F}"/>
                </a:ext>
              </a:extLst>
            </p:cNvPr>
            <p:cNvSpPr txBox="1"/>
            <p:nvPr/>
          </p:nvSpPr>
          <p:spPr>
            <a:xfrm>
              <a:off x="621347" y="2154922"/>
              <a:ext cx="1873519"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22" name="TextBox 21">
              <a:extLst>
                <a:ext uri="{FF2B5EF4-FFF2-40B4-BE49-F238E27FC236}">
                  <a16:creationId xmlns:a16="http://schemas.microsoft.com/office/drawing/2014/main" id="{E0AC5D90-7ED0-41E4-B9CD-12FCB59F1579}"/>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sp>
        <p:nvSpPr>
          <p:cNvPr id="23" name="Block Arc 22">
            <a:extLst>
              <a:ext uri="{FF2B5EF4-FFF2-40B4-BE49-F238E27FC236}">
                <a16:creationId xmlns:a16="http://schemas.microsoft.com/office/drawing/2014/main" id="{834B3FA1-0BAB-467A-BF30-AB3EAF472CDF}"/>
              </a:ext>
            </a:extLst>
          </p:cNvPr>
          <p:cNvSpPr/>
          <p:nvPr/>
        </p:nvSpPr>
        <p:spPr>
          <a:xfrm>
            <a:off x="1355001" y="3384219"/>
            <a:ext cx="1834702" cy="1834703"/>
          </a:xfrm>
          <a:prstGeom prst="blockArc">
            <a:avLst>
              <a:gd name="adj1" fmla="val 12399071"/>
              <a:gd name="adj2" fmla="val 20021087"/>
              <a:gd name="adj3" fmla="val 648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dirty="0">
              <a:solidFill>
                <a:schemeClr val="bg1"/>
              </a:solidFill>
              <a:cs typeface="B Nazanin" pitchFamily="2" charset="-78"/>
            </a:endParaRPr>
          </a:p>
        </p:txBody>
      </p:sp>
      <p:sp>
        <p:nvSpPr>
          <p:cNvPr id="24" name="Block Arc 23">
            <a:extLst>
              <a:ext uri="{FF2B5EF4-FFF2-40B4-BE49-F238E27FC236}">
                <a16:creationId xmlns:a16="http://schemas.microsoft.com/office/drawing/2014/main" id="{8EF859B6-98ED-4C9E-8791-19F7836CF3EA}"/>
              </a:ext>
            </a:extLst>
          </p:cNvPr>
          <p:cNvSpPr/>
          <p:nvPr/>
        </p:nvSpPr>
        <p:spPr>
          <a:xfrm rot="10800000">
            <a:off x="2885641" y="2601321"/>
            <a:ext cx="1834702" cy="1834703"/>
          </a:xfrm>
          <a:prstGeom prst="blockArc">
            <a:avLst>
              <a:gd name="adj1" fmla="val 12399071"/>
              <a:gd name="adj2" fmla="val 20021087"/>
              <a:gd name="adj3" fmla="val 64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25" name="Block Arc 24">
            <a:extLst>
              <a:ext uri="{FF2B5EF4-FFF2-40B4-BE49-F238E27FC236}">
                <a16:creationId xmlns:a16="http://schemas.microsoft.com/office/drawing/2014/main" id="{D80707B7-D291-4543-B4E9-F85FF27BE9D1}"/>
              </a:ext>
            </a:extLst>
          </p:cNvPr>
          <p:cNvSpPr/>
          <p:nvPr/>
        </p:nvSpPr>
        <p:spPr>
          <a:xfrm>
            <a:off x="7477561" y="3384219"/>
            <a:ext cx="1834702" cy="1834703"/>
          </a:xfrm>
          <a:prstGeom prst="blockArc">
            <a:avLst>
              <a:gd name="adj1" fmla="val 12399071"/>
              <a:gd name="adj2" fmla="val 20021087"/>
              <a:gd name="adj3" fmla="val 648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26" name="Block Arc 25">
            <a:extLst>
              <a:ext uri="{FF2B5EF4-FFF2-40B4-BE49-F238E27FC236}">
                <a16:creationId xmlns:a16="http://schemas.microsoft.com/office/drawing/2014/main" id="{12E9BA45-2B47-4461-8610-5441E5E19ABF}"/>
              </a:ext>
            </a:extLst>
          </p:cNvPr>
          <p:cNvSpPr/>
          <p:nvPr/>
        </p:nvSpPr>
        <p:spPr>
          <a:xfrm>
            <a:off x="4416281" y="3384219"/>
            <a:ext cx="1834702" cy="1834703"/>
          </a:xfrm>
          <a:prstGeom prst="blockArc">
            <a:avLst>
              <a:gd name="adj1" fmla="val 12399071"/>
              <a:gd name="adj2" fmla="val 20021087"/>
              <a:gd name="adj3" fmla="val 64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27" name="Block Arc 26">
            <a:extLst>
              <a:ext uri="{FF2B5EF4-FFF2-40B4-BE49-F238E27FC236}">
                <a16:creationId xmlns:a16="http://schemas.microsoft.com/office/drawing/2014/main" id="{363C86F8-B60A-4021-8AD1-C0690DFA3252}"/>
              </a:ext>
            </a:extLst>
          </p:cNvPr>
          <p:cNvSpPr/>
          <p:nvPr/>
        </p:nvSpPr>
        <p:spPr>
          <a:xfrm rot="10800000">
            <a:off x="5946921" y="2601321"/>
            <a:ext cx="1834702" cy="1834703"/>
          </a:xfrm>
          <a:prstGeom prst="blockArc">
            <a:avLst>
              <a:gd name="adj1" fmla="val 12399071"/>
              <a:gd name="adj2" fmla="val 20021087"/>
              <a:gd name="adj3" fmla="val 64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28" name="Oval 100">
            <a:extLst>
              <a:ext uri="{FF2B5EF4-FFF2-40B4-BE49-F238E27FC236}">
                <a16:creationId xmlns:a16="http://schemas.microsoft.com/office/drawing/2014/main" id="{40677709-0DB5-4E3E-974E-3499EF279F41}"/>
              </a:ext>
            </a:extLst>
          </p:cNvPr>
          <p:cNvSpPr/>
          <p:nvPr/>
        </p:nvSpPr>
        <p:spPr>
          <a:xfrm>
            <a:off x="9608124" y="3348298"/>
            <a:ext cx="693413" cy="6934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grpSp>
        <p:nvGrpSpPr>
          <p:cNvPr id="29" name="Group 118">
            <a:extLst>
              <a:ext uri="{FF2B5EF4-FFF2-40B4-BE49-F238E27FC236}">
                <a16:creationId xmlns:a16="http://schemas.microsoft.com/office/drawing/2014/main" id="{A79BFB45-6683-4663-8AC3-76D898F19E4E}"/>
              </a:ext>
            </a:extLst>
          </p:cNvPr>
          <p:cNvGrpSpPr/>
          <p:nvPr/>
        </p:nvGrpSpPr>
        <p:grpSpPr>
          <a:xfrm>
            <a:off x="9013175" y="4553260"/>
            <a:ext cx="1883307" cy="1292662"/>
            <a:chOff x="611560" y="1877923"/>
            <a:chExt cx="1883306" cy="1292662"/>
          </a:xfrm>
        </p:grpSpPr>
        <p:sp>
          <p:nvSpPr>
            <p:cNvPr id="30" name="TextBox 29">
              <a:extLst>
                <a:ext uri="{FF2B5EF4-FFF2-40B4-BE49-F238E27FC236}">
                  <a16:creationId xmlns:a16="http://schemas.microsoft.com/office/drawing/2014/main" id="{0EB30295-1739-4AEC-876C-5D9C4C8EFC94}"/>
                </a:ext>
              </a:extLst>
            </p:cNvPr>
            <p:cNvSpPr txBox="1"/>
            <p:nvPr/>
          </p:nvSpPr>
          <p:spPr>
            <a:xfrm>
              <a:off x="621347" y="2154922"/>
              <a:ext cx="1873519"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31" name="TextBox 30">
              <a:extLst>
                <a:ext uri="{FF2B5EF4-FFF2-40B4-BE49-F238E27FC236}">
                  <a16:creationId xmlns:a16="http://schemas.microsoft.com/office/drawing/2014/main" id="{E94808A5-E314-4D3F-A54E-F649FE38FF3E}"/>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sp>
        <p:nvSpPr>
          <p:cNvPr id="32" name="Block Arc 160">
            <a:extLst>
              <a:ext uri="{FF2B5EF4-FFF2-40B4-BE49-F238E27FC236}">
                <a16:creationId xmlns:a16="http://schemas.microsoft.com/office/drawing/2014/main" id="{797C66F3-6860-4AC1-8B8A-E088AABD386E}"/>
              </a:ext>
            </a:extLst>
          </p:cNvPr>
          <p:cNvSpPr/>
          <p:nvPr/>
        </p:nvSpPr>
        <p:spPr>
          <a:xfrm rot="10800000">
            <a:off x="9018430" y="2601321"/>
            <a:ext cx="1834702" cy="1834703"/>
          </a:xfrm>
          <a:prstGeom prst="blockArc">
            <a:avLst>
              <a:gd name="adj1" fmla="val 12399071"/>
              <a:gd name="adj2" fmla="val 20021087"/>
              <a:gd name="adj3" fmla="val 648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grpSp>
        <p:nvGrpSpPr>
          <p:cNvPr id="39" name="그룹 125">
            <a:extLst>
              <a:ext uri="{FF2B5EF4-FFF2-40B4-BE49-F238E27FC236}">
                <a16:creationId xmlns:a16="http://schemas.microsoft.com/office/drawing/2014/main" id="{4EBE5CE1-7A2E-4D31-8825-58C4195DB9EB}"/>
              </a:ext>
            </a:extLst>
          </p:cNvPr>
          <p:cNvGrpSpPr/>
          <p:nvPr/>
        </p:nvGrpSpPr>
        <p:grpSpPr>
          <a:xfrm>
            <a:off x="2122329" y="4210229"/>
            <a:ext cx="245234" cy="343032"/>
            <a:chOff x="1019786" y="3002376"/>
            <a:chExt cx="2531613" cy="3541196"/>
          </a:xfrm>
          <a:solidFill>
            <a:schemeClr val="bg1"/>
          </a:solidFill>
        </p:grpSpPr>
        <p:sp>
          <p:nvSpPr>
            <p:cNvPr id="40" name="사각형: 둥근 모서리 132">
              <a:extLst>
                <a:ext uri="{FF2B5EF4-FFF2-40B4-BE49-F238E27FC236}">
                  <a16:creationId xmlns:a16="http://schemas.microsoft.com/office/drawing/2014/main" id="{619E7684-56DC-4168-AB22-24BF631641A0}"/>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41" name="막힌 원호 135">
              <a:extLst>
                <a:ext uri="{FF2B5EF4-FFF2-40B4-BE49-F238E27FC236}">
                  <a16:creationId xmlns:a16="http://schemas.microsoft.com/office/drawing/2014/main" id="{F9E243CF-E07F-47DE-BC25-9809C3091930}"/>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42" name="자유형: 도형 128">
              <a:extLst>
                <a:ext uri="{FF2B5EF4-FFF2-40B4-BE49-F238E27FC236}">
                  <a16:creationId xmlns:a16="http://schemas.microsoft.com/office/drawing/2014/main" id="{BE8FF5AA-81E4-4C2E-B6B2-C483302FF2B2}"/>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43" name="자유형: 도형 129">
              <a:extLst>
                <a:ext uri="{FF2B5EF4-FFF2-40B4-BE49-F238E27FC236}">
                  <a16:creationId xmlns:a16="http://schemas.microsoft.com/office/drawing/2014/main" id="{C13FD827-4E06-4DAF-8D69-AEDB8CF19381}"/>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44" name="Freeform: Shape 43">
            <a:extLst>
              <a:ext uri="{FF2B5EF4-FFF2-40B4-BE49-F238E27FC236}">
                <a16:creationId xmlns:a16="http://schemas.microsoft.com/office/drawing/2014/main" id="{001E576B-50C0-43FA-8ECD-2C05C68B5D68}"/>
              </a:ext>
            </a:extLst>
          </p:cNvPr>
          <p:cNvSpPr/>
          <p:nvPr/>
        </p:nvSpPr>
        <p:spPr>
          <a:xfrm>
            <a:off x="9759430" y="3541423"/>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45" name="Freeform: Shape 44">
            <a:extLst>
              <a:ext uri="{FF2B5EF4-FFF2-40B4-BE49-F238E27FC236}">
                <a16:creationId xmlns:a16="http://schemas.microsoft.com/office/drawing/2014/main" id="{F6E85AFC-C486-4ED7-9D1A-73C9926DF19C}"/>
              </a:ext>
            </a:extLst>
          </p:cNvPr>
          <p:cNvSpPr/>
          <p:nvPr/>
        </p:nvSpPr>
        <p:spPr>
          <a:xfrm rot="589284">
            <a:off x="5218996" y="4132207"/>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46" name="Graphic 43">
            <a:extLst>
              <a:ext uri="{FF2B5EF4-FFF2-40B4-BE49-F238E27FC236}">
                <a16:creationId xmlns:a16="http://schemas.microsoft.com/office/drawing/2014/main" id="{CD73A669-B627-4298-B88E-8FB301A61B33}"/>
              </a:ext>
            </a:extLst>
          </p:cNvPr>
          <p:cNvGrpSpPr/>
          <p:nvPr/>
        </p:nvGrpSpPr>
        <p:grpSpPr>
          <a:xfrm>
            <a:off x="3630980" y="3545432"/>
            <a:ext cx="354254" cy="299147"/>
            <a:chOff x="10245572" y="2383008"/>
            <a:chExt cx="1072164" cy="905383"/>
          </a:xfrm>
        </p:grpSpPr>
        <p:sp>
          <p:nvSpPr>
            <p:cNvPr id="47" name="Freeform: Shape 46">
              <a:extLst>
                <a:ext uri="{FF2B5EF4-FFF2-40B4-BE49-F238E27FC236}">
                  <a16:creationId xmlns:a16="http://schemas.microsoft.com/office/drawing/2014/main" id="{E1E0B373-A9E4-4834-A580-62E2022D2263}"/>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a:endParaRPr lang="en-US">
                <a:cs typeface="B Nazanin" pitchFamily="2" charset="-78"/>
              </a:endParaRPr>
            </a:p>
          </p:txBody>
        </p:sp>
        <p:sp>
          <p:nvSpPr>
            <p:cNvPr id="48" name="Freeform: Shape 47">
              <a:extLst>
                <a:ext uri="{FF2B5EF4-FFF2-40B4-BE49-F238E27FC236}">
                  <a16:creationId xmlns:a16="http://schemas.microsoft.com/office/drawing/2014/main" id="{91747FD2-E34E-463E-A5C6-5215C72CF48C}"/>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sp>
          <p:nvSpPr>
            <p:cNvPr id="49" name="Freeform: Shape 48">
              <a:extLst>
                <a:ext uri="{FF2B5EF4-FFF2-40B4-BE49-F238E27FC236}">
                  <a16:creationId xmlns:a16="http://schemas.microsoft.com/office/drawing/2014/main" id="{211EF80B-EC99-4B6E-B74E-89D53A3808E0}"/>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grpSp>
      <p:grpSp>
        <p:nvGrpSpPr>
          <p:cNvPr id="50" name="Graphic 416">
            <a:extLst>
              <a:ext uri="{FF2B5EF4-FFF2-40B4-BE49-F238E27FC236}">
                <a16:creationId xmlns:a16="http://schemas.microsoft.com/office/drawing/2014/main" id="{8209C56B-E9DE-4C55-A2A1-D73F9BA6C76B}"/>
              </a:ext>
            </a:extLst>
          </p:cNvPr>
          <p:cNvGrpSpPr/>
          <p:nvPr/>
        </p:nvGrpSpPr>
        <p:grpSpPr>
          <a:xfrm rot="3600000">
            <a:off x="8256772" y="4154518"/>
            <a:ext cx="345449" cy="432812"/>
            <a:chOff x="7143391" y="1135118"/>
            <a:chExt cx="1546562" cy="1937688"/>
          </a:xfrm>
          <a:solidFill>
            <a:schemeClr val="bg1"/>
          </a:solidFill>
        </p:grpSpPr>
        <p:sp>
          <p:nvSpPr>
            <p:cNvPr id="51" name="Freeform: Shape 50">
              <a:extLst>
                <a:ext uri="{FF2B5EF4-FFF2-40B4-BE49-F238E27FC236}">
                  <a16:creationId xmlns:a16="http://schemas.microsoft.com/office/drawing/2014/main" id="{FAF3E8F5-D27B-4A5A-B0AF-C8B6C701B696}"/>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2" name="Freeform: Shape 51">
              <a:extLst>
                <a:ext uri="{FF2B5EF4-FFF2-40B4-BE49-F238E27FC236}">
                  <a16:creationId xmlns:a16="http://schemas.microsoft.com/office/drawing/2014/main" id="{5ECF06A7-D7FC-48C4-834C-C03501F34E4F}"/>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3" name="Freeform: Shape 52">
              <a:extLst>
                <a:ext uri="{FF2B5EF4-FFF2-40B4-BE49-F238E27FC236}">
                  <a16:creationId xmlns:a16="http://schemas.microsoft.com/office/drawing/2014/main" id="{9C6040F6-4E28-40A3-90E0-B7810A032181}"/>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4" name="Freeform: Shape 53">
              <a:extLst>
                <a:ext uri="{FF2B5EF4-FFF2-40B4-BE49-F238E27FC236}">
                  <a16:creationId xmlns:a16="http://schemas.microsoft.com/office/drawing/2014/main" id="{D65682C8-93D1-4036-B726-25024857FE6C}"/>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5" name="Freeform: Shape 54">
              <a:extLst>
                <a:ext uri="{FF2B5EF4-FFF2-40B4-BE49-F238E27FC236}">
                  <a16:creationId xmlns:a16="http://schemas.microsoft.com/office/drawing/2014/main" id="{A644E62E-B426-4B4E-A825-46B4C27C591F}"/>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6" name="Freeform: Shape 55">
              <a:extLst>
                <a:ext uri="{FF2B5EF4-FFF2-40B4-BE49-F238E27FC236}">
                  <a16:creationId xmlns:a16="http://schemas.microsoft.com/office/drawing/2014/main" id="{6828A1CA-0EAB-4059-B025-3E36345DE03A}"/>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7" name="Freeform: Shape 56">
              <a:extLst>
                <a:ext uri="{FF2B5EF4-FFF2-40B4-BE49-F238E27FC236}">
                  <a16:creationId xmlns:a16="http://schemas.microsoft.com/office/drawing/2014/main" id="{BDCFAF4C-35D8-48BB-889D-6A9046C96415}"/>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8" name="Freeform: Shape 57">
              <a:extLst>
                <a:ext uri="{FF2B5EF4-FFF2-40B4-BE49-F238E27FC236}">
                  <a16:creationId xmlns:a16="http://schemas.microsoft.com/office/drawing/2014/main" id="{73CF2864-E51E-4DBF-8312-61CFEAC0E593}"/>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9" name="Freeform: Shape 58">
              <a:extLst>
                <a:ext uri="{FF2B5EF4-FFF2-40B4-BE49-F238E27FC236}">
                  <a16:creationId xmlns:a16="http://schemas.microsoft.com/office/drawing/2014/main" id="{55CB93A1-9701-4AB8-B77C-7BB5642B1DFE}"/>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0" name="Freeform: Shape 59">
              <a:extLst>
                <a:ext uri="{FF2B5EF4-FFF2-40B4-BE49-F238E27FC236}">
                  <a16:creationId xmlns:a16="http://schemas.microsoft.com/office/drawing/2014/main" id="{5242ACCA-74FA-4DCB-99E9-66572AC63E7C}"/>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1" name="Freeform: Shape 60">
              <a:extLst>
                <a:ext uri="{FF2B5EF4-FFF2-40B4-BE49-F238E27FC236}">
                  <a16:creationId xmlns:a16="http://schemas.microsoft.com/office/drawing/2014/main" id="{14064FC9-907B-41E0-A80B-F280718A8C61}"/>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2" name="Freeform: Shape 61">
              <a:extLst>
                <a:ext uri="{FF2B5EF4-FFF2-40B4-BE49-F238E27FC236}">
                  <a16:creationId xmlns:a16="http://schemas.microsoft.com/office/drawing/2014/main" id="{7EC84AAE-1944-4A9B-8DD6-2D8B9FBEB538}"/>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3" name="Freeform: Shape 62">
              <a:extLst>
                <a:ext uri="{FF2B5EF4-FFF2-40B4-BE49-F238E27FC236}">
                  <a16:creationId xmlns:a16="http://schemas.microsoft.com/office/drawing/2014/main" id="{5544DF79-C57D-415C-98F7-793BE02E7162}"/>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4" name="Freeform: Shape 63">
              <a:extLst>
                <a:ext uri="{FF2B5EF4-FFF2-40B4-BE49-F238E27FC236}">
                  <a16:creationId xmlns:a16="http://schemas.microsoft.com/office/drawing/2014/main" id="{413A1049-3065-4251-81FE-044232E7EE13}"/>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5" name="Freeform: Shape 64">
              <a:extLst>
                <a:ext uri="{FF2B5EF4-FFF2-40B4-BE49-F238E27FC236}">
                  <a16:creationId xmlns:a16="http://schemas.microsoft.com/office/drawing/2014/main" id="{1A8FF777-C89C-485C-8122-2081FB2F4A86}"/>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6" name="Freeform: Shape 65">
              <a:extLst>
                <a:ext uri="{FF2B5EF4-FFF2-40B4-BE49-F238E27FC236}">
                  <a16:creationId xmlns:a16="http://schemas.microsoft.com/office/drawing/2014/main" id="{EEF08906-E295-4B60-9159-03A2B4FD8F61}"/>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7" name="Freeform: Shape 66">
              <a:extLst>
                <a:ext uri="{FF2B5EF4-FFF2-40B4-BE49-F238E27FC236}">
                  <a16:creationId xmlns:a16="http://schemas.microsoft.com/office/drawing/2014/main" id="{8B1E6ED8-4881-4956-AF40-DF3783A15FF3}"/>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8" name="Freeform: Shape 67">
              <a:extLst>
                <a:ext uri="{FF2B5EF4-FFF2-40B4-BE49-F238E27FC236}">
                  <a16:creationId xmlns:a16="http://schemas.microsoft.com/office/drawing/2014/main" id="{5A508B36-77D8-4D0C-8EDD-7FA79FF3BF99}"/>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9" name="Freeform: Shape 68">
              <a:extLst>
                <a:ext uri="{FF2B5EF4-FFF2-40B4-BE49-F238E27FC236}">
                  <a16:creationId xmlns:a16="http://schemas.microsoft.com/office/drawing/2014/main" id="{BCDBAFD4-954E-426A-83E5-A9E221D2747F}"/>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0" name="Freeform: Shape 69">
              <a:extLst>
                <a:ext uri="{FF2B5EF4-FFF2-40B4-BE49-F238E27FC236}">
                  <a16:creationId xmlns:a16="http://schemas.microsoft.com/office/drawing/2014/main" id="{D88F4551-FBD4-4F58-8046-8DA05BCA8C11}"/>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1" name="Freeform: Shape 70">
              <a:extLst>
                <a:ext uri="{FF2B5EF4-FFF2-40B4-BE49-F238E27FC236}">
                  <a16:creationId xmlns:a16="http://schemas.microsoft.com/office/drawing/2014/main" id="{0233D2C8-65E7-4AB3-B26D-B13C475C083A}"/>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2" name="Freeform: Shape 71">
              <a:extLst>
                <a:ext uri="{FF2B5EF4-FFF2-40B4-BE49-F238E27FC236}">
                  <a16:creationId xmlns:a16="http://schemas.microsoft.com/office/drawing/2014/main" id="{3614EE4E-A3FF-4E3B-8050-0B806971A6FD}"/>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F2A57A35-D3A8-4E7B-B21B-3B50788E54A0}"/>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4" name="Freeform: Shape 73">
              <a:extLst>
                <a:ext uri="{FF2B5EF4-FFF2-40B4-BE49-F238E27FC236}">
                  <a16:creationId xmlns:a16="http://schemas.microsoft.com/office/drawing/2014/main" id="{63BD5794-940D-4FD8-AB51-6E736E324524}"/>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5" name="Freeform: Shape 74">
              <a:extLst>
                <a:ext uri="{FF2B5EF4-FFF2-40B4-BE49-F238E27FC236}">
                  <a16:creationId xmlns:a16="http://schemas.microsoft.com/office/drawing/2014/main" id="{D7244559-3B6B-45AC-8225-6D48B9236B21}"/>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grpSp>
        <p:nvGrpSpPr>
          <p:cNvPr id="76" name="Graphic 161">
            <a:extLst>
              <a:ext uri="{FF2B5EF4-FFF2-40B4-BE49-F238E27FC236}">
                <a16:creationId xmlns:a16="http://schemas.microsoft.com/office/drawing/2014/main" id="{9341DA41-BCE1-4729-8AD9-DFCF48637E7F}"/>
              </a:ext>
            </a:extLst>
          </p:cNvPr>
          <p:cNvGrpSpPr/>
          <p:nvPr/>
        </p:nvGrpSpPr>
        <p:grpSpPr>
          <a:xfrm rot="20415798">
            <a:off x="6774861" y="3525691"/>
            <a:ext cx="239554" cy="451213"/>
            <a:chOff x="5516731" y="2706042"/>
            <a:chExt cx="952136" cy="1793407"/>
          </a:xfrm>
        </p:grpSpPr>
        <p:sp>
          <p:nvSpPr>
            <p:cNvPr id="77" name="Freeform: Shape 76">
              <a:extLst>
                <a:ext uri="{FF2B5EF4-FFF2-40B4-BE49-F238E27FC236}">
                  <a16:creationId xmlns:a16="http://schemas.microsoft.com/office/drawing/2014/main" id="{3450E29C-ABF2-466B-8511-270671399A57}"/>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bg1"/>
            </a:solidFill>
            <a:ln w="2153" cap="flat">
              <a:noFill/>
              <a:prstDash val="solid"/>
              <a:miter/>
            </a:ln>
          </p:spPr>
          <p:txBody>
            <a:bodyPr rtlCol="0" anchor="ctr"/>
            <a:lstStyle/>
            <a:p>
              <a:pPr algn="r"/>
              <a:endParaRPr lang="en-US" dirty="0">
                <a:cs typeface="B Nazanin" pitchFamily="2" charset="-78"/>
              </a:endParaRPr>
            </a:p>
          </p:txBody>
        </p:sp>
        <p:sp>
          <p:nvSpPr>
            <p:cNvPr id="78" name="Freeform: Shape 77">
              <a:extLst>
                <a:ext uri="{FF2B5EF4-FFF2-40B4-BE49-F238E27FC236}">
                  <a16:creationId xmlns:a16="http://schemas.microsoft.com/office/drawing/2014/main" id="{52A5BB16-7AFD-428C-93E3-8F2AE56815DD}"/>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chemeClr val="bg1">
                <a:lumMod val="50000"/>
              </a:schemeClr>
            </a:solidFill>
            <a:ln w="2153"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3D74019E-2C9B-41B7-8B8F-5D7B9CBF95B3}"/>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C4D62B23-6F2D-4AAB-AAB7-4ED3942DFC6D}"/>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pPr algn="r"/>
              <a:endParaRPr lang="en-US">
                <a:cs typeface="B Nazanin" pitchFamily="2" charset="-78"/>
              </a:endParaRPr>
            </a:p>
          </p:txBody>
        </p:sp>
        <p:sp>
          <p:nvSpPr>
            <p:cNvPr id="81" name="Freeform: Shape 80">
              <a:extLst>
                <a:ext uri="{FF2B5EF4-FFF2-40B4-BE49-F238E27FC236}">
                  <a16:creationId xmlns:a16="http://schemas.microsoft.com/office/drawing/2014/main" id="{6BE5F0E5-7B18-4885-9176-0047AF2B961D}"/>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pPr algn="r"/>
              <a:endParaRPr lang="en-US">
                <a:cs typeface="B Nazanin" pitchFamily="2" charset="-78"/>
              </a:endParaRPr>
            </a:p>
          </p:txBody>
        </p:sp>
      </p:grpSp>
    </p:spTree>
    <p:extLst>
      <p:ext uri="{BB962C8B-B14F-4D97-AF65-F5344CB8AC3E}">
        <p14:creationId xmlns:p14="http://schemas.microsoft.com/office/powerpoint/2010/main" val="39400087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graphicFrame>
        <p:nvGraphicFramePr>
          <p:cNvPr id="3" name="Chart 2">
            <a:extLst>
              <a:ext uri="{FF2B5EF4-FFF2-40B4-BE49-F238E27FC236}">
                <a16:creationId xmlns:a16="http://schemas.microsoft.com/office/drawing/2014/main" id="{81C06952-57D6-485F-B04B-DFDFD39E919B}"/>
              </a:ext>
            </a:extLst>
          </p:cNvPr>
          <p:cNvGraphicFramePr/>
          <p:nvPr>
            <p:extLst>
              <p:ext uri="{D42A27DB-BD31-4B8C-83A1-F6EECF244321}">
                <p14:modId xmlns:p14="http://schemas.microsoft.com/office/powerpoint/2010/main" val="907979551"/>
              </p:ext>
            </p:extLst>
          </p:nvPr>
        </p:nvGraphicFramePr>
        <p:xfrm>
          <a:off x="6471851" y="1784053"/>
          <a:ext cx="3854498" cy="376425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3AC2C4EC-7FF9-4469-9A74-02AF4EF9F9E0}"/>
              </a:ext>
            </a:extLst>
          </p:cNvPr>
          <p:cNvSpPr/>
          <p:nvPr/>
        </p:nvSpPr>
        <p:spPr>
          <a:xfrm>
            <a:off x="6618795" y="5532530"/>
            <a:ext cx="3560604" cy="50405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6" name="Oval Callout 4">
            <a:extLst>
              <a:ext uri="{FF2B5EF4-FFF2-40B4-BE49-F238E27FC236}">
                <a16:creationId xmlns:a16="http://schemas.microsoft.com/office/drawing/2014/main" id="{FD521980-9882-4002-A8C3-38158F85B739}"/>
              </a:ext>
            </a:extLst>
          </p:cNvPr>
          <p:cNvSpPr/>
          <p:nvPr/>
        </p:nvSpPr>
        <p:spPr>
          <a:xfrm>
            <a:off x="10191479" y="4311088"/>
            <a:ext cx="1266165" cy="848331"/>
          </a:xfrm>
          <a:prstGeom prst="wedgeEllipseCallout">
            <a:avLst>
              <a:gd name="adj1" fmla="val -55129"/>
              <a:gd name="adj2" fmla="val 856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altLang="ko-KR" sz="1600" b="1" dirty="0">
                <a:solidFill>
                  <a:schemeClr val="bg1"/>
                </a:solidFill>
                <a:cs typeface="B Nazanin" pitchFamily="2" charset="-78"/>
              </a:rPr>
              <a:t>$</a:t>
            </a:r>
            <a:r>
              <a:rPr lang="en-US" altLang="ko-KR" sz="2800" b="1" dirty="0">
                <a:solidFill>
                  <a:schemeClr val="bg1"/>
                </a:solidFill>
                <a:cs typeface="B Nazanin" pitchFamily="2" charset="-78"/>
              </a:rPr>
              <a:t>120</a:t>
            </a:r>
            <a:endParaRPr lang="ko-KR" altLang="en-US" sz="2800" b="1" dirty="0">
              <a:solidFill>
                <a:schemeClr val="bg1"/>
              </a:solidFill>
              <a:cs typeface="B Nazanin" pitchFamily="2" charset="-78"/>
            </a:endParaRPr>
          </a:p>
        </p:txBody>
      </p:sp>
      <p:sp>
        <p:nvSpPr>
          <p:cNvPr id="7" name="TextBox 6">
            <a:extLst>
              <a:ext uri="{FF2B5EF4-FFF2-40B4-BE49-F238E27FC236}">
                <a16:creationId xmlns:a16="http://schemas.microsoft.com/office/drawing/2014/main" id="{BBF49788-AC3C-4515-BB53-6F56862BF712}"/>
              </a:ext>
            </a:extLst>
          </p:cNvPr>
          <p:cNvSpPr txBox="1"/>
          <p:nvPr/>
        </p:nvSpPr>
        <p:spPr>
          <a:xfrm>
            <a:off x="6846166" y="5584503"/>
            <a:ext cx="3105868" cy="400110"/>
          </a:xfrm>
          <a:prstGeom prst="rect">
            <a:avLst/>
          </a:prstGeom>
          <a:noFill/>
        </p:spPr>
        <p:txBody>
          <a:bodyPr wrap="square" rtlCol="0" anchor="ctr">
            <a:spAutoFit/>
          </a:bodyPr>
          <a:lstStyle/>
          <a:p>
            <a:pPr algn="ctr" rtl="1"/>
            <a:r>
              <a:rPr lang="fa-IR" altLang="ko-KR" sz="2000" dirty="0">
                <a:solidFill>
                  <a:schemeClr val="bg1"/>
                </a:solidFill>
                <a:cs typeface="B Nazanin" pitchFamily="2" charset="-78"/>
              </a:rPr>
              <a:t>محتوا در اینجا</a:t>
            </a:r>
            <a:endParaRPr lang="ko-KR" altLang="en-US" sz="2000" dirty="0">
              <a:solidFill>
                <a:schemeClr val="bg1"/>
              </a:solidFill>
              <a:cs typeface="B Nazanin" pitchFamily="2" charset="-78"/>
            </a:endParaRPr>
          </a:p>
        </p:txBody>
      </p:sp>
      <p:grpSp>
        <p:nvGrpSpPr>
          <p:cNvPr id="8" name="그룹 28">
            <a:extLst>
              <a:ext uri="{FF2B5EF4-FFF2-40B4-BE49-F238E27FC236}">
                <a16:creationId xmlns:a16="http://schemas.microsoft.com/office/drawing/2014/main" id="{6E4D09AC-2507-4185-8E95-53909BB049ED}"/>
              </a:ext>
            </a:extLst>
          </p:cNvPr>
          <p:cNvGrpSpPr/>
          <p:nvPr/>
        </p:nvGrpSpPr>
        <p:grpSpPr>
          <a:xfrm>
            <a:off x="1162981" y="1871944"/>
            <a:ext cx="4860000" cy="475860"/>
            <a:chOff x="924857" y="1775038"/>
            <a:chExt cx="4860000" cy="475860"/>
          </a:xfrm>
        </p:grpSpPr>
        <p:sp>
          <p:nvSpPr>
            <p:cNvPr id="9" name="Rectangle 9">
              <a:extLst>
                <a:ext uri="{FF2B5EF4-FFF2-40B4-BE49-F238E27FC236}">
                  <a16:creationId xmlns:a16="http://schemas.microsoft.com/office/drawing/2014/main" id="{52D0D6F3-DAF4-4C28-ADC6-AD1EA5C846FD}"/>
                </a:ext>
              </a:extLst>
            </p:cNvPr>
            <p:cNvSpPr/>
            <p:nvPr/>
          </p:nvSpPr>
          <p:spPr>
            <a:xfrm flipH="1">
              <a:off x="929821" y="1787796"/>
              <a:ext cx="115353" cy="46310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gradFill>
              <a:gsLst>
                <a:gs pos="0">
                  <a:schemeClr val="accent1">
                    <a:lumMod val="60000"/>
                  </a:schemeClr>
                </a:gs>
                <a:gs pos="100000">
                  <a:schemeClr val="accent1">
                    <a:lumMod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10" name="Rectangle 6">
              <a:extLst>
                <a:ext uri="{FF2B5EF4-FFF2-40B4-BE49-F238E27FC236}">
                  <a16:creationId xmlns:a16="http://schemas.microsoft.com/office/drawing/2014/main" id="{BBC9986A-E088-498B-BABA-020BAEABE613}"/>
                </a:ext>
              </a:extLst>
            </p:cNvPr>
            <p:cNvSpPr/>
            <p:nvPr/>
          </p:nvSpPr>
          <p:spPr>
            <a:xfrm>
              <a:off x="924857" y="1775038"/>
              <a:ext cx="4860000" cy="360000"/>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894850" y="0"/>
                  </a:lnTo>
                  <a:lnTo>
                    <a:pt x="5285462" y="576064"/>
                  </a:lnTo>
                  <a:lnTo>
                    <a:pt x="0" y="57606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grpSp>
      <p:sp>
        <p:nvSpPr>
          <p:cNvPr id="11" name="TextBox 10">
            <a:extLst>
              <a:ext uri="{FF2B5EF4-FFF2-40B4-BE49-F238E27FC236}">
                <a16:creationId xmlns:a16="http://schemas.microsoft.com/office/drawing/2014/main" id="{EC7DAD85-3035-42AA-AB5C-955ED5A9681B}"/>
              </a:ext>
            </a:extLst>
          </p:cNvPr>
          <p:cNvSpPr txBox="1"/>
          <p:nvPr/>
        </p:nvSpPr>
        <p:spPr>
          <a:xfrm>
            <a:off x="1317104" y="1899880"/>
            <a:ext cx="3600000" cy="307777"/>
          </a:xfrm>
          <a:prstGeom prst="rect">
            <a:avLst/>
          </a:prstGeom>
          <a:noFill/>
        </p:spPr>
        <p:txBody>
          <a:bodyPr wrap="square" rtlCol="0">
            <a:spAutoFit/>
          </a:bodyPr>
          <a:lstStyle/>
          <a:p>
            <a:pPr algn="r" rtl="1"/>
            <a:r>
              <a:rPr lang="fa-IR" altLang="ko-KR" sz="1400" dirty="0">
                <a:solidFill>
                  <a:schemeClr val="bg1"/>
                </a:solidFill>
                <a:cs typeface="B Nazanin" pitchFamily="2" charset="-78"/>
              </a:rPr>
              <a:t>متن شما در اینجا</a:t>
            </a:r>
            <a:endParaRPr lang="ko-KR" altLang="en-US" sz="1400" dirty="0">
              <a:solidFill>
                <a:schemeClr val="bg1"/>
              </a:solidFill>
              <a:cs typeface="B Nazanin" pitchFamily="2" charset="-78"/>
            </a:endParaRPr>
          </a:p>
        </p:txBody>
      </p:sp>
      <p:sp>
        <p:nvSpPr>
          <p:cNvPr id="12" name="TextBox 11">
            <a:extLst>
              <a:ext uri="{FF2B5EF4-FFF2-40B4-BE49-F238E27FC236}">
                <a16:creationId xmlns:a16="http://schemas.microsoft.com/office/drawing/2014/main" id="{DA35AF1D-1FF5-43EB-BBC4-7067EED218F0}"/>
              </a:ext>
            </a:extLst>
          </p:cNvPr>
          <p:cNvSpPr txBox="1"/>
          <p:nvPr/>
        </p:nvSpPr>
        <p:spPr>
          <a:xfrm>
            <a:off x="1317104" y="2241323"/>
            <a:ext cx="4464000" cy="830997"/>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های پاورپوینت مدرن را که به زیبایی طراحی شده اند کشف کنید. امیدوارم و معتقدم که این قالب در وقت، هزینه و اعتبار شما صرفه جویی کند. 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nvGrpSpPr>
          <p:cNvPr id="13" name="그룹 27">
            <a:extLst>
              <a:ext uri="{FF2B5EF4-FFF2-40B4-BE49-F238E27FC236}">
                <a16:creationId xmlns:a16="http://schemas.microsoft.com/office/drawing/2014/main" id="{5BE3F3A1-F71F-4355-9A52-1665D7BA802B}"/>
              </a:ext>
            </a:extLst>
          </p:cNvPr>
          <p:cNvGrpSpPr/>
          <p:nvPr/>
        </p:nvGrpSpPr>
        <p:grpSpPr>
          <a:xfrm>
            <a:off x="1154416" y="3399673"/>
            <a:ext cx="4860000" cy="475860"/>
            <a:chOff x="916291" y="3243132"/>
            <a:chExt cx="4860000" cy="475860"/>
          </a:xfrm>
        </p:grpSpPr>
        <p:sp>
          <p:nvSpPr>
            <p:cNvPr id="14" name="Rectangle 9">
              <a:extLst>
                <a:ext uri="{FF2B5EF4-FFF2-40B4-BE49-F238E27FC236}">
                  <a16:creationId xmlns:a16="http://schemas.microsoft.com/office/drawing/2014/main" id="{B742056A-BE8E-423C-9DC1-872E78AEC278}"/>
                </a:ext>
              </a:extLst>
            </p:cNvPr>
            <p:cNvSpPr/>
            <p:nvPr/>
          </p:nvSpPr>
          <p:spPr>
            <a:xfrm flipH="1">
              <a:off x="921255" y="3255890"/>
              <a:ext cx="115353" cy="46310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15" name="Rectangle 6">
              <a:extLst>
                <a:ext uri="{FF2B5EF4-FFF2-40B4-BE49-F238E27FC236}">
                  <a16:creationId xmlns:a16="http://schemas.microsoft.com/office/drawing/2014/main" id="{310A603A-B922-4768-9F70-AB22B74CD90E}"/>
                </a:ext>
              </a:extLst>
            </p:cNvPr>
            <p:cNvSpPr/>
            <p:nvPr/>
          </p:nvSpPr>
          <p:spPr>
            <a:xfrm>
              <a:off x="916291" y="3243132"/>
              <a:ext cx="4860000" cy="360000"/>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894850" y="0"/>
                  </a:lnTo>
                  <a:lnTo>
                    <a:pt x="5285462" y="576064"/>
                  </a:lnTo>
                  <a:lnTo>
                    <a:pt x="0" y="57606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grpSp>
      <p:sp>
        <p:nvSpPr>
          <p:cNvPr id="16" name="TextBox 15">
            <a:extLst>
              <a:ext uri="{FF2B5EF4-FFF2-40B4-BE49-F238E27FC236}">
                <a16:creationId xmlns:a16="http://schemas.microsoft.com/office/drawing/2014/main" id="{8E27ACE2-83AB-4132-B8E0-BC2458B0907A}"/>
              </a:ext>
            </a:extLst>
          </p:cNvPr>
          <p:cNvSpPr txBox="1"/>
          <p:nvPr/>
        </p:nvSpPr>
        <p:spPr>
          <a:xfrm>
            <a:off x="1317104" y="3427608"/>
            <a:ext cx="3600000" cy="307777"/>
          </a:xfrm>
          <a:prstGeom prst="rect">
            <a:avLst/>
          </a:prstGeom>
          <a:noFill/>
        </p:spPr>
        <p:txBody>
          <a:bodyPr wrap="square" rtlCol="0">
            <a:spAutoFit/>
          </a:bodyPr>
          <a:lstStyle/>
          <a:p>
            <a:pPr algn="r" rtl="1"/>
            <a:r>
              <a:rPr lang="fa-IR" altLang="ko-KR" sz="1400" dirty="0">
                <a:solidFill>
                  <a:schemeClr val="bg1"/>
                </a:solidFill>
                <a:cs typeface="B Nazanin" pitchFamily="2" charset="-78"/>
              </a:rPr>
              <a:t>متن شما در اینجا</a:t>
            </a:r>
            <a:endParaRPr lang="ko-KR" altLang="en-US" sz="1400" dirty="0">
              <a:solidFill>
                <a:schemeClr val="bg1"/>
              </a:solidFill>
              <a:cs typeface="B Nazanin" pitchFamily="2" charset="-78"/>
            </a:endParaRPr>
          </a:p>
        </p:txBody>
      </p:sp>
      <p:sp>
        <p:nvSpPr>
          <p:cNvPr id="17" name="TextBox 16">
            <a:extLst>
              <a:ext uri="{FF2B5EF4-FFF2-40B4-BE49-F238E27FC236}">
                <a16:creationId xmlns:a16="http://schemas.microsoft.com/office/drawing/2014/main" id="{77349521-1D64-49FA-BC1C-243515E6F178}"/>
              </a:ext>
            </a:extLst>
          </p:cNvPr>
          <p:cNvSpPr txBox="1"/>
          <p:nvPr/>
        </p:nvSpPr>
        <p:spPr>
          <a:xfrm>
            <a:off x="1317104" y="3769051"/>
            <a:ext cx="4464000" cy="830997"/>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های پاورپوینت مدرن را که به زیبایی طراحی شده اند کشف کنید. امیدوارم و معتقدم که این قالب در وقت، هزینه و اعتبار شما صرفه جویی کند. 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nvGrpSpPr>
          <p:cNvPr id="18" name="그룹 26">
            <a:extLst>
              <a:ext uri="{FF2B5EF4-FFF2-40B4-BE49-F238E27FC236}">
                <a16:creationId xmlns:a16="http://schemas.microsoft.com/office/drawing/2014/main" id="{5CEB8D41-ED91-4B09-8A17-AE9718D80E9C}"/>
              </a:ext>
            </a:extLst>
          </p:cNvPr>
          <p:cNvGrpSpPr/>
          <p:nvPr/>
        </p:nvGrpSpPr>
        <p:grpSpPr>
          <a:xfrm>
            <a:off x="1145851" y="4927400"/>
            <a:ext cx="4860000" cy="475860"/>
            <a:chOff x="907725" y="4711226"/>
            <a:chExt cx="4860000" cy="475860"/>
          </a:xfrm>
        </p:grpSpPr>
        <p:sp>
          <p:nvSpPr>
            <p:cNvPr id="19" name="Rectangle 9">
              <a:extLst>
                <a:ext uri="{FF2B5EF4-FFF2-40B4-BE49-F238E27FC236}">
                  <a16:creationId xmlns:a16="http://schemas.microsoft.com/office/drawing/2014/main" id="{4D0B416A-765E-4055-B314-46933CF1CE30}"/>
                </a:ext>
              </a:extLst>
            </p:cNvPr>
            <p:cNvSpPr/>
            <p:nvPr/>
          </p:nvSpPr>
          <p:spPr>
            <a:xfrm flipH="1">
              <a:off x="912689" y="4723984"/>
              <a:ext cx="115353" cy="46310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20" name="Rectangle 6">
              <a:extLst>
                <a:ext uri="{FF2B5EF4-FFF2-40B4-BE49-F238E27FC236}">
                  <a16:creationId xmlns:a16="http://schemas.microsoft.com/office/drawing/2014/main" id="{6AE0B7A9-BB16-4CF9-9421-A3A9ADD1039C}"/>
                </a:ext>
              </a:extLst>
            </p:cNvPr>
            <p:cNvSpPr/>
            <p:nvPr/>
          </p:nvSpPr>
          <p:spPr>
            <a:xfrm>
              <a:off x="907725" y="4711226"/>
              <a:ext cx="4860000" cy="360000"/>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13182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13182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6591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894850" y="6591"/>
                  </a:lnTo>
                  <a:lnTo>
                    <a:pt x="5285462" y="576064"/>
                  </a:lnTo>
                  <a:lnTo>
                    <a:pt x="0" y="57606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grpSp>
      <p:sp>
        <p:nvSpPr>
          <p:cNvPr id="21" name="TextBox 20">
            <a:extLst>
              <a:ext uri="{FF2B5EF4-FFF2-40B4-BE49-F238E27FC236}">
                <a16:creationId xmlns:a16="http://schemas.microsoft.com/office/drawing/2014/main" id="{6A05A815-D1ED-4D3A-BFC8-D02CA29968B1}"/>
              </a:ext>
            </a:extLst>
          </p:cNvPr>
          <p:cNvSpPr txBox="1"/>
          <p:nvPr/>
        </p:nvSpPr>
        <p:spPr>
          <a:xfrm>
            <a:off x="1317104" y="4955337"/>
            <a:ext cx="3600000" cy="307777"/>
          </a:xfrm>
          <a:prstGeom prst="rect">
            <a:avLst/>
          </a:prstGeom>
          <a:noFill/>
        </p:spPr>
        <p:txBody>
          <a:bodyPr wrap="square" rtlCol="0">
            <a:spAutoFit/>
          </a:bodyPr>
          <a:lstStyle/>
          <a:p>
            <a:pPr algn="r" rtl="1"/>
            <a:r>
              <a:rPr lang="fa-IR" altLang="ko-KR" sz="1400" dirty="0">
                <a:solidFill>
                  <a:schemeClr val="bg1"/>
                </a:solidFill>
                <a:cs typeface="B Nazanin" pitchFamily="2" charset="-78"/>
              </a:rPr>
              <a:t>متن شما در اینجا</a:t>
            </a:r>
            <a:endParaRPr lang="ko-KR" altLang="en-US" sz="1400" dirty="0">
              <a:solidFill>
                <a:schemeClr val="bg1"/>
              </a:solidFill>
              <a:cs typeface="B Nazanin" pitchFamily="2" charset="-78"/>
            </a:endParaRPr>
          </a:p>
        </p:txBody>
      </p:sp>
      <p:sp>
        <p:nvSpPr>
          <p:cNvPr id="22" name="TextBox 21">
            <a:extLst>
              <a:ext uri="{FF2B5EF4-FFF2-40B4-BE49-F238E27FC236}">
                <a16:creationId xmlns:a16="http://schemas.microsoft.com/office/drawing/2014/main" id="{F5CB7046-4EFE-41DB-92A0-44D5413EE2E9}"/>
              </a:ext>
            </a:extLst>
          </p:cNvPr>
          <p:cNvSpPr txBox="1"/>
          <p:nvPr/>
        </p:nvSpPr>
        <p:spPr>
          <a:xfrm>
            <a:off x="1317104" y="5296779"/>
            <a:ext cx="4464000" cy="830997"/>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های پاورپوینت مدرن را که به زیبایی طراحی شده اند کشف کنید. امیدوارم و معتقدم که این قالب در وقت، هزینه و اعتبار شما صرفه جویی کند. 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nvGrpSpPr>
          <p:cNvPr id="23" name="그룹 38">
            <a:extLst>
              <a:ext uri="{FF2B5EF4-FFF2-40B4-BE49-F238E27FC236}">
                <a16:creationId xmlns:a16="http://schemas.microsoft.com/office/drawing/2014/main" id="{D0CFE527-6562-485C-9A10-2E64154DC779}"/>
              </a:ext>
            </a:extLst>
          </p:cNvPr>
          <p:cNvGrpSpPr/>
          <p:nvPr/>
        </p:nvGrpSpPr>
        <p:grpSpPr>
          <a:xfrm>
            <a:off x="10449896" y="3314749"/>
            <a:ext cx="1044535" cy="850847"/>
            <a:chOff x="10211768" y="3257598"/>
            <a:chExt cx="1044535" cy="850847"/>
          </a:xfrm>
        </p:grpSpPr>
        <p:sp>
          <p:nvSpPr>
            <p:cNvPr id="24" name="Rectangle 24">
              <a:extLst>
                <a:ext uri="{FF2B5EF4-FFF2-40B4-BE49-F238E27FC236}">
                  <a16:creationId xmlns:a16="http://schemas.microsoft.com/office/drawing/2014/main" id="{4EC805AB-EB67-42EF-85F6-462A305F104D}"/>
                </a:ext>
              </a:extLst>
            </p:cNvPr>
            <p:cNvSpPr/>
            <p:nvPr/>
          </p:nvSpPr>
          <p:spPr>
            <a:xfrm>
              <a:off x="10211768" y="3329954"/>
              <a:ext cx="256766" cy="144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bg1"/>
                </a:solidFill>
                <a:latin typeface="Arial" pitchFamily="34" charset="0"/>
                <a:cs typeface="B Nazanin" pitchFamily="2" charset="-78"/>
              </a:endParaRPr>
            </a:p>
          </p:txBody>
        </p:sp>
        <p:sp>
          <p:nvSpPr>
            <p:cNvPr id="25" name="TextBox 24">
              <a:extLst>
                <a:ext uri="{FF2B5EF4-FFF2-40B4-BE49-F238E27FC236}">
                  <a16:creationId xmlns:a16="http://schemas.microsoft.com/office/drawing/2014/main" id="{3ED4927B-DA5D-47AC-8859-4413C244DF89}"/>
                </a:ext>
              </a:extLst>
            </p:cNvPr>
            <p:cNvSpPr txBox="1"/>
            <p:nvPr/>
          </p:nvSpPr>
          <p:spPr>
            <a:xfrm>
              <a:off x="10464303" y="3257598"/>
              <a:ext cx="792000" cy="276999"/>
            </a:xfrm>
            <a:prstGeom prst="rect">
              <a:avLst/>
            </a:prstGeom>
            <a:noFill/>
          </p:spPr>
          <p:txBody>
            <a:bodyPr wrap="square" rtlCol="0">
              <a:spAutoFit/>
            </a:bodyPr>
            <a:lstStyle/>
            <a:p>
              <a:pPr algn="r" rtl="1"/>
              <a:r>
                <a:rPr lang="en-US" altLang="ko-KR" sz="1200" dirty="0">
                  <a:solidFill>
                    <a:schemeClr val="bg1"/>
                  </a:solidFill>
                  <a:latin typeface="Arial" pitchFamily="34" charset="0"/>
                  <a:cs typeface="B Nazanin" pitchFamily="2" charset="-78"/>
                </a:rPr>
                <a:t>Option A</a:t>
              </a:r>
              <a:endParaRPr lang="ko-KR" altLang="en-US" sz="1200" dirty="0">
                <a:solidFill>
                  <a:schemeClr val="bg1"/>
                </a:solidFill>
                <a:latin typeface="Arial" pitchFamily="34" charset="0"/>
                <a:cs typeface="B Nazanin" pitchFamily="2" charset="-78"/>
              </a:endParaRPr>
            </a:p>
          </p:txBody>
        </p:sp>
        <p:sp>
          <p:nvSpPr>
            <p:cNvPr id="26" name="Rectangle 26">
              <a:extLst>
                <a:ext uri="{FF2B5EF4-FFF2-40B4-BE49-F238E27FC236}">
                  <a16:creationId xmlns:a16="http://schemas.microsoft.com/office/drawing/2014/main" id="{0D68662F-6009-4309-8169-A7CBD47AC4AA}"/>
                </a:ext>
              </a:extLst>
            </p:cNvPr>
            <p:cNvSpPr/>
            <p:nvPr/>
          </p:nvSpPr>
          <p:spPr>
            <a:xfrm>
              <a:off x="10211768" y="3616878"/>
              <a:ext cx="256766" cy="144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bg1"/>
                </a:solidFill>
                <a:latin typeface="Arial" pitchFamily="34" charset="0"/>
                <a:cs typeface="B Nazanin" pitchFamily="2" charset="-78"/>
              </a:endParaRPr>
            </a:p>
          </p:txBody>
        </p:sp>
        <p:sp>
          <p:nvSpPr>
            <p:cNvPr id="27" name="TextBox 26">
              <a:extLst>
                <a:ext uri="{FF2B5EF4-FFF2-40B4-BE49-F238E27FC236}">
                  <a16:creationId xmlns:a16="http://schemas.microsoft.com/office/drawing/2014/main" id="{E629CECC-527C-44D3-A424-BFF6672F94FB}"/>
                </a:ext>
              </a:extLst>
            </p:cNvPr>
            <p:cNvSpPr txBox="1"/>
            <p:nvPr/>
          </p:nvSpPr>
          <p:spPr>
            <a:xfrm>
              <a:off x="10464303" y="3544522"/>
              <a:ext cx="792000" cy="276999"/>
            </a:xfrm>
            <a:prstGeom prst="rect">
              <a:avLst/>
            </a:prstGeom>
            <a:noFill/>
          </p:spPr>
          <p:txBody>
            <a:bodyPr wrap="square" rtlCol="0">
              <a:spAutoFit/>
            </a:bodyPr>
            <a:lstStyle/>
            <a:p>
              <a:pPr algn="r" rtl="1"/>
              <a:r>
                <a:rPr lang="en-US" altLang="ko-KR" sz="1200" dirty="0">
                  <a:solidFill>
                    <a:schemeClr val="bg1"/>
                  </a:solidFill>
                  <a:latin typeface="Arial" pitchFamily="34" charset="0"/>
                  <a:cs typeface="B Nazanin" pitchFamily="2" charset="-78"/>
                </a:rPr>
                <a:t>Option B</a:t>
              </a:r>
              <a:endParaRPr lang="ko-KR" altLang="en-US" sz="1200" dirty="0">
                <a:solidFill>
                  <a:schemeClr val="bg1"/>
                </a:solidFill>
                <a:latin typeface="Arial" pitchFamily="34" charset="0"/>
                <a:cs typeface="B Nazanin" pitchFamily="2" charset="-78"/>
              </a:endParaRPr>
            </a:p>
          </p:txBody>
        </p:sp>
        <p:sp>
          <p:nvSpPr>
            <p:cNvPr id="28" name="Rectangle 28">
              <a:extLst>
                <a:ext uri="{FF2B5EF4-FFF2-40B4-BE49-F238E27FC236}">
                  <a16:creationId xmlns:a16="http://schemas.microsoft.com/office/drawing/2014/main" id="{37FD4D54-AA51-4FA4-A15E-73FED4196BD4}"/>
                </a:ext>
              </a:extLst>
            </p:cNvPr>
            <p:cNvSpPr/>
            <p:nvPr/>
          </p:nvSpPr>
          <p:spPr>
            <a:xfrm>
              <a:off x="10211768" y="3903802"/>
              <a:ext cx="256766" cy="144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bg1"/>
                </a:solidFill>
                <a:latin typeface="Arial" pitchFamily="34" charset="0"/>
                <a:cs typeface="B Nazanin" pitchFamily="2" charset="-78"/>
              </a:endParaRPr>
            </a:p>
          </p:txBody>
        </p:sp>
        <p:sp>
          <p:nvSpPr>
            <p:cNvPr id="29" name="TextBox 28">
              <a:extLst>
                <a:ext uri="{FF2B5EF4-FFF2-40B4-BE49-F238E27FC236}">
                  <a16:creationId xmlns:a16="http://schemas.microsoft.com/office/drawing/2014/main" id="{3FB5762E-8DC6-4D88-A4E2-EDE4F3702735}"/>
                </a:ext>
              </a:extLst>
            </p:cNvPr>
            <p:cNvSpPr txBox="1"/>
            <p:nvPr/>
          </p:nvSpPr>
          <p:spPr>
            <a:xfrm>
              <a:off x="10464301" y="3831446"/>
              <a:ext cx="792000" cy="276999"/>
            </a:xfrm>
            <a:prstGeom prst="rect">
              <a:avLst/>
            </a:prstGeom>
            <a:noFill/>
          </p:spPr>
          <p:txBody>
            <a:bodyPr wrap="square" rtlCol="0">
              <a:spAutoFit/>
            </a:bodyPr>
            <a:lstStyle/>
            <a:p>
              <a:pPr algn="r" rtl="1"/>
              <a:r>
                <a:rPr lang="en-US" altLang="ko-KR" sz="1200" dirty="0">
                  <a:solidFill>
                    <a:schemeClr val="bg1"/>
                  </a:solidFill>
                  <a:latin typeface="Arial" pitchFamily="34" charset="0"/>
                  <a:cs typeface="B Nazanin" pitchFamily="2" charset="-78"/>
                </a:rPr>
                <a:t>Option C</a:t>
              </a:r>
              <a:endParaRPr lang="ko-KR" altLang="en-US" sz="1200" dirty="0">
                <a:solidFill>
                  <a:schemeClr val="bg1"/>
                </a:solidFill>
                <a:latin typeface="Arial" pitchFamily="34" charset="0"/>
                <a:cs typeface="B Nazanin" pitchFamily="2" charset="-78"/>
              </a:endParaRPr>
            </a:p>
          </p:txBody>
        </p:sp>
      </p:grpSp>
      <p:grpSp>
        <p:nvGrpSpPr>
          <p:cNvPr id="31" name="Graphic 97">
            <a:extLst>
              <a:ext uri="{FF2B5EF4-FFF2-40B4-BE49-F238E27FC236}">
                <a16:creationId xmlns:a16="http://schemas.microsoft.com/office/drawing/2014/main" id="{FB27DCCA-8EB7-4399-AF38-EE583181E8EB}"/>
              </a:ext>
            </a:extLst>
          </p:cNvPr>
          <p:cNvGrpSpPr/>
          <p:nvPr/>
        </p:nvGrpSpPr>
        <p:grpSpPr>
          <a:xfrm>
            <a:off x="7583676" y="2766895"/>
            <a:ext cx="1630841" cy="1754172"/>
            <a:chOff x="4866572" y="2110138"/>
            <a:chExt cx="1810639" cy="1947567"/>
          </a:xfrm>
          <a:solidFill>
            <a:schemeClr val="bg1"/>
          </a:solidFill>
        </p:grpSpPr>
        <p:sp>
          <p:nvSpPr>
            <p:cNvPr id="32" name="Freeform: Shape 31">
              <a:extLst>
                <a:ext uri="{FF2B5EF4-FFF2-40B4-BE49-F238E27FC236}">
                  <a16:creationId xmlns:a16="http://schemas.microsoft.com/office/drawing/2014/main" id="{4E5C6DE3-957C-442F-931D-04898EA9996F}"/>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3" name="Freeform: Shape 32">
              <a:extLst>
                <a:ext uri="{FF2B5EF4-FFF2-40B4-BE49-F238E27FC236}">
                  <a16:creationId xmlns:a16="http://schemas.microsoft.com/office/drawing/2014/main" id="{C1FBFC59-39DA-4E5E-8CBA-284BBCDEA4CC}"/>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4" name="Freeform: Shape 33">
              <a:extLst>
                <a:ext uri="{FF2B5EF4-FFF2-40B4-BE49-F238E27FC236}">
                  <a16:creationId xmlns:a16="http://schemas.microsoft.com/office/drawing/2014/main" id="{76867244-BC4E-45FF-AFA9-B94E268EA68B}"/>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5" name="Freeform: Shape 34">
              <a:extLst>
                <a:ext uri="{FF2B5EF4-FFF2-40B4-BE49-F238E27FC236}">
                  <a16:creationId xmlns:a16="http://schemas.microsoft.com/office/drawing/2014/main" id="{A14DB307-3B05-461F-9BF2-29662E2C47AE}"/>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6" name="Freeform: Shape 35">
              <a:extLst>
                <a:ext uri="{FF2B5EF4-FFF2-40B4-BE49-F238E27FC236}">
                  <a16:creationId xmlns:a16="http://schemas.microsoft.com/office/drawing/2014/main" id="{B2D1A646-B16B-4B59-8CFE-45C40EB1171B}"/>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7" name="Freeform: Shape 36">
              <a:extLst>
                <a:ext uri="{FF2B5EF4-FFF2-40B4-BE49-F238E27FC236}">
                  <a16:creationId xmlns:a16="http://schemas.microsoft.com/office/drawing/2014/main" id="{208FA3E7-D650-43B1-8E09-F739776189DC}"/>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8" name="Freeform: Shape 37">
              <a:extLst>
                <a:ext uri="{FF2B5EF4-FFF2-40B4-BE49-F238E27FC236}">
                  <a16:creationId xmlns:a16="http://schemas.microsoft.com/office/drawing/2014/main" id="{F8B687C2-9B80-4620-9FE7-BB58F6139507}"/>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9" name="Freeform: Shape 38">
              <a:extLst>
                <a:ext uri="{FF2B5EF4-FFF2-40B4-BE49-F238E27FC236}">
                  <a16:creationId xmlns:a16="http://schemas.microsoft.com/office/drawing/2014/main" id="{28322D20-C6C3-4BE6-9F39-65505C776B3E}"/>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pPr algn="r" rtl="1"/>
              <a:endParaRPr lang="en-US">
                <a:cs typeface="B Nazanin" pitchFamily="2" charset="-78"/>
              </a:endParaRPr>
            </a:p>
          </p:txBody>
        </p:sp>
      </p:grpSp>
    </p:spTree>
    <p:extLst>
      <p:ext uri="{BB962C8B-B14F-4D97-AF65-F5344CB8AC3E}">
        <p14:creationId xmlns:p14="http://schemas.microsoft.com/office/powerpoint/2010/main" val="268227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직사각형 5">
            <a:extLst>
              <a:ext uri="{FF2B5EF4-FFF2-40B4-BE49-F238E27FC236}">
                <a16:creationId xmlns:a16="http://schemas.microsoft.com/office/drawing/2014/main" id="{72B18BB7-67AC-4DF0-B8B7-046AA98D0525}"/>
              </a:ext>
            </a:extLst>
          </p:cNvPr>
          <p:cNvSpPr/>
          <p:nvPr/>
        </p:nvSpPr>
        <p:spPr>
          <a:xfrm rot="16200000">
            <a:off x="-2157784" y="3920480"/>
            <a:ext cx="4911973" cy="720638"/>
          </a:xfrm>
          <a:prstGeom prst="rect">
            <a:avLst/>
          </a:prstGeom>
          <a:noFill/>
        </p:spPr>
        <p:txBody>
          <a:bodyPr lIns="0" anchor="ctr"/>
          <a:lstStyle/>
          <a:p>
            <a:pPr algn="r"/>
            <a:r>
              <a:rPr lang="fa-IR" altLang="ko-KR" sz="4000" b="1" dirty="0">
                <a:solidFill>
                  <a:schemeClr val="bg1"/>
                </a:solidFill>
                <a:latin typeface="+mj-lt"/>
                <a:cs typeface="B Nazanin" pitchFamily="2" charset="-78"/>
              </a:rPr>
              <a:t>نمونه کارها</a:t>
            </a:r>
            <a:endParaRPr lang="en-US" altLang="ko-KR" sz="4000" b="1" dirty="0">
              <a:solidFill>
                <a:schemeClr val="bg1"/>
              </a:solidFill>
              <a:latin typeface="+mj-lt"/>
              <a:cs typeface="B Nazanin" pitchFamily="2" charset="-78"/>
            </a:endParaRPr>
          </a:p>
        </p:txBody>
      </p:sp>
      <p:sp>
        <p:nvSpPr>
          <p:cNvPr id="2" name="TextBox 1">
            <a:extLst>
              <a:ext uri="{FF2B5EF4-FFF2-40B4-BE49-F238E27FC236}">
                <a16:creationId xmlns:a16="http://schemas.microsoft.com/office/drawing/2014/main" id="{C7935642-45E7-42B0-9722-283956CFC879}"/>
              </a:ext>
            </a:extLst>
          </p:cNvPr>
          <p:cNvSpPr txBox="1"/>
          <p:nvPr/>
        </p:nvSpPr>
        <p:spPr>
          <a:xfrm>
            <a:off x="8214498" y="618254"/>
            <a:ext cx="3492000" cy="923330"/>
          </a:xfrm>
          <a:prstGeom prst="rect">
            <a:avLst/>
          </a:prstGeom>
          <a:noFill/>
        </p:spPr>
        <p:txBody>
          <a:bodyPr wrap="square" rtlCol="0" anchor="ctr">
            <a:spAutoFit/>
          </a:bodyPr>
          <a:lstStyle/>
          <a:p>
            <a:pPr algn="ctr"/>
            <a:r>
              <a:rPr lang="fa-IR" altLang="ko-KR" dirty="0">
                <a:solidFill>
                  <a:schemeClr val="accent1"/>
                </a:solidFill>
                <a:cs typeface="B Nazanin" pitchFamily="2" charset="-78"/>
              </a:rPr>
              <a:t>چیدمان</a:t>
            </a:r>
          </a:p>
          <a:p>
            <a:pPr algn="ctr"/>
            <a:r>
              <a:rPr lang="fa-IR" altLang="ko-KR" dirty="0">
                <a:solidFill>
                  <a:schemeClr val="accent1"/>
                </a:solidFill>
                <a:cs typeface="B Nazanin" pitchFamily="2" charset="-78"/>
              </a:rPr>
              <a:t>اسلاید متنی را </a:t>
            </a:r>
          </a:p>
          <a:p>
            <a:pPr algn="ctr"/>
            <a:r>
              <a:rPr lang="fa-IR" altLang="ko-KR" dirty="0">
                <a:solidFill>
                  <a:schemeClr val="accent1"/>
                </a:solidFill>
                <a:cs typeface="B Nazanin" pitchFamily="2" charset="-78"/>
              </a:rPr>
              <a:t>برای ارائه خود تمیز کنید</a:t>
            </a:r>
            <a:endParaRPr lang="ko-KR" altLang="en-US" dirty="0">
              <a:solidFill>
                <a:schemeClr val="bg1"/>
              </a:solidFill>
              <a:cs typeface="B Nazanin" pitchFamily="2" charset="-78"/>
            </a:endParaRPr>
          </a:p>
        </p:txBody>
      </p:sp>
      <p:sp>
        <p:nvSpPr>
          <p:cNvPr id="3" name="TextBox 2">
            <a:extLst>
              <a:ext uri="{FF2B5EF4-FFF2-40B4-BE49-F238E27FC236}">
                <a16:creationId xmlns:a16="http://schemas.microsoft.com/office/drawing/2014/main" id="{3B3557D8-CF8F-4593-A76C-5B9B251AEDE1}"/>
              </a:ext>
            </a:extLst>
          </p:cNvPr>
          <p:cNvSpPr txBox="1"/>
          <p:nvPr/>
        </p:nvSpPr>
        <p:spPr>
          <a:xfrm>
            <a:off x="8203142" y="1501648"/>
            <a:ext cx="3503356"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های پاورپوینت مدرن را که به زیبایی طراحی شده اند کشف کنید. شما به سادگی می توانید مخاطبان خود را تحت تاثیر قرار دهید و یک محصول منحصر به فرد اضافه کنید.</a:t>
            </a:r>
            <a:endParaRPr lang="en-US" altLang="ko-KR" sz="1200" dirty="0">
              <a:solidFill>
                <a:schemeClr val="bg1"/>
              </a:solidFill>
              <a:cs typeface="B Nazanin" pitchFamily="2" charset="-78"/>
            </a:endParaRPr>
          </a:p>
        </p:txBody>
      </p:sp>
      <p:sp>
        <p:nvSpPr>
          <p:cNvPr id="5" name="직사각형 6">
            <a:extLst>
              <a:ext uri="{FF2B5EF4-FFF2-40B4-BE49-F238E27FC236}">
                <a16:creationId xmlns:a16="http://schemas.microsoft.com/office/drawing/2014/main" id="{8CE656E8-FD50-4544-9563-9C307B274D76}"/>
              </a:ext>
            </a:extLst>
          </p:cNvPr>
          <p:cNvSpPr/>
          <p:nvPr/>
        </p:nvSpPr>
        <p:spPr>
          <a:xfrm rot="16200000">
            <a:off x="-1499806" y="4041694"/>
            <a:ext cx="4911974" cy="720638"/>
          </a:xfrm>
          <a:prstGeom prst="rect">
            <a:avLst/>
          </a:prstGeom>
          <a:noFill/>
        </p:spPr>
        <p:txBody>
          <a:bodyPr lIns="0" anchor="ctr"/>
          <a:lstStyle/>
          <a:p>
            <a:pPr algn="ctr"/>
            <a:r>
              <a:rPr lang="fa-IR" altLang="ko-KR" sz="4000" b="1" dirty="0">
                <a:solidFill>
                  <a:schemeClr val="bg1"/>
                </a:solidFill>
                <a:latin typeface="+mj-lt"/>
                <a:cs typeface="B Nazanin" pitchFamily="2" charset="-78"/>
              </a:rPr>
              <a:t>ارائه</a:t>
            </a:r>
            <a:endParaRPr lang="en-US" altLang="ko-KR" sz="4000" b="1" dirty="0">
              <a:solidFill>
                <a:schemeClr val="bg1"/>
              </a:solidFill>
              <a:latin typeface="+mj-lt"/>
              <a:cs typeface="B Nazanin" pitchFamily="2" charset="-78"/>
            </a:endParaRPr>
          </a:p>
        </p:txBody>
      </p:sp>
      <p:sp>
        <p:nvSpPr>
          <p:cNvPr id="6" name="TextBox 5">
            <a:extLst>
              <a:ext uri="{FF2B5EF4-FFF2-40B4-BE49-F238E27FC236}">
                <a16:creationId xmlns:a16="http://schemas.microsoft.com/office/drawing/2014/main" id="{6A5D27E7-E414-414F-93FD-4755F1E331F6}"/>
              </a:ext>
            </a:extLst>
          </p:cNvPr>
          <p:cNvSpPr txBox="1"/>
          <p:nvPr/>
        </p:nvSpPr>
        <p:spPr>
          <a:xfrm>
            <a:off x="1201285" y="618254"/>
            <a:ext cx="3492000" cy="923330"/>
          </a:xfrm>
          <a:prstGeom prst="rect">
            <a:avLst/>
          </a:prstGeom>
          <a:noFill/>
        </p:spPr>
        <p:txBody>
          <a:bodyPr wrap="square" rtlCol="0" anchor="ctr">
            <a:spAutoFit/>
          </a:bodyPr>
          <a:lstStyle/>
          <a:p>
            <a:pPr algn="ctr"/>
            <a:r>
              <a:rPr lang="fa-IR" altLang="ko-KR" dirty="0">
                <a:solidFill>
                  <a:schemeClr val="accent1"/>
                </a:solidFill>
                <a:cs typeface="B Nazanin" pitchFamily="2" charset="-78"/>
              </a:rPr>
              <a:t>چیدمان</a:t>
            </a:r>
          </a:p>
          <a:p>
            <a:pPr algn="ctr"/>
            <a:r>
              <a:rPr lang="fa-IR" altLang="ko-KR" dirty="0">
                <a:solidFill>
                  <a:schemeClr val="accent1"/>
                </a:solidFill>
                <a:cs typeface="B Nazanin" pitchFamily="2" charset="-78"/>
              </a:rPr>
              <a:t>اسلاید متنی را </a:t>
            </a:r>
          </a:p>
          <a:p>
            <a:pPr algn="ctr"/>
            <a:r>
              <a:rPr lang="fa-IR" altLang="ko-KR" dirty="0">
                <a:solidFill>
                  <a:schemeClr val="accent1"/>
                </a:solidFill>
                <a:cs typeface="B Nazanin" pitchFamily="2" charset="-78"/>
              </a:rPr>
              <a:t>برای ارائه خود تمیز کنید</a:t>
            </a:r>
            <a:endParaRPr lang="ko-KR" altLang="en-US" dirty="0">
              <a:solidFill>
                <a:schemeClr val="bg1"/>
              </a:solidFill>
              <a:cs typeface="B Nazanin" pitchFamily="2" charset="-78"/>
            </a:endParaRPr>
          </a:p>
        </p:txBody>
      </p:sp>
      <p:sp>
        <p:nvSpPr>
          <p:cNvPr id="7" name="TextBox 6">
            <a:extLst>
              <a:ext uri="{FF2B5EF4-FFF2-40B4-BE49-F238E27FC236}">
                <a16:creationId xmlns:a16="http://schemas.microsoft.com/office/drawing/2014/main" id="{C0DD6695-2D81-47A0-98DF-DDB213840E39}"/>
              </a:ext>
            </a:extLst>
          </p:cNvPr>
          <p:cNvSpPr txBox="1"/>
          <p:nvPr/>
        </p:nvSpPr>
        <p:spPr>
          <a:xfrm>
            <a:off x="1189931" y="1501648"/>
            <a:ext cx="3503356"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های پاورپوینت مدرن را که به زیبایی طراحی شده اند کشف کنید. شما به سادگی می توانید مخاطبان خود را تحت تاثیر قرار دهید و یک محصول منحصر به فرد اضافه کنید.</a:t>
            </a:r>
            <a:endParaRPr lang="en-US" altLang="ko-KR" sz="1200" dirty="0">
              <a:solidFill>
                <a:schemeClr val="bg1"/>
              </a:solidFill>
              <a:cs typeface="B Nazanin" pitchFamily="2" charset="-78"/>
            </a:endParaRPr>
          </a:p>
        </p:txBody>
      </p:sp>
    </p:spTree>
    <p:extLst>
      <p:ext uri="{BB962C8B-B14F-4D97-AF65-F5344CB8AC3E}">
        <p14:creationId xmlns:p14="http://schemas.microsoft.com/office/powerpoint/2010/main" val="38833692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grpSp>
        <p:nvGrpSpPr>
          <p:cNvPr id="3" name="그룹 28">
            <a:extLst>
              <a:ext uri="{FF2B5EF4-FFF2-40B4-BE49-F238E27FC236}">
                <a16:creationId xmlns:a16="http://schemas.microsoft.com/office/drawing/2014/main" id="{59065A82-BB62-43FC-867E-C1FC0D4FA6E8}"/>
              </a:ext>
            </a:extLst>
          </p:cNvPr>
          <p:cNvGrpSpPr/>
          <p:nvPr/>
        </p:nvGrpSpPr>
        <p:grpSpPr>
          <a:xfrm>
            <a:off x="1167602" y="3414558"/>
            <a:ext cx="1923380" cy="1010203"/>
            <a:chOff x="721754" y="3414556"/>
            <a:chExt cx="1923380" cy="1010203"/>
          </a:xfrm>
        </p:grpSpPr>
        <p:sp>
          <p:nvSpPr>
            <p:cNvPr id="4" name="Oval 26">
              <a:extLst>
                <a:ext uri="{FF2B5EF4-FFF2-40B4-BE49-F238E27FC236}">
                  <a16:creationId xmlns:a16="http://schemas.microsoft.com/office/drawing/2014/main" id="{CAEEDD5B-C280-44B1-8BB0-159F9892FA92}"/>
                </a:ext>
              </a:extLst>
            </p:cNvPr>
            <p:cNvSpPr/>
            <p:nvPr/>
          </p:nvSpPr>
          <p:spPr>
            <a:xfrm>
              <a:off x="721754" y="3414556"/>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sp>
          <p:nvSpPr>
            <p:cNvPr id="5" name="Oval 4">
              <a:extLst>
                <a:ext uri="{FF2B5EF4-FFF2-40B4-BE49-F238E27FC236}">
                  <a16:creationId xmlns:a16="http://schemas.microsoft.com/office/drawing/2014/main" id="{2C1FAC41-D43D-4F4E-B0D7-8821432E30CD}"/>
                </a:ext>
              </a:extLst>
            </p:cNvPr>
            <p:cNvSpPr/>
            <p:nvPr/>
          </p:nvSpPr>
          <p:spPr>
            <a:xfrm>
              <a:off x="804223" y="3577657"/>
              <a:ext cx="684000" cy="6840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grpSp>
        <p:nvGrpSpPr>
          <p:cNvPr id="6" name="그룹 29">
            <a:extLst>
              <a:ext uri="{FF2B5EF4-FFF2-40B4-BE49-F238E27FC236}">
                <a16:creationId xmlns:a16="http://schemas.microsoft.com/office/drawing/2014/main" id="{C56FBF74-A88B-414B-9003-7E6BE7E33700}"/>
              </a:ext>
            </a:extLst>
          </p:cNvPr>
          <p:cNvGrpSpPr/>
          <p:nvPr/>
        </p:nvGrpSpPr>
        <p:grpSpPr>
          <a:xfrm>
            <a:off x="3151803" y="3414558"/>
            <a:ext cx="1923380" cy="1010203"/>
            <a:chOff x="2654071" y="3402360"/>
            <a:chExt cx="1923380" cy="1010203"/>
          </a:xfrm>
        </p:grpSpPr>
        <p:sp>
          <p:nvSpPr>
            <p:cNvPr id="7" name="Oval 26">
              <a:extLst>
                <a:ext uri="{FF2B5EF4-FFF2-40B4-BE49-F238E27FC236}">
                  <a16:creationId xmlns:a16="http://schemas.microsoft.com/office/drawing/2014/main" id="{8DB49850-01D8-4879-88A2-46CB7A491BE3}"/>
                </a:ext>
              </a:extLst>
            </p:cNvPr>
            <p:cNvSpPr/>
            <p:nvPr/>
          </p:nvSpPr>
          <p:spPr>
            <a:xfrm>
              <a:off x="2654071" y="3402360"/>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sp>
          <p:nvSpPr>
            <p:cNvPr id="8" name="Oval 7">
              <a:extLst>
                <a:ext uri="{FF2B5EF4-FFF2-40B4-BE49-F238E27FC236}">
                  <a16:creationId xmlns:a16="http://schemas.microsoft.com/office/drawing/2014/main" id="{853CD7B8-AC4C-46A1-853C-3792E6023795}"/>
                </a:ext>
              </a:extLst>
            </p:cNvPr>
            <p:cNvSpPr/>
            <p:nvPr/>
          </p:nvSpPr>
          <p:spPr>
            <a:xfrm>
              <a:off x="2723267" y="3565461"/>
              <a:ext cx="684000" cy="684000"/>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grpSp>
        <p:nvGrpSpPr>
          <p:cNvPr id="9" name="그룹 31">
            <a:extLst>
              <a:ext uri="{FF2B5EF4-FFF2-40B4-BE49-F238E27FC236}">
                <a16:creationId xmlns:a16="http://schemas.microsoft.com/office/drawing/2014/main" id="{BEDDF739-AF60-4426-8A73-7C1EF1D24659}"/>
              </a:ext>
            </a:extLst>
          </p:cNvPr>
          <p:cNvGrpSpPr/>
          <p:nvPr/>
        </p:nvGrpSpPr>
        <p:grpSpPr>
          <a:xfrm>
            <a:off x="5136002" y="3414558"/>
            <a:ext cx="1923380" cy="1010203"/>
            <a:chOff x="4586388" y="3390164"/>
            <a:chExt cx="1923380" cy="1010203"/>
          </a:xfrm>
        </p:grpSpPr>
        <p:sp>
          <p:nvSpPr>
            <p:cNvPr id="10" name="Oval 26">
              <a:extLst>
                <a:ext uri="{FF2B5EF4-FFF2-40B4-BE49-F238E27FC236}">
                  <a16:creationId xmlns:a16="http://schemas.microsoft.com/office/drawing/2014/main" id="{617C01E1-C1AF-4CEA-8B9F-2EA1836D0FCB}"/>
                </a:ext>
              </a:extLst>
            </p:cNvPr>
            <p:cNvSpPr/>
            <p:nvPr/>
          </p:nvSpPr>
          <p:spPr>
            <a:xfrm>
              <a:off x="4586388" y="3390164"/>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sp>
          <p:nvSpPr>
            <p:cNvPr id="11" name="Oval 10">
              <a:extLst>
                <a:ext uri="{FF2B5EF4-FFF2-40B4-BE49-F238E27FC236}">
                  <a16:creationId xmlns:a16="http://schemas.microsoft.com/office/drawing/2014/main" id="{F52B1697-F068-46B3-A33C-9BE26C585E8A}"/>
                </a:ext>
              </a:extLst>
            </p:cNvPr>
            <p:cNvSpPr/>
            <p:nvPr/>
          </p:nvSpPr>
          <p:spPr>
            <a:xfrm>
              <a:off x="4655584" y="3553265"/>
              <a:ext cx="684000" cy="684000"/>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grpSp>
        <p:nvGrpSpPr>
          <p:cNvPr id="12" name="그룹 32">
            <a:extLst>
              <a:ext uri="{FF2B5EF4-FFF2-40B4-BE49-F238E27FC236}">
                <a16:creationId xmlns:a16="http://schemas.microsoft.com/office/drawing/2014/main" id="{F972E405-1D75-4C65-A28D-DA8E4195B27A}"/>
              </a:ext>
            </a:extLst>
          </p:cNvPr>
          <p:cNvGrpSpPr/>
          <p:nvPr/>
        </p:nvGrpSpPr>
        <p:grpSpPr>
          <a:xfrm>
            <a:off x="7120202" y="3414558"/>
            <a:ext cx="1923380" cy="1010203"/>
            <a:chOff x="6518705" y="3377968"/>
            <a:chExt cx="1923380" cy="1010203"/>
          </a:xfrm>
        </p:grpSpPr>
        <p:sp>
          <p:nvSpPr>
            <p:cNvPr id="13" name="Oval 26">
              <a:extLst>
                <a:ext uri="{FF2B5EF4-FFF2-40B4-BE49-F238E27FC236}">
                  <a16:creationId xmlns:a16="http://schemas.microsoft.com/office/drawing/2014/main" id="{838B6799-2E10-455A-9823-CC09A468F4F4}"/>
                </a:ext>
              </a:extLst>
            </p:cNvPr>
            <p:cNvSpPr/>
            <p:nvPr/>
          </p:nvSpPr>
          <p:spPr>
            <a:xfrm>
              <a:off x="6518705" y="3377968"/>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a:solidFill>
                  <a:schemeClr val="bg1"/>
                </a:solidFill>
                <a:cs typeface="B Nazanin" pitchFamily="2" charset="-78"/>
              </a:endParaRPr>
            </a:p>
          </p:txBody>
        </p:sp>
        <p:sp>
          <p:nvSpPr>
            <p:cNvPr id="14" name="Oval 13">
              <a:extLst>
                <a:ext uri="{FF2B5EF4-FFF2-40B4-BE49-F238E27FC236}">
                  <a16:creationId xmlns:a16="http://schemas.microsoft.com/office/drawing/2014/main" id="{ABDCC53F-911A-409B-A040-0E200B7A8193}"/>
                </a:ext>
              </a:extLst>
            </p:cNvPr>
            <p:cNvSpPr/>
            <p:nvPr/>
          </p:nvSpPr>
          <p:spPr>
            <a:xfrm>
              <a:off x="6587901" y="3541069"/>
              <a:ext cx="684000" cy="684000"/>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sp>
        <p:nvSpPr>
          <p:cNvPr id="15" name="TextBox 14">
            <a:extLst>
              <a:ext uri="{FF2B5EF4-FFF2-40B4-BE49-F238E27FC236}">
                <a16:creationId xmlns:a16="http://schemas.microsoft.com/office/drawing/2014/main" id="{B9582F9F-494B-4512-8A64-687F3E6F9DA9}"/>
              </a:ext>
            </a:extLst>
          </p:cNvPr>
          <p:cNvSpPr txBox="1"/>
          <p:nvPr/>
        </p:nvSpPr>
        <p:spPr>
          <a:xfrm>
            <a:off x="1923475" y="3688708"/>
            <a:ext cx="968226"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sp>
        <p:nvSpPr>
          <p:cNvPr id="16" name="TextBox 15">
            <a:extLst>
              <a:ext uri="{FF2B5EF4-FFF2-40B4-BE49-F238E27FC236}">
                <a16:creationId xmlns:a16="http://schemas.microsoft.com/office/drawing/2014/main" id="{E237937E-5466-4461-A714-0463106455C4}"/>
              </a:ext>
            </a:extLst>
          </p:cNvPr>
          <p:cNvSpPr txBox="1"/>
          <p:nvPr/>
        </p:nvSpPr>
        <p:spPr>
          <a:xfrm>
            <a:off x="3907675" y="3688708"/>
            <a:ext cx="968226"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sp>
        <p:nvSpPr>
          <p:cNvPr id="17" name="TextBox 16">
            <a:extLst>
              <a:ext uri="{FF2B5EF4-FFF2-40B4-BE49-F238E27FC236}">
                <a16:creationId xmlns:a16="http://schemas.microsoft.com/office/drawing/2014/main" id="{F78CBC1F-5530-4113-9DE0-A05E44C93831}"/>
              </a:ext>
            </a:extLst>
          </p:cNvPr>
          <p:cNvSpPr txBox="1"/>
          <p:nvPr/>
        </p:nvSpPr>
        <p:spPr>
          <a:xfrm>
            <a:off x="5891875" y="3688708"/>
            <a:ext cx="968226"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sp>
        <p:nvSpPr>
          <p:cNvPr id="18" name="TextBox 17">
            <a:extLst>
              <a:ext uri="{FF2B5EF4-FFF2-40B4-BE49-F238E27FC236}">
                <a16:creationId xmlns:a16="http://schemas.microsoft.com/office/drawing/2014/main" id="{88B0D3A4-70A2-49D4-BF51-A63473295D7F}"/>
              </a:ext>
            </a:extLst>
          </p:cNvPr>
          <p:cNvSpPr txBox="1"/>
          <p:nvPr/>
        </p:nvSpPr>
        <p:spPr>
          <a:xfrm>
            <a:off x="7876074" y="3688708"/>
            <a:ext cx="968226"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grpSp>
        <p:nvGrpSpPr>
          <p:cNvPr id="19" name="Group 18">
            <a:extLst>
              <a:ext uri="{FF2B5EF4-FFF2-40B4-BE49-F238E27FC236}">
                <a16:creationId xmlns:a16="http://schemas.microsoft.com/office/drawing/2014/main" id="{414376C8-EEC7-43EA-89AD-6C62828CE256}"/>
              </a:ext>
            </a:extLst>
          </p:cNvPr>
          <p:cNvGrpSpPr/>
          <p:nvPr/>
        </p:nvGrpSpPr>
        <p:grpSpPr>
          <a:xfrm>
            <a:off x="7172103" y="1926994"/>
            <a:ext cx="1819573" cy="1107997"/>
            <a:chOff x="877949" y="3646109"/>
            <a:chExt cx="1353701" cy="1107997"/>
          </a:xfrm>
          <a:noFill/>
        </p:grpSpPr>
        <p:sp>
          <p:nvSpPr>
            <p:cNvPr id="20" name="TextBox 19">
              <a:extLst>
                <a:ext uri="{FF2B5EF4-FFF2-40B4-BE49-F238E27FC236}">
                  <a16:creationId xmlns:a16="http://schemas.microsoft.com/office/drawing/2014/main" id="{1E839589-0548-4E4C-B1BE-2042BCD77257}"/>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21" name="TextBox 20">
              <a:extLst>
                <a:ext uri="{FF2B5EF4-FFF2-40B4-BE49-F238E27FC236}">
                  <a16:creationId xmlns:a16="http://schemas.microsoft.com/office/drawing/2014/main" id="{82AE924B-9A9B-4921-A547-A7D9024F863F}"/>
                </a:ext>
              </a:extLst>
            </p:cNvPr>
            <p:cNvSpPr txBox="1"/>
            <p:nvPr/>
          </p:nvSpPr>
          <p:spPr>
            <a:xfrm>
              <a:off x="877949" y="3923109"/>
              <a:ext cx="1353698" cy="830997"/>
            </a:xfrm>
            <a:prstGeom prst="rect">
              <a:avLst/>
            </a:prstGeom>
            <a:grp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22" name="Group 21">
            <a:extLst>
              <a:ext uri="{FF2B5EF4-FFF2-40B4-BE49-F238E27FC236}">
                <a16:creationId xmlns:a16="http://schemas.microsoft.com/office/drawing/2014/main" id="{F4A20795-457D-477F-BBC6-43DCAB3E5C63}"/>
              </a:ext>
            </a:extLst>
          </p:cNvPr>
          <p:cNvGrpSpPr/>
          <p:nvPr/>
        </p:nvGrpSpPr>
        <p:grpSpPr>
          <a:xfrm>
            <a:off x="5187904" y="4601376"/>
            <a:ext cx="1819573" cy="1107997"/>
            <a:chOff x="877949" y="3646109"/>
            <a:chExt cx="1353701" cy="1107997"/>
          </a:xfrm>
          <a:noFill/>
        </p:grpSpPr>
        <p:sp>
          <p:nvSpPr>
            <p:cNvPr id="23" name="TextBox 22">
              <a:extLst>
                <a:ext uri="{FF2B5EF4-FFF2-40B4-BE49-F238E27FC236}">
                  <a16:creationId xmlns:a16="http://schemas.microsoft.com/office/drawing/2014/main" id="{032724F5-3587-4348-BE40-23A731966A42}"/>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24" name="TextBox 23">
              <a:extLst>
                <a:ext uri="{FF2B5EF4-FFF2-40B4-BE49-F238E27FC236}">
                  <a16:creationId xmlns:a16="http://schemas.microsoft.com/office/drawing/2014/main" id="{EDBFA6BA-4D34-435E-8924-A47B4F3F9FEE}"/>
                </a:ext>
              </a:extLst>
            </p:cNvPr>
            <p:cNvSpPr txBox="1"/>
            <p:nvPr/>
          </p:nvSpPr>
          <p:spPr>
            <a:xfrm>
              <a:off x="877949" y="3923109"/>
              <a:ext cx="1353698" cy="830997"/>
            </a:xfrm>
            <a:prstGeom prst="rect">
              <a:avLst/>
            </a:prstGeom>
            <a:grp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25" name="Group 24">
            <a:extLst>
              <a:ext uri="{FF2B5EF4-FFF2-40B4-BE49-F238E27FC236}">
                <a16:creationId xmlns:a16="http://schemas.microsoft.com/office/drawing/2014/main" id="{7B97968A-158D-4221-8E2F-299B7CB576B6}"/>
              </a:ext>
            </a:extLst>
          </p:cNvPr>
          <p:cNvGrpSpPr/>
          <p:nvPr/>
        </p:nvGrpSpPr>
        <p:grpSpPr>
          <a:xfrm>
            <a:off x="3203705" y="1926994"/>
            <a:ext cx="1819573" cy="1107997"/>
            <a:chOff x="877949" y="3646109"/>
            <a:chExt cx="1353701" cy="1107997"/>
          </a:xfrm>
          <a:noFill/>
        </p:grpSpPr>
        <p:sp>
          <p:nvSpPr>
            <p:cNvPr id="26" name="TextBox 25">
              <a:extLst>
                <a:ext uri="{FF2B5EF4-FFF2-40B4-BE49-F238E27FC236}">
                  <a16:creationId xmlns:a16="http://schemas.microsoft.com/office/drawing/2014/main" id="{1C39AF88-FBDA-4B4A-A4B6-05C902808072}"/>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27" name="TextBox 26">
              <a:extLst>
                <a:ext uri="{FF2B5EF4-FFF2-40B4-BE49-F238E27FC236}">
                  <a16:creationId xmlns:a16="http://schemas.microsoft.com/office/drawing/2014/main" id="{AFA4C799-76FF-4611-9C45-B2B5FC9A62F3}"/>
                </a:ext>
              </a:extLst>
            </p:cNvPr>
            <p:cNvSpPr txBox="1"/>
            <p:nvPr/>
          </p:nvSpPr>
          <p:spPr>
            <a:xfrm>
              <a:off x="877949" y="3923109"/>
              <a:ext cx="1353698" cy="830997"/>
            </a:xfrm>
            <a:prstGeom prst="rect">
              <a:avLst/>
            </a:prstGeom>
            <a:grp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28" name="Group 27">
            <a:extLst>
              <a:ext uri="{FF2B5EF4-FFF2-40B4-BE49-F238E27FC236}">
                <a16:creationId xmlns:a16="http://schemas.microsoft.com/office/drawing/2014/main" id="{8B269814-C4B5-447F-AAFB-31EA53E3C0F2}"/>
              </a:ext>
            </a:extLst>
          </p:cNvPr>
          <p:cNvGrpSpPr/>
          <p:nvPr/>
        </p:nvGrpSpPr>
        <p:grpSpPr>
          <a:xfrm>
            <a:off x="1219506" y="4601376"/>
            <a:ext cx="1819573" cy="1107997"/>
            <a:chOff x="877949" y="3646109"/>
            <a:chExt cx="1353701" cy="1107997"/>
          </a:xfrm>
          <a:noFill/>
        </p:grpSpPr>
        <p:sp>
          <p:nvSpPr>
            <p:cNvPr id="29" name="TextBox 28">
              <a:extLst>
                <a:ext uri="{FF2B5EF4-FFF2-40B4-BE49-F238E27FC236}">
                  <a16:creationId xmlns:a16="http://schemas.microsoft.com/office/drawing/2014/main" id="{D29BFFB0-96E7-4562-8D53-2200A1EDA649}"/>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30" name="TextBox 29">
              <a:extLst>
                <a:ext uri="{FF2B5EF4-FFF2-40B4-BE49-F238E27FC236}">
                  <a16:creationId xmlns:a16="http://schemas.microsoft.com/office/drawing/2014/main" id="{53A1445D-69FD-4BD3-86E4-B281B1D158C1}"/>
                </a:ext>
              </a:extLst>
            </p:cNvPr>
            <p:cNvSpPr txBox="1"/>
            <p:nvPr/>
          </p:nvSpPr>
          <p:spPr>
            <a:xfrm>
              <a:off x="877949" y="3923109"/>
              <a:ext cx="1353698" cy="830997"/>
            </a:xfrm>
            <a:prstGeom prst="rect">
              <a:avLst/>
            </a:prstGeom>
            <a:grp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31" name="그룹 37">
            <a:extLst>
              <a:ext uri="{FF2B5EF4-FFF2-40B4-BE49-F238E27FC236}">
                <a16:creationId xmlns:a16="http://schemas.microsoft.com/office/drawing/2014/main" id="{7A1F7F5C-C4A5-47C2-98DB-D7DDF604278C}"/>
              </a:ext>
            </a:extLst>
          </p:cNvPr>
          <p:cNvGrpSpPr/>
          <p:nvPr/>
        </p:nvGrpSpPr>
        <p:grpSpPr>
          <a:xfrm>
            <a:off x="9104401" y="3414558"/>
            <a:ext cx="1923380" cy="1010203"/>
            <a:chOff x="4586388" y="3390164"/>
            <a:chExt cx="1923380" cy="1010203"/>
          </a:xfrm>
        </p:grpSpPr>
        <p:sp>
          <p:nvSpPr>
            <p:cNvPr id="32" name="Oval 26">
              <a:extLst>
                <a:ext uri="{FF2B5EF4-FFF2-40B4-BE49-F238E27FC236}">
                  <a16:creationId xmlns:a16="http://schemas.microsoft.com/office/drawing/2014/main" id="{BAB4DCC3-F32E-4370-B173-F236C4D8772D}"/>
                </a:ext>
              </a:extLst>
            </p:cNvPr>
            <p:cNvSpPr/>
            <p:nvPr/>
          </p:nvSpPr>
          <p:spPr>
            <a:xfrm>
              <a:off x="4586388" y="3390164"/>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sp>
          <p:nvSpPr>
            <p:cNvPr id="33" name="Oval 9">
              <a:extLst>
                <a:ext uri="{FF2B5EF4-FFF2-40B4-BE49-F238E27FC236}">
                  <a16:creationId xmlns:a16="http://schemas.microsoft.com/office/drawing/2014/main" id="{DD7B3996-9CB1-49AF-81CE-380F7E798188}"/>
                </a:ext>
              </a:extLst>
            </p:cNvPr>
            <p:cNvSpPr/>
            <p:nvPr/>
          </p:nvSpPr>
          <p:spPr>
            <a:xfrm>
              <a:off x="4655584" y="3553265"/>
              <a:ext cx="684000" cy="684000"/>
            </a:xfrm>
            <a:prstGeom prst="ellipse">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sp>
        <p:nvSpPr>
          <p:cNvPr id="34" name="TextBox 33">
            <a:extLst>
              <a:ext uri="{FF2B5EF4-FFF2-40B4-BE49-F238E27FC236}">
                <a16:creationId xmlns:a16="http://schemas.microsoft.com/office/drawing/2014/main" id="{557B397E-B903-4CF4-956A-56B8ED2B6345}"/>
              </a:ext>
            </a:extLst>
          </p:cNvPr>
          <p:cNvSpPr txBox="1"/>
          <p:nvPr/>
        </p:nvSpPr>
        <p:spPr>
          <a:xfrm>
            <a:off x="9860273" y="3688708"/>
            <a:ext cx="968226"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grpSp>
        <p:nvGrpSpPr>
          <p:cNvPr id="35" name="Group 19">
            <a:extLst>
              <a:ext uri="{FF2B5EF4-FFF2-40B4-BE49-F238E27FC236}">
                <a16:creationId xmlns:a16="http://schemas.microsoft.com/office/drawing/2014/main" id="{F81CAF3E-07FA-4CB5-B3C8-F66D507A3922}"/>
              </a:ext>
            </a:extLst>
          </p:cNvPr>
          <p:cNvGrpSpPr/>
          <p:nvPr/>
        </p:nvGrpSpPr>
        <p:grpSpPr>
          <a:xfrm>
            <a:off x="9156304" y="4601376"/>
            <a:ext cx="1819573" cy="1107997"/>
            <a:chOff x="877949" y="3646109"/>
            <a:chExt cx="1353701" cy="1107997"/>
          </a:xfrm>
          <a:noFill/>
        </p:grpSpPr>
        <p:sp>
          <p:nvSpPr>
            <p:cNvPr id="36" name="TextBox 35">
              <a:extLst>
                <a:ext uri="{FF2B5EF4-FFF2-40B4-BE49-F238E27FC236}">
                  <a16:creationId xmlns:a16="http://schemas.microsoft.com/office/drawing/2014/main" id="{302631A3-231F-4173-B742-ECDCA9E74960}"/>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37" name="TextBox 36">
              <a:extLst>
                <a:ext uri="{FF2B5EF4-FFF2-40B4-BE49-F238E27FC236}">
                  <a16:creationId xmlns:a16="http://schemas.microsoft.com/office/drawing/2014/main" id="{5675E237-13B3-422D-AFA9-A009759B8227}"/>
                </a:ext>
              </a:extLst>
            </p:cNvPr>
            <p:cNvSpPr txBox="1"/>
            <p:nvPr/>
          </p:nvSpPr>
          <p:spPr>
            <a:xfrm>
              <a:off x="877949" y="3923109"/>
              <a:ext cx="1353698" cy="830997"/>
            </a:xfrm>
            <a:prstGeom prst="rect">
              <a:avLst/>
            </a:prstGeom>
            <a:grp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43" name="그룹 125">
            <a:extLst>
              <a:ext uri="{FF2B5EF4-FFF2-40B4-BE49-F238E27FC236}">
                <a16:creationId xmlns:a16="http://schemas.microsoft.com/office/drawing/2014/main" id="{EF62BEEE-48C0-41DD-8455-A6CA1171F6F1}"/>
              </a:ext>
            </a:extLst>
          </p:cNvPr>
          <p:cNvGrpSpPr/>
          <p:nvPr/>
        </p:nvGrpSpPr>
        <p:grpSpPr>
          <a:xfrm>
            <a:off x="1464156" y="3752635"/>
            <a:ext cx="245234" cy="343032"/>
            <a:chOff x="1019786" y="3002376"/>
            <a:chExt cx="2531613" cy="3541196"/>
          </a:xfrm>
          <a:solidFill>
            <a:schemeClr val="bg1"/>
          </a:solidFill>
        </p:grpSpPr>
        <p:sp>
          <p:nvSpPr>
            <p:cNvPr id="44" name="사각형: 둥근 모서리 132">
              <a:extLst>
                <a:ext uri="{FF2B5EF4-FFF2-40B4-BE49-F238E27FC236}">
                  <a16:creationId xmlns:a16="http://schemas.microsoft.com/office/drawing/2014/main" id="{68470C00-3C01-46F9-9D00-31C5AFF1DCA6}"/>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itchFamily="2" charset="-78"/>
              </a:endParaRPr>
            </a:p>
          </p:txBody>
        </p:sp>
        <p:sp>
          <p:nvSpPr>
            <p:cNvPr id="45" name="막힌 원호 135">
              <a:extLst>
                <a:ext uri="{FF2B5EF4-FFF2-40B4-BE49-F238E27FC236}">
                  <a16:creationId xmlns:a16="http://schemas.microsoft.com/office/drawing/2014/main" id="{B153DA31-DBA1-48C8-BFFF-086FFD793FDE}"/>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dirty="0">
                <a:solidFill>
                  <a:schemeClr val="tx1"/>
                </a:solidFill>
                <a:cs typeface="B Nazanin" pitchFamily="2" charset="-78"/>
              </a:endParaRPr>
            </a:p>
          </p:txBody>
        </p:sp>
        <p:sp>
          <p:nvSpPr>
            <p:cNvPr id="46" name="자유형: 도형 128">
              <a:extLst>
                <a:ext uri="{FF2B5EF4-FFF2-40B4-BE49-F238E27FC236}">
                  <a16:creationId xmlns:a16="http://schemas.microsoft.com/office/drawing/2014/main" id="{61BD034C-A57C-4E5E-939B-1DB1C535E9AA}"/>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ko-KR" altLang="en-US">
                <a:cs typeface="B Nazanin" pitchFamily="2" charset="-78"/>
              </a:endParaRPr>
            </a:p>
          </p:txBody>
        </p:sp>
        <p:sp>
          <p:nvSpPr>
            <p:cNvPr id="47" name="자유형: 도형 129">
              <a:extLst>
                <a:ext uri="{FF2B5EF4-FFF2-40B4-BE49-F238E27FC236}">
                  <a16:creationId xmlns:a16="http://schemas.microsoft.com/office/drawing/2014/main" id="{DEE26358-09B8-4F9D-BAC1-D69804B806B9}"/>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ko-KR" altLang="en-US">
                <a:cs typeface="B Nazanin" pitchFamily="2" charset="-78"/>
              </a:endParaRPr>
            </a:p>
          </p:txBody>
        </p:sp>
      </p:grpSp>
      <p:sp>
        <p:nvSpPr>
          <p:cNvPr id="48" name="Freeform: Shape 47">
            <a:extLst>
              <a:ext uri="{FF2B5EF4-FFF2-40B4-BE49-F238E27FC236}">
                <a16:creationId xmlns:a16="http://schemas.microsoft.com/office/drawing/2014/main" id="{4D90CCDF-33F3-423B-9B89-153485769469}"/>
              </a:ext>
            </a:extLst>
          </p:cNvPr>
          <p:cNvSpPr/>
          <p:nvPr/>
        </p:nvSpPr>
        <p:spPr>
          <a:xfrm>
            <a:off x="9322306" y="3716573"/>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rtl="1"/>
            <a:endParaRPr lang="en-US">
              <a:cs typeface="B Nazanin" pitchFamily="2" charset="-78"/>
            </a:endParaRPr>
          </a:p>
        </p:txBody>
      </p:sp>
      <p:sp>
        <p:nvSpPr>
          <p:cNvPr id="49" name="Freeform: Shape 48">
            <a:extLst>
              <a:ext uri="{FF2B5EF4-FFF2-40B4-BE49-F238E27FC236}">
                <a16:creationId xmlns:a16="http://schemas.microsoft.com/office/drawing/2014/main" id="{288C0741-7D7A-4A05-B43B-FC4EF4840821}"/>
              </a:ext>
            </a:extLst>
          </p:cNvPr>
          <p:cNvSpPr/>
          <p:nvPr/>
        </p:nvSpPr>
        <p:spPr>
          <a:xfrm rot="589284">
            <a:off x="5441970" y="3647866"/>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rtl="1"/>
            <a:endParaRPr lang="en-US">
              <a:cs typeface="B Nazanin" pitchFamily="2" charset="-78"/>
            </a:endParaRPr>
          </a:p>
        </p:txBody>
      </p:sp>
      <p:grpSp>
        <p:nvGrpSpPr>
          <p:cNvPr id="50" name="Graphic 43">
            <a:extLst>
              <a:ext uri="{FF2B5EF4-FFF2-40B4-BE49-F238E27FC236}">
                <a16:creationId xmlns:a16="http://schemas.microsoft.com/office/drawing/2014/main" id="{A73E3E35-43BB-465E-A59C-3B0C6145AD8B}"/>
              </a:ext>
            </a:extLst>
          </p:cNvPr>
          <p:cNvGrpSpPr/>
          <p:nvPr/>
        </p:nvGrpSpPr>
        <p:grpSpPr>
          <a:xfrm>
            <a:off x="3374964" y="3766194"/>
            <a:ext cx="354254" cy="299147"/>
            <a:chOff x="10245572" y="2383008"/>
            <a:chExt cx="1072164" cy="905383"/>
          </a:xfrm>
        </p:grpSpPr>
        <p:sp>
          <p:nvSpPr>
            <p:cNvPr id="51" name="Freeform: Shape 50">
              <a:extLst>
                <a:ext uri="{FF2B5EF4-FFF2-40B4-BE49-F238E27FC236}">
                  <a16:creationId xmlns:a16="http://schemas.microsoft.com/office/drawing/2014/main" id="{B5D8424E-AE62-4E96-BB3C-99BA8DCF1A34}"/>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rtl="1"/>
              <a:endParaRPr lang="en-US">
                <a:cs typeface="B Nazanin" pitchFamily="2" charset="-78"/>
              </a:endParaRPr>
            </a:p>
          </p:txBody>
        </p:sp>
        <p:sp>
          <p:nvSpPr>
            <p:cNvPr id="52" name="Freeform: Shape 51">
              <a:extLst>
                <a:ext uri="{FF2B5EF4-FFF2-40B4-BE49-F238E27FC236}">
                  <a16:creationId xmlns:a16="http://schemas.microsoft.com/office/drawing/2014/main" id="{36D17177-0251-4774-8F4F-1BC5E427855B}"/>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rtl="1"/>
              <a:endParaRPr lang="en-US">
                <a:cs typeface="B Nazanin" pitchFamily="2" charset="-78"/>
              </a:endParaRPr>
            </a:p>
          </p:txBody>
        </p:sp>
        <p:sp>
          <p:nvSpPr>
            <p:cNvPr id="53" name="Freeform: Shape 52">
              <a:extLst>
                <a:ext uri="{FF2B5EF4-FFF2-40B4-BE49-F238E27FC236}">
                  <a16:creationId xmlns:a16="http://schemas.microsoft.com/office/drawing/2014/main" id="{1A634C01-FD46-45FC-AC3C-BB48683F59C9}"/>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rtl="1"/>
              <a:endParaRPr lang="en-US">
                <a:cs typeface="B Nazanin" pitchFamily="2" charset="-78"/>
              </a:endParaRPr>
            </a:p>
          </p:txBody>
        </p:sp>
      </p:grpSp>
      <p:grpSp>
        <p:nvGrpSpPr>
          <p:cNvPr id="54" name="Graphic 416">
            <a:extLst>
              <a:ext uri="{FF2B5EF4-FFF2-40B4-BE49-F238E27FC236}">
                <a16:creationId xmlns:a16="http://schemas.microsoft.com/office/drawing/2014/main" id="{2517156D-B3A0-4086-BEEC-97CF0ADD4906}"/>
              </a:ext>
            </a:extLst>
          </p:cNvPr>
          <p:cNvGrpSpPr/>
          <p:nvPr/>
        </p:nvGrpSpPr>
        <p:grpSpPr>
          <a:xfrm rot="3600000">
            <a:off x="7330680" y="3679714"/>
            <a:ext cx="345449" cy="432812"/>
            <a:chOff x="7143391" y="1135118"/>
            <a:chExt cx="1546562" cy="1937688"/>
          </a:xfrm>
          <a:solidFill>
            <a:schemeClr val="bg1"/>
          </a:solidFill>
        </p:grpSpPr>
        <p:sp>
          <p:nvSpPr>
            <p:cNvPr id="55" name="Freeform: Shape 54">
              <a:extLst>
                <a:ext uri="{FF2B5EF4-FFF2-40B4-BE49-F238E27FC236}">
                  <a16:creationId xmlns:a16="http://schemas.microsoft.com/office/drawing/2014/main" id="{E7499203-00E1-44EF-BC45-78D9BFECDAE4}"/>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56" name="Freeform: Shape 55">
              <a:extLst>
                <a:ext uri="{FF2B5EF4-FFF2-40B4-BE49-F238E27FC236}">
                  <a16:creationId xmlns:a16="http://schemas.microsoft.com/office/drawing/2014/main" id="{9051C941-FFA3-4E09-8770-D22107DA8A01}"/>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57" name="Freeform: Shape 56">
              <a:extLst>
                <a:ext uri="{FF2B5EF4-FFF2-40B4-BE49-F238E27FC236}">
                  <a16:creationId xmlns:a16="http://schemas.microsoft.com/office/drawing/2014/main" id="{4AF8C6B5-2758-42E9-89BC-6296914A90D2}"/>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58" name="Freeform: Shape 57">
              <a:extLst>
                <a:ext uri="{FF2B5EF4-FFF2-40B4-BE49-F238E27FC236}">
                  <a16:creationId xmlns:a16="http://schemas.microsoft.com/office/drawing/2014/main" id="{22B0A868-284A-4F9F-9133-3761470E49E4}"/>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59" name="Freeform: Shape 58">
              <a:extLst>
                <a:ext uri="{FF2B5EF4-FFF2-40B4-BE49-F238E27FC236}">
                  <a16:creationId xmlns:a16="http://schemas.microsoft.com/office/drawing/2014/main" id="{692ACB3C-6D15-4A58-9FED-35A6EDA4A094}"/>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0" name="Freeform: Shape 59">
              <a:extLst>
                <a:ext uri="{FF2B5EF4-FFF2-40B4-BE49-F238E27FC236}">
                  <a16:creationId xmlns:a16="http://schemas.microsoft.com/office/drawing/2014/main" id="{225C4B51-9218-411F-B380-80A55527DE4B}"/>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1" name="Freeform: Shape 60">
              <a:extLst>
                <a:ext uri="{FF2B5EF4-FFF2-40B4-BE49-F238E27FC236}">
                  <a16:creationId xmlns:a16="http://schemas.microsoft.com/office/drawing/2014/main" id="{558426B7-31CD-4F3E-9E32-6C9B771025AF}"/>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2" name="Freeform: Shape 61">
              <a:extLst>
                <a:ext uri="{FF2B5EF4-FFF2-40B4-BE49-F238E27FC236}">
                  <a16:creationId xmlns:a16="http://schemas.microsoft.com/office/drawing/2014/main" id="{228CAF10-4DAA-4F55-936D-9D1D60A22959}"/>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3" name="Freeform: Shape 62">
              <a:extLst>
                <a:ext uri="{FF2B5EF4-FFF2-40B4-BE49-F238E27FC236}">
                  <a16:creationId xmlns:a16="http://schemas.microsoft.com/office/drawing/2014/main" id="{424DFD90-49A3-408F-AEB0-CD6C1035B8C8}"/>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4" name="Freeform: Shape 63">
              <a:extLst>
                <a:ext uri="{FF2B5EF4-FFF2-40B4-BE49-F238E27FC236}">
                  <a16:creationId xmlns:a16="http://schemas.microsoft.com/office/drawing/2014/main" id="{0232E4DD-EA3D-4297-8499-C100731AA1B9}"/>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5" name="Freeform: Shape 64">
              <a:extLst>
                <a:ext uri="{FF2B5EF4-FFF2-40B4-BE49-F238E27FC236}">
                  <a16:creationId xmlns:a16="http://schemas.microsoft.com/office/drawing/2014/main" id="{A3ADB6C3-9B4B-4659-B498-12DB4C5EA709}"/>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6" name="Freeform: Shape 65">
              <a:extLst>
                <a:ext uri="{FF2B5EF4-FFF2-40B4-BE49-F238E27FC236}">
                  <a16:creationId xmlns:a16="http://schemas.microsoft.com/office/drawing/2014/main" id="{CE960677-EA57-4B3C-A583-906D11B4843E}"/>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7" name="Freeform: Shape 66">
              <a:extLst>
                <a:ext uri="{FF2B5EF4-FFF2-40B4-BE49-F238E27FC236}">
                  <a16:creationId xmlns:a16="http://schemas.microsoft.com/office/drawing/2014/main" id="{57033679-81AD-481A-A13C-D80B190DADE3}"/>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8" name="Freeform: Shape 67">
              <a:extLst>
                <a:ext uri="{FF2B5EF4-FFF2-40B4-BE49-F238E27FC236}">
                  <a16:creationId xmlns:a16="http://schemas.microsoft.com/office/drawing/2014/main" id="{A30AFF3A-5671-4F06-A338-033C17290995}"/>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9" name="Freeform: Shape 68">
              <a:extLst>
                <a:ext uri="{FF2B5EF4-FFF2-40B4-BE49-F238E27FC236}">
                  <a16:creationId xmlns:a16="http://schemas.microsoft.com/office/drawing/2014/main" id="{2E1C2FDC-93F5-4310-8753-4F7507DBD3CB}"/>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0" name="Freeform: Shape 69">
              <a:extLst>
                <a:ext uri="{FF2B5EF4-FFF2-40B4-BE49-F238E27FC236}">
                  <a16:creationId xmlns:a16="http://schemas.microsoft.com/office/drawing/2014/main" id="{B8AE4390-D6B9-41BC-AC9C-F7FDFABAD3C1}"/>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1" name="Freeform: Shape 70">
              <a:extLst>
                <a:ext uri="{FF2B5EF4-FFF2-40B4-BE49-F238E27FC236}">
                  <a16:creationId xmlns:a16="http://schemas.microsoft.com/office/drawing/2014/main" id="{7757C99B-FF39-4314-814C-7B29D245A69A}"/>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2" name="Freeform: Shape 71">
              <a:extLst>
                <a:ext uri="{FF2B5EF4-FFF2-40B4-BE49-F238E27FC236}">
                  <a16:creationId xmlns:a16="http://schemas.microsoft.com/office/drawing/2014/main" id="{E49DFCC7-EAE0-4361-8FC6-D9ED99A8096D}"/>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3" name="Freeform: Shape 72">
              <a:extLst>
                <a:ext uri="{FF2B5EF4-FFF2-40B4-BE49-F238E27FC236}">
                  <a16:creationId xmlns:a16="http://schemas.microsoft.com/office/drawing/2014/main" id="{05D4A293-74E1-44C8-B0CB-3EA47E52262E}"/>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4" name="Freeform: Shape 73">
              <a:extLst>
                <a:ext uri="{FF2B5EF4-FFF2-40B4-BE49-F238E27FC236}">
                  <a16:creationId xmlns:a16="http://schemas.microsoft.com/office/drawing/2014/main" id="{F45662D9-D71B-47ED-AFDA-45EDFFEF79CC}"/>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5" name="Freeform: Shape 74">
              <a:extLst>
                <a:ext uri="{FF2B5EF4-FFF2-40B4-BE49-F238E27FC236}">
                  <a16:creationId xmlns:a16="http://schemas.microsoft.com/office/drawing/2014/main" id="{C79AC64B-895D-47C4-B2C4-E2DD42690FCF}"/>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6" name="Freeform: Shape 75">
              <a:extLst>
                <a:ext uri="{FF2B5EF4-FFF2-40B4-BE49-F238E27FC236}">
                  <a16:creationId xmlns:a16="http://schemas.microsoft.com/office/drawing/2014/main" id="{A53E84E1-1DDD-4256-AA6B-BD5789F82C03}"/>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7" name="Freeform: Shape 76">
              <a:extLst>
                <a:ext uri="{FF2B5EF4-FFF2-40B4-BE49-F238E27FC236}">
                  <a16:creationId xmlns:a16="http://schemas.microsoft.com/office/drawing/2014/main" id="{94B400AA-D960-4A58-A9B6-0566834EAE14}"/>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8" name="Freeform: Shape 77">
              <a:extLst>
                <a:ext uri="{FF2B5EF4-FFF2-40B4-BE49-F238E27FC236}">
                  <a16:creationId xmlns:a16="http://schemas.microsoft.com/office/drawing/2014/main" id="{D29F9D5E-9622-4C9E-815C-F4D1A99FEAE6}"/>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9" name="Freeform: Shape 78">
              <a:extLst>
                <a:ext uri="{FF2B5EF4-FFF2-40B4-BE49-F238E27FC236}">
                  <a16:creationId xmlns:a16="http://schemas.microsoft.com/office/drawing/2014/main" id="{6B5234D5-7B78-4D85-AFAC-64EB645E1C04}"/>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rtl="1"/>
              <a:endParaRPr lang="en-US">
                <a:cs typeface="B Nazanin" pitchFamily="2" charset="-78"/>
              </a:endParaRPr>
            </a:p>
          </p:txBody>
        </p:sp>
      </p:grpSp>
    </p:spTree>
    <p:extLst>
      <p:ext uri="{BB962C8B-B14F-4D97-AF65-F5344CB8AC3E}">
        <p14:creationId xmlns:p14="http://schemas.microsoft.com/office/powerpoint/2010/main" val="40052716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t>سبک اینفوگرافیک</a:t>
            </a:r>
            <a:endParaRPr lang="en-US" dirty="0"/>
          </a:p>
        </p:txBody>
      </p:sp>
      <p:sp>
        <p:nvSpPr>
          <p:cNvPr id="3" name="Freeform 1">
            <a:extLst>
              <a:ext uri="{FF2B5EF4-FFF2-40B4-BE49-F238E27FC236}">
                <a16:creationId xmlns:a16="http://schemas.microsoft.com/office/drawing/2014/main" id="{C4C788A7-A9B0-4BB7-B19C-AD8FC0132DA3}"/>
              </a:ext>
            </a:extLst>
          </p:cNvPr>
          <p:cNvSpPr/>
          <p:nvPr/>
        </p:nvSpPr>
        <p:spPr>
          <a:xfrm>
            <a:off x="909372" y="3802970"/>
            <a:ext cx="11282629" cy="2113011"/>
          </a:xfrm>
          <a:custGeom>
            <a:avLst/>
            <a:gdLst>
              <a:gd name="connsiteX0" fmla="*/ 0 w 8704053"/>
              <a:gd name="connsiteY0" fmla="*/ 3183147 h 3183147"/>
              <a:gd name="connsiteX1" fmla="*/ 1802921 w 8704053"/>
              <a:gd name="connsiteY1" fmla="*/ 3174521 h 3183147"/>
              <a:gd name="connsiteX2" fmla="*/ 8704053 w 8704053"/>
              <a:gd name="connsiteY2" fmla="*/ 1587260 h 3183147"/>
              <a:gd name="connsiteX3" fmla="*/ 8643668 w 8704053"/>
              <a:gd name="connsiteY3" fmla="*/ 0 h 3183147"/>
              <a:gd name="connsiteX4" fmla="*/ 0 w 8704053"/>
              <a:gd name="connsiteY4" fmla="*/ 3183147 h 3183147"/>
              <a:gd name="connsiteX0" fmla="*/ 0 w 8704053"/>
              <a:gd name="connsiteY0" fmla="*/ 2027207 h 2027207"/>
              <a:gd name="connsiteX1" fmla="*/ 1802921 w 8704053"/>
              <a:gd name="connsiteY1" fmla="*/ 2018581 h 2027207"/>
              <a:gd name="connsiteX2" fmla="*/ 8704053 w 8704053"/>
              <a:gd name="connsiteY2" fmla="*/ 431320 h 2027207"/>
              <a:gd name="connsiteX3" fmla="*/ 8669547 w 8704053"/>
              <a:gd name="connsiteY3" fmla="*/ 0 h 2027207"/>
              <a:gd name="connsiteX4" fmla="*/ 0 w 8704053"/>
              <a:gd name="connsiteY4" fmla="*/ 2027207 h 2027207"/>
              <a:gd name="connsiteX0" fmla="*/ 0 w 8669547"/>
              <a:gd name="connsiteY0" fmla="*/ 2027207 h 2027207"/>
              <a:gd name="connsiteX1" fmla="*/ 1802921 w 8669547"/>
              <a:gd name="connsiteY1" fmla="*/ 2018581 h 2027207"/>
              <a:gd name="connsiteX2" fmla="*/ 8652295 w 8669547"/>
              <a:gd name="connsiteY2" fmla="*/ 448573 h 2027207"/>
              <a:gd name="connsiteX3" fmla="*/ 8669547 w 8669547"/>
              <a:gd name="connsiteY3" fmla="*/ 0 h 2027207"/>
              <a:gd name="connsiteX4" fmla="*/ 0 w 8669547"/>
              <a:gd name="connsiteY4" fmla="*/ 2027207 h 2027207"/>
              <a:gd name="connsiteX0" fmla="*/ 0 w 8669547"/>
              <a:gd name="connsiteY0" fmla="*/ 2027207 h 2035834"/>
              <a:gd name="connsiteX1" fmla="*/ 1759789 w 8669547"/>
              <a:gd name="connsiteY1" fmla="*/ 2035834 h 2035834"/>
              <a:gd name="connsiteX2" fmla="*/ 8652295 w 8669547"/>
              <a:gd name="connsiteY2" fmla="*/ 448573 h 2035834"/>
              <a:gd name="connsiteX3" fmla="*/ 8669547 w 8669547"/>
              <a:gd name="connsiteY3" fmla="*/ 0 h 2035834"/>
              <a:gd name="connsiteX4" fmla="*/ 0 w 8669547"/>
              <a:gd name="connsiteY4" fmla="*/ 2027207 h 2035834"/>
              <a:gd name="connsiteX0" fmla="*/ 0 w 8669547"/>
              <a:gd name="connsiteY0" fmla="*/ 2027207 h 2027208"/>
              <a:gd name="connsiteX1" fmla="*/ 1802921 w 8669547"/>
              <a:gd name="connsiteY1" fmla="*/ 2027208 h 2027208"/>
              <a:gd name="connsiteX2" fmla="*/ 8652295 w 8669547"/>
              <a:gd name="connsiteY2" fmla="*/ 448573 h 2027208"/>
              <a:gd name="connsiteX3" fmla="*/ 8669547 w 8669547"/>
              <a:gd name="connsiteY3" fmla="*/ 0 h 2027208"/>
              <a:gd name="connsiteX4" fmla="*/ 0 w 8669547"/>
              <a:gd name="connsiteY4" fmla="*/ 2027207 h 2027208"/>
              <a:gd name="connsiteX0" fmla="*/ 0 w 8695426"/>
              <a:gd name="connsiteY0" fmla="*/ 2044460 h 2044460"/>
              <a:gd name="connsiteX1" fmla="*/ 1828800 w 8695426"/>
              <a:gd name="connsiteY1" fmla="*/ 2027208 h 2044460"/>
              <a:gd name="connsiteX2" fmla="*/ 8678174 w 8695426"/>
              <a:gd name="connsiteY2" fmla="*/ 448573 h 2044460"/>
              <a:gd name="connsiteX3" fmla="*/ 8695426 w 8695426"/>
              <a:gd name="connsiteY3" fmla="*/ 0 h 2044460"/>
              <a:gd name="connsiteX4" fmla="*/ 0 w 8695426"/>
              <a:gd name="connsiteY4" fmla="*/ 2044460 h 2044460"/>
              <a:gd name="connsiteX0" fmla="*/ 0 w 8709822"/>
              <a:gd name="connsiteY0" fmla="*/ 2044460 h 2044460"/>
              <a:gd name="connsiteX1" fmla="*/ 1828800 w 8709822"/>
              <a:gd name="connsiteY1" fmla="*/ 2027208 h 2044460"/>
              <a:gd name="connsiteX2" fmla="*/ 8709822 w 8709822"/>
              <a:gd name="connsiteY2" fmla="*/ 438668 h 2044460"/>
              <a:gd name="connsiteX3" fmla="*/ 8695426 w 8709822"/>
              <a:gd name="connsiteY3" fmla="*/ 0 h 2044460"/>
              <a:gd name="connsiteX4" fmla="*/ 0 w 8709822"/>
              <a:gd name="connsiteY4" fmla="*/ 2044460 h 2044460"/>
              <a:gd name="connsiteX0" fmla="*/ 0 w 8709822"/>
              <a:gd name="connsiteY0" fmla="*/ 2044460 h 2044460"/>
              <a:gd name="connsiteX1" fmla="*/ 1828800 w 8709822"/>
              <a:gd name="connsiteY1" fmla="*/ 2027208 h 2044460"/>
              <a:gd name="connsiteX2" fmla="*/ 8709822 w 8709822"/>
              <a:gd name="connsiteY2" fmla="*/ 438668 h 2044460"/>
              <a:gd name="connsiteX3" fmla="*/ 8695426 w 8709822"/>
              <a:gd name="connsiteY3" fmla="*/ 0 h 2044460"/>
              <a:gd name="connsiteX4" fmla="*/ 0 w 8709822"/>
              <a:gd name="connsiteY4" fmla="*/ 2044460 h 2044460"/>
              <a:gd name="connsiteX0" fmla="*/ 0 w 8712489"/>
              <a:gd name="connsiteY0" fmla="*/ 2054365 h 2054365"/>
              <a:gd name="connsiteX1" fmla="*/ 1828800 w 8712489"/>
              <a:gd name="connsiteY1" fmla="*/ 2037113 h 2054365"/>
              <a:gd name="connsiteX2" fmla="*/ 8709822 w 8712489"/>
              <a:gd name="connsiteY2" fmla="*/ 448573 h 2054365"/>
              <a:gd name="connsiteX3" fmla="*/ 8711250 w 8712489"/>
              <a:gd name="connsiteY3" fmla="*/ 0 h 2054365"/>
              <a:gd name="connsiteX4" fmla="*/ 0 w 8712489"/>
              <a:gd name="connsiteY4" fmla="*/ 2054365 h 2054365"/>
              <a:gd name="connsiteX0" fmla="*/ 0 w 8688752"/>
              <a:gd name="connsiteY0" fmla="*/ 2024650 h 2037113"/>
              <a:gd name="connsiteX1" fmla="*/ 1805063 w 8688752"/>
              <a:gd name="connsiteY1" fmla="*/ 2037113 h 2037113"/>
              <a:gd name="connsiteX2" fmla="*/ 8686085 w 8688752"/>
              <a:gd name="connsiteY2" fmla="*/ 448573 h 2037113"/>
              <a:gd name="connsiteX3" fmla="*/ 8687513 w 8688752"/>
              <a:gd name="connsiteY3" fmla="*/ 0 h 2037113"/>
              <a:gd name="connsiteX4" fmla="*/ 0 w 8688752"/>
              <a:gd name="connsiteY4" fmla="*/ 2024650 h 2037113"/>
              <a:gd name="connsiteX0" fmla="*/ 0 w 8688752"/>
              <a:gd name="connsiteY0" fmla="*/ 2024650 h 2027208"/>
              <a:gd name="connsiteX1" fmla="*/ 1710118 w 8688752"/>
              <a:gd name="connsiteY1" fmla="*/ 2027208 h 2027208"/>
              <a:gd name="connsiteX2" fmla="*/ 8686085 w 8688752"/>
              <a:gd name="connsiteY2" fmla="*/ 448573 h 2027208"/>
              <a:gd name="connsiteX3" fmla="*/ 8687513 w 8688752"/>
              <a:gd name="connsiteY3" fmla="*/ 0 h 2027208"/>
              <a:gd name="connsiteX4" fmla="*/ 0 w 8688752"/>
              <a:gd name="connsiteY4" fmla="*/ 2024650 h 2027208"/>
              <a:gd name="connsiteX0" fmla="*/ 0 w 8688752"/>
              <a:gd name="connsiteY0" fmla="*/ 2024650 h 2037114"/>
              <a:gd name="connsiteX1" fmla="*/ 1733854 w 8688752"/>
              <a:gd name="connsiteY1" fmla="*/ 2037114 h 2037114"/>
              <a:gd name="connsiteX2" fmla="*/ 8686085 w 8688752"/>
              <a:gd name="connsiteY2" fmla="*/ 448573 h 2037114"/>
              <a:gd name="connsiteX3" fmla="*/ 8687513 w 8688752"/>
              <a:gd name="connsiteY3" fmla="*/ 0 h 2037114"/>
              <a:gd name="connsiteX4" fmla="*/ 0 w 8688752"/>
              <a:gd name="connsiteY4" fmla="*/ 2024650 h 2037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88752" h="2037114">
                <a:moveTo>
                  <a:pt x="0" y="2024650"/>
                </a:moveTo>
                <a:lnTo>
                  <a:pt x="1733854" y="2037114"/>
                </a:lnTo>
                <a:lnTo>
                  <a:pt x="8686085" y="448573"/>
                </a:lnTo>
                <a:cubicBezTo>
                  <a:pt x="8681286" y="252824"/>
                  <a:pt x="8692312" y="146223"/>
                  <a:pt x="8687513" y="0"/>
                </a:cubicBezTo>
                <a:lnTo>
                  <a:pt x="0" y="20246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4" name="Group 3">
            <a:extLst>
              <a:ext uri="{FF2B5EF4-FFF2-40B4-BE49-F238E27FC236}">
                <a16:creationId xmlns:a16="http://schemas.microsoft.com/office/drawing/2014/main" id="{24CB1E29-0353-4369-A91C-6514852BAA71}"/>
              </a:ext>
            </a:extLst>
          </p:cNvPr>
          <p:cNvGrpSpPr/>
          <p:nvPr/>
        </p:nvGrpSpPr>
        <p:grpSpPr>
          <a:xfrm>
            <a:off x="889007" y="3366982"/>
            <a:ext cx="2268795" cy="2565623"/>
            <a:chOff x="467544" y="3167633"/>
            <a:chExt cx="1834083" cy="2565623"/>
          </a:xfrm>
          <a:solidFill>
            <a:srgbClr val="87BCE6"/>
          </a:solidFill>
        </p:grpSpPr>
        <p:sp>
          <p:nvSpPr>
            <p:cNvPr id="5" name="Rectangle 4">
              <a:extLst>
                <a:ext uri="{FF2B5EF4-FFF2-40B4-BE49-F238E27FC236}">
                  <a16:creationId xmlns:a16="http://schemas.microsoft.com/office/drawing/2014/main" id="{75994BA7-2BDA-4457-B9B5-C3DFD7EB4AA0}"/>
                </a:ext>
              </a:extLst>
            </p:cNvPr>
            <p:cNvSpPr/>
            <p:nvPr/>
          </p:nvSpPr>
          <p:spPr>
            <a:xfrm>
              <a:off x="467544" y="3167633"/>
              <a:ext cx="1834083" cy="4761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 name="Rectangle 5">
              <a:extLst>
                <a:ext uri="{FF2B5EF4-FFF2-40B4-BE49-F238E27FC236}">
                  <a16:creationId xmlns:a16="http://schemas.microsoft.com/office/drawing/2014/main" id="{53F7BD3E-74B5-4897-9E8B-5A3636D843E1}"/>
                </a:ext>
              </a:extLst>
            </p:cNvPr>
            <p:cNvSpPr/>
            <p:nvPr/>
          </p:nvSpPr>
          <p:spPr>
            <a:xfrm>
              <a:off x="467544" y="4077072"/>
              <a:ext cx="1834083" cy="165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 name="Down Arrow 6">
              <a:extLst>
                <a:ext uri="{FF2B5EF4-FFF2-40B4-BE49-F238E27FC236}">
                  <a16:creationId xmlns:a16="http://schemas.microsoft.com/office/drawing/2014/main" id="{736329AA-1883-4254-BCE9-D08A54CF4C48}"/>
                </a:ext>
              </a:extLst>
            </p:cNvPr>
            <p:cNvSpPr/>
            <p:nvPr/>
          </p:nvSpPr>
          <p:spPr>
            <a:xfrm>
              <a:off x="1204565" y="3692054"/>
              <a:ext cx="360040" cy="33675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8" name="Group 7">
            <a:extLst>
              <a:ext uri="{FF2B5EF4-FFF2-40B4-BE49-F238E27FC236}">
                <a16:creationId xmlns:a16="http://schemas.microsoft.com/office/drawing/2014/main" id="{987D7F99-A6E1-45AA-81C5-7B6C8B1B868F}"/>
              </a:ext>
            </a:extLst>
          </p:cNvPr>
          <p:cNvGrpSpPr/>
          <p:nvPr/>
        </p:nvGrpSpPr>
        <p:grpSpPr>
          <a:xfrm>
            <a:off x="3592785" y="2872226"/>
            <a:ext cx="2268795" cy="2565623"/>
            <a:chOff x="467544" y="3167633"/>
            <a:chExt cx="1834083" cy="2565623"/>
          </a:xfrm>
          <a:solidFill>
            <a:srgbClr val="2681AD"/>
          </a:solidFill>
        </p:grpSpPr>
        <p:sp>
          <p:nvSpPr>
            <p:cNvPr id="9" name="Rectangle 8">
              <a:extLst>
                <a:ext uri="{FF2B5EF4-FFF2-40B4-BE49-F238E27FC236}">
                  <a16:creationId xmlns:a16="http://schemas.microsoft.com/office/drawing/2014/main" id="{78D160F0-80BC-42FC-A7C2-B6C32167319A}"/>
                </a:ext>
              </a:extLst>
            </p:cNvPr>
            <p:cNvSpPr/>
            <p:nvPr/>
          </p:nvSpPr>
          <p:spPr>
            <a:xfrm>
              <a:off x="467544" y="3167633"/>
              <a:ext cx="1834083" cy="4761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 name="Rectangle 9">
              <a:extLst>
                <a:ext uri="{FF2B5EF4-FFF2-40B4-BE49-F238E27FC236}">
                  <a16:creationId xmlns:a16="http://schemas.microsoft.com/office/drawing/2014/main" id="{EA244084-29D7-45B9-A1D8-1A307235F737}"/>
                </a:ext>
              </a:extLst>
            </p:cNvPr>
            <p:cNvSpPr/>
            <p:nvPr/>
          </p:nvSpPr>
          <p:spPr>
            <a:xfrm>
              <a:off x="467544" y="4077072"/>
              <a:ext cx="1834083" cy="16561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 name="Down Arrow 10">
              <a:extLst>
                <a:ext uri="{FF2B5EF4-FFF2-40B4-BE49-F238E27FC236}">
                  <a16:creationId xmlns:a16="http://schemas.microsoft.com/office/drawing/2014/main" id="{BD10FB42-540E-450A-BBF9-95241D6E92AC}"/>
                </a:ext>
              </a:extLst>
            </p:cNvPr>
            <p:cNvSpPr/>
            <p:nvPr/>
          </p:nvSpPr>
          <p:spPr>
            <a:xfrm>
              <a:off x="1204565" y="3692054"/>
              <a:ext cx="360040" cy="33675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2" name="Group 11">
            <a:extLst>
              <a:ext uri="{FF2B5EF4-FFF2-40B4-BE49-F238E27FC236}">
                <a16:creationId xmlns:a16="http://schemas.microsoft.com/office/drawing/2014/main" id="{FCD2403A-7F0C-4C69-BA35-42508A9B3470}"/>
              </a:ext>
            </a:extLst>
          </p:cNvPr>
          <p:cNvGrpSpPr/>
          <p:nvPr/>
        </p:nvGrpSpPr>
        <p:grpSpPr>
          <a:xfrm>
            <a:off x="6296564" y="2377472"/>
            <a:ext cx="2268795" cy="2565623"/>
            <a:chOff x="467544" y="3167633"/>
            <a:chExt cx="1834083" cy="2565623"/>
          </a:xfrm>
          <a:solidFill>
            <a:srgbClr val="87BCE6"/>
          </a:solidFill>
        </p:grpSpPr>
        <p:sp>
          <p:nvSpPr>
            <p:cNvPr id="13" name="Rectangle 12">
              <a:extLst>
                <a:ext uri="{FF2B5EF4-FFF2-40B4-BE49-F238E27FC236}">
                  <a16:creationId xmlns:a16="http://schemas.microsoft.com/office/drawing/2014/main" id="{3040D2B8-AC5C-4A24-B249-6B51D341424D}"/>
                </a:ext>
              </a:extLst>
            </p:cNvPr>
            <p:cNvSpPr/>
            <p:nvPr/>
          </p:nvSpPr>
          <p:spPr>
            <a:xfrm>
              <a:off x="467544" y="3167633"/>
              <a:ext cx="1834083" cy="4761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 name="Rectangle 13">
              <a:extLst>
                <a:ext uri="{FF2B5EF4-FFF2-40B4-BE49-F238E27FC236}">
                  <a16:creationId xmlns:a16="http://schemas.microsoft.com/office/drawing/2014/main" id="{C17EFB49-38B4-40EC-AFF6-35FC16565113}"/>
                </a:ext>
              </a:extLst>
            </p:cNvPr>
            <p:cNvSpPr/>
            <p:nvPr/>
          </p:nvSpPr>
          <p:spPr>
            <a:xfrm>
              <a:off x="467544" y="4077072"/>
              <a:ext cx="1834083"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 name="Down Arrow 14">
              <a:extLst>
                <a:ext uri="{FF2B5EF4-FFF2-40B4-BE49-F238E27FC236}">
                  <a16:creationId xmlns:a16="http://schemas.microsoft.com/office/drawing/2014/main" id="{192E4B35-E041-44AA-B72B-2187B4E321E5}"/>
                </a:ext>
              </a:extLst>
            </p:cNvPr>
            <p:cNvSpPr/>
            <p:nvPr/>
          </p:nvSpPr>
          <p:spPr>
            <a:xfrm>
              <a:off x="1204565" y="3692054"/>
              <a:ext cx="360040" cy="336750"/>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6" name="Group 15">
            <a:extLst>
              <a:ext uri="{FF2B5EF4-FFF2-40B4-BE49-F238E27FC236}">
                <a16:creationId xmlns:a16="http://schemas.microsoft.com/office/drawing/2014/main" id="{760CCD46-9290-4919-B5EB-CC307BDAC309}"/>
              </a:ext>
            </a:extLst>
          </p:cNvPr>
          <p:cNvGrpSpPr/>
          <p:nvPr/>
        </p:nvGrpSpPr>
        <p:grpSpPr>
          <a:xfrm>
            <a:off x="9000344" y="1882716"/>
            <a:ext cx="2268795" cy="2565623"/>
            <a:chOff x="467544" y="3167633"/>
            <a:chExt cx="1834083" cy="2565623"/>
          </a:xfrm>
          <a:solidFill>
            <a:srgbClr val="2681AD"/>
          </a:solidFill>
        </p:grpSpPr>
        <p:sp>
          <p:nvSpPr>
            <p:cNvPr id="17" name="Rectangle 16">
              <a:extLst>
                <a:ext uri="{FF2B5EF4-FFF2-40B4-BE49-F238E27FC236}">
                  <a16:creationId xmlns:a16="http://schemas.microsoft.com/office/drawing/2014/main" id="{0EC81025-EA9E-46BE-BD40-01E1FF775E78}"/>
                </a:ext>
              </a:extLst>
            </p:cNvPr>
            <p:cNvSpPr/>
            <p:nvPr/>
          </p:nvSpPr>
          <p:spPr>
            <a:xfrm>
              <a:off x="467544" y="3167633"/>
              <a:ext cx="1834083" cy="4761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 name="Rectangle 17">
              <a:extLst>
                <a:ext uri="{FF2B5EF4-FFF2-40B4-BE49-F238E27FC236}">
                  <a16:creationId xmlns:a16="http://schemas.microsoft.com/office/drawing/2014/main" id="{C50BD636-01CF-4583-87EC-8915E043C1D8}"/>
                </a:ext>
              </a:extLst>
            </p:cNvPr>
            <p:cNvSpPr/>
            <p:nvPr/>
          </p:nvSpPr>
          <p:spPr>
            <a:xfrm>
              <a:off x="467544" y="4077072"/>
              <a:ext cx="1834083" cy="16561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 name="Down Arrow 18">
              <a:extLst>
                <a:ext uri="{FF2B5EF4-FFF2-40B4-BE49-F238E27FC236}">
                  <a16:creationId xmlns:a16="http://schemas.microsoft.com/office/drawing/2014/main" id="{8E71F3F8-A9A3-40D3-9447-843177612351}"/>
                </a:ext>
              </a:extLst>
            </p:cNvPr>
            <p:cNvSpPr/>
            <p:nvPr/>
          </p:nvSpPr>
          <p:spPr>
            <a:xfrm>
              <a:off x="1204565" y="3692054"/>
              <a:ext cx="360040" cy="33675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0" name="TextBox 19">
            <a:extLst>
              <a:ext uri="{FF2B5EF4-FFF2-40B4-BE49-F238E27FC236}">
                <a16:creationId xmlns:a16="http://schemas.microsoft.com/office/drawing/2014/main" id="{102A7ACA-D5F1-41CB-AB90-BAD70F47CF40}"/>
              </a:ext>
            </a:extLst>
          </p:cNvPr>
          <p:cNvSpPr txBox="1"/>
          <p:nvPr/>
        </p:nvSpPr>
        <p:spPr>
          <a:xfrm>
            <a:off x="1294888" y="3436554"/>
            <a:ext cx="1457029" cy="307777"/>
          </a:xfrm>
          <a:prstGeom prst="rect">
            <a:avLst/>
          </a:prstGeom>
          <a:noFill/>
        </p:spPr>
        <p:txBody>
          <a:bodyPr wrap="square" rtlCol="0" anchor="ctr">
            <a:spAutoFit/>
          </a:bodyPr>
          <a:lstStyle/>
          <a:p>
            <a:pPr algn="ctr"/>
            <a:r>
              <a:rPr lang="fa-IR" altLang="ko-KR" sz="1400" b="1" dirty="0">
                <a:solidFill>
                  <a:schemeClr val="bg1"/>
                </a:solidFill>
                <a:cs typeface="Arial" pitchFamily="34" charset="0"/>
              </a:rPr>
              <a:t>محتوا در اینجا</a:t>
            </a:r>
            <a:endParaRPr lang="ko-KR" altLang="en-US" sz="1400" b="1" dirty="0">
              <a:solidFill>
                <a:schemeClr val="bg1"/>
              </a:solidFill>
              <a:cs typeface="Arial" pitchFamily="34" charset="0"/>
            </a:endParaRPr>
          </a:p>
        </p:txBody>
      </p:sp>
      <p:sp>
        <p:nvSpPr>
          <p:cNvPr id="21" name="TextBox 20">
            <a:extLst>
              <a:ext uri="{FF2B5EF4-FFF2-40B4-BE49-F238E27FC236}">
                <a16:creationId xmlns:a16="http://schemas.microsoft.com/office/drawing/2014/main" id="{E53F7C2E-2B8C-48B8-AF60-F2C126E3E587}"/>
              </a:ext>
            </a:extLst>
          </p:cNvPr>
          <p:cNvSpPr txBox="1"/>
          <p:nvPr/>
        </p:nvSpPr>
        <p:spPr>
          <a:xfrm>
            <a:off x="1161377" y="4444244"/>
            <a:ext cx="1724052" cy="1015663"/>
          </a:xfrm>
          <a:prstGeom prst="rect">
            <a:avLst/>
          </a:prstGeom>
          <a:noFill/>
        </p:spPr>
        <p:txBody>
          <a:bodyPr wrap="square" rtlCol="0">
            <a:spAutoFit/>
          </a:bodyPr>
          <a:lstStyle/>
          <a:p>
            <a:pPr algn="ctr"/>
            <a:r>
              <a:rPr lang="fa-IR" altLang="ko-KR" sz="1200" dirty="0">
                <a:solidFill>
                  <a:schemeClr val="bg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Arial" pitchFamily="34" charset="0"/>
            </a:endParaRPr>
          </a:p>
        </p:txBody>
      </p:sp>
      <p:sp>
        <p:nvSpPr>
          <p:cNvPr id="22" name="TextBox 21">
            <a:extLst>
              <a:ext uri="{FF2B5EF4-FFF2-40B4-BE49-F238E27FC236}">
                <a16:creationId xmlns:a16="http://schemas.microsoft.com/office/drawing/2014/main" id="{D6FD3063-15BB-44C9-8774-2BB23929551D}"/>
              </a:ext>
            </a:extLst>
          </p:cNvPr>
          <p:cNvSpPr txBox="1"/>
          <p:nvPr/>
        </p:nvSpPr>
        <p:spPr>
          <a:xfrm>
            <a:off x="3998668" y="2946141"/>
            <a:ext cx="1457029" cy="307777"/>
          </a:xfrm>
          <a:prstGeom prst="rect">
            <a:avLst/>
          </a:prstGeom>
          <a:noFill/>
        </p:spPr>
        <p:txBody>
          <a:bodyPr wrap="square" rtlCol="0" anchor="ctr">
            <a:spAutoFit/>
          </a:bodyPr>
          <a:lstStyle/>
          <a:p>
            <a:pPr algn="ctr"/>
            <a:r>
              <a:rPr lang="fa-IR" altLang="ko-KR" sz="1400" b="1" dirty="0">
                <a:solidFill>
                  <a:schemeClr val="bg1"/>
                </a:solidFill>
                <a:cs typeface="Arial" pitchFamily="34" charset="0"/>
              </a:rPr>
              <a:t>محتوا در اینجا</a:t>
            </a:r>
            <a:endParaRPr lang="ko-KR" altLang="en-US" sz="1400" b="1" dirty="0">
              <a:solidFill>
                <a:schemeClr val="bg1"/>
              </a:solidFill>
              <a:cs typeface="Arial" pitchFamily="34" charset="0"/>
            </a:endParaRPr>
          </a:p>
        </p:txBody>
      </p:sp>
      <p:sp>
        <p:nvSpPr>
          <p:cNvPr id="23" name="TextBox 22">
            <a:extLst>
              <a:ext uri="{FF2B5EF4-FFF2-40B4-BE49-F238E27FC236}">
                <a16:creationId xmlns:a16="http://schemas.microsoft.com/office/drawing/2014/main" id="{89D1AECA-D310-47A7-A421-D8742DC225AE}"/>
              </a:ext>
            </a:extLst>
          </p:cNvPr>
          <p:cNvSpPr txBox="1"/>
          <p:nvPr/>
        </p:nvSpPr>
        <p:spPr>
          <a:xfrm>
            <a:off x="3865156" y="3953831"/>
            <a:ext cx="1724052" cy="1015663"/>
          </a:xfrm>
          <a:prstGeom prst="rect">
            <a:avLst/>
          </a:prstGeom>
          <a:noFill/>
        </p:spPr>
        <p:txBody>
          <a:bodyPr wrap="square" rtlCol="0">
            <a:spAutoFit/>
          </a:bodyPr>
          <a:lstStyle/>
          <a:p>
            <a:pPr algn="ctr"/>
            <a:r>
              <a:rPr lang="fa-IR" altLang="ko-KR" sz="1200" dirty="0">
                <a:solidFill>
                  <a:schemeClr val="bg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Arial" pitchFamily="34" charset="0"/>
            </a:endParaRPr>
          </a:p>
        </p:txBody>
      </p:sp>
      <p:sp>
        <p:nvSpPr>
          <p:cNvPr id="24" name="TextBox 23">
            <a:extLst>
              <a:ext uri="{FF2B5EF4-FFF2-40B4-BE49-F238E27FC236}">
                <a16:creationId xmlns:a16="http://schemas.microsoft.com/office/drawing/2014/main" id="{4A5AD399-E612-42D9-8511-ADF5AC009D77}"/>
              </a:ext>
            </a:extLst>
          </p:cNvPr>
          <p:cNvSpPr txBox="1"/>
          <p:nvPr/>
        </p:nvSpPr>
        <p:spPr>
          <a:xfrm>
            <a:off x="6702447" y="2455727"/>
            <a:ext cx="1457029" cy="307777"/>
          </a:xfrm>
          <a:prstGeom prst="rect">
            <a:avLst/>
          </a:prstGeom>
          <a:noFill/>
        </p:spPr>
        <p:txBody>
          <a:bodyPr wrap="square" rtlCol="0" anchor="ctr">
            <a:spAutoFit/>
          </a:bodyPr>
          <a:lstStyle/>
          <a:p>
            <a:pPr algn="ctr"/>
            <a:r>
              <a:rPr lang="fa-IR" altLang="ko-KR" sz="1400" b="1" dirty="0">
                <a:solidFill>
                  <a:schemeClr val="bg1"/>
                </a:solidFill>
                <a:cs typeface="Arial" pitchFamily="34" charset="0"/>
              </a:rPr>
              <a:t>محتوا در اینجا</a:t>
            </a:r>
            <a:endParaRPr lang="ko-KR" altLang="en-US" sz="1400" b="1" dirty="0">
              <a:solidFill>
                <a:schemeClr val="bg1"/>
              </a:solidFill>
              <a:cs typeface="Arial" pitchFamily="34" charset="0"/>
            </a:endParaRPr>
          </a:p>
        </p:txBody>
      </p:sp>
      <p:sp>
        <p:nvSpPr>
          <p:cNvPr id="25" name="TextBox 24">
            <a:extLst>
              <a:ext uri="{FF2B5EF4-FFF2-40B4-BE49-F238E27FC236}">
                <a16:creationId xmlns:a16="http://schemas.microsoft.com/office/drawing/2014/main" id="{DF20C1F4-6D28-4038-BD65-8F4108E2A8A1}"/>
              </a:ext>
            </a:extLst>
          </p:cNvPr>
          <p:cNvSpPr txBox="1"/>
          <p:nvPr/>
        </p:nvSpPr>
        <p:spPr>
          <a:xfrm>
            <a:off x="6568936" y="3463417"/>
            <a:ext cx="1724052" cy="1015663"/>
          </a:xfrm>
          <a:prstGeom prst="rect">
            <a:avLst/>
          </a:prstGeom>
          <a:noFill/>
        </p:spPr>
        <p:txBody>
          <a:bodyPr wrap="square" rtlCol="0">
            <a:spAutoFit/>
          </a:bodyPr>
          <a:lstStyle/>
          <a:p>
            <a:pPr algn="ctr"/>
            <a:r>
              <a:rPr lang="fa-IR" altLang="ko-KR" sz="1200" dirty="0">
                <a:solidFill>
                  <a:schemeClr val="bg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Arial" pitchFamily="34" charset="0"/>
            </a:endParaRPr>
          </a:p>
        </p:txBody>
      </p:sp>
      <p:sp>
        <p:nvSpPr>
          <p:cNvPr id="26" name="TextBox 25">
            <a:extLst>
              <a:ext uri="{FF2B5EF4-FFF2-40B4-BE49-F238E27FC236}">
                <a16:creationId xmlns:a16="http://schemas.microsoft.com/office/drawing/2014/main" id="{17FBB485-767D-4347-BBE6-227D0CA5834A}"/>
              </a:ext>
            </a:extLst>
          </p:cNvPr>
          <p:cNvSpPr txBox="1"/>
          <p:nvPr/>
        </p:nvSpPr>
        <p:spPr>
          <a:xfrm>
            <a:off x="9406225" y="1965313"/>
            <a:ext cx="1457029" cy="307777"/>
          </a:xfrm>
          <a:prstGeom prst="rect">
            <a:avLst/>
          </a:prstGeom>
          <a:noFill/>
        </p:spPr>
        <p:txBody>
          <a:bodyPr wrap="square" rtlCol="0" anchor="ctr">
            <a:spAutoFit/>
          </a:bodyPr>
          <a:lstStyle/>
          <a:p>
            <a:pPr algn="ctr"/>
            <a:r>
              <a:rPr lang="fa-IR" altLang="ko-KR" sz="1400" b="1" dirty="0">
                <a:solidFill>
                  <a:schemeClr val="bg1"/>
                </a:solidFill>
                <a:cs typeface="Arial" pitchFamily="34" charset="0"/>
              </a:rPr>
              <a:t>محتوا در اینجا</a:t>
            </a:r>
            <a:endParaRPr lang="ko-KR" altLang="en-US" sz="1400" b="1" dirty="0">
              <a:solidFill>
                <a:schemeClr val="bg1"/>
              </a:solidFill>
              <a:cs typeface="Arial" pitchFamily="34" charset="0"/>
            </a:endParaRPr>
          </a:p>
        </p:txBody>
      </p:sp>
      <p:sp>
        <p:nvSpPr>
          <p:cNvPr id="27" name="TextBox 26">
            <a:extLst>
              <a:ext uri="{FF2B5EF4-FFF2-40B4-BE49-F238E27FC236}">
                <a16:creationId xmlns:a16="http://schemas.microsoft.com/office/drawing/2014/main" id="{9672E058-AE2F-4D87-AF83-B2724427CC48}"/>
              </a:ext>
            </a:extLst>
          </p:cNvPr>
          <p:cNvSpPr txBox="1"/>
          <p:nvPr/>
        </p:nvSpPr>
        <p:spPr>
          <a:xfrm>
            <a:off x="9272714" y="2973003"/>
            <a:ext cx="1724052" cy="1015663"/>
          </a:xfrm>
          <a:prstGeom prst="rect">
            <a:avLst/>
          </a:prstGeom>
          <a:noFill/>
        </p:spPr>
        <p:txBody>
          <a:bodyPr wrap="square" rtlCol="0">
            <a:spAutoFit/>
          </a:bodyPr>
          <a:lstStyle/>
          <a:p>
            <a:pPr algn="ctr"/>
            <a:r>
              <a:rPr lang="fa-IR" altLang="ko-KR" sz="1200" dirty="0">
                <a:solidFill>
                  <a:schemeClr val="bg1"/>
                </a:solidFill>
                <a:cs typeface="Arial" pitchFamily="34" charset="0"/>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Arial" pitchFamily="34" charset="0"/>
            </a:endParaRPr>
          </a:p>
        </p:txBody>
      </p:sp>
    </p:spTree>
    <p:extLst>
      <p:ext uri="{BB962C8B-B14F-4D97-AF65-F5344CB8AC3E}">
        <p14:creationId xmlns:p14="http://schemas.microsoft.com/office/powerpoint/2010/main" val="34280282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a:extLst>
              <a:ext uri="{FF2B5EF4-FFF2-40B4-BE49-F238E27FC236}">
                <a16:creationId xmlns:a16="http://schemas.microsoft.com/office/drawing/2014/main" id="{BA0096C2-15BE-4248-95A4-BA04FB146243}"/>
              </a:ext>
            </a:extLst>
          </p:cNvPr>
          <p:cNvSpPr txBox="1"/>
          <p:nvPr/>
        </p:nvSpPr>
        <p:spPr>
          <a:xfrm>
            <a:off x="6672485" y="5033558"/>
            <a:ext cx="4968238" cy="467436"/>
          </a:xfrm>
          <a:prstGeom prst="rect">
            <a:avLst/>
          </a:prstGeom>
          <a:noFill/>
        </p:spPr>
        <p:txBody>
          <a:bodyPr wrap="square" rtlCol="0">
            <a:spAutoFit/>
          </a:bodyPr>
          <a:lstStyle/>
          <a:p>
            <a:pPr algn="r"/>
            <a:r>
              <a:rPr lang="fa-IR" altLang="ko-KR" sz="2400" b="1" dirty="0">
                <a:solidFill>
                  <a:schemeClr val="accent1"/>
                </a:solidFill>
                <a:latin typeface="+mj-lt"/>
                <a:cs typeface="B Nazanin" pitchFamily="2" charset="-78"/>
              </a:rPr>
              <a:t>ارائه نمونه کارها مواد غذایی</a:t>
            </a:r>
            <a:endParaRPr lang="en-US" altLang="ko-KR" sz="2400" b="1" dirty="0">
              <a:solidFill>
                <a:schemeClr val="accent1"/>
              </a:solidFill>
              <a:latin typeface="+mj-lt"/>
              <a:cs typeface="B Nazanin" pitchFamily="2" charset="-78"/>
            </a:endParaRPr>
          </a:p>
        </p:txBody>
      </p:sp>
      <p:sp>
        <p:nvSpPr>
          <p:cNvPr id="40" name="TextBox 39">
            <a:extLst>
              <a:ext uri="{FF2B5EF4-FFF2-40B4-BE49-F238E27FC236}">
                <a16:creationId xmlns:a16="http://schemas.microsoft.com/office/drawing/2014/main" id="{A970C7D2-A888-4A70-A029-FABAC25AE977}"/>
              </a:ext>
            </a:extLst>
          </p:cNvPr>
          <p:cNvSpPr txBox="1"/>
          <p:nvPr/>
        </p:nvSpPr>
        <p:spPr>
          <a:xfrm>
            <a:off x="747099" y="716448"/>
            <a:ext cx="6260041" cy="1107996"/>
          </a:xfrm>
          <a:prstGeom prst="rect">
            <a:avLst/>
          </a:prstGeom>
          <a:noFill/>
        </p:spPr>
        <p:txBody>
          <a:bodyPr wrap="square" lIns="48000" tIns="0" rIns="24000" bIns="0" rtlCol="0" anchor="ctr">
            <a:spAutoFit/>
          </a:bodyPr>
          <a:lstStyle/>
          <a:p>
            <a:pPr algn="ctr"/>
            <a:r>
              <a:rPr lang="fa-IR" altLang="ko-KR" sz="3600" dirty="0">
                <a:solidFill>
                  <a:schemeClr val="bg1"/>
                </a:solidFill>
                <a:latin typeface="+mj-lt"/>
                <a:cs typeface="B Nazanin" pitchFamily="2" charset="-78"/>
              </a:rPr>
              <a:t>ما ارائه حرفه ای</a:t>
            </a:r>
            <a:endParaRPr lang="ko-KR" altLang="en-US" sz="3600" dirty="0">
              <a:solidFill>
                <a:schemeClr val="bg1"/>
              </a:solidFill>
              <a:latin typeface="+mj-lt"/>
              <a:cs typeface="B Nazanin" pitchFamily="2" charset="-78"/>
            </a:endParaRPr>
          </a:p>
          <a:p>
            <a:pPr algn="ctr"/>
            <a:r>
              <a:rPr lang="fa-IR" altLang="ko-KR" sz="3600" dirty="0">
                <a:solidFill>
                  <a:schemeClr val="bg1"/>
                </a:solidFill>
                <a:latin typeface="+mj-lt"/>
                <a:cs typeface="B Nazanin" pitchFamily="2" charset="-78"/>
              </a:rPr>
              <a:t>ایجاد می کنیم</a:t>
            </a:r>
          </a:p>
        </p:txBody>
      </p:sp>
      <p:sp>
        <p:nvSpPr>
          <p:cNvPr id="41" name="TextBox 40">
            <a:extLst>
              <a:ext uri="{FF2B5EF4-FFF2-40B4-BE49-F238E27FC236}">
                <a16:creationId xmlns:a16="http://schemas.microsoft.com/office/drawing/2014/main" id="{F4AC1A26-7ACC-4963-B457-0B8E1C7570E9}"/>
              </a:ext>
            </a:extLst>
          </p:cNvPr>
          <p:cNvSpPr txBox="1"/>
          <p:nvPr/>
        </p:nvSpPr>
        <p:spPr>
          <a:xfrm>
            <a:off x="7995555" y="3702404"/>
            <a:ext cx="3059977" cy="307777"/>
          </a:xfrm>
          <a:prstGeom prst="rect">
            <a:avLst/>
          </a:prstGeom>
          <a:noFill/>
        </p:spPr>
        <p:txBody>
          <a:bodyPr wrap="square" rtlCol="0" anchor="ctr">
            <a:spAutoFit/>
          </a:bodyPr>
          <a:lstStyle/>
          <a:p>
            <a:pPr algn="r"/>
            <a:r>
              <a:rPr lang="ar-SA" sz="1400" dirty="0">
                <a:solidFill>
                  <a:schemeClr val="bg1"/>
                </a:solidFill>
                <a:cs typeface="B Nazanin" pitchFamily="2" charset="-78"/>
              </a:rPr>
              <a:t>اسلاید متنی را برای پاور خود تنظیم کنید</a:t>
            </a:r>
            <a:endParaRPr lang="en-US" sz="1400" dirty="0">
              <a:solidFill>
                <a:schemeClr val="bg1"/>
              </a:solidFill>
              <a:cs typeface="B Nazanin" pitchFamily="2" charset="-78"/>
            </a:endParaRPr>
          </a:p>
        </p:txBody>
      </p:sp>
      <p:sp>
        <p:nvSpPr>
          <p:cNvPr id="42" name="TextBox 41">
            <a:extLst>
              <a:ext uri="{FF2B5EF4-FFF2-40B4-BE49-F238E27FC236}">
                <a16:creationId xmlns:a16="http://schemas.microsoft.com/office/drawing/2014/main" id="{083A78BD-97A7-406D-8A9C-BDEEECCD628D}"/>
              </a:ext>
            </a:extLst>
          </p:cNvPr>
          <p:cNvSpPr txBox="1"/>
          <p:nvPr/>
        </p:nvSpPr>
        <p:spPr>
          <a:xfrm>
            <a:off x="5328386" y="1905767"/>
            <a:ext cx="1535228" cy="954107"/>
          </a:xfrm>
          <a:prstGeom prst="rect">
            <a:avLst/>
          </a:prstGeom>
          <a:noFill/>
        </p:spPr>
        <p:txBody>
          <a:bodyPr wrap="square" rtlCol="0" anchor="ctr">
            <a:spAutoFit/>
          </a:bodyPr>
          <a:lstStyle/>
          <a:p>
            <a:pPr algn="r"/>
            <a:r>
              <a:rPr lang="fa-IR" altLang="ko-KR" sz="1400" dirty="0">
                <a:solidFill>
                  <a:schemeClr val="bg1"/>
                </a:solidFill>
                <a:cs typeface="B Nazanin" pitchFamily="2" charset="-78"/>
              </a:rPr>
              <a:t>طرح بندی اسلاید متن پاک برای ارائه خود</a:t>
            </a:r>
          </a:p>
          <a:p>
            <a:pPr algn="r"/>
            <a:r>
              <a:rPr lang="fa-IR" altLang="ko-KR" sz="1400" dirty="0">
                <a:solidFill>
                  <a:schemeClr val="bg1"/>
                </a:solidFill>
                <a:cs typeface="B Nazanin" pitchFamily="2" charset="-78"/>
              </a:rPr>
              <a:t>  طرح بندی اسلاید متن پاک برای ارائه خود</a:t>
            </a:r>
            <a:endParaRPr lang="ko-KR" altLang="en-US" sz="1400" dirty="0">
              <a:solidFill>
                <a:schemeClr val="bg1"/>
              </a:solidFill>
              <a:cs typeface="B Nazanin" pitchFamily="2" charset="-78"/>
            </a:endParaRPr>
          </a:p>
        </p:txBody>
      </p:sp>
      <p:sp>
        <p:nvSpPr>
          <p:cNvPr id="43" name="TextBox 42">
            <a:extLst>
              <a:ext uri="{FF2B5EF4-FFF2-40B4-BE49-F238E27FC236}">
                <a16:creationId xmlns:a16="http://schemas.microsoft.com/office/drawing/2014/main" id="{F06DFB06-F415-4101-AACE-443316FA2E31}"/>
              </a:ext>
            </a:extLst>
          </p:cNvPr>
          <p:cNvSpPr txBox="1"/>
          <p:nvPr/>
        </p:nvSpPr>
        <p:spPr>
          <a:xfrm>
            <a:off x="5687599" y="5707271"/>
            <a:ext cx="5953125" cy="467436"/>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های پاورپوینت مدرن را که به زیبایی طراحی شده اند کشف کنید. تغییر رنگ، عکس و متن آسان است. 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sp>
        <p:nvSpPr>
          <p:cNvPr id="3" name="Picture Placeholder 2">
            <a:extLst>
              <a:ext uri="{FF2B5EF4-FFF2-40B4-BE49-F238E27FC236}">
                <a16:creationId xmlns:a16="http://schemas.microsoft.com/office/drawing/2014/main" id="{0F10B506-1AE8-4D0B-A16B-F9E3980B3AA0}"/>
              </a:ext>
            </a:extLst>
          </p:cNvPr>
          <p:cNvSpPr>
            <a:spLocks noGrp="1"/>
          </p:cNvSpPr>
          <p:nvPr>
            <p:ph type="pic" sz="quarter" idx="15"/>
          </p:nvPr>
        </p:nvSpPr>
        <p:spPr/>
        <p:txBody>
          <a:bodyPr/>
          <a:lstStyle/>
          <a:p>
            <a:endParaRPr lang="en-US"/>
          </a:p>
        </p:txBody>
      </p:sp>
      <p:sp>
        <p:nvSpPr>
          <p:cNvPr id="5" name="Picture Placeholder 4">
            <a:extLst>
              <a:ext uri="{FF2B5EF4-FFF2-40B4-BE49-F238E27FC236}">
                <a16:creationId xmlns:a16="http://schemas.microsoft.com/office/drawing/2014/main" id="{4C04600E-5B53-4998-9E29-97BA7D54A043}"/>
              </a:ext>
            </a:extLst>
          </p:cNvPr>
          <p:cNvSpPr>
            <a:spLocks noGrp="1"/>
          </p:cNvSpPr>
          <p:nvPr>
            <p:ph type="pic" sz="quarter" idx="14"/>
          </p:nvPr>
        </p:nvSpPr>
        <p:spPr/>
        <p:txBody>
          <a:bodyPr/>
          <a:lstStyle/>
          <a:p>
            <a:endParaRPr lang="en-US"/>
          </a:p>
        </p:txBody>
      </p:sp>
    </p:spTree>
    <p:extLst>
      <p:ext uri="{BB962C8B-B14F-4D97-AF65-F5344CB8AC3E}">
        <p14:creationId xmlns:p14="http://schemas.microsoft.com/office/powerpoint/2010/main" val="32530581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aphicFrame>
        <p:nvGraphicFramePr>
          <p:cNvPr id="3" name="Table 2">
            <a:extLst>
              <a:ext uri="{FF2B5EF4-FFF2-40B4-BE49-F238E27FC236}">
                <a16:creationId xmlns:a16="http://schemas.microsoft.com/office/drawing/2014/main" id="{5C218031-BF93-4AA5-8BFA-B1EF3FEF980F}"/>
              </a:ext>
            </a:extLst>
          </p:cNvPr>
          <p:cNvGraphicFramePr>
            <a:graphicFrameLocks noGrp="1"/>
          </p:cNvGraphicFramePr>
          <p:nvPr>
            <p:extLst>
              <p:ext uri="{D42A27DB-BD31-4B8C-83A1-F6EECF244321}">
                <p14:modId xmlns:p14="http://schemas.microsoft.com/office/powerpoint/2010/main" val="3863453497"/>
              </p:ext>
            </p:extLst>
          </p:nvPr>
        </p:nvGraphicFramePr>
        <p:xfrm>
          <a:off x="3207046" y="2419376"/>
          <a:ext cx="1800201" cy="4604881"/>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20000"/>
                    </a:ext>
                  </a:extLst>
                </a:gridCol>
              </a:tblGrid>
              <a:tr h="7343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itchFamily="2" charset="-78"/>
                        </a:rPr>
                        <a:t>متن شما در اینجا</a:t>
                      </a:r>
                      <a:endParaRPr lang="ko-KR" altLang="en-US" sz="1400" b="1"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4" name="TextBox 3">
            <a:extLst>
              <a:ext uri="{FF2B5EF4-FFF2-40B4-BE49-F238E27FC236}">
                <a16:creationId xmlns:a16="http://schemas.microsoft.com/office/drawing/2014/main" id="{D1BF1BE1-61F9-4645-868B-D3648C4F7A59}"/>
              </a:ext>
            </a:extLst>
          </p:cNvPr>
          <p:cNvSpPr txBox="1"/>
          <p:nvPr/>
        </p:nvSpPr>
        <p:spPr>
          <a:xfrm>
            <a:off x="927069" y="2957395"/>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5" name="TextBox 4">
            <a:extLst>
              <a:ext uri="{FF2B5EF4-FFF2-40B4-BE49-F238E27FC236}">
                <a16:creationId xmlns:a16="http://schemas.microsoft.com/office/drawing/2014/main" id="{EC9B3782-D96D-4AF1-B974-1987308F1AF8}"/>
              </a:ext>
            </a:extLst>
          </p:cNvPr>
          <p:cNvSpPr txBox="1"/>
          <p:nvPr/>
        </p:nvSpPr>
        <p:spPr>
          <a:xfrm>
            <a:off x="927069" y="3410929"/>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6" name="TextBox 5">
            <a:extLst>
              <a:ext uri="{FF2B5EF4-FFF2-40B4-BE49-F238E27FC236}">
                <a16:creationId xmlns:a16="http://schemas.microsoft.com/office/drawing/2014/main" id="{C9889C4E-5E06-4F7B-A4E6-2395E4E8500A}"/>
              </a:ext>
            </a:extLst>
          </p:cNvPr>
          <p:cNvSpPr txBox="1"/>
          <p:nvPr/>
        </p:nvSpPr>
        <p:spPr>
          <a:xfrm>
            <a:off x="927069" y="3864463"/>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7" name="TextBox 6">
            <a:extLst>
              <a:ext uri="{FF2B5EF4-FFF2-40B4-BE49-F238E27FC236}">
                <a16:creationId xmlns:a16="http://schemas.microsoft.com/office/drawing/2014/main" id="{0D2BB889-868E-40DE-9689-AE9B7BD9CCC6}"/>
              </a:ext>
            </a:extLst>
          </p:cNvPr>
          <p:cNvSpPr txBox="1"/>
          <p:nvPr/>
        </p:nvSpPr>
        <p:spPr>
          <a:xfrm>
            <a:off x="927069" y="4317997"/>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8" name="TextBox 7">
            <a:extLst>
              <a:ext uri="{FF2B5EF4-FFF2-40B4-BE49-F238E27FC236}">
                <a16:creationId xmlns:a16="http://schemas.microsoft.com/office/drawing/2014/main" id="{AA39AC91-6CB5-4E20-83B8-40BEA242CF3C}"/>
              </a:ext>
            </a:extLst>
          </p:cNvPr>
          <p:cNvSpPr txBox="1"/>
          <p:nvPr/>
        </p:nvSpPr>
        <p:spPr>
          <a:xfrm>
            <a:off x="927069" y="4771531"/>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9" name="TextBox 8">
            <a:extLst>
              <a:ext uri="{FF2B5EF4-FFF2-40B4-BE49-F238E27FC236}">
                <a16:creationId xmlns:a16="http://schemas.microsoft.com/office/drawing/2014/main" id="{BA4962A9-98D7-4BBC-A4F0-5390BF2E9735}"/>
              </a:ext>
            </a:extLst>
          </p:cNvPr>
          <p:cNvSpPr txBox="1"/>
          <p:nvPr/>
        </p:nvSpPr>
        <p:spPr>
          <a:xfrm>
            <a:off x="927069" y="5225065"/>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10" name="TextBox 9">
            <a:extLst>
              <a:ext uri="{FF2B5EF4-FFF2-40B4-BE49-F238E27FC236}">
                <a16:creationId xmlns:a16="http://schemas.microsoft.com/office/drawing/2014/main" id="{57046EEC-0C07-40F3-8195-95252A465689}"/>
              </a:ext>
            </a:extLst>
          </p:cNvPr>
          <p:cNvSpPr txBox="1"/>
          <p:nvPr/>
        </p:nvSpPr>
        <p:spPr>
          <a:xfrm>
            <a:off x="927069" y="5678597"/>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aphicFrame>
        <p:nvGraphicFramePr>
          <p:cNvPr id="11" name="Table 10">
            <a:extLst>
              <a:ext uri="{FF2B5EF4-FFF2-40B4-BE49-F238E27FC236}">
                <a16:creationId xmlns:a16="http://schemas.microsoft.com/office/drawing/2014/main" id="{AE0A3C75-B73C-4422-9057-B088FED6310F}"/>
              </a:ext>
            </a:extLst>
          </p:cNvPr>
          <p:cNvGraphicFramePr>
            <a:graphicFrameLocks noGrp="1"/>
          </p:cNvGraphicFramePr>
          <p:nvPr>
            <p:extLst>
              <p:ext uri="{D42A27DB-BD31-4B8C-83A1-F6EECF244321}">
                <p14:modId xmlns:p14="http://schemas.microsoft.com/office/powerpoint/2010/main" val="495800757"/>
              </p:ext>
            </p:extLst>
          </p:nvPr>
        </p:nvGraphicFramePr>
        <p:xfrm>
          <a:off x="5292941" y="2419376"/>
          <a:ext cx="1800201" cy="4604881"/>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20000"/>
                    </a:ext>
                  </a:extLst>
                </a:gridCol>
              </a:tblGrid>
              <a:tr h="7343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itchFamily="2" charset="-78"/>
                        </a:rPr>
                        <a:t>متن شما در اینجا</a:t>
                      </a:r>
                      <a:endParaRPr lang="ko-KR" altLang="en-US" sz="1400" b="1"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aphicFrame>
        <p:nvGraphicFramePr>
          <p:cNvPr id="12" name="Table 11">
            <a:extLst>
              <a:ext uri="{FF2B5EF4-FFF2-40B4-BE49-F238E27FC236}">
                <a16:creationId xmlns:a16="http://schemas.microsoft.com/office/drawing/2014/main" id="{8779C2DE-F582-497C-A5FB-39B78093B6BD}"/>
              </a:ext>
            </a:extLst>
          </p:cNvPr>
          <p:cNvGraphicFramePr>
            <a:graphicFrameLocks noGrp="1"/>
          </p:cNvGraphicFramePr>
          <p:nvPr>
            <p:extLst>
              <p:ext uri="{D42A27DB-BD31-4B8C-83A1-F6EECF244321}">
                <p14:modId xmlns:p14="http://schemas.microsoft.com/office/powerpoint/2010/main" val="623265636"/>
              </p:ext>
            </p:extLst>
          </p:nvPr>
        </p:nvGraphicFramePr>
        <p:xfrm>
          <a:off x="7378838" y="2419376"/>
          <a:ext cx="1800201" cy="4604881"/>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20000"/>
                    </a:ext>
                  </a:extLst>
                </a:gridCol>
              </a:tblGrid>
              <a:tr h="7343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itchFamily="2" charset="-78"/>
                        </a:rPr>
                        <a:t>متن شما در اینجا</a:t>
                      </a:r>
                      <a:endParaRPr lang="ko-KR" altLang="en-US" sz="1400" b="1"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0"/>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aphicFrame>
        <p:nvGraphicFramePr>
          <p:cNvPr id="13" name="Table 19">
            <a:extLst>
              <a:ext uri="{FF2B5EF4-FFF2-40B4-BE49-F238E27FC236}">
                <a16:creationId xmlns:a16="http://schemas.microsoft.com/office/drawing/2014/main" id="{96A0D1FB-ACEB-4EBD-AA41-C860AD92A05C}"/>
              </a:ext>
            </a:extLst>
          </p:cNvPr>
          <p:cNvGraphicFramePr>
            <a:graphicFrameLocks noGrp="1"/>
          </p:cNvGraphicFramePr>
          <p:nvPr>
            <p:extLst>
              <p:ext uri="{D42A27DB-BD31-4B8C-83A1-F6EECF244321}">
                <p14:modId xmlns:p14="http://schemas.microsoft.com/office/powerpoint/2010/main" val="608430536"/>
              </p:ext>
            </p:extLst>
          </p:nvPr>
        </p:nvGraphicFramePr>
        <p:xfrm>
          <a:off x="9464733" y="2419376"/>
          <a:ext cx="1800201" cy="4604881"/>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20000"/>
                    </a:ext>
                  </a:extLst>
                </a:gridCol>
              </a:tblGrid>
              <a:tr h="7343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itchFamily="2" charset="-78"/>
                        </a:rPr>
                        <a:t>متن شما در اینجا</a:t>
                      </a:r>
                      <a:endParaRPr lang="ko-KR" altLang="en-US" sz="1400" b="1"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pSp>
        <p:nvGrpSpPr>
          <p:cNvPr id="18" name="그룹 125">
            <a:extLst>
              <a:ext uri="{FF2B5EF4-FFF2-40B4-BE49-F238E27FC236}">
                <a16:creationId xmlns:a16="http://schemas.microsoft.com/office/drawing/2014/main" id="{BF92E7C1-1B05-4D9A-87F2-A5DC2C407A69}"/>
              </a:ext>
            </a:extLst>
          </p:cNvPr>
          <p:cNvGrpSpPr/>
          <p:nvPr/>
        </p:nvGrpSpPr>
        <p:grpSpPr>
          <a:xfrm>
            <a:off x="6040206" y="1767856"/>
            <a:ext cx="305671" cy="427571"/>
            <a:chOff x="1019786" y="3002376"/>
            <a:chExt cx="2531613" cy="3541196"/>
          </a:xfrm>
          <a:solidFill>
            <a:schemeClr val="bg1"/>
          </a:solidFill>
        </p:grpSpPr>
        <p:sp>
          <p:nvSpPr>
            <p:cNvPr id="19" name="사각형: 둥근 모서리 132">
              <a:extLst>
                <a:ext uri="{FF2B5EF4-FFF2-40B4-BE49-F238E27FC236}">
                  <a16:creationId xmlns:a16="http://schemas.microsoft.com/office/drawing/2014/main" id="{7C1C18E5-FCE3-4399-A147-57F05C51DC7C}"/>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itchFamily="2" charset="-78"/>
              </a:endParaRPr>
            </a:p>
          </p:txBody>
        </p:sp>
        <p:sp>
          <p:nvSpPr>
            <p:cNvPr id="20" name="막힌 원호 135">
              <a:extLst>
                <a:ext uri="{FF2B5EF4-FFF2-40B4-BE49-F238E27FC236}">
                  <a16:creationId xmlns:a16="http://schemas.microsoft.com/office/drawing/2014/main" id="{6D8A3C27-B916-4353-A46C-50D1A9FBE471}"/>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itchFamily="2" charset="-78"/>
              </a:endParaRPr>
            </a:p>
          </p:txBody>
        </p:sp>
        <p:sp>
          <p:nvSpPr>
            <p:cNvPr id="21" name="자유형: 도형 128">
              <a:extLst>
                <a:ext uri="{FF2B5EF4-FFF2-40B4-BE49-F238E27FC236}">
                  <a16:creationId xmlns:a16="http://schemas.microsoft.com/office/drawing/2014/main" id="{C72357B0-9598-4EBF-AE9F-2C27985302CF}"/>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sp>
          <p:nvSpPr>
            <p:cNvPr id="22" name="자유형: 도형 129">
              <a:extLst>
                <a:ext uri="{FF2B5EF4-FFF2-40B4-BE49-F238E27FC236}">
                  <a16:creationId xmlns:a16="http://schemas.microsoft.com/office/drawing/2014/main" id="{77BD0C44-90B2-4240-BC20-5334510CB18F}"/>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grpSp>
      <p:sp>
        <p:nvSpPr>
          <p:cNvPr id="23" name="Freeform: Shape 22">
            <a:extLst>
              <a:ext uri="{FF2B5EF4-FFF2-40B4-BE49-F238E27FC236}">
                <a16:creationId xmlns:a16="http://schemas.microsoft.com/office/drawing/2014/main" id="{8C55A692-2FFB-4039-A793-72F427E85EB5}"/>
              </a:ext>
            </a:extLst>
          </p:cNvPr>
          <p:cNvSpPr/>
          <p:nvPr/>
        </p:nvSpPr>
        <p:spPr>
          <a:xfrm>
            <a:off x="10171995" y="1797109"/>
            <a:ext cx="385678" cy="421436"/>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grpSp>
        <p:nvGrpSpPr>
          <p:cNvPr id="24" name="Graphic 43">
            <a:extLst>
              <a:ext uri="{FF2B5EF4-FFF2-40B4-BE49-F238E27FC236}">
                <a16:creationId xmlns:a16="http://schemas.microsoft.com/office/drawing/2014/main" id="{C56E855E-CB2A-4958-94B9-E581ADE6808C}"/>
              </a:ext>
            </a:extLst>
          </p:cNvPr>
          <p:cNvGrpSpPr/>
          <p:nvPr/>
        </p:nvGrpSpPr>
        <p:grpSpPr>
          <a:xfrm>
            <a:off x="3864652" y="1827801"/>
            <a:ext cx="484985" cy="409541"/>
            <a:chOff x="10245572" y="2383008"/>
            <a:chExt cx="1072164" cy="905383"/>
          </a:xfrm>
        </p:grpSpPr>
        <p:sp>
          <p:nvSpPr>
            <p:cNvPr id="25" name="Freeform: Shape 24">
              <a:extLst>
                <a:ext uri="{FF2B5EF4-FFF2-40B4-BE49-F238E27FC236}">
                  <a16:creationId xmlns:a16="http://schemas.microsoft.com/office/drawing/2014/main" id="{EE917281-E962-46C3-982A-715DF68F99CD}"/>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accent1"/>
            </a:solidFill>
            <a:ln w="3387" cap="flat">
              <a:noFill/>
              <a:prstDash val="solid"/>
              <a:miter/>
            </a:ln>
          </p:spPr>
          <p:txBody>
            <a:bodyPr rtlCol="0" anchor="ctr"/>
            <a:lstStyle/>
            <a:p>
              <a:endParaRPr lang="en-US">
                <a:cs typeface="B Nazanin" pitchFamily="2" charset="-78"/>
              </a:endParaRPr>
            </a:p>
          </p:txBody>
        </p:sp>
        <p:sp>
          <p:nvSpPr>
            <p:cNvPr id="26" name="Freeform: Shape 25">
              <a:extLst>
                <a:ext uri="{FF2B5EF4-FFF2-40B4-BE49-F238E27FC236}">
                  <a16:creationId xmlns:a16="http://schemas.microsoft.com/office/drawing/2014/main" id="{C5E8738E-590D-4674-8112-85B018F065B9}"/>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sp>
          <p:nvSpPr>
            <p:cNvPr id="27" name="Freeform: Shape 26">
              <a:extLst>
                <a:ext uri="{FF2B5EF4-FFF2-40B4-BE49-F238E27FC236}">
                  <a16:creationId xmlns:a16="http://schemas.microsoft.com/office/drawing/2014/main" id="{502168A6-8EF7-4222-8838-90C34A572A34}"/>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grpSp>
      <p:grpSp>
        <p:nvGrpSpPr>
          <p:cNvPr id="28" name="Graphic 416">
            <a:extLst>
              <a:ext uri="{FF2B5EF4-FFF2-40B4-BE49-F238E27FC236}">
                <a16:creationId xmlns:a16="http://schemas.microsoft.com/office/drawing/2014/main" id="{ACDD1E90-9072-4899-9F35-C7749183F0C5}"/>
              </a:ext>
            </a:extLst>
          </p:cNvPr>
          <p:cNvGrpSpPr/>
          <p:nvPr/>
        </p:nvGrpSpPr>
        <p:grpSpPr>
          <a:xfrm rot="3600000">
            <a:off x="8084554" y="1706446"/>
            <a:ext cx="386756" cy="484565"/>
            <a:chOff x="7143391" y="1135118"/>
            <a:chExt cx="1546562" cy="1937688"/>
          </a:xfrm>
          <a:solidFill>
            <a:schemeClr val="bg1"/>
          </a:solidFill>
        </p:grpSpPr>
        <p:sp>
          <p:nvSpPr>
            <p:cNvPr id="29" name="Freeform: Shape 28">
              <a:extLst>
                <a:ext uri="{FF2B5EF4-FFF2-40B4-BE49-F238E27FC236}">
                  <a16:creationId xmlns:a16="http://schemas.microsoft.com/office/drawing/2014/main" id="{B3D0C10D-D1BD-45B6-8720-C42504676F20}"/>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30" name="Freeform: Shape 29">
              <a:extLst>
                <a:ext uri="{FF2B5EF4-FFF2-40B4-BE49-F238E27FC236}">
                  <a16:creationId xmlns:a16="http://schemas.microsoft.com/office/drawing/2014/main" id="{E1BAF70F-78A2-4672-AAF8-2C7DCE79CB14}"/>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cs typeface="B Nazanin" pitchFamily="2" charset="-78"/>
              </a:endParaRPr>
            </a:p>
          </p:txBody>
        </p:sp>
        <p:sp>
          <p:nvSpPr>
            <p:cNvPr id="31" name="Freeform: Shape 30">
              <a:extLst>
                <a:ext uri="{FF2B5EF4-FFF2-40B4-BE49-F238E27FC236}">
                  <a16:creationId xmlns:a16="http://schemas.microsoft.com/office/drawing/2014/main" id="{FA2F539F-A3DA-4E6A-9BEB-EEDA0D1D7DDD}"/>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32" name="Freeform: Shape 31">
              <a:extLst>
                <a:ext uri="{FF2B5EF4-FFF2-40B4-BE49-F238E27FC236}">
                  <a16:creationId xmlns:a16="http://schemas.microsoft.com/office/drawing/2014/main" id="{DF038F3C-2DDC-414F-9209-089515F203FE}"/>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cs typeface="B Nazanin" pitchFamily="2" charset="-78"/>
              </a:endParaRPr>
            </a:p>
          </p:txBody>
        </p:sp>
        <p:sp>
          <p:nvSpPr>
            <p:cNvPr id="33" name="Freeform: Shape 32">
              <a:extLst>
                <a:ext uri="{FF2B5EF4-FFF2-40B4-BE49-F238E27FC236}">
                  <a16:creationId xmlns:a16="http://schemas.microsoft.com/office/drawing/2014/main" id="{268685D1-93CA-4949-9E11-D8FC47965DF1}"/>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cs typeface="B Nazanin" pitchFamily="2" charset="-78"/>
              </a:endParaRPr>
            </a:p>
          </p:txBody>
        </p:sp>
        <p:sp>
          <p:nvSpPr>
            <p:cNvPr id="34" name="Freeform: Shape 33">
              <a:extLst>
                <a:ext uri="{FF2B5EF4-FFF2-40B4-BE49-F238E27FC236}">
                  <a16:creationId xmlns:a16="http://schemas.microsoft.com/office/drawing/2014/main" id="{384B63A8-575F-42E3-88FC-965701551004}"/>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cs typeface="B Nazanin" pitchFamily="2" charset="-78"/>
              </a:endParaRPr>
            </a:p>
          </p:txBody>
        </p:sp>
        <p:sp>
          <p:nvSpPr>
            <p:cNvPr id="35" name="Freeform: Shape 34">
              <a:extLst>
                <a:ext uri="{FF2B5EF4-FFF2-40B4-BE49-F238E27FC236}">
                  <a16:creationId xmlns:a16="http://schemas.microsoft.com/office/drawing/2014/main" id="{48226564-93EF-4891-A597-1B9346FDD193}"/>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36" name="Freeform: Shape 35">
              <a:extLst>
                <a:ext uri="{FF2B5EF4-FFF2-40B4-BE49-F238E27FC236}">
                  <a16:creationId xmlns:a16="http://schemas.microsoft.com/office/drawing/2014/main" id="{7FF61B00-627C-44E0-9C83-AB669CDFC635}"/>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cs typeface="B Nazanin" pitchFamily="2" charset="-78"/>
              </a:endParaRPr>
            </a:p>
          </p:txBody>
        </p:sp>
        <p:sp>
          <p:nvSpPr>
            <p:cNvPr id="37" name="Freeform: Shape 36">
              <a:extLst>
                <a:ext uri="{FF2B5EF4-FFF2-40B4-BE49-F238E27FC236}">
                  <a16:creationId xmlns:a16="http://schemas.microsoft.com/office/drawing/2014/main" id="{C55F5BF6-7F43-4210-BF2E-2F2C99504354}"/>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cs typeface="B Nazanin" pitchFamily="2" charset="-78"/>
              </a:endParaRPr>
            </a:p>
          </p:txBody>
        </p:sp>
        <p:sp>
          <p:nvSpPr>
            <p:cNvPr id="38" name="Freeform: Shape 37">
              <a:extLst>
                <a:ext uri="{FF2B5EF4-FFF2-40B4-BE49-F238E27FC236}">
                  <a16:creationId xmlns:a16="http://schemas.microsoft.com/office/drawing/2014/main" id="{B5813689-1BB9-44CF-A560-91FA5CD5D64E}"/>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cs typeface="B Nazanin" pitchFamily="2" charset="-78"/>
              </a:endParaRPr>
            </a:p>
          </p:txBody>
        </p:sp>
        <p:sp>
          <p:nvSpPr>
            <p:cNvPr id="39" name="Freeform: Shape 38">
              <a:extLst>
                <a:ext uri="{FF2B5EF4-FFF2-40B4-BE49-F238E27FC236}">
                  <a16:creationId xmlns:a16="http://schemas.microsoft.com/office/drawing/2014/main" id="{5EDD6BB3-591A-457D-AD0C-FB0C3173977D}"/>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cs typeface="B Nazanin" pitchFamily="2" charset="-78"/>
              </a:endParaRPr>
            </a:p>
          </p:txBody>
        </p:sp>
        <p:sp>
          <p:nvSpPr>
            <p:cNvPr id="40" name="Freeform: Shape 39">
              <a:extLst>
                <a:ext uri="{FF2B5EF4-FFF2-40B4-BE49-F238E27FC236}">
                  <a16:creationId xmlns:a16="http://schemas.microsoft.com/office/drawing/2014/main" id="{A8002317-B0E0-4F86-BBAC-7180D4E0144C}"/>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cs typeface="B Nazanin" pitchFamily="2" charset="-78"/>
              </a:endParaRPr>
            </a:p>
          </p:txBody>
        </p:sp>
        <p:sp>
          <p:nvSpPr>
            <p:cNvPr id="41" name="Freeform: Shape 40">
              <a:extLst>
                <a:ext uri="{FF2B5EF4-FFF2-40B4-BE49-F238E27FC236}">
                  <a16:creationId xmlns:a16="http://schemas.microsoft.com/office/drawing/2014/main" id="{DBBC4254-C924-4029-9AB2-CE925AAEA560}"/>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cs typeface="B Nazanin" pitchFamily="2" charset="-78"/>
              </a:endParaRPr>
            </a:p>
          </p:txBody>
        </p:sp>
        <p:sp>
          <p:nvSpPr>
            <p:cNvPr id="42" name="Freeform: Shape 41">
              <a:extLst>
                <a:ext uri="{FF2B5EF4-FFF2-40B4-BE49-F238E27FC236}">
                  <a16:creationId xmlns:a16="http://schemas.microsoft.com/office/drawing/2014/main" id="{865CA0B6-E172-4628-9A45-6B96D27425CD}"/>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cs typeface="B Nazanin" pitchFamily="2" charset="-78"/>
              </a:endParaRPr>
            </a:p>
          </p:txBody>
        </p:sp>
        <p:sp>
          <p:nvSpPr>
            <p:cNvPr id="43" name="Freeform: Shape 42">
              <a:extLst>
                <a:ext uri="{FF2B5EF4-FFF2-40B4-BE49-F238E27FC236}">
                  <a16:creationId xmlns:a16="http://schemas.microsoft.com/office/drawing/2014/main" id="{52B75812-581C-4F25-A5A6-195B6D375916}"/>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cs typeface="B Nazanin" pitchFamily="2" charset="-78"/>
              </a:endParaRPr>
            </a:p>
          </p:txBody>
        </p:sp>
        <p:sp>
          <p:nvSpPr>
            <p:cNvPr id="44" name="Freeform: Shape 43">
              <a:extLst>
                <a:ext uri="{FF2B5EF4-FFF2-40B4-BE49-F238E27FC236}">
                  <a16:creationId xmlns:a16="http://schemas.microsoft.com/office/drawing/2014/main" id="{C46083EF-85A2-4785-9F88-13FD9ACD95D0}"/>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cs typeface="B Nazanin" pitchFamily="2" charset="-78"/>
              </a:endParaRPr>
            </a:p>
          </p:txBody>
        </p:sp>
        <p:sp>
          <p:nvSpPr>
            <p:cNvPr id="45" name="Freeform: Shape 44">
              <a:extLst>
                <a:ext uri="{FF2B5EF4-FFF2-40B4-BE49-F238E27FC236}">
                  <a16:creationId xmlns:a16="http://schemas.microsoft.com/office/drawing/2014/main" id="{7F1B75B2-F30C-45EF-9ABD-50BB9990AC0A}"/>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cs typeface="B Nazanin" pitchFamily="2" charset="-78"/>
              </a:endParaRPr>
            </a:p>
          </p:txBody>
        </p:sp>
        <p:sp>
          <p:nvSpPr>
            <p:cNvPr id="46" name="Freeform: Shape 45">
              <a:extLst>
                <a:ext uri="{FF2B5EF4-FFF2-40B4-BE49-F238E27FC236}">
                  <a16:creationId xmlns:a16="http://schemas.microsoft.com/office/drawing/2014/main" id="{C742CEBE-DC7C-4B1D-B44D-DA546E15C349}"/>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cs typeface="B Nazanin" pitchFamily="2" charset="-78"/>
              </a:endParaRPr>
            </a:p>
          </p:txBody>
        </p:sp>
        <p:sp>
          <p:nvSpPr>
            <p:cNvPr id="47" name="Freeform: Shape 46">
              <a:extLst>
                <a:ext uri="{FF2B5EF4-FFF2-40B4-BE49-F238E27FC236}">
                  <a16:creationId xmlns:a16="http://schemas.microsoft.com/office/drawing/2014/main" id="{71ED9240-E55A-456F-88E1-1D910649B600}"/>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cs typeface="B Nazanin" pitchFamily="2" charset="-78"/>
              </a:endParaRPr>
            </a:p>
          </p:txBody>
        </p:sp>
        <p:sp>
          <p:nvSpPr>
            <p:cNvPr id="48" name="Freeform: Shape 47">
              <a:extLst>
                <a:ext uri="{FF2B5EF4-FFF2-40B4-BE49-F238E27FC236}">
                  <a16:creationId xmlns:a16="http://schemas.microsoft.com/office/drawing/2014/main" id="{264B0C82-5CD8-427A-8D05-923DB7011249}"/>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49" name="Freeform: Shape 48">
              <a:extLst>
                <a:ext uri="{FF2B5EF4-FFF2-40B4-BE49-F238E27FC236}">
                  <a16:creationId xmlns:a16="http://schemas.microsoft.com/office/drawing/2014/main" id="{3C37DAED-C7D4-4A92-9124-BB087E07B494}"/>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cs typeface="B Nazanin" pitchFamily="2" charset="-78"/>
              </a:endParaRPr>
            </a:p>
          </p:txBody>
        </p:sp>
        <p:sp>
          <p:nvSpPr>
            <p:cNvPr id="50" name="Freeform: Shape 49">
              <a:extLst>
                <a:ext uri="{FF2B5EF4-FFF2-40B4-BE49-F238E27FC236}">
                  <a16:creationId xmlns:a16="http://schemas.microsoft.com/office/drawing/2014/main" id="{422FBC1D-47F2-4467-8361-1C6139A74398}"/>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cs typeface="B Nazanin" pitchFamily="2" charset="-78"/>
              </a:endParaRPr>
            </a:p>
          </p:txBody>
        </p:sp>
        <p:sp>
          <p:nvSpPr>
            <p:cNvPr id="51" name="Freeform: Shape 50">
              <a:extLst>
                <a:ext uri="{FF2B5EF4-FFF2-40B4-BE49-F238E27FC236}">
                  <a16:creationId xmlns:a16="http://schemas.microsoft.com/office/drawing/2014/main" id="{F590073D-A4E9-46F8-A127-310DC783F330}"/>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cs typeface="B Nazanin" pitchFamily="2" charset="-78"/>
              </a:endParaRPr>
            </a:p>
          </p:txBody>
        </p:sp>
        <p:sp>
          <p:nvSpPr>
            <p:cNvPr id="52" name="Freeform: Shape 51">
              <a:extLst>
                <a:ext uri="{FF2B5EF4-FFF2-40B4-BE49-F238E27FC236}">
                  <a16:creationId xmlns:a16="http://schemas.microsoft.com/office/drawing/2014/main" id="{A5DE984C-4D7B-4C25-8FC3-E0088459F672}"/>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cs typeface="B Nazanin" pitchFamily="2" charset="-78"/>
              </a:endParaRPr>
            </a:p>
          </p:txBody>
        </p:sp>
        <p:sp>
          <p:nvSpPr>
            <p:cNvPr id="53" name="Freeform: Shape 52">
              <a:extLst>
                <a:ext uri="{FF2B5EF4-FFF2-40B4-BE49-F238E27FC236}">
                  <a16:creationId xmlns:a16="http://schemas.microsoft.com/office/drawing/2014/main" id="{A594FA78-BD23-4DF3-9CB1-D414E0E747FC}"/>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cs typeface="B Nazanin" pitchFamily="2" charset="-78"/>
              </a:endParaRPr>
            </a:p>
          </p:txBody>
        </p:sp>
      </p:grpSp>
    </p:spTree>
    <p:extLst>
      <p:ext uri="{BB962C8B-B14F-4D97-AF65-F5344CB8AC3E}">
        <p14:creationId xmlns:p14="http://schemas.microsoft.com/office/powerpoint/2010/main" val="41577889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Straight Connector 72">
            <a:extLst>
              <a:ext uri="{FF2B5EF4-FFF2-40B4-BE49-F238E27FC236}">
                <a16:creationId xmlns:a16="http://schemas.microsoft.com/office/drawing/2014/main" id="{D59EC876-354B-49C3-AC78-69064245FC1B}"/>
              </a:ext>
            </a:extLst>
          </p:cNvPr>
          <p:cNvCxnSpPr>
            <a:cxnSpLocks/>
          </p:cNvCxnSpPr>
          <p:nvPr/>
        </p:nvCxnSpPr>
        <p:spPr>
          <a:xfrm flipV="1">
            <a:off x="870438" y="2160768"/>
            <a:ext cx="10221968" cy="2444134"/>
          </a:xfrm>
          <a:prstGeom prst="line">
            <a:avLst/>
          </a:prstGeom>
          <a:ln w="317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a:prstGeom prst="rect">
            <a:avLst/>
          </a:prstGeom>
        </p:spPr>
        <p:txBody>
          <a:bodyPr/>
          <a:lstStyle/>
          <a:p>
            <a:pPr rtl="1"/>
            <a:r>
              <a:rPr lang="fa-IR" dirty="0">
                <a:cs typeface="B Nazanin" pitchFamily="2" charset="-78"/>
              </a:rPr>
              <a:t>سبک جدول زمانی</a:t>
            </a:r>
            <a:endParaRPr lang="en-US" dirty="0">
              <a:cs typeface="B Nazanin" pitchFamily="2" charset="-78"/>
            </a:endParaRPr>
          </a:p>
        </p:txBody>
      </p:sp>
      <p:sp>
        <p:nvSpPr>
          <p:cNvPr id="30" name="TextBox 29">
            <a:extLst>
              <a:ext uri="{FF2B5EF4-FFF2-40B4-BE49-F238E27FC236}">
                <a16:creationId xmlns:a16="http://schemas.microsoft.com/office/drawing/2014/main" id="{E6A8A8E4-FA5B-445B-88A9-D3109CC99696}"/>
              </a:ext>
            </a:extLst>
          </p:cNvPr>
          <p:cNvSpPr txBox="1"/>
          <p:nvPr/>
        </p:nvSpPr>
        <p:spPr>
          <a:xfrm>
            <a:off x="1176044" y="3558460"/>
            <a:ext cx="1201157" cy="536685"/>
          </a:xfrm>
          <a:prstGeom prst="rect">
            <a:avLst/>
          </a:prstGeom>
          <a:noFill/>
        </p:spPr>
        <p:txBody>
          <a:bodyPr wrap="square" rtlCol="0">
            <a:spAutoFit/>
          </a:bodyPr>
          <a:lstStyle/>
          <a:p>
            <a:pPr algn="ctr" rtl="1"/>
            <a:r>
              <a:rPr lang="en-US" altLang="ko-KR" sz="2800" b="1" dirty="0">
                <a:solidFill>
                  <a:schemeClr val="accent4"/>
                </a:solidFill>
                <a:cs typeface="B Nazanin" pitchFamily="2" charset="-78"/>
              </a:rPr>
              <a:t>2017</a:t>
            </a:r>
            <a:endParaRPr lang="ko-KR" altLang="en-US" sz="2800" b="1" dirty="0">
              <a:solidFill>
                <a:schemeClr val="accent4"/>
              </a:solidFill>
              <a:cs typeface="B Nazanin" pitchFamily="2" charset="-78"/>
            </a:endParaRPr>
          </a:p>
        </p:txBody>
      </p:sp>
      <p:sp>
        <p:nvSpPr>
          <p:cNvPr id="31" name="TextBox 30">
            <a:extLst>
              <a:ext uri="{FF2B5EF4-FFF2-40B4-BE49-F238E27FC236}">
                <a16:creationId xmlns:a16="http://schemas.microsoft.com/office/drawing/2014/main" id="{AA27E2C5-E89E-4948-AF49-122215C2BAD4}"/>
              </a:ext>
            </a:extLst>
          </p:cNvPr>
          <p:cNvSpPr txBox="1"/>
          <p:nvPr/>
        </p:nvSpPr>
        <p:spPr>
          <a:xfrm>
            <a:off x="7265859" y="3188255"/>
            <a:ext cx="1201157" cy="536685"/>
          </a:xfrm>
          <a:prstGeom prst="rect">
            <a:avLst/>
          </a:prstGeom>
          <a:noFill/>
        </p:spPr>
        <p:txBody>
          <a:bodyPr wrap="square" rtlCol="0">
            <a:spAutoFit/>
          </a:bodyPr>
          <a:lstStyle/>
          <a:p>
            <a:pPr algn="ctr" rtl="1"/>
            <a:r>
              <a:rPr lang="en-US" altLang="ko-KR" sz="2800" b="1" dirty="0">
                <a:solidFill>
                  <a:schemeClr val="accent1"/>
                </a:solidFill>
                <a:cs typeface="B Nazanin" pitchFamily="2" charset="-78"/>
              </a:rPr>
              <a:t>2020</a:t>
            </a:r>
            <a:endParaRPr lang="ko-KR" altLang="en-US" sz="2800" b="1" dirty="0">
              <a:solidFill>
                <a:schemeClr val="accent1"/>
              </a:solidFill>
              <a:cs typeface="B Nazanin" pitchFamily="2" charset="-78"/>
            </a:endParaRPr>
          </a:p>
        </p:txBody>
      </p:sp>
      <p:sp>
        <p:nvSpPr>
          <p:cNvPr id="54" name="Oval 53">
            <a:extLst>
              <a:ext uri="{FF2B5EF4-FFF2-40B4-BE49-F238E27FC236}">
                <a16:creationId xmlns:a16="http://schemas.microsoft.com/office/drawing/2014/main" id="{B3CEA02B-C05F-4AA5-A942-29DEADBD0B3A}"/>
              </a:ext>
            </a:extLst>
          </p:cNvPr>
          <p:cNvSpPr/>
          <p:nvPr/>
        </p:nvSpPr>
        <p:spPr>
          <a:xfrm>
            <a:off x="1592408" y="4220804"/>
            <a:ext cx="368425" cy="368424"/>
          </a:xfrm>
          <a:prstGeom prst="ellipse">
            <a:avLst/>
          </a:prstGeom>
          <a:solidFill>
            <a:schemeClr val="tx1"/>
          </a:solidFill>
          <a:ln w="412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55" name="Oval 54">
            <a:extLst>
              <a:ext uri="{FF2B5EF4-FFF2-40B4-BE49-F238E27FC236}">
                <a16:creationId xmlns:a16="http://schemas.microsoft.com/office/drawing/2014/main" id="{B0D272B5-6A86-4750-B4FD-C9237CC27753}"/>
              </a:ext>
            </a:extLst>
          </p:cNvPr>
          <p:cNvSpPr/>
          <p:nvPr/>
        </p:nvSpPr>
        <p:spPr>
          <a:xfrm>
            <a:off x="3616831" y="3739902"/>
            <a:ext cx="368425" cy="368424"/>
          </a:xfrm>
          <a:prstGeom prst="ellipse">
            <a:avLst/>
          </a:prstGeom>
          <a:solidFill>
            <a:schemeClr val="tx1"/>
          </a:solidFill>
          <a:ln w="412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56" name="Oval 55">
            <a:extLst>
              <a:ext uri="{FF2B5EF4-FFF2-40B4-BE49-F238E27FC236}">
                <a16:creationId xmlns:a16="http://schemas.microsoft.com/office/drawing/2014/main" id="{7954BEFF-A65B-4D97-BA1E-FD4A808126BF}"/>
              </a:ext>
            </a:extLst>
          </p:cNvPr>
          <p:cNvSpPr/>
          <p:nvPr/>
        </p:nvSpPr>
        <p:spPr>
          <a:xfrm>
            <a:off x="5641252" y="3259002"/>
            <a:ext cx="368425" cy="368424"/>
          </a:xfrm>
          <a:prstGeom prst="ellipse">
            <a:avLst/>
          </a:prstGeom>
          <a:solidFill>
            <a:schemeClr val="tx1"/>
          </a:solidFill>
          <a:ln w="412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57" name="Oval 56">
            <a:extLst>
              <a:ext uri="{FF2B5EF4-FFF2-40B4-BE49-F238E27FC236}">
                <a16:creationId xmlns:a16="http://schemas.microsoft.com/office/drawing/2014/main" id="{C137ACB1-1308-4D86-8E42-273491F090F4}"/>
              </a:ext>
            </a:extLst>
          </p:cNvPr>
          <p:cNvSpPr/>
          <p:nvPr/>
        </p:nvSpPr>
        <p:spPr>
          <a:xfrm>
            <a:off x="7665674" y="2778102"/>
            <a:ext cx="368425" cy="368424"/>
          </a:xfrm>
          <a:prstGeom prst="ellipse">
            <a:avLst/>
          </a:prstGeom>
          <a:solidFill>
            <a:schemeClr val="tx1"/>
          </a:solidFill>
          <a:ln w="412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58" name="Oval 57">
            <a:extLst>
              <a:ext uri="{FF2B5EF4-FFF2-40B4-BE49-F238E27FC236}">
                <a16:creationId xmlns:a16="http://schemas.microsoft.com/office/drawing/2014/main" id="{739FB1BA-0103-43C6-959C-D85EE3213AF9}"/>
              </a:ext>
            </a:extLst>
          </p:cNvPr>
          <p:cNvSpPr/>
          <p:nvPr/>
        </p:nvSpPr>
        <p:spPr>
          <a:xfrm>
            <a:off x="9690095" y="2297202"/>
            <a:ext cx="368425" cy="368424"/>
          </a:xfrm>
          <a:prstGeom prst="ellipse">
            <a:avLst/>
          </a:prstGeom>
          <a:solidFill>
            <a:schemeClr val="tx1"/>
          </a:solidFill>
          <a:ln w="412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67" name="TextBox 66">
            <a:extLst>
              <a:ext uri="{FF2B5EF4-FFF2-40B4-BE49-F238E27FC236}">
                <a16:creationId xmlns:a16="http://schemas.microsoft.com/office/drawing/2014/main" id="{8214B7A0-8A5C-4FC0-907E-443AE868BC69}"/>
              </a:ext>
            </a:extLst>
          </p:cNvPr>
          <p:cNvSpPr txBox="1"/>
          <p:nvPr/>
        </p:nvSpPr>
        <p:spPr>
          <a:xfrm>
            <a:off x="5233809" y="3627426"/>
            <a:ext cx="1201157" cy="536685"/>
          </a:xfrm>
          <a:prstGeom prst="rect">
            <a:avLst/>
          </a:prstGeom>
          <a:noFill/>
        </p:spPr>
        <p:txBody>
          <a:bodyPr wrap="square" rtlCol="0">
            <a:spAutoFit/>
          </a:bodyPr>
          <a:lstStyle/>
          <a:p>
            <a:pPr algn="ctr" rtl="1"/>
            <a:r>
              <a:rPr lang="en-US" altLang="ko-KR" sz="2800" b="1" dirty="0">
                <a:solidFill>
                  <a:schemeClr val="accent2"/>
                </a:solidFill>
                <a:cs typeface="B Nazanin" pitchFamily="2" charset="-78"/>
              </a:rPr>
              <a:t>2019</a:t>
            </a:r>
            <a:endParaRPr lang="ko-KR" altLang="en-US" sz="2800" b="1" dirty="0">
              <a:solidFill>
                <a:schemeClr val="accent2"/>
              </a:solidFill>
              <a:cs typeface="B Nazanin" pitchFamily="2" charset="-78"/>
            </a:endParaRPr>
          </a:p>
        </p:txBody>
      </p:sp>
      <p:sp>
        <p:nvSpPr>
          <p:cNvPr id="68" name="TextBox 67">
            <a:extLst>
              <a:ext uri="{FF2B5EF4-FFF2-40B4-BE49-F238E27FC236}">
                <a16:creationId xmlns:a16="http://schemas.microsoft.com/office/drawing/2014/main" id="{A9E3C21B-FE22-4173-B35F-3B5B9A292512}"/>
              </a:ext>
            </a:extLst>
          </p:cNvPr>
          <p:cNvSpPr txBox="1"/>
          <p:nvPr/>
        </p:nvSpPr>
        <p:spPr>
          <a:xfrm>
            <a:off x="9273731" y="2742469"/>
            <a:ext cx="1201157" cy="536685"/>
          </a:xfrm>
          <a:prstGeom prst="rect">
            <a:avLst/>
          </a:prstGeom>
          <a:noFill/>
        </p:spPr>
        <p:txBody>
          <a:bodyPr wrap="square" rtlCol="0">
            <a:spAutoFit/>
          </a:bodyPr>
          <a:lstStyle/>
          <a:p>
            <a:pPr algn="ctr" rtl="1"/>
            <a:r>
              <a:rPr lang="en-US" altLang="ko-KR" sz="2800" b="1" dirty="0">
                <a:solidFill>
                  <a:schemeClr val="accent5"/>
                </a:solidFill>
                <a:cs typeface="B Nazanin" pitchFamily="2" charset="-78"/>
              </a:rPr>
              <a:t>2021</a:t>
            </a:r>
            <a:endParaRPr lang="ko-KR" altLang="en-US" sz="2800" b="1" dirty="0">
              <a:solidFill>
                <a:schemeClr val="accent5"/>
              </a:solidFill>
              <a:cs typeface="B Nazanin" pitchFamily="2" charset="-78"/>
            </a:endParaRPr>
          </a:p>
        </p:txBody>
      </p:sp>
      <p:sp>
        <p:nvSpPr>
          <p:cNvPr id="69" name="TextBox 68">
            <a:extLst>
              <a:ext uri="{FF2B5EF4-FFF2-40B4-BE49-F238E27FC236}">
                <a16:creationId xmlns:a16="http://schemas.microsoft.com/office/drawing/2014/main" id="{03295006-5723-4643-B730-1A1193082CF0}"/>
              </a:ext>
            </a:extLst>
          </p:cNvPr>
          <p:cNvSpPr txBox="1"/>
          <p:nvPr/>
        </p:nvSpPr>
        <p:spPr>
          <a:xfrm>
            <a:off x="3200465" y="3035240"/>
            <a:ext cx="1201157" cy="536685"/>
          </a:xfrm>
          <a:prstGeom prst="rect">
            <a:avLst/>
          </a:prstGeom>
          <a:noFill/>
        </p:spPr>
        <p:txBody>
          <a:bodyPr wrap="square" rtlCol="0">
            <a:spAutoFit/>
          </a:bodyPr>
          <a:lstStyle/>
          <a:p>
            <a:pPr algn="ctr" rtl="1"/>
            <a:r>
              <a:rPr lang="en-US" altLang="ko-KR" sz="2800" b="1" dirty="0">
                <a:solidFill>
                  <a:schemeClr val="accent3"/>
                </a:solidFill>
                <a:cs typeface="B Nazanin" pitchFamily="2" charset="-78"/>
              </a:rPr>
              <a:t>2018</a:t>
            </a:r>
            <a:endParaRPr lang="ko-KR" altLang="en-US" sz="2800" b="1" dirty="0">
              <a:solidFill>
                <a:schemeClr val="accent3"/>
              </a:solidFill>
              <a:cs typeface="B Nazanin" pitchFamily="2" charset="-78"/>
            </a:endParaRPr>
          </a:p>
        </p:txBody>
      </p:sp>
      <p:grpSp>
        <p:nvGrpSpPr>
          <p:cNvPr id="70" name="Graphic 3">
            <a:extLst>
              <a:ext uri="{FF2B5EF4-FFF2-40B4-BE49-F238E27FC236}">
                <a16:creationId xmlns:a16="http://schemas.microsoft.com/office/drawing/2014/main" id="{31118DA8-709B-4C90-ABC9-2A70E2190A4B}"/>
              </a:ext>
            </a:extLst>
          </p:cNvPr>
          <p:cNvGrpSpPr/>
          <p:nvPr/>
        </p:nvGrpSpPr>
        <p:grpSpPr>
          <a:xfrm flipH="1">
            <a:off x="6180362" y="1439280"/>
            <a:ext cx="1388745" cy="1602569"/>
            <a:chOff x="5653615" y="-84"/>
            <a:chExt cx="2013942" cy="2324030"/>
          </a:xfrm>
          <a:solidFill>
            <a:schemeClr val="bg1"/>
          </a:solidFill>
        </p:grpSpPr>
        <p:sp>
          <p:nvSpPr>
            <p:cNvPr id="71" name="Freeform: Shape 70">
              <a:extLst>
                <a:ext uri="{FF2B5EF4-FFF2-40B4-BE49-F238E27FC236}">
                  <a16:creationId xmlns:a16="http://schemas.microsoft.com/office/drawing/2014/main" id="{30C7A574-7EA0-41CC-8CA2-1851526CC4B6}"/>
                </a:ext>
              </a:extLst>
            </p:cNvPr>
            <p:cNvSpPr/>
            <p:nvPr/>
          </p:nvSpPr>
          <p:spPr>
            <a:xfrm>
              <a:off x="6199103" y="-84"/>
              <a:ext cx="1468455" cy="1524084"/>
            </a:xfrm>
            <a:custGeom>
              <a:avLst/>
              <a:gdLst>
                <a:gd name="connsiteX0" fmla="*/ 1443037 w 1468455"/>
                <a:gd name="connsiteY0" fmla="*/ 158200 h 1524084"/>
                <a:gd name="connsiteX1" fmla="*/ 1276350 w 1468455"/>
                <a:gd name="connsiteY1" fmla="*/ 17230 h 1524084"/>
                <a:gd name="connsiteX2" fmla="*/ 1166812 w 1468455"/>
                <a:gd name="connsiteY2" fmla="*/ 51520 h 1524084"/>
                <a:gd name="connsiteX3" fmla="*/ 633412 w 1468455"/>
                <a:gd name="connsiteY3" fmla="*/ 810662 h 1524084"/>
                <a:gd name="connsiteX4" fmla="*/ 564833 w 1468455"/>
                <a:gd name="connsiteY4" fmla="*/ 821140 h 1524084"/>
                <a:gd name="connsiteX5" fmla="*/ 0 w 1468455"/>
                <a:gd name="connsiteY5" fmla="*/ 842095 h 1524084"/>
                <a:gd name="connsiteX6" fmla="*/ 680085 w 1468455"/>
                <a:gd name="connsiteY6" fmla="*/ 1034500 h 1524084"/>
                <a:gd name="connsiteX7" fmla="*/ 921067 w 1468455"/>
                <a:gd name="connsiteY7" fmla="*/ 1524085 h 1524084"/>
                <a:gd name="connsiteX8" fmla="*/ 935355 w 1468455"/>
                <a:gd name="connsiteY8" fmla="*/ 1473602 h 1524084"/>
                <a:gd name="connsiteX9" fmla="*/ 782955 w 1468455"/>
                <a:gd name="connsiteY9" fmla="*/ 979255 h 1524084"/>
                <a:gd name="connsiteX10" fmla="*/ 774383 w 1468455"/>
                <a:gd name="connsiteY10" fmla="*/ 919247 h 1524084"/>
                <a:gd name="connsiteX11" fmla="*/ 1426845 w 1468455"/>
                <a:gd name="connsiteY11" fmla="*/ 270595 h 1524084"/>
                <a:gd name="connsiteX12" fmla="*/ 1443037 w 1468455"/>
                <a:gd name="connsiteY12" fmla="*/ 158200 h 15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455" h="1524084">
                  <a:moveTo>
                    <a:pt x="1443037" y="158200"/>
                  </a:moveTo>
                  <a:cubicBezTo>
                    <a:pt x="1392555" y="105812"/>
                    <a:pt x="1336358" y="58187"/>
                    <a:pt x="1276350" y="17230"/>
                  </a:cubicBezTo>
                  <a:cubicBezTo>
                    <a:pt x="1227773" y="-15155"/>
                    <a:pt x="1187767" y="-868"/>
                    <a:pt x="1166812" y="51520"/>
                  </a:cubicBezTo>
                  <a:cubicBezTo>
                    <a:pt x="1049655" y="346795"/>
                    <a:pt x="865822" y="596350"/>
                    <a:pt x="633412" y="810662"/>
                  </a:cubicBezTo>
                  <a:cubicBezTo>
                    <a:pt x="609600" y="832570"/>
                    <a:pt x="594360" y="834475"/>
                    <a:pt x="564833" y="821140"/>
                  </a:cubicBezTo>
                  <a:cubicBezTo>
                    <a:pt x="373380" y="736367"/>
                    <a:pt x="184785" y="744940"/>
                    <a:pt x="0" y="842095"/>
                  </a:cubicBezTo>
                  <a:cubicBezTo>
                    <a:pt x="257175" y="800185"/>
                    <a:pt x="485775" y="855430"/>
                    <a:pt x="680085" y="1034500"/>
                  </a:cubicBezTo>
                  <a:cubicBezTo>
                    <a:pt x="824865" y="1164992"/>
                    <a:pt x="899160" y="1330727"/>
                    <a:pt x="921067" y="1524085"/>
                  </a:cubicBezTo>
                  <a:cubicBezTo>
                    <a:pt x="936308" y="1508845"/>
                    <a:pt x="933450" y="1489795"/>
                    <a:pt x="935355" y="1473602"/>
                  </a:cubicBezTo>
                  <a:cubicBezTo>
                    <a:pt x="953453" y="1287865"/>
                    <a:pt x="901065" y="1123082"/>
                    <a:pt x="782955" y="979255"/>
                  </a:cubicBezTo>
                  <a:cubicBezTo>
                    <a:pt x="752475" y="963062"/>
                    <a:pt x="758190" y="944012"/>
                    <a:pt x="774383" y="919247"/>
                  </a:cubicBezTo>
                  <a:cubicBezTo>
                    <a:pt x="945833" y="656357"/>
                    <a:pt x="1161098" y="438235"/>
                    <a:pt x="1426845" y="270595"/>
                  </a:cubicBezTo>
                  <a:cubicBezTo>
                    <a:pt x="1474470" y="240115"/>
                    <a:pt x="1483042" y="199157"/>
                    <a:pt x="1443037" y="158200"/>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72" name="Freeform: Shape 71">
              <a:extLst>
                <a:ext uri="{FF2B5EF4-FFF2-40B4-BE49-F238E27FC236}">
                  <a16:creationId xmlns:a16="http://schemas.microsoft.com/office/drawing/2014/main" id="{84B22AD8-5C98-4F5E-9384-46D4A83B6642}"/>
                </a:ext>
              </a:extLst>
            </p:cNvPr>
            <p:cNvSpPr/>
            <p:nvPr/>
          </p:nvSpPr>
          <p:spPr>
            <a:xfrm>
              <a:off x="5653615" y="928303"/>
              <a:ext cx="1396834" cy="1395642"/>
            </a:xfrm>
            <a:custGeom>
              <a:avLst/>
              <a:gdLst>
                <a:gd name="connsiteX0" fmla="*/ 1136990 w 1396834"/>
                <a:gd name="connsiteY0" fmla="*/ 153737 h 1395642"/>
                <a:gd name="connsiteX1" fmla="*/ 1086508 w 1396834"/>
                <a:gd name="connsiteY1" fmla="*/ 118494 h 1395642"/>
                <a:gd name="connsiteX2" fmla="*/ 131150 w 1396834"/>
                <a:gd name="connsiteY2" fmla="*/ 289944 h 1395642"/>
                <a:gd name="connsiteX3" fmla="*/ 2563 w 1396834"/>
                <a:gd name="connsiteY3" fmla="*/ 775719 h 1395642"/>
                <a:gd name="connsiteX4" fmla="*/ 818855 w 1396834"/>
                <a:gd name="connsiteY4" fmla="*/ 1386272 h 1395642"/>
                <a:gd name="connsiteX5" fmla="*/ 1389403 w 1396834"/>
                <a:gd name="connsiteY5" fmla="*/ 603317 h 1395642"/>
                <a:gd name="connsiteX6" fmla="*/ 1136990 w 1396834"/>
                <a:gd name="connsiteY6" fmla="*/ 153737 h 1395642"/>
                <a:gd name="connsiteX7" fmla="*/ 194015 w 1396834"/>
                <a:gd name="connsiteY7" fmla="*/ 643322 h 1395642"/>
                <a:gd name="connsiteX8" fmla="*/ 184490 w 1396834"/>
                <a:gd name="connsiteY8" fmla="*/ 669992 h 1395642"/>
                <a:gd name="connsiteX9" fmla="*/ 188300 w 1396834"/>
                <a:gd name="connsiteY9" fmla="*/ 943359 h 1395642"/>
                <a:gd name="connsiteX10" fmla="*/ 115910 w 1396834"/>
                <a:gd name="connsiteY10" fmla="*/ 756669 h 1395642"/>
                <a:gd name="connsiteX11" fmla="*/ 247355 w 1396834"/>
                <a:gd name="connsiteY11" fmla="*/ 298517 h 1395642"/>
                <a:gd name="connsiteX12" fmla="*/ 775992 w 1396834"/>
                <a:gd name="connsiteY12" fmla="*/ 118494 h 1395642"/>
                <a:gd name="connsiteX13" fmla="*/ 796948 w 1396834"/>
                <a:gd name="connsiteY13" fmla="*/ 132782 h 1395642"/>
                <a:gd name="connsiteX14" fmla="*/ 435950 w 1396834"/>
                <a:gd name="connsiteY14" fmla="*/ 270894 h 1395642"/>
                <a:gd name="connsiteX15" fmla="*/ 194015 w 1396834"/>
                <a:gd name="connsiteY15" fmla="*/ 643322 h 1395642"/>
                <a:gd name="connsiteX16" fmla="*/ 695030 w 1396834"/>
                <a:gd name="connsiteY16" fmla="*/ 908117 h 1395642"/>
                <a:gd name="connsiteX17" fmla="*/ 487385 w 1396834"/>
                <a:gd name="connsiteY17" fmla="*/ 694757 h 1395642"/>
                <a:gd name="connsiteX18" fmla="*/ 699792 w 1396834"/>
                <a:gd name="connsiteY18" fmla="*/ 487112 h 1395642"/>
                <a:gd name="connsiteX19" fmla="*/ 908390 w 1396834"/>
                <a:gd name="connsiteY19" fmla="*/ 699519 h 1395642"/>
                <a:gd name="connsiteX20" fmla="*/ 695030 w 1396834"/>
                <a:gd name="connsiteY20" fmla="*/ 908117 h 13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96834" h="1395642">
                  <a:moveTo>
                    <a:pt x="1136990" y="153737"/>
                  </a:moveTo>
                  <a:cubicBezTo>
                    <a:pt x="1119845" y="142307"/>
                    <a:pt x="1103653" y="129924"/>
                    <a:pt x="1086508" y="118494"/>
                  </a:cubicBezTo>
                  <a:cubicBezTo>
                    <a:pt x="774088" y="-91056"/>
                    <a:pt x="350225" y="-15808"/>
                    <a:pt x="131150" y="289944"/>
                  </a:cubicBezTo>
                  <a:cubicBezTo>
                    <a:pt x="27328" y="435677"/>
                    <a:pt x="-10772" y="598554"/>
                    <a:pt x="2563" y="775719"/>
                  </a:cubicBezTo>
                  <a:cubicBezTo>
                    <a:pt x="58760" y="1198629"/>
                    <a:pt x="438807" y="1448184"/>
                    <a:pt x="818855" y="1386272"/>
                  </a:cubicBezTo>
                  <a:cubicBezTo>
                    <a:pt x="1176042" y="1328169"/>
                    <a:pt x="1445600" y="961457"/>
                    <a:pt x="1389403" y="603317"/>
                  </a:cubicBezTo>
                  <a:cubicBezTo>
                    <a:pt x="1360828" y="421389"/>
                    <a:pt x="1277008" y="272799"/>
                    <a:pt x="1136990" y="153737"/>
                  </a:cubicBezTo>
                  <a:close/>
                  <a:moveTo>
                    <a:pt x="194015" y="643322"/>
                  </a:moveTo>
                  <a:cubicBezTo>
                    <a:pt x="192110" y="652847"/>
                    <a:pt x="188300" y="661419"/>
                    <a:pt x="184490" y="669992"/>
                  </a:cubicBezTo>
                  <a:cubicBezTo>
                    <a:pt x="174013" y="759527"/>
                    <a:pt x="166392" y="849062"/>
                    <a:pt x="188300" y="943359"/>
                  </a:cubicBezTo>
                  <a:cubicBezTo>
                    <a:pt x="152105" y="905259"/>
                    <a:pt x="122578" y="824297"/>
                    <a:pt x="115910" y="756669"/>
                  </a:cubicBezTo>
                  <a:cubicBezTo>
                    <a:pt x="85430" y="582362"/>
                    <a:pt x="132103" y="428057"/>
                    <a:pt x="247355" y="298517"/>
                  </a:cubicBezTo>
                  <a:cubicBezTo>
                    <a:pt x="388325" y="140402"/>
                    <a:pt x="567395" y="84204"/>
                    <a:pt x="775992" y="118494"/>
                  </a:cubicBezTo>
                  <a:cubicBezTo>
                    <a:pt x="783613" y="119447"/>
                    <a:pt x="791233" y="121352"/>
                    <a:pt x="796948" y="132782"/>
                  </a:cubicBezTo>
                  <a:cubicBezTo>
                    <a:pt x="662645" y="143259"/>
                    <a:pt x="541678" y="188979"/>
                    <a:pt x="435950" y="270894"/>
                  </a:cubicBezTo>
                  <a:cubicBezTo>
                    <a:pt x="313078" y="368049"/>
                    <a:pt x="233067" y="492827"/>
                    <a:pt x="194015" y="643322"/>
                  </a:cubicBezTo>
                  <a:close/>
                  <a:moveTo>
                    <a:pt x="695030" y="908117"/>
                  </a:moveTo>
                  <a:cubicBezTo>
                    <a:pt x="577873" y="907164"/>
                    <a:pt x="486432" y="812867"/>
                    <a:pt x="487385" y="694757"/>
                  </a:cubicBezTo>
                  <a:cubicBezTo>
                    <a:pt x="488338" y="576647"/>
                    <a:pt x="580730" y="486159"/>
                    <a:pt x="699792" y="487112"/>
                  </a:cubicBezTo>
                  <a:cubicBezTo>
                    <a:pt x="816950" y="488064"/>
                    <a:pt x="909342" y="581409"/>
                    <a:pt x="908390" y="699519"/>
                  </a:cubicBezTo>
                  <a:cubicBezTo>
                    <a:pt x="907437" y="816677"/>
                    <a:pt x="812188" y="909069"/>
                    <a:pt x="695030" y="908117"/>
                  </a:cubicBezTo>
                  <a:close/>
                </a:path>
              </a:pathLst>
            </a:custGeom>
            <a:grpFill/>
            <a:ln w="9525" cap="flat">
              <a:noFill/>
              <a:prstDash val="solid"/>
              <a:miter/>
            </a:ln>
          </p:spPr>
          <p:txBody>
            <a:bodyPr rtlCol="0" anchor="ctr"/>
            <a:lstStyle/>
            <a:p>
              <a:pPr algn="r" rtl="1"/>
              <a:endParaRPr lang="en-US">
                <a:cs typeface="B Nazanin" pitchFamily="2" charset="-78"/>
              </a:endParaRPr>
            </a:p>
          </p:txBody>
        </p:sp>
      </p:grpSp>
      <p:grpSp>
        <p:nvGrpSpPr>
          <p:cNvPr id="74" name="Group 73">
            <a:extLst>
              <a:ext uri="{FF2B5EF4-FFF2-40B4-BE49-F238E27FC236}">
                <a16:creationId xmlns:a16="http://schemas.microsoft.com/office/drawing/2014/main" id="{068BF02E-6066-408C-9485-EAB797BB9611}"/>
              </a:ext>
            </a:extLst>
          </p:cNvPr>
          <p:cNvGrpSpPr/>
          <p:nvPr/>
        </p:nvGrpSpPr>
        <p:grpSpPr>
          <a:xfrm>
            <a:off x="1321660" y="4851122"/>
            <a:ext cx="1607390" cy="1261885"/>
            <a:chOff x="1704484" y="1766706"/>
            <a:chExt cx="1038452" cy="1261885"/>
          </a:xfrm>
        </p:grpSpPr>
        <p:sp>
          <p:nvSpPr>
            <p:cNvPr id="75" name="TextBox 74">
              <a:extLst>
                <a:ext uri="{FF2B5EF4-FFF2-40B4-BE49-F238E27FC236}">
                  <a16:creationId xmlns:a16="http://schemas.microsoft.com/office/drawing/2014/main" id="{2B164D82-8981-41F4-9AAD-950D94BB38E4}"/>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76" name="TextBox 75">
              <a:extLst>
                <a:ext uri="{FF2B5EF4-FFF2-40B4-BE49-F238E27FC236}">
                  <a16:creationId xmlns:a16="http://schemas.microsoft.com/office/drawing/2014/main" id="{4D4F6027-AC32-4FEA-9926-20C956C965CC}"/>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grpSp>
        <p:nvGrpSpPr>
          <p:cNvPr id="77" name="Group 76">
            <a:extLst>
              <a:ext uri="{FF2B5EF4-FFF2-40B4-BE49-F238E27FC236}">
                <a16:creationId xmlns:a16="http://schemas.microsoft.com/office/drawing/2014/main" id="{73B46657-70FB-4FFF-A1FD-8BA2399271D9}"/>
              </a:ext>
            </a:extLst>
          </p:cNvPr>
          <p:cNvGrpSpPr/>
          <p:nvPr/>
        </p:nvGrpSpPr>
        <p:grpSpPr>
          <a:xfrm>
            <a:off x="3330419" y="4466402"/>
            <a:ext cx="1607390" cy="1261885"/>
            <a:chOff x="1704484" y="1766706"/>
            <a:chExt cx="1038452" cy="1261885"/>
          </a:xfrm>
        </p:grpSpPr>
        <p:sp>
          <p:nvSpPr>
            <p:cNvPr id="78" name="TextBox 77">
              <a:extLst>
                <a:ext uri="{FF2B5EF4-FFF2-40B4-BE49-F238E27FC236}">
                  <a16:creationId xmlns:a16="http://schemas.microsoft.com/office/drawing/2014/main" id="{B5FED541-8138-46C7-83CC-26DC1B6A845B}"/>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79" name="TextBox 78">
              <a:extLst>
                <a:ext uri="{FF2B5EF4-FFF2-40B4-BE49-F238E27FC236}">
                  <a16:creationId xmlns:a16="http://schemas.microsoft.com/office/drawing/2014/main" id="{A2FE7860-514D-4226-9289-F2934448013B}"/>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grpSp>
        <p:nvGrpSpPr>
          <p:cNvPr id="80" name="Group 79">
            <a:extLst>
              <a:ext uri="{FF2B5EF4-FFF2-40B4-BE49-F238E27FC236}">
                <a16:creationId xmlns:a16="http://schemas.microsoft.com/office/drawing/2014/main" id="{246FC065-17F6-4E21-8B77-CE96FE48F0B4}"/>
              </a:ext>
            </a:extLst>
          </p:cNvPr>
          <p:cNvGrpSpPr/>
          <p:nvPr/>
        </p:nvGrpSpPr>
        <p:grpSpPr>
          <a:xfrm>
            <a:off x="5339180" y="4081681"/>
            <a:ext cx="1607390" cy="1261885"/>
            <a:chOff x="1704484" y="1766706"/>
            <a:chExt cx="1038452" cy="1261885"/>
          </a:xfrm>
        </p:grpSpPr>
        <p:sp>
          <p:nvSpPr>
            <p:cNvPr id="81" name="TextBox 80">
              <a:extLst>
                <a:ext uri="{FF2B5EF4-FFF2-40B4-BE49-F238E27FC236}">
                  <a16:creationId xmlns:a16="http://schemas.microsoft.com/office/drawing/2014/main" id="{6907A457-9241-49EE-9823-30DC1A7A1B60}"/>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82" name="TextBox 81">
              <a:extLst>
                <a:ext uri="{FF2B5EF4-FFF2-40B4-BE49-F238E27FC236}">
                  <a16:creationId xmlns:a16="http://schemas.microsoft.com/office/drawing/2014/main" id="{0FF39BAE-E9D8-4D39-8D6D-FF2067EB635B}"/>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grpSp>
        <p:nvGrpSpPr>
          <p:cNvPr id="83" name="Group 82">
            <a:extLst>
              <a:ext uri="{FF2B5EF4-FFF2-40B4-BE49-F238E27FC236}">
                <a16:creationId xmlns:a16="http://schemas.microsoft.com/office/drawing/2014/main" id="{E6662170-38EA-4CD7-9C02-F1C548697994}"/>
              </a:ext>
            </a:extLst>
          </p:cNvPr>
          <p:cNvGrpSpPr/>
          <p:nvPr/>
        </p:nvGrpSpPr>
        <p:grpSpPr>
          <a:xfrm>
            <a:off x="7347939" y="3696960"/>
            <a:ext cx="1607390" cy="1261885"/>
            <a:chOff x="1704484" y="1766706"/>
            <a:chExt cx="1038452" cy="1261885"/>
          </a:xfrm>
        </p:grpSpPr>
        <p:sp>
          <p:nvSpPr>
            <p:cNvPr id="84" name="TextBox 83">
              <a:extLst>
                <a:ext uri="{FF2B5EF4-FFF2-40B4-BE49-F238E27FC236}">
                  <a16:creationId xmlns:a16="http://schemas.microsoft.com/office/drawing/2014/main" id="{229F129F-F818-434B-A912-B1F4A063E89A}"/>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85" name="TextBox 84">
              <a:extLst>
                <a:ext uri="{FF2B5EF4-FFF2-40B4-BE49-F238E27FC236}">
                  <a16:creationId xmlns:a16="http://schemas.microsoft.com/office/drawing/2014/main" id="{FA090520-2B7C-4313-9622-4AA8C0B76206}"/>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grpSp>
        <p:nvGrpSpPr>
          <p:cNvPr id="86" name="Group 85">
            <a:extLst>
              <a:ext uri="{FF2B5EF4-FFF2-40B4-BE49-F238E27FC236}">
                <a16:creationId xmlns:a16="http://schemas.microsoft.com/office/drawing/2014/main" id="{2CFA1F34-AF3D-487D-A30C-D9FD9FD32442}"/>
              </a:ext>
            </a:extLst>
          </p:cNvPr>
          <p:cNvGrpSpPr/>
          <p:nvPr/>
        </p:nvGrpSpPr>
        <p:grpSpPr>
          <a:xfrm>
            <a:off x="9356700" y="3312239"/>
            <a:ext cx="1607390" cy="1261885"/>
            <a:chOff x="1704484" y="1766706"/>
            <a:chExt cx="1038452" cy="1261885"/>
          </a:xfrm>
        </p:grpSpPr>
        <p:sp>
          <p:nvSpPr>
            <p:cNvPr id="87" name="TextBox 86">
              <a:extLst>
                <a:ext uri="{FF2B5EF4-FFF2-40B4-BE49-F238E27FC236}">
                  <a16:creationId xmlns:a16="http://schemas.microsoft.com/office/drawing/2014/main" id="{3A052147-9056-4A00-93F7-4370C2B573CB}"/>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88" name="TextBox 87">
              <a:extLst>
                <a:ext uri="{FF2B5EF4-FFF2-40B4-BE49-F238E27FC236}">
                  <a16:creationId xmlns:a16="http://schemas.microsoft.com/office/drawing/2014/main" id="{53C0B1D2-A1F4-495C-A9A5-0C6A03B48A82}"/>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spTree>
    <p:extLst>
      <p:ext uri="{BB962C8B-B14F-4D97-AF65-F5344CB8AC3E}">
        <p14:creationId xmlns:p14="http://schemas.microsoft.com/office/powerpoint/2010/main" val="39796494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t>سبک اینفوگرافیک</a:t>
            </a:r>
            <a:endParaRPr lang="en-US" dirty="0"/>
          </a:p>
        </p:txBody>
      </p:sp>
      <p:grpSp>
        <p:nvGrpSpPr>
          <p:cNvPr id="3" name="Group 2">
            <a:extLst>
              <a:ext uri="{FF2B5EF4-FFF2-40B4-BE49-F238E27FC236}">
                <a16:creationId xmlns:a16="http://schemas.microsoft.com/office/drawing/2014/main" id="{6E97D2FD-DFEF-41D9-AF75-8CE19C631B79}"/>
              </a:ext>
            </a:extLst>
          </p:cNvPr>
          <p:cNvGrpSpPr/>
          <p:nvPr/>
        </p:nvGrpSpPr>
        <p:grpSpPr>
          <a:xfrm>
            <a:off x="965421" y="2434880"/>
            <a:ext cx="2210782" cy="1629041"/>
            <a:chOff x="739860" y="2410652"/>
            <a:chExt cx="1954451" cy="1440160"/>
          </a:xfrm>
        </p:grpSpPr>
        <p:sp>
          <p:nvSpPr>
            <p:cNvPr id="4" name="Rounded Rectangle 5">
              <a:extLst>
                <a:ext uri="{FF2B5EF4-FFF2-40B4-BE49-F238E27FC236}">
                  <a16:creationId xmlns:a16="http://schemas.microsoft.com/office/drawing/2014/main" id="{D7AE20DB-C21D-45B1-A762-D823992D5F05}"/>
                </a:ext>
              </a:extLst>
            </p:cNvPr>
            <p:cNvSpPr/>
            <p:nvPr/>
          </p:nvSpPr>
          <p:spPr>
            <a:xfrm rot="18900000">
              <a:off x="1254151" y="2410652"/>
              <a:ext cx="1440160" cy="1440160"/>
            </a:xfrm>
            <a:prstGeom prst="roundRect">
              <a:avLst>
                <a:gd name="adj" fmla="val 10715"/>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endParaRPr>
            </a:p>
          </p:txBody>
        </p:sp>
        <p:grpSp>
          <p:nvGrpSpPr>
            <p:cNvPr id="5" name="Group 4">
              <a:extLst>
                <a:ext uri="{FF2B5EF4-FFF2-40B4-BE49-F238E27FC236}">
                  <a16:creationId xmlns:a16="http://schemas.microsoft.com/office/drawing/2014/main" id="{2E464143-0204-46D9-A0D5-ADC7EA09C31A}"/>
                </a:ext>
              </a:extLst>
            </p:cNvPr>
            <p:cNvGrpSpPr/>
            <p:nvPr/>
          </p:nvGrpSpPr>
          <p:grpSpPr>
            <a:xfrm>
              <a:off x="739860" y="2914708"/>
              <a:ext cx="432048" cy="432048"/>
              <a:chOff x="673332" y="2503130"/>
              <a:chExt cx="432048" cy="432048"/>
            </a:xfrm>
          </p:grpSpPr>
          <p:sp>
            <p:nvSpPr>
              <p:cNvPr id="6" name="Oval 5">
                <a:extLst>
                  <a:ext uri="{FF2B5EF4-FFF2-40B4-BE49-F238E27FC236}">
                    <a16:creationId xmlns:a16="http://schemas.microsoft.com/office/drawing/2014/main" id="{5604D21E-70AB-4CBA-B4A5-EE2270ADFA2B}"/>
                  </a:ext>
                </a:extLst>
              </p:cNvPr>
              <p:cNvSpPr/>
              <p:nvPr/>
            </p:nvSpPr>
            <p:spPr>
              <a:xfrm rot="18900000">
                <a:off x="673332" y="2503130"/>
                <a:ext cx="432048" cy="4320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endParaRPr>
              </a:p>
            </p:txBody>
          </p:sp>
          <p:sp>
            <p:nvSpPr>
              <p:cNvPr id="7" name="TextBox 6">
                <a:extLst>
                  <a:ext uri="{FF2B5EF4-FFF2-40B4-BE49-F238E27FC236}">
                    <a16:creationId xmlns:a16="http://schemas.microsoft.com/office/drawing/2014/main" id="{EF4F6140-D87E-4185-9179-952010C46C83}"/>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Calibri" pitchFamily="34" charset="0"/>
                  </a:rPr>
                  <a:t>01</a:t>
                </a:r>
                <a:endParaRPr lang="ko-KR" altLang="en-US" sz="1600" b="1" dirty="0">
                  <a:solidFill>
                    <a:schemeClr val="bg1"/>
                  </a:solidFill>
                  <a:latin typeface="Calibri" pitchFamily="34" charset="0"/>
                  <a:cs typeface="Calibri" pitchFamily="34" charset="0"/>
                </a:endParaRPr>
              </a:p>
            </p:txBody>
          </p:sp>
        </p:grpSp>
      </p:grpSp>
      <p:grpSp>
        <p:nvGrpSpPr>
          <p:cNvPr id="8" name="Group 7">
            <a:extLst>
              <a:ext uri="{FF2B5EF4-FFF2-40B4-BE49-F238E27FC236}">
                <a16:creationId xmlns:a16="http://schemas.microsoft.com/office/drawing/2014/main" id="{9AABCCFC-64AF-4386-8F43-FCC31E963012}"/>
              </a:ext>
            </a:extLst>
          </p:cNvPr>
          <p:cNvGrpSpPr/>
          <p:nvPr/>
        </p:nvGrpSpPr>
        <p:grpSpPr>
          <a:xfrm>
            <a:off x="2875473" y="3860182"/>
            <a:ext cx="2210782" cy="1629041"/>
            <a:chOff x="2046240" y="3706797"/>
            <a:chExt cx="1954451" cy="1440160"/>
          </a:xfrm>
        </p:grpSpPr>
        <p:sp>
          <p:nvSpPr>
            <p:cNvPr id="9" name="Rounded Rectangle 9">
              <a:extLst>
                <a:ext uri="{FF2B5EF4-FFF2-40B4-BE49-F238E27FC236}">
                  <a16:creationId xmlns:a16="http://schemas.microsoft.com/office/drawing/2014/main" id="{D2415E0C-2FD2-42C0-A936-1810E89EE3B4}"/>
                </a:ext>
              </a:extLst>
            </p:cNvPr>
            <p:cNvSpPr/>
            <p:nvPr/>
          </p:nvSpPr>
          <p:spPr>
            <a:xfrm rot="18900000">
              <a:off x="2560531" y="3706797"/>
              <a:ext cx="1440160" cy="1440160"/>
            </a:xfrm>
            <a:prstGeom prst="roundRect">
              <a:avLst>
                <a:gd name="adj" fmla="val 10715"/>
              </a:avLst>
            </a:prstGeom>
            <a:no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endParaRPr>
            </a:p>
          </p:txBody>
        </p:sp>
        <p:grpSp>
          <p:nvGrpSpPr>
            <p:cNvPr id="10" name="Group 9">
              <a:extLst>
                <a:ext uri="{FF2B5EF4-FFF2-40B4-BE49-F238E27FC236}">
                  <a16:creationId xmlns:a16="http://schemas.microsoft.com/office/drawing/2014/main" id="{84B520E2-7CE1-4B14-83EB-D442514DD580}"/>
                </a:ext>
              </a:extLst>
            </p:cNvPr>
            <p:cNvGrpSpPr/>
            <p:nvPr/>
          </p:nvGrpSpPr>
          <p:grpSpPr>
            <a:xfrm>
              <a:off x="2046240" y="4210853"/>
              <a:ext cx="432048" cy="432048"/>
              <a:chOff x="673332" y="2503130"/>
              <a:chExt cx="432048" cy="432048"/>
            </a:xfrm>
          </p:grpSpPr>
          <p:sp>
            <p:nvSpPr>
              <p:cNvPr id="11" name="Oval 10">
                <a:extLst>
                  <a:ext uri="{FF2B5EF4-FFF2-40B4-BE49-F238E27FC236}">
                    <a16:creationId xmlns:a16="http://schemas.microsoft.com/office/drawing/2014/main" id="{89E46F3B-4D73-4B2E-8E7B-BE810845350A}"/>
                  </a:ext>
                </a:extLst>
              </p:cNvPr>
              <p:cNvSpPr/>
              <p:nvPr/>
            </p:nvSpPr>
            <p:spPr>
              <a:xfrm rot="18900000">
                <a:off x="673332" y="2503130"/>
                <a:ext cx="432048" cy="4320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endParaRPr>
              </a:p>
            </p:txBody>
          </p:sp>
          <p:sp>
            <p:nvSpPr>
              <p:cNvPr id="12" name="TextBox 11">
                <a:extLst>
                  <a:ext uri="{FF2B5EF4-FFF2-40B4-BE49-F238E27FC236}">
                    <a16:creationId xmlns:a16="http://schemas.microsoft.com/office/drawing/2014/main" id="{7725B6A2-F67A-4CC1-A91F-7688E56AB155}"/>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Calibri" pitchFamily="34" charset="0"/>
                  </a:rPr>
                  <a:t>02</a:t>
                </a:r>
                <a:endParaRPr lang="ko-KR" altLang="en-US" sz="1600" b="1" dirty="0">
                  <a:solidFill>
                    <a:schemeClr val="bg1"/>
                  </a:solidFill>
                  <a:latin typeface="Calibri" pitchFamily="34" charset="0"/>
                  <a:cs typeface="Calibri" pitchFamily="34" charset="0"/>
                </a:endParaRPr>
              </a:p>
            </p:txBody>
          </p:sp>
        </p:grpSp>
      </p:grpSp>
      <p:grpSp>
        <p:nvGrpSpPr>
          <p:cNvPr id="13" name="Group 12">
            <a:extLst>
              <a:ext uri="{FF2B5EF4-FFF2-40B4-BE49-F238E27FC236}">
                <a16:creationId xmlns:a16="http://schemas.microsoft.com/office/drawing/2014/main" id="{D3EAC2D7-6C8E-4055-95FD-133E4D16FC37}"/>
              </a:ext>
            </a:extLst>
          </p:cNvPr>
          <p:cNvGrpSpPr/>
          <p:nvPr/>
        </p:nvGrpSpPr>
        <p:grpSpPr>
          <a:xfrm>
            <a:off x="4785525" y="2434880"/>
            <a:ext cx="2210782" cy="1629041"/>
            <a:chOff x="3352620" y="2401127"/>
            <a:chExt cx="1954451" cy="1440160"/>
          </a:xfrm>
        </p:grpSpPr>
        <p:sp>
          <p:nvSpPr>
            <p:cNvPr id="14" name="Rounded Rectangle 13">
              <a:extLst>
                <a:ext uri="{FF2B5EF4-FFF2-40B4-BE49-F238E27FC236}">
                  <a16:creationId xmlns:a16="http://schemas.microsoft.com/office/drawing/2014/main" id="{EEFDC657-4550-4F11-9EA6-9A0FE59BA451}"/>
                </a:ext>
              </a:extLst>
            </p:cNvPr>
            <p:cNvSpPr/>
            <p:nvPr/>
          </p:nvSpPr>
          <p:spPr>
            <a:xfrm rot="18900000">
              <a:off x="3866911" y="2401127"/>
              <a:ext cx="1440160" cy="1440160"/>
            </a:xfrm>
            <a:prstGeom prst="roundRect">
              <a:avLst>
                <a:gd name="adj" fmla="val 10715"/>
              </a:avLst>
            </a:prstGeom>
            <a:no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endParaRPr>
            </a:p>
          </p:txBody>
        </p:sp>
        <p:grpSp>
          <p:nvGrpSpPr>
            <p:cNvPr id="15" name="Group 14">
              <a:extLst>
                <a:ext uri="{FF2B5EF4-FFF2-40B4-BE49-F238E27FC236}">
                  <a16:creationId xmlns:a16="http://schemas.microsoft.com/office/drawing/2014/main" id="{FEF3A3FD-E1DB-43C0-AFBB-63FD7822ED6A}"/>
                </a:ext>
              </a:extLst>
            </p:cNvPr>
            <p:cNvGrpSpPr/>
            <p:nvPr/>
          </p:nvGrpSpPr>
          <p:grpSpPr>
            <a:xfrm>
              <a:off x="3352620" y="2905183"/>
              <a:ext cx="432048" cy="432048"/>
              <a:chOff x="673332" y="2503130"/>
              <a:chExt cx="432048" cy="432048"/>
            </a:xfrm>
          </p:grpSpPr>
          <p:sp>
            <p:nvSpPr>
              <p:cNvPr id="16" name="Oval 15">
                <a:extLst>
                  <a:ext uri="{FF2B5EF4-FFF2-40B4-BE49-F238E27FC236}">
                    <a16:creationId xmlns:a16="http://schemas.microsoft.com/office/drawing/2014/main" id="{B9CF604F-EF0E-4ACA-916D-074340F8ECEF}"/>
                  </a:ext>
                </a:extLst>
              </p:cNvPr>
              <p:cNvSpPr/>
              <p:nvPr/>
            </p:nvSpPr>
            <p:spPr>
              <a:xfrm rot="18900000">
                <a:off x="673332" y="2503130"/>
                <a:ext cx="432048" cy="4320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endParaRPr>
              </a:p>
            </p:txBody>
          </p:sp>
          <p:sp>
            <p:nvSpPr>
              <p:cNvPr id="17" name="TextBox 16">
                <a:extLst>
                  <a:ext uri="{FF2B5EF4-FFF2-40B4-BE49-F238E27FC236}">
                    <a16:creationId xmlns:a16="http://schemas.microsoft.com/office/drawing/2014/main" id="{3A012292-DB7B-4168-A36E-4E77889639CC}"/>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Calibri" pitchFamily="34" charset="0"/>
                  </a:rPr>
                  <a:t>03</a:t>
                </a:r>
                <a:endParaRPr lang="ko-KR" altLang="en-US" sz="1600" b="1" dirty="0">
                  <a:solidFill>
                    <a:schemeClr val="bg1"/>
                  </a:solidFill>
                  <a:latin typeface="Calibri" pitchFamily="34" charset="0"/>
                  <a:cs typeface="Calibri" pitchFamily="34" charset="0"/>
                </a:endParaRPr>
              </a:p>
            </p:txBody>
          </p:sp>
        </p:grpSp>
      </p:grpSp>
      <p:grpSp>
        <p:nvGrpSpPr>
          <p:cNvPr id="18" name="Group 17">
            <a:extLst>
              <a:ext uri="{FF2B5EF4-FFF2-40B4-BE49-F238E27FC236}">
                <a16:creationId xmlns:a16="http://schemas.microsoft.com/office/drawing/2014/main" id="{D392ACEC-2BF8-4C97-A9B6-DB540E81780A}"/>
              </a:ext>
            </a:extLst>
          </p:cNvPr>
          <p:cNvGrpSpPr/>
          <p:nvPr/>
        </p:nvGrpSpPr>
        <p:grpSpPr>
          <a:xfrm>
            <a:off x="6695574" y="3860182"/>
            <a:ext cx="2210782" cy="1629041"/>
            <a:chOff x="4660581" y="3691532"/>
            <a:chExt cx="1954451" cy="1440160"/>
          </a:xfrm>
        </p:grpSpPr>
        <p:sp>
          <p:nvSpPr>
            <p:cNvPr id="19" name="Rounded Rectangle 17">
              <a:extLst>
                <a:ext uri="{FF2B5EF4-FFF2-40B4-BE49-F238E27FC236}">
                  <a16:creationId xmlns:a16="http://schemas.microsoft.com/office/drawing/2014/main" id="{BE74BE33-2E49-4ACF-B43B-2032C2B2D077}"/>
                </a:ext>
              </a:extLst>
            </p:cNvPr>
            <p:cNvSpPr/>
            <p:nvPr/>
          </p:nvSpPr>
          <p:spPr>
            <a:xfrm rot="18900000">
              <a:off x="5174872" y="3691532"/>
              <a:ext cx="1440160" cy="1440160"/>
            </a:xfrm>
            <a:prstGeom prst="roundRect">
              <a:avLst>
                <a:gd name="adj" fmla="val 10715"/>
              </a:avLst>
            </a:prstGeom>
            <a:no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endParaRPr>
            </a:p>
          </p:txBody>
        </p:sp>
        <p:grpSp>
          <p:nvGrpSpPr>
            <p:cNvPr id="20" name="Group 19">
              <a:extLst>
                <a:ext uri="{FF2B5EF4-FFF2-40B4-BE49-F238E27FC236}">
                  <a16:creationId xmlns:a16="http://schemas.microsoft.com/office/drawing/2014/main" id="{EA17FB85-0D6B-40A9-8EF8-D7929817966C}"/>
                </a:ext>
              </a:extLst>
            </p:cNvPr>
            <p:cNvGrpSpPr/>
            <p:nvPr/>
          </p:nvGrpSpPr>
          <p:grpSpPr>
            <a:xfrm>
              <a:off x="4660581" y="4195588"/>
              <a:ext cx="432048" cy="432048"/>
              <a:chOff x="673332" y="2503130"/>
              <a:chExt cx="432048" cy="432048"/>
            </a:xfrm>
          </p:grpSpPr>
          <p:sp>
            <p:nvSpPr>
              <p:cNvPr id="21" name="Oval 20">
                <a:extLst>
                  <a:ext uri="{FF2B5EF4-FFF2-40B4-BE49-F238E27FC236}">
                    <a16:creationId xmlns:a16="http://schemas.microsoft.com/office/drawing/2014/main" id="{A10F0191-F5FC-4E01-A828-514AA1B13D6B}"/>
                  </a:ext>
                </a:extLst>
              </p:cNvPr>
              <p:cNvSpPr/>
              <p:nvPr/>
            </p:nvSpPr>
            <p:spPr>
              <a:xfrm rot="18900000">
                <a:off x="673332" y="2503130"/>
                <a:ext cx="432048" cy="4320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endParaRPr>
              </a:p>
            </p:txBody>
          </p:sp>
          <p:sp>
            <p:nvSpPr>
              <p:cNvPr id="22" name="TextBox 21">
                <a:extLst>
                  <a:ext uri="{FF2B5EF4-FFF2-40B4-BE49-F238E27FC236}">
                    <a16:creationId xmlns:a16="http://schemas.microsoft.com/office/drawing/2014/main" id="{5CE1C50F-43F8-40D4-805F-33E1F7246A13}"/>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Calibri" pitchFamily="34" charset="0"/>
                  </a:rPr>
                  <a:t>04</a:t>
                </a:r>
                <a:endParaRPr lang="ko-KR" altLang="en-US" sz="1600" b="1" dirty="0">
                  <a:solidFill>
                    <a:schemeClr val="bg1"/>
                  </a:solidFill>
                  <a:latin typeface="Calibri" pitchFamily="34" charset="0"/>
                  <a:cs typeface="Calibri" pitchFamily="34" charset="0"/>
                </a:endParaRPr>
              </a:p>
            </p:txBody>
          </p:sp>
        </p:grpSp>
      </p:grpSp>
      <p:grpSp>
        <p:nvGrpSpPr>
          <p:cNvPr id="23" name="Group 22">
            <a:extLst>
              <a:ext uri="{FF2B5EF4-FFF2-40B4-BE49-F238E27FC236}">
                <a16:creationId xmlns:a16="http://schemas.microsoft.com/office/drawing/2014/main" id="{E43EACB0-E64F-4197-9221-8E1DF183432B}"/>
              </a:ext>
            </a:extLst>
          </p:cNvPr>
          <p:cNvGrpSpPr/>
          <p:nvPr/>
        </p:nvGrpSpPr>
        <p:grpSpPr>
          <a:xfrm>
            <a:off x="8605628" y="2434880"/>
            <a:ext cx="2210782" cy="1629041"/>
            <a:chOff x="5919682" y="2391602"/>
            <a:chExt cx="1954451" cy="1440160"/>
          </a:xfrm>
        </p:grpSpPr>
        <p:sp>
          <p:nvSpPr>
            <p:cNvPr id="24" name="Rounded Rectangle 21">
              <a:extLst>
                <a:ext uri="{FF2B5EF4-FFF2-40B4-BE49-F238E27FC236}">
                  <a16:creationId xmlns:a16="http://schemas.microsoft.com/office/drawing/2014/main" id="{E5C321B7-0E32-40C1-B0C7-BA96B1F36755}"/>
                </a:ext>
              </a:extLst>
            </p:cNvPr>
            <p:cNvSpPr/>
            <p:nvPr/>
          </p:nvSpPr>
          <p:spPr>
            <a:xfrm rot="18900000">
              <a:off x="6433973" y="2391602"/>
              <a:ext cx="1440160" cy="1440160"/>
            </a:xfrm>
            <a:prstGeom prst="roundRect">
              <a:avLst>
                <a:gd name="adj" fmla="val 10715"/>
              </a:avLst>
            </a:prstGeom>
            <a:no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endParaRPr>
            </a:p>
          </p:txBody>
        </p:sp>
        <p:grpSp>
          <p:nvGrpSpPr>
            <p:cNvPr id="25" name="Group 24">
              <a:extLst>
                <a:ext uri="{FF2B5EF4-FFF2-40B4-BE49-F238E27FC236}">
                  <a16:creationId xmlns:a16="http://schemas.microsoft.com/office/drawing/2014/main" id="{71EA930B-611E-4444-A2D8-820A08EFE125}"/>
                </a:ext>
              </a:extLst>
            </p:cNvPr>
            <p:cNvGrpSpPr/>
            <p:nvPr/>
          </p:nvGrpSpPr>
          <p:grpSpPr>
            <a:xfrm>
              <a:off x="5919682" y="2895658"/>
              <a:ext cx="432048" cy="432048"/>
              <a:chOff x="673332" y="2503130"/>
              <a:chExt cx="432048" cy="432048"/>
            </a:xfrm>
          </p:grpSpPr>
          <p:sp>
            <p:nvSpPr>
              <p:cNvPr id="26" name="Oval 25">
                <a:extLst>
                  <a:ext uri="{FF2B5EF4-FFF2-40B4-BE49-F238E27FC236}">
                    <a16:creationId xmlns:a16="http://schemas.microsoft.com/office/drawing/2014/main" id="{31C51E7E-DCB0-4FD1-8469-B62299ACCBC3}"/>
                  </a:ext>
                </a:extLst>
              </p:cNvPr>
              <p:cNvSpPr/>
              <p:nvPr/>
            </p:nvSpPr>
            <p:spPr>
              <a:xfrm rot="18900000">
                <a:off x="673332" y="2503130"/>
                <a:ext cx="432048" cy="432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endParaRPr>
              </a:p>
            </p:txBody>
          </p:sp>
          <p:sp>
            <p:nvSpPr>
              <p:cNvPr id="27" name="TextBox 26">
                <a:extLst>
                  <a:ext uri="{FF2B5EF4-FFF2-40B4-BE49-F238E27FC236}">
                    <a16:creationId xmlns:a16="http://schemas.microsoft.com/office/drawing/2014/main" id="{F01C9296-2E0E-4881-A1DE-1F13C4C05074}"/>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Calibri" pitchFamily="34" charset="0"/>
                  </a:rPr>
                  <a:t>05</a:t>
                </a:r>
                <a:endParaRPr lang="ko-KR" altLang="en-US" sz="1600" b="1" dirty="0">
                  <a:solidFill>
                    <a:schemeClr val="bg1"/>
                  </a:solidFill>
                  <a:latin typeface="Calibri" pitchFamily="34" charset="0"/>
                  <a:cs typeface="Calibri" pitchFamily="34" charset="0"/>
                </a:endParaRPr>
              </a:p>
            </p:txBody>
          </p:sp>
        </p:grpSp>
      </p:grpSp>
      <p:sp>
        <p:nvSpPr>
          <p:cNvPr id="28" name="TextBox 27">
            <a:extLst>
              <a:ext uri="{FF2B5EF4-FFF2-40B4-BE49-F238E27FC236}">
                <a16:creationId xmlns:a16="http://schemas.microsoft.com/office/drawing/2014/main" id="{DBE86546-1DDD-4584-8090-52724E8B03D0}"/>
              </a:ext>
            </a:extLst>
          </p:cNvPr>
          <p:cNvSpPr txBox="1"/>
          <p:nvPr/>
        </p:nvSpPr>
        <p:spPr>
          <a:xfrm>
            <a:off x="1617401" y="3256937"/>
            <a:ext cx="1494695" cy="461665"/>
          </a:xfrm>
          <a:prstGeom prst="rect">
            <a:avLst/>
          </a:prstGeom>
          <a:noFill/>
        </p:spPr>
        <p:txBody>
          <a:bodyPr wrap="square" rtlCol="0">
            <a:spAutoFit/>
          </a:bodyPr>
          <a:lstStyle/>
          <a:p>
            <a:pPr algn="ctr"/>
            <a:r>
              <a:rPr lang="fa-IR" altLang="ko-KR" sz="1200" b="1" dirty="0">
                <a:solidFill>
                  <a:schemeClr val="bg1"/>
                </a:solidFill>
                <a:cs typeface="Arial" pitchFamily="34" charset="0"/>
              </a:rPr>
              <a:t>مطالب شما در اینجا</a:t>
            </a:r>
            <a:endParaRPr lang="en-US" altLang="ko-KR" sz="1200" b="1" dirty="0">
              <a:solidFill>
                <a:schemeClr val="bg1"/>
              </a:solidFill>
              <a:cs typeface="Arial" pitchFamily="34" charset="0"/>
            </a:endParaRPr>
          </a:p>
          <a:p>
            <a:pPr algn="ctr"/>
            <a:r>
              <a:rPr lang="en-US" altLang="ko-KR" sz="1200" b="1" dirty="0">
                <a:solidFill>
                  <a:schemeClr val="bg1"/>
                </a:solidFill>
                <a:cs typeface="Arial" pitchFamily="34" charset="0"/>
              </a:rPr>
              <a:t> </a:t>
            </a:r>
            <a:endParaRPr lang="ko-KR" altLang="en-US" sz="1200" b="1" dirty="0">
              <a:solidFill>
                <a:schemeClr val="bg1"/>
              </a:solidFill>
              <a:cs typeface="Arial" pitchFamily="34" charset="0"/>
            </a:endParaRPr>
          </a:p>
        </p:txBody>
      </p:sp>
      <p:sp>
        <p:nvSpPr>
          <p:cNvPr id="29" name="TextBox 28">
            <a:extLst>
              <a:ext uri="{FF2B5EF4-FFF2-40B4-BE49-F238E27FC236}">
                <a16:creationId xmlns:a16="http://schemas.microsoft.com/office/drawing/2014/main" id="{02222503-1C99-4E00-A84D-C34842493FED}"/>
              </a:ext>
            </a:extLst>
          </p:cNvPr>
          <p:cNvSpPr txBox="1"/>
          <p:nvPr/>
        </p:nvSpPr>
        <p:spPr>
          <a:xfrm>
            <a:off x="5462978" y="3256937"/>
            <a:ext cx="1494695" cy="461665"/>
          </a:xfrm>
          <a:prstGeom prst="rect">
            <a:avLst/>
          </a:prstGeom>
          <a:noFill/>
        </p:spPr>
        <p:txBody>
          <a:bodyPr wrap="square" rtlCol="0">
            <a:spAutoFit/>
          </a:bodyPr>
          <a:lstStyle/>
          <a:p>
            <a:pPr algn="ctr"/>
            <a:r>
              <a:rPr lang="fa-IR" altLang="ko-KR" sz="1200" b="1" dirty="0">
                <a:solidFill>
                  <a:schemeClr val="bg1"/>
                </a:solidFill>
                <a:cs typeface="Arial" pitchFamily="34" charset="0"/>
              </a:rPr>
              <a:t>مطالب شما در اینجا</a:t>
            </a:r>
            <a:endParaRPr lang="en-US" altLang="ko-KR" sz="1200" b="1" dirty="0">
              <a:solidFill>
                <a:schemeClr val="bg1"/>
              </a:solidFill>
              <a:cs typeface="Arial" pitchFamily="34" charset="0"/>
            </a:endParaRPr>
          </a:p>
          <a:p>
            <a:pPr algn="ctr"/>
            <a:r>
              <a:rPr lang="en-US" altLang="ko-KR" sz="1200" b="1" dirty="0">
                <a:solidFill>
                  <a:schemeClr val="bg1"/>
                </a:solidFill>
                <a:cs typeface="Arial" pitchFamily="34" charset="0"/>
              </a:rPr>
              <a:t> </a:t>
            </a:r>
            <a:endParaRPr lang="en-US" altLang="ko-KR" sz="1200" dirty="0">
              <a:solidFill>
                <a:schemeClr val="bg1"/>
              </a:solidFill>
            </a:endParaRPr>
          </a:p>
        </p:txBody>
      </p:sp>
      <p:sp>
        <p:nvSpPr>
          <p:cNvPr id="30" name="TextBox 29">
            <a:extLst>
              <a:ext uri="{FF2B5EF4-FFF2-40B4-BE49-F238E27FC236}">
                <a16:creationId xmlns:a16="http://schemas.microsoft.com/office/drawing/2014/main" id="{24FB3231-BEC0-488B-9A0D-7056795DD870}"/>
              </a:ext>
            </a:extLst>
          </p:cNvPr>
          <p:cNvSpPr txBox="1"/>
          <p:nvPr/>
        </p:nvSpPr>
        <p:spPr>
          <a:xfrm>
            <a:off x="9278738" y="3256937"/>
            <a:ext cx="1494695" cy="461665"/>
          </a:xfrm>
          <a:prstGeom prst="rect">
            <a:avLst/>
          </a:prstGeom>
          <a:noFill/>
        </p:spPr>
        <p:txBody>
          <a:bodyPr wrap="square" rtlCol="0">
            <a:spAutoFit/>
          </a:bodyPr>
          <a:lstStyle/>
          <a:p>
            <a:pPr algn="ctr"/>
            <a:r>
              <a:rPr lang="fa-IR" altLang="ko-KR" sz="1200" b="1" dirty="0">
                <a:solidFill>
                  <a:schemeClr val="bg1"/>
                </a:solidFill>
                <a:cs typeface="Arial" pitchFamily="34" charset="0"/>
              </a:rPr>
              <a:t>مطالب شما در اینجا</a:t>
            </a:r>
            <a:endParaRPr lang="en-US" altLang="ko-KR" sz="1200" b="1" dirty="0">
              <a:solidFill>
                <a:schemeClr val="bg1"/>
              </a:solidFill>
              <a:cs typeface="Arial" pitchFamily="34" charset="0"/>
            </a:endParaRPr>
          </a:p>
          <a:p>
            <a:pPr algn="ctr"/>
            <a:r>
              <a:rPr lang="en-US" altLang="ko-KR" sz="1200" b="1" dirty="0">
                <a:solidFill>
                  <a:schemeClr val="bg1"/>
                </a:solidFill>
                <a:cs typeface="Arial" pitchFamily="34" charset="0"/>
              </a:rPr>
              <a:t> </a:t>
            </a:r>
            <a:endParaRPr lang="en-US" altLang="ko-KR" sz="1200" dirty="0">
              <a:solidFill>
                <a:schemeClr val="bg1"/>
              </a:solidFill>
            </a:endParaRPr>
          </a:p>
        </p:txBody>
      </p:sp>
      <p:sp>
        <p:nvSpPr>
          <p:cNvPr id="31" name="TextBox 30">
            <a:extLst>
              <a:ext uri="{FF2B5EF4-FFF2-40B4-BE49-F238E27FC236}">
                <a16:creationId xmlns:a16="http://schemas.microsoft.com/office/drawing/2014/main" id="{E00DC0DD-CEE2-40F0-A8C1-5CCED79A266E}"/>
              </a:ext>
            </a:extLst>
          </p:cNvPr>
          <p:cNvSpPr txBox="1"/>
          <p:nvPr/>
        </p:nvSpPr>
        <p:spPr>
          <a:xfrm>
            <a:off x="3523709" y="4712369"/>
            <a:ext cx="1494695" cy="461665"/>
          </a:xfrm>
          <a:prstGeom prst="rect">
            <a:avLst/>
          </a:prstGeom>
          <a:noFill/>
        </p:spPr>
        <p:txBody>
          <a:bodyPr wrap="square" rtlCol="0">
            <a:spAutoFit/>
          </a:bodyPr>
          <a:lstStyle/>
          <a:p>
            <a:pPr algn="ctr"/>
            <a:r>
              <a:rPr lang="fa-IR" altLang="ko-KR" sz="1200" b="1" dirty="0">
                <a:solidFill>
                  <a:schemeClr val="bg1"/>
                </a:solidFill>
                <a:cs typeface="Arial" pitchFamily="34" charset="0"/>
              </a:rPr>
              <a:t>مطالب شما در اینجا</a:t>
            </a:r>
            <a:endParaRPr lang="en-US" altLang="ko-KR" sz="1200" b="1" dirty="0">
              <a:solidFill>
                <a:schemeClr val="bg1"/>
              </a:solidFill>
              <a:cs typeface="Arial" pitchFamily="34" charset="0"/>
            </a:endParaRPr>
          </a:p>
          <a:p>
            <a:pPr algn="ctr"/>
            <a:r>
              <a:rPr lang="en-US" altLang="ko-KR" sz="1200" b="1" dirty="0">
                <a:solidFill>
                  <a:schemeClr val="bg1"/>
                </a:solidFill>
                <a:cs typeface="Arial" pitchFamily="34" charset="0"/>
              </a:rPr>
              <a:t> </a:t>
            </a:r>
            <a:endParaRPr lang="en-US" altLang="ko-KR" sz="1200" dirty="0">
              <a:solidFill>
                <a:schemeClr val="bg1"/>
              </a:solidFill>
            </a:endParaRPr>
          </a:p>
        </p:txBody>
      </p:sp>
      <p:sp>
        <p:nvSpPr>
          <p:cNvPr id="32" name="TextBox 31">
            <a:extLst>
              <a:ext uri="{FF2B5EF4-FFF2-40B4-BE49-F238E27FC236}">
                <a16:creationId xmlns:a16="http://schemas.microsoft.com/office/drawing/2014/main" id="{EFF63B06-665D-4D92-BA83-6A3A4A50877F}"/>
              </a:ext>
            </a:extLst>
          </p:cNvPr>
          <p:cNvSpPr txBox="1"/>
          <p:nvPr/>
        </p:nvSpPr>
        <p:spPr>
          <a:xfrm>
            <a:off x="7359344" y="4712369"/>
            <a:ext cx="1494695" cy="461665"/>
          </a:xfrm>
          <a:prstGeom prst="rect">
            <a:avLst/>
          </a:prstGeom>
          <a:noFill/>
        </p:spPr>
        <p:txBody>
          <a:bodyPr wrap="square" rtlCol="0">
            <a:spAutoFit/>
          </a:bodyPr>
          <a:lstStyle/>
          <a:p>
            <a:pPr algn="ctr"/>
            <a:r>
              <a:rPr lang="fa-IR" altLang="ko-KR" sz="1200" b="1" dirty="0">
                <a:solidFill>
                  <a:schemeClr val="bg1"/>
                </a:solidFill>
                <a:cs typeface="Arial" pitchFamily="34" charset="0"/>
              </a:rPr>
              <a:t>مطالب شما در اینجا</a:t>
            </a:r>
            <a:endParaRPr lang="en-US" altLang="ko-KR" sz="1200" b="1" dirty="0">
              <a:solidFill>
                <a:schemeClr val="bg1"/>
              </a:solidFill>
              <a:cs typeface="Arial" pitchFamily="34" charset="0"/>
            </a:endParaRPr>
          </a:p>
          <a:p>
            <a:pPr algn="ctr"/>
            <a:r>
              <a:rPr lang="en-US" altLang="ko-KR" sz="1200" b="1" dirty="0">
                <a:solidFill>
                  <a:schemeClr val="bg1"/>
                </a:solidFill>
                <a:cs typeface="Arial" pitchFamily="34" charset="0"/>
              </a:rPr>
              <a:t> </a:t>
            </a:r>
            <a:endParaRPr lang="en-US" altLang="ko-KR" sz="1200" dirty="0">
              <a:solidFill>
                <a:schemeClr val="bg1"/>
              </a:solidFill>
            </a:endParaRPr>
          </a:p>
        </p:txBody>
      </p:sp>
      <p:grpSp>
        <p:nvGrpSpPr>
          <p:cNvPr id="38" name="그룹 125">
            <a:extLst>
              <a:ext uri="{FF2B5EF4-FFF2-40B4-BE49-F238E27FC236}">
                <a16:creationId xmlns:a16="http://schemas.microsoft.com/office/drawing/2014/main" id="{B22A1781-B9FD-4D56-B2EA-F9FB9AF83427}"/>
              </a:ext>
            </a:extLst>
          </p:cNvPr>
          <p:cNvGrpSpPr/>
          <p:nvPr/>
        </p:nvGrpSpPr>
        <p:grpSpPr>
          <a:xfrm>
            <a:off x="2216791" y="2733887"/>
            <a:ext cx="245234" cy="343032"/>
            <a:chOff x="1019786" y="3002376"/>
            <a:chExt cx="2531613" cy="3541196"/>
          </a:xfrm>
          <a:solidFill>
            <a:schemeClr val="bg1"/>
          </a:solidFill>
        </p:grpSpPr>
        <p:sp>
          <p:nvSpPr>
            <p:cNvPr id="39" name="사각형: 둥근 모서리 132">
              <a:extLst>
                <a:ext uri="{FF2B5EF4-FFF2-40B4-BE49-F238E27FC236}">
                  <a16:creationId xmlns:a16="http://schemas.microsoft.com/office/drawing/2014/main" id="{76A27F78-7930-48CC-AA23-F9DDC9675B04}"/>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막힌 원호 135">
              <a:extLst>
                <a:ext uri="{FF2B5EF4-FFF2-40B4-BE49-F238E27FC236}">
                  <a16:creationId xmlns:a16="http://schemas.microsoft.com/office/drawing/2014/main" id="{81BC701E-4B81-4B6F-80A7-543318D010B9}"/>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41" name="자유형: 도형 128">
              <a:extLst>
                <a:ext uri="{FF2B5EF4-FFF2-40B4-BE49-F238E27FC236}">
                  <a16:creationId xmlns:a16="http://schemas.microsoft.com/office/drawing/2014/main" id="{CBCB4EF1-FBF0-44E2-9964-76E5576B1DFD}"/>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42" name="자유형: 도형 129">
              <a:extLst>
                <a:ext uri="{FF2B5EF4-FFF2-40B4-BE49-F238E27FC236}">
                  <a16:creationId xmlns:a16="http://schemas.microsoft.com/office/drawing/2014/main" id="{B21450E8-9604-40A1-A3B8-7A79F9BFC28B}"/>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grpSp>
      <p:sp>
        <p:nvSpPr>
          <p:cNvPr id="43" name="Freeform: Shape 42">
            <a:extLst>
              <a:ext uri="{FF2B5EF4-FFF2-40B4-BE49-F238E27FC236}">
                <a16:creationId xmlns:a16="http://schemas.microsoft.com/office/drawing/2014/main" id="{A7A46D81-84CC-496E-B33E-22FECA7C43B9}"/>
              </a:ext>
            </a:extLst>
          </p:cNvPr>
          <p:cNvSpPr/>
          <p:nvPr/>
        </p:nvSpPr>
        <p:spPr>
          <a:xfrm>
            <a:off x="9808596" y="2692615"/>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E701E7B7-3E15-4FEE-B192-5523D5EE30F2}"/>
              </a:ext>
            </a:extLst>
          </p:cNvPr>
          <p:cNvSpPr/>
          <p:nvPr/>
        </p:nvSpPr>
        <p:spPr>
          <a:xfrm rot="589284">
            <a:off x="6049999" y="2593300"/>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endParaRPr lang="en-US"/>
          </a:p>
        </p:txBody>
      </p:sp>
      <p:grpSp>
        <p:nvGrpSpPr>
          <p:cNvPr id="45" name="Graphic 43">
            <a:extLst>
              <a:ext uri="{FF2B5EF4-FFF2-40B4-BE49-F238E27FC236}">
                <a16:creationId xmlns:a16="http://schemas.microsoft.com/office/drawing/2014/main" id="{7D43707A-0EDE-41F3-A8B5-CDE2C1ACCB5B}"/>
              </a:ext>
            </a:extLst>
          </p:cNvPr>
          <p:cNvGrpSpPr/>
          <p:nvPr/>
        </p:nvGrpSpPr>
        <p:grpSpPr>
          <a:xfrm>
            <a:off x="4113390" y="4231468"/>
            <a:ext cx="354254" cy="299147"/>
            <a:chOff x="10245572" y="2383008"/>
            <a:chExt cx="1072164" cy="905383"/>
          </a:xfrm>
        </p:grpSpPr>
        <p:sp>
          <p:nvSpPr>
            <p:cNvPr id="46" name="Freeform: Shape 45">
              <a:extLst>
                <a:ext uri="{FF2B5EF4-FFF2-40B4-BE49-F238E27FC236}">
                  <a16:creationId xmlns:a16="http://schemas.microsoft.com/office/drawing/2014/main" id="{6B286753-969E-4A36-9B95-8A62D381630F}"/>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E3FB9C0F-0DFA-440B-A0A0-20394EAF6FD5}"/>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DDEE623D-3445-4971-AC7E-80AB5E9AF0E2}"/>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endParaRPr lang="en-US"/>
            </a:p>
          </p:txBody>
        </p:sp>
      </p:grpSp>
      <p:grpSp>
        <p:nvGrpSpPr>
          <p:cNvPr id="49" name="Graphic 416">
            <a:extLst>
              <a:ext uri="{FF2B5EF4-FFF2-40B4-BE49-F238E27FC236}">
                <a16:creationId xmlns:a16="http://schemas.microsoft.com/office/drawing/2014/main" id="{C0CC5CEF-66D0-4DC9-8155-9EF84E1AFB70}"/>
              </a:ext>
            </a:extLst>
          </p:cNvPr>
          <p:cNvGrpSpPr/>
          <p:nvPr/>
        </p:nvGrpSpPr>
        <p:grpSpPr>
          <a:xfrm rot="3600000">
            <a:off x="7942172" y="4101175"/>
            <a:ext cx="345449" cy="432812"/>
            <a:chOff x="7143391" y="1135118"/>
            <a:chExt cx="1546562" cy="1937688"/>
          </a:xfrm>
          <a:solidFill>
            <a:schemeClr val="bg1"/>
          </a:solidFill>
        </p:grpSpPr>
        <p:sp>
          <p:nvSpPr>
            <p:cNvPr id="50" name="Freeform: Shape 49">
              <a:extLst>
                <a:ext uri="{FF2B5EF4-FFF2-40B4-BE49-F238E27FC236}">
                  <a16:creationId xmlns:a16="http://schemas.microsoft.com/office/drawing/2014/main" id="{544889E8-7692-44C4-AD37-F2CA7D0201BC}"/>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A41A5D5-9C6E-420D-878A-EB31D159A828}"/>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CA1A3379-4DAB-4710-ABD8-C22E98F5A300}"/>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13390B80-3CA1-4F3D-90D4-0F7B43A3AB75}"/>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64A20958-86CC-45D5-92C3-63B9A2A2A80E}"/>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2544AC93-9A76-40C4-8739-093FE094ED61}"/>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77CF1B3C-F4E3-4302-951E-3DE52BADFFE2}"/>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DA37313B-53F8-40B5-AA03-54D127F7A908}"/>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C322E664-C8D4-404D-BF71-36F75C35AFEA}"/>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230C912D-BA88-4901-8A26-6E9A9323B113}"/>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728EE0A8-BB3D-4309-B401-FF0E9DEF8048}"/>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8409A237-5727-4D8B-B7D9-D62BEB51C884}"/>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4BF148C0-01C7-47C6-942E-7F8BB5B79783}"/>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FB326C90-1892-457D-964F-53EC87706CC8}"/>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DE1E9115-3E8A-4CEB-AAD0-0C5BC1E0E54F}"/>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4EB8388C-13DA-4DB7-9666-2C21CFF95651}"/>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D4EDB0CA-DC5E-48C6-A010-B8971F0F4C26}"/>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D94E8CB3-9471-43D9-AA03-7BC79A0ED497}"/>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5DC7D74B-23E3-4D14-9F78-97B5C3C63300}"/>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7D7A1605-3A6C-495D-B5F0-E382CB233A14}"/>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6A64690E-9608-4E54-A5F4-9365918E59C1}"/>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A38B977C-A25F-47E4-98BC-D1F10033F082}"/>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5B5AE59C-6271-4ECC-BF40-E3B6FC23361D}"/>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DB7026AD-C48D-4AC9-9A44-B7F78C212D31}"/>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9FA21003-D894-4E55-8859-1BE359283A67}"/>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p>
          </p:txBody>
        </p:sp>
      </p:grpSp>
    </p:spTree>
    <p:extLst>
      <p:ext uri="{BB962C8B-B14F-4D97-AF65-F5344CB8AC3E}">
        <p14:creationId xmlns:p14="http://schemas.microsoft.com/office/powerpoint/2010/main" val="3183651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3A7E0-579D-4A68-94CE-2711BF0695A5}"/>
              </a:ext>
            </a:extLst>
          </p:cNvPr>
          <p:cNvSpPr txBox="1">
            <a:spLocks/>
          </p:cNvSpPr>
          <p:nvPr/>
        </p:nvSpPr>
        <p:spPr>
          <a:xfrm>
            <a:off x="3626179" y="2278968"/>
            <a:ext cx="2699792" cy="2376264"/>
          </a:xfrm>
          <a:prstGeom prst="rect">
            <a:avLst/>
          </a:prstGeom>
        </p:spPr>
        <p:txBody>
          <a:bodyPr anchor="ctr">
            <a:noAutofit/>
          </a:bodyPr>
          <a:lstStyle>
            <a:lvl1pPr algn="ctr" defTabSz="914400" rtl="0" eaLnBrk="1" latinLnBrk="1" hangingPunct="1">
              <a:spcBef>
                <a:spcPct val="0"/>
              </a:spcBef>
              <a:buNone/>
              <a:defRPr sz="4800" b="0" kern="1200" baseline="0">
                <a:solidFill>
                  <a:schemeClr val="tx1">
                    <a:lumMod val="75000"/>
                    <a:lumOff val="25000"/>
                  </a:schemeClr>
                </a:solidFill>
                <a:latin typeface="Arial" pitchFamily="34" charset="0"/>
                <a:ea typeface="+mj-ea"/>
                <a:cs typeface="Arial" pitchFamily="34" charset="0"/>
              </a:defRPr>
            </a:lvl1pPr>
          </a:lstStyle>
          <a:p>
            <a:r>
              <a:rPr lang="fa-IR" altLang="ko-KR" dirty="0">
                <a:solidFill>
                  <a:schemeClr val="accent1"/>
                </a:solidFill>
                <a:latin typeface="+mj-lt"/>
                <a:cs typeface="B Nazanin" pitchFamily="2" charset="-78"/>
              </a:rPr>
              <a:t>متن </a:t>
            </a:r>
            <a:endParaRPr lang="en-US" altLang="ko-KR" dirty="0">
              <a:solidFill>
                <a:schemeClr val="accent1"/>
              </a:solidFill>
              <a:latin typeface="+mj-lt"/>
              <a:cs typeface="B Nazanin" pitchFamily="2" charset="-78"/>
            </a:endParaRPr>
          </a:p>
          <a:p>
            <a:pPr algn="l"/>
            <a:r>
              <a:rPr lang="fa-IR" altLang="ko-KR" dirty="0">
                <a:solidFill>
                  <a:schemeClr val="accent1"/>
                </a:solidFill>
                <a:latin typeface="+mj-lt"/>
                <a:cs typeface="B Nazanin" pitchFamily="2" charset="-78"/>
              </a:rPr>
              <a:t>تک ستونی</a:t>
            </a:r>
            <a:endParaRPr lang="ko-KR" altLang="en-US" dirty="0">
              <a:solidFill>
                <a:schemeClr val="accent1"/>
              </a:solidFill>
              <a:latin typeface="+mj-lt"/>
              <a:cs typeface="B Nazanin" pitchFamily="2" charset="-78"/>
            </a:endParaRPr>
          </a:p>
        </p:txBody>
      </p:sp>
      <p:sp>
        <p:nvSpPr>
          <p:cNvPr id="3" name="TextBox 2">
            <a:extLst>
              <a:ext uri="{FF2B5EF4-FFF2-40B4-BE49-F238E27FC236}">
                <a16:creationId xmlns:a16="http://schemas.microsoft.com/office/drawing/2014/main" id="{47A0D484-4129-44CE-8459-B72C1E8F9306}"/>
              </a:ext>
            </a:extLst>
          </p:cNvPr>
          <p:cNvSpPr txBox="1"/>
          <p:nvPr/>
        </p:nvSpPr>
        <p:spPr>
          <a:xfrm>
            <a:off x="3626179" y="4655232"/>
            <a:ext cx="3317547" cy="738664"/>
          </a:xfrm>
          <a:prstGeom prst="rect">
            <a:avLst/>
          </a:prstGeom>
          <a:noFill/>
        </p:spPr>
        <p:txBody>
          <a:bodyPr wrap="square" rtlCol="0">
            <a:spAutoFit/>
          </a:bodyPr>
          <a:lstStyle/>
          <a:p>
            <a:pPr algn="r"/>
            <a:r>
              <a:rPr lang="fa-IR" altLang="ko-KR" sz="14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a:t>
            </a:r>
            <a:endParaRPr lang="en-US" altLang="ko-KR" sz="1400" dirty="0">
              <a:solidFill>
                <a:schemeClr val="bg1"/>
              </a:solidFill>
              <a:cs typeface="B Nazanin" pitchFamily="2" charset="-78"/>
            </a:endParaRPr>
          </a:p>
        </p:txBody>
      </p:sp>
      <p:sp>
        <p:nvSpPr>
          <p:cNvPr id="4" name="TextBox 3">
            <a:extLst>
              <a:ext uri="{FF2B5EF4-FFF2-40B4-BE49-F238E27FC236}">
                <a16:creationId xmlns:a16="http://schemas.microsoft.com/office/drawing/2014/main" id="{2CF0278F-F500-48A3-874E-A1F0C4BF660C}"/>
              </a:ext>
            </a:extLst>
          </p:cNvPr>
          <p:cNvSpPr txBox="1"/>
          <p:nvPr/>
        </p:nvSpPr>
        <p:spPr>
          <a:xfrm>
            <a:off x="7467601" y="693396"/>
            <a:ext cx="3905250" cy="4038780"/>
          </a:xfrm>
          <a:prstGeom prst="rect">
            <a:avLst/>
          </a:prstGeom>
          <a:solidFill>
            <a:schemeClr val="tx1">
              <a:alpha val="52000"/>
            </a:schemeClr>
          </a:solidFill>
        </p:spPr>
        <p:txBody>
          <a:bodyPr wrap="square" lIns="72000" tIns="72000" rIns="72000" bIns="72000" rtlCol="0" anchor="ctr">
            <a:spAutoFit/>
          </a:bodyPr>
          <a:lstStyle/>
          <a:p>
            <a:pPr algn="r"/>
            <a:r>
              <a:rPr lang="en-US" altLang="ko-KR" sz="1100" dirty="0">
                <a:solidFill>
                  <a:schemeClr val="bg1"/>
                </a:solidFill>
                <a:cs typeface="B Nazanin" pitchFamily="2" charset="-78"/>
              </a:rPr>
              <a:t>  </a:t>
            </a:r>
            <a:r>
              <a:rPr lang="fa-IR" altLang="ko-KR" sz="1100" dirty="0">
                <a:solidFill>
                  <a:schemeClr val="bg1"/>
                </a:solidFill>
                <a:cs typeface="B Nazanin" pitchFamily="2" charset="-78"/>
              </a:rPr>
              <a:t>شما به راحتی می توانید مخاطبان خود را تحت تاثیر قرار دهید و زیبایی و جذابیت منحصر به فردی را به ارائه خود بیافزایید. ارائه پاورپوینت مدرنی را دریافت کنید که به زیبایی طراحی شده است. امیدوارم و معتقدم که این قالب در وقت، هزینه و اعتبار شما صرفه جویی کند. متن مثال: 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من امیدوارم و معتقدم که این الگو زمان، پول و اعتبار شما را جلب کند.</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تغییر رنگ، عکس و متن آسان است. امیدوارم و معتقدم که این قالب در وقت، هزینه و اعتبار شما صرفه جویی کند. متن مثال: 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امیدوارم و معتقدم که این قالب در وقت، هزینه و اعتبار شما صرفه جویی کند. تغییر رنگ، عکس و متن آسان است. ارائه پاورپوینت مدرنی را دریافت کنید که به زیبایی طراحی شده است. تغییر رنگ، عکس و متن آسان است.</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ارائه پاورپوینت مدرنی را دریافت کنید که به زیبایی طراحی شده است.</a:t>
            </a:r>
            <a:endParaRPr lang="en-US" altLang="ko-KR" sz="1100" dirty="0">
              <a:solidFill>
                <a:schemeClr val="bg1"/>
              </a:solidFill>
              <a:cs typeface="B Nazanin" pitchFamily="2" charset="-78"/>
            </a:endParaRPr>
          </a:p>
        </p:txBody>
      </p:sp>
    </p:spTree>
    <p:extLst>
      <p:ext uri="{BB962C8B-B14F-4D97-AF65-F5344CB8AC3E}">
        <p14:creationId xmlns:p14="http://schemas.microsoft.com/office/powerpoint/2010/main" val="6898166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DB65E-82F8-42A3-A760-BC2947FCD1DF}"/>
              </a:ext>
            </a:extLst>
          </p:cNvPr>
          <p:cNvSpPr txBox="1">
            <a:spLocks/>
          </p:cNvSpPr>
          <p:nvPr/>
        </p:nvSpPr>
        <p:spPr>
          <a:xfrm>
            <a:off x="730579" y="300261"/>
            <a:ext cx="2699792" cy="2376264"/>
          </a:xfrm>
          <a:prstGeom prst="rect">
            <a:avLst/>
          </a:prstGeom>
        </p:spPr>
        <p:txBody>
          <a:bodyPr anchor="ctr">
            <a:noAutofit/>
          </a:bodyPr>
          <a:lstStyle>
            <a:lvl1pPr algn="ctr" defTabSz="914400" rtl="0" eaLnBrk="1" latinLnBrk="1" hangingPunct="1">
              <a:spcBef>
                <a:spcPct val="0"/>
              </a:spcBef>
              <a:buNone/>
              <a:defRPr sz="4800" b="0" kern="1200" baseline="0">
                <a:solidFill>
                  <a:schemeClr val="tx1">
                    <a:lumMod val="75000"/>
                    <a:lumOff val="25000"/>
                  </a:schemeClr>
                </a:solidFill>
                <a:latin typeface="Arial" pitchFamily="34" charset="0"/>
                <a:ea typeface="+mj-ea"/>
                <a:cs typeface="Arial" pitchFamily="34" charset="0"/>
              </a:defRPr>
            </a:lvl1pPr>
          </a:lstStyle>
          <a:p>
            <a:pPr algn="r"/>
            <a:r>
              <a:rPr lang="fa-IR" altLang="ko-KR" dirty="0">
                <a:solidFill>
                  <a:schemeClr val="accent1"/>
                </a:solidFill>
                <a:latin typeface="+mj-lt"/>
                <a:cs typeface="B Nazanin" pitchFamily="2" charset="-78"/>
              </a:rPr>
              <a:t>متن </a:t>
            </a:r>
            <a:endParaRPr lang="en-US" altLang="ko-KR" dirty="0">
              <a:solidFill>
                <a:schemeClr val="accent1"/>
              </a:solidFill>
              <a:latin typeface="+mj-lt"/>
              <a:cs typeface="B Nazanin" pitchFamily="2" charset="-78"/>
            </a:endParaRPr>
          </a:p>
          <a:p>
            <a:pPr algn="r"/>
            <a:r>
              <a:rPr lang="fa-IR" altLang="ko-KR" dirty="0">
                <a:solidFill>
                  <a:schemeClr val="accent1"/>
                </a:solidFill>
                <a:latin typeface="+mj-lt"/>
                <a:cs typeface="B Nazanin" pitchFamily="2" charset="-78"/>
              </a:rPr>
              <a:t>دو ستونی</a:t>
            </a:r>
            <a:endParaRPr lang="ko-KR" altLang="en-US" dirty="0">
              <a:solidFill>
                <a:schemeClr val="accent1"/>
              </a:solidFill>
              <a:latin typeface="+mj-lt"/>
              <a:cs typeface="B Nazanin" pitchFamily="2" charset="-78"/>
            </a:endParaRPr>
          </a:p>
        </p:txBody>
      </p:sp>
      <p:sp>
        <p:nvSpPr>
          <p:cNvPr id="3" name="TextBox 2">
            <a:extLst>
              <a:ext uri="{FF2B5EF4-FFF2-40B4-BE49-F238E27FC236}">
                <a16:creationId xmlns:a16="http://schemas.microsoft.com/office/drawing/2014/main" id="{99A8D0BE-69E3-497F-85EB-94BBFAD17251}"/>
              </a:ext>
            </a:extLst>
          </p:cNvPr>
          <p:cNvSpPr txBox="1"/>
          <p:nvPr/>
        </p:nvSpPr>
        <p:spPr>
          <a:xfrm>
            <a:off x="730579" y="2676525"/>
            <a:ext cx="3317547" cy="1169551"/>
          </a:xfrm>
          <a:prstGeom prst="rect">
            <a:avLst/>
          </a:prstGeom>
          <a:noFill/>
        </p:spPr>
        <p:txBody>
          <a:bodyPr wrap="square" rtlCol="0">
            <a:spAutoFit/>
          </a:bodyPr>
          <a:lstStyle/>
          <a:p>
            <a:pPr algn="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 ارائه پاورپوینت مدرنی را دریافت کنید که به زیبایی طراحی شده است. امیدوارم و معتقدم که این قالب در وقت، هزینه و اعتبار شما صرفه جویی کند.</a:t>
            </a:r>
            <a:endParaRPr lang="en-US" altLang="ko-KR" sz="1400" dirty="0">
              <a:solidFill>
                <a:schemeClr val="bg1"/>
              </a:solidFill>
              <a:cs typeface="B Nazanin" pitchFamily="2" charset="-78"/>
            </a:endParaRPr>
          </a:p>
        </p:txBody>
      </p:sp>
      <p:sp>
        <p:nvSpPr>
          <p:cNvPr id="4" name="TextBox 3">
            <a:extLst>
              <a:ext uri="{FF2B5EF4-FFF2-40B4-BE49-F238E27FC236}">
                <a16:creationId xmlns:a16="http://schemas.microsoft.com/office/drawing/2014/main" id="{19BCF44D-6283-423D-93CF-F5DD2080CB31}"/>
              </a:ext>
            </a:extLst>
          </p:cNvPr>
          <p:cNvSpPr txBox="1"/>
          <p:nvPr/>
        </p:nvSpPr>
        <p:spPr>
          <a:xfrm>
            <a:off x="4550268" y="326410"/>
            <a:ext cx="3317547" cy="3023117"/>
          </a:xfrm>
          <a:prstGeom prst="rect">
            <a:avLst/>
          </a:prstGeom>
          <a:solidFill>
            <a:schemeClr val="tx1">
              <a:alpha val="52000"/>
            </a:schemeClr>
          </a:solidFill>
        </p:spPr>
        <p:txBody>
          <a:bodyPr wrap="square" lIns="72000" tIns="72000" rIns="72000" bIns="72000" rtlCol="0" anchor="ctr">
            <a:spAutoFit/>
          </a:bodyPr>
          <a:lstStyle/>
          <a:p>
            <a:pPr algn="r"/>
            <a:r>
              <a:rPr lang="en-US" altLang="ko-KR" sz="1100" dirty="0">
                <a:solidFill>
                  <a:schemeClr val="bg1"/>
                </a:solidFill>
                <a:cs typeface="B Nazanin" pitchFamily="2" charset="-78"/>
              </a:rPr>
              <a:t> </a:t>
            </a:r>
            <a:r>
              <a:rPr lang="fa-IR" altLang="ko-KR" sz="11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 ارائه پاورپوینت مدرنی را دریافت کنید که به زیبایی طراحی شده است. امیدوارم و معتقدم که این قالب در وقت، هزینه و اعتبار شما صرفه جویی کند. متن مثال: 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امیدوارم و معتقدم که این قالب در وقت، هزینه و اعتبار شما صرفه جویی کند. تغییر رنگ، عکس و متن آسان است. ارائه پاورپوینت مدرنی را دریافت کنید که به زیبایی طراحی شده است. تغییر رنگ، عکس و متن آسان است.</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ارائه پاورپوینت مدرنی را دریافت کنید که به زیبایی طراحی شده است.</a:t>
            </a:r>
            <a:endParaRPr lang="en-US" altLang="ko-KR" sz="1100" dirty="0">
              <a:solidFill>
                <a:schemeClr val="bg1"/>
              </a:solidFill>
              <a:cs typeface="B Nazanin" pitchFamily="2" charset="-78"/>
            </a:endParaRPr>
          </a:p>
        </p:txBody>
      </p:sp>
      <p:sp>
        <p:nvSpPr>
          <p:cNvPr id="5" name="TextBox 4">
            <a:extLst>
              <a:ext uri="{FF2B5EF4-FFF2-40B4-BE49-F238E27FC236}">
                <a16:creationId xmlns:a16="http://schemas.microsoft.com/office/drawing/2014/main" id="{9AEDE09F-575A-4B3B-B15B-4134E5761135}"/>
              </a:ext>
            </a:extLst>
          </p:cNvPr>
          <p:cNvSpPr txBox="1"/>
          <p:nvPr/>
        </p:nvSpPr>
        <p:spPr>
          <a:xfrm>
            <a:off x="8369955" y="326410"/>
            <a:ext cx="3317547" cy="3023117"/>
          </a:xfrm>
          <a:prstGeom prst="rect">
            <a:avLst/>
          </a:prstGeom>
          <a:solidFill>
            <a:schemeClr val="tx1">
              <a:alpha val="52000"/>
            </a:schemeClr>
          </a:solidFill>
        </p:spPr>
        <p:txBody>
          <a:bodyPr wrap="square" lIns="72000" tIns="72000" rIns="72000" bIns="72000" rtlCol="0" anchor="ctr">
            <a:spAutoFit/>
          </a:bodyPr>
          <a:lstStyle/>
          <a:p>
            <a:pPr algn="r"/>
            <a:r>
              <a:rPr lang="en-US" altLang="ko-KR" sz="1100" dirty="0">
                <a:solidFill>
                  <a:schemeClr val="bg1"/>
                </a:solidFill>
                <a:cs typeface="B Nazanin" pitchFamily="2" charset="-78"/>
              </a:rPr>
              <a:t> </a:t>
            </a:r>
            <a:r>
              <a:rPr lang="fa-IR" altLang="ko-KR" sz="11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 ارائه پاورپوینت مدرنی را دریافت کنید که به زیبایی طراحی شده است. امیدوارم و معتقدم که این قالب در وقت، هزینه و اعتبار شما صرفه جویی کند. متن مثال: 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امیدوارم و معتقدم که این قالب در وقت، هزینه و اعتبار شما صرفه جویی کند. تغییر رنگ، عکس و متن آسان است. ارائه پاورپوینت مدرنی را دریافت کنید که به زیبایی طراحی شده است. تغییر رنگ، عکس و متن آسان است.</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ارائه پاورپوینت مدرنی را دریافت کنید که به زیبایی طراحی شده است.</a:t>
            </a:r>
            <a:endParaRPr lang="en-US" altLang="ko-KR" sz="1100" dirty="0">
              <a:solidFill>
                <a:schemeClr val="bg1"/>
              </a:solidFill>
              <a:cs typeface="B Nazanin" pitchFamily="2" charset="-78"/>
            </a:endParaRPr>
          </a:p>
        </p:txBody>
      </p:sp>
    </p:spTree>
    <p:extLst>
      <p:ext uri="{BB962C8B-B14F-4D97-AF65-F5344CB8AC3E}">
        <p14:creationId xmlns:p14="http://schemas.microsoft.com/office/powerpoint/2010/main" val="41791534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E2714A-BE29-4E83-A155-D5802C472B0A}"/>
              </a:ext>
            </a:extLst>
          </p:cNvPr>
          <p:cNvSpPr txBox="1"/>
          <p:nvPr/>
        </p:nvSpPr>
        <p:spPr>
          <a:xfrm>
            <a:off x="0" y="2812357"/>
            <a:ext cx="12192000" cy="1015663"/>
          </a:xfrm>
          <a:prstGeom prst="rect">
            <a:avLst/>
          </a:prstGeom>
          <a:noFill/>
        </p:spPr>
        <p:txBody>
          <a:bodyPr wrap="square" rtlCol="0" anchor="ctr">
            <a:spAutoFit/>
          </a:bodyPr>
          <a:lstStyle/>
          <a:p>
            <a:pPr algn="ctr"/>
            <a:r>
              <a:rPr lang="fa-IR" altLang="ko-KR" sz="6000" dirty="0">
                <a:solidFill>
                  <a:schemeClr val="bg1"/>
                </a:solidFill>
                <a:cs typeface="B Nazanin" panose="00000700000000000000" pitchFamily="2" charset="-78"/>
              </a:rPr>
              <a:t>با تشکر از شما دوستان عزیز ... ! </a:t>
            </a:r>
            <a:endParaRPr lang="ko-KR" altLang="en-US" sz="6000" dirty="0">
              <a:solidFill>
                <a:schemeClr val="bg1"/>
              </a:solidFill>
              <a:cs typeface="B Nazanin" panose="00000700000000000000" pitchFamily="2" charset="-78"/>
            </a:endParaRPr>
          </a:p>
        </p:txBody>
      </p:sp>
      <p:sp>
        <p:nvSpPr>
          <p:cNvPr id="3" name="TextBox 2">
            <a:extLst>
              <a:ext uri="{FF2B5EF4-FFF2-40B4-BE49-F238E27FC236}">
                <a16:creationId xmlns:a16="http://schemas.microsoft.com/office/drawing/2014/main" id="{279A9243-91CB-437D-9D82-6D402B13F59A}"/>
              </a:ext>
            </a:extLst>
          </p:cNvPr>
          <p:cNvSpPr txBox="1"/>
          <p:nvPr/>
        </p:nvSpPr>
        <p:spPr>
          <a:xfrm>
            <a:off x="51" y="3751687"/>
            <a:ext cx="12191852" cy="379656"/>
          </a:xfrm>
          <a:prstGeom prst="rect">
            <a:avLst/>
          </a:prstGeom>
          <a:noFill/>
        </p:spPr>
        <p:txBody>
          <a:bodyPr wrap="square" rtlCol="0" anchor="ctr">
            <a:spAutoFit/>
          </a:bodyPr>
          <a:lstStyle/>
          <a:p>
            <a:pPr algn="ctr"/>
            <a:r>
              <a:rPr lang="fa-IR" altLang="ko-KR" sz="1867" dirty="0">
                <a:solidFill>
                  <a:schemeClr val="bg1"/>
                </a:solidFill>
                <a:cs typeface="B Nazanin" panose="00000700000000000000" pitchFamily="2" charset="-78"/>
              </a:rPr>
              <a:t>عنوان فرعی ارائه خود را وارد کنید</a:t>
            </a:r>
            <a:endParaRPr lang="ko-KR" altLang="en-US" sz="1867" dirty="0">
              <a:solidFill>
                <a:schemeClr val="bg1"/>
              </a:solidFill>
              <a:cs typeface="B Nazanin" panose="00000700000000000000" pitchFamily="2" charset="-78"/>
            </a:endParaRPr>
          </a:p>
        </p:txBody>
      </p:sp>
    </p:spTree>
    <p:extLst>
      <p:ext uri="{BB962C8B-B14F-4D97-AF65-F5344CB8AC3E}">
        <p14:creationId xmlns:p14="http://schemas.microsoft.com/office/powerpoint/2010/main" val="12411580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09C79-8591-4A58-A9F5-FA2E249DFF61}"/>
              </a:ext>
            </a:extLst>
          </p:cNvPr>
          <p:cNvSpPr>
            <a:spLocks noGrp="1"/>
          </p:cNvSpPr>
          <p:nvPr>
            <p:ph type="body" sz="quarter" idx="10"/>
          </p:nvPr>
        </p:nvSpPr>
        <p:spPr/>
        <p:txBody>
          <a:bodyPr/>
          <a:lstStyle/>
          <a:p>
            <a:r>
              <a:rPr lang="fa-IR" dirty="0"/>
              <a:t>اشکال کاملا قابل ویرایش</a:t>
            </a:r>
            <a:endParaRPr lang="en-US" dirty="0"/>
          </a:p>
        </p:txBody>
      </p:sp>
      <p:grpSp>
        <p:nvGrpSpPr>
          <p:cNvPr id="8" name="Group 7">
            <a:extLst>
              <a:ext uri="{FF2B5EF4-FFF2-40B4-BE49-F238E27FC236}">
                <a16:creationId xmlns:a16="http://schemas.microsoft.com/office/drawing/2014/main" id="{9EBBE74C-047C-4F00-84C6-18E5DDF93C3F}"/>
              </a:ext>
            </a:extLst>
          </p:cNvPr>
          <p:cNvGrpSpPr/>
          <p:nvPr/>
        </p:nvGrpSpPr>
        <p:grpSpPr>
          <a:xfrm>
            <a:off x="460706" y="1365078"/>
            <a:ext cx="678414" cy="1086317"/>
            <a:chOff x="4180371" y="4337252"/>
            <a:chExt cx="1369013" cy="2192142"/>
          </a:xfrm>
          <a:solidFill>
            <a:schemeClr val="bg1"/>
          </a:solidFill>
        </p:grpSpPr>
        <p:sp>
          <p:nvSpPr>
            <p:cNvPr id="9" name="Freeform: Shape 8">
              <a:extLst>
                <a:ext uri="{FF2B5EF4-FFF2-40B4-BE49-F238E27FC236}">
                  <a16:creationId xmlns:a16="http://schemas.microsoft.com/office/drawing/2014/main" id="{FCA58C4C-C48C-4DFF-9BBC-873D42ED0D72}"/>
                </a:ext>
              </a:extLst>
            </p:cNvPr>
            <p:cNvSpPr/>
            <p:nvPr/>
          </p:nvSpPr>
          <p:spPr>
            <a:xfrm>
              <a:off x="4311134" y="5863156"/>
              <a:ext cx="9525" cy="9525"/>
            </a:xfrm>
            <a:custGeom>
              <a:avLst/>
              <a:gdLst>
                <a:gd name="connsiteX0" fmla="*/ 0 w 0"/>
                <a:gd name="connsiteY0" fmla="*/ 953 h 0"/>
                <a:gd name="connsiteX1" fmla="*/ 5715 w 0"/>
                <a:gd name="connsiteY1" fmla="*/ 0 h 0"/>
                <a:gd name="connsiteX2" fmla="*/ 4763 w 0"/>
                <a:gd name="connsiteY2" fmla="*/ 3810 h 0"/>
                <a:gd name="connsiteX3" fmla="*/ 0 w 0"/>
                <a:gd name="connsiteY3" fmla="*/ 953 h 0"/>
                <a:gd name="connsiteX4" fmla="*/ 0 w 0"/>
                <a:gd name="connsiteY4" fmla="*/ 953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0" y="953"/>
                  </a:moveTo>
                  <a:cubicBezTo>
                    <a:pt x="1905" y="953"/>
                    <a:pt x="3810" y="0"/>
                    <a:pt x="5715" y="0"/>
                  </a:cubicBezTo>
                  <a:cubicBezTo>
                    <a:pt x="5715" y="953"/>
                    <a:pt x="5715" y="2858"/>
                    <a:pt x="4763" y="3810"/>
                  </a:cubicBezTo>
                  <a:cubicBezTo>
                    <a:pt x="3810" y="2858"/>
                    <a:pt x="2857" y="953"/>
                    <a:pt x="0" y="953"/>
                  </a:cubicBezTo>
                  <a:cubicBezTo>
                    <a:pt x="952" y="0"/>
                    <a:pt x="0" y="953"/>
                    <a:pt x="0" y="953"/>
                  </a:cubicBezTo>
                  <a:close/>
                </a:path>
              </a:pathLst>
            </a:custGeom>
            <a:grpFill/>
            <a:ln w="19050" cap="flat">
              <a:solidFill>
                <a:schemeClr val="accent1"/>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46B8B72-D21C-42CC-AE04-F2022F99F8E9}"/>
                </a:ext>
              </a:extLst>
            </p:cNvPr>
            <p:cNvSpPr/>
            <p:nvPr/>
          </p:nvSpPr>
          <p:spPr>
            <a:xfrm>
              <a:off x="4180371" y="4633919"/>
              <a:ext cx="1257300" cy="1895475"/>
            </a:xfrm>
            <a:custGeom>
              <a:avLst/>
              <a:gdLst>
                <a:gd name="connsiteX0" fmla="*/ 271 w 1257300"/>
                <a:gd name="connsiteY0" fmla="*/ 265307 h 1895475"/>
                <a:gd name="connsiteX1" fmla="*/ 114571 w 1257300"/>
                <a:gd name="connsiteY1" fmla="*/ 86237 h 1895475"/>
                <a:gd name="connsiteX2" fmla="*/ 1168036 w 1257300"/>
                <a:gd name="connsiteY2" fmla="*/ 94809 h 1895475"/>
                <a:gd name="connsiteX3" fmla="*/ 1262333 w 1257300"/>
                <a:gd name="connsiteY3" fmla="*/ 204347 h 1895475"/>
                <a:gd name="connsiteX4" fmla="*/ 1110886 w 1257300"/>
                <a:gd name="connsiteY4" fmla="*/ 1710250 h 1895475"/>
                <a:gd name="connsiteX5" fmla="*/ 915623 w 1257300"/>
                <a:gd name="connsiteY5" fmla="*/ 1897892 h 1895475"/>
                <a:gd name="connsiteX6" fmla="*/ 344123 w 1257300"/>
                <a:gd name="connsiteY6" fmla="*/ 1897892 h 1895475"/>
                <a:gd name="connsiteX7" fmla="*/ 156481 w 1257300"/>
                <a:gd name="connsiteY7" fmla="*/ 1718822 h 1895475"/>
                <a:gd name="connsiteX8" fmla="*/ 271 w 1257300"/>
                <a:gd name="connsiteY8" fmla="*/ 265307 h 18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300" h="1895475">
                  <a:moveTo>
                    <a:pt x="271" y="265307"/>
                  </a:moveTo>
                  <a:cubicBezTo>
                    <a:pt x="271" y="265307"/>
                    <a:pt x="-11159" y="129100"/>
                    <a:pt x="114571" y="86237"/>
                  </a:cubicBezTo>
                  <a:cubicBezTo>
                    <a:pt x="413656" y="-15680"/>
                    <a:pt x="744173" y="-44255"/>
                    <a:pt x="1168036" y="94809"/>
                  </a:cubicBezTo>
                  <a:cubicBezTo>
                    <a:pt x="1244236" y="119575"/>
                    <a:pt x="1262333" y="163390"/>
                    <a:pt x="1262333" y="204347"/>
                  </a:cubicBezTo>
                  <a:cubicBezTo>
                    <a:pt x="1262333" y="245305"/>
                    <a:pt x="1123268" y="1672150"/>
                    <a:pt x="1110886" y="1710250"/>
                  </a:cubicBezTo>
                  <a:cubicBezTo>
                    <a:pt x="1098503" y="1748350"/>
                    <a:pt x="1055641" y="1897892"/>
                    <a:pt x="915623" y="1897892"/>
                  </a:cubicBezTo>
                  <a:cubicBezTo>
                    <a:pt x="775606" y="1896940"/>
                    <a:pt x="223156" y="1897892"/>
                    <a:pt x="344123" y="1897892"/>
                  </a:cubicBezTo>
                  <a:cubicBezTo>
                    <a:pt x="465091" y="1897892"/>
                    <a:pt x="183151" y="1935040"/>
                    <a:pt x="156481" y="1718822"/>
                  </a:cubicBezTo>
                  <a:cubicBezTo>
                    <a:pt x="129811" y="1502605"/>
                    <a:pt x="271" y="265307"/>
                    <a:pt x="271" y="265307"/>
                  </a:cubicBezTo>
                  <a:close/>
                </a:path>
              </a:pathLst>
            </a:custGeom>
            <a:grpFill/>
            <a:ln w="19050" cap="flat">
              <a:solidFill>
                <a:schemeClr val="accent1"/>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40C6E915-F63E-45C7-A909-814DFBE29E69}"/>
                </a:ext>
              </a:extLst>
            </p:cNvPr>
            <p:cNvSpPr/>
            <p:nvPr/>
          </p:nvSpPr>
          <p:spPr>
            <a:xfrm>
              <a:off x="4267049" y="4720003"/>
              <a:ext cx="1085850" cy="1743075"/>
            </a:xfrm>
            <a:custGeom>
              <a:avLst/>
              <a:gdLst>
                <a:gd name="connsiteX0" fmla="*/ 270 w 1085850"/>
                <a:gd name="connsiteY0" fmla="*/ 243993 h 1743075"/>
                <a:gd name="connsiteX1" fmla="*/ 99330 w 1085850"/>
                <a:gd name="connsiteY1" fmla="*/ 79211 h 1743075"/>
                <a:gd name="connsiteX2" fmla="*/ 1008015 w 1085850"/>
                <a:gd name="connsiteY2" fmla="*/ 86831 h 1743075"/>
                <a:gd name="connsiteX3" fmla="*/ 1089930 w 1085850"/>
                <a:gd name="connsiteY3" fmla="*/ 187796 h 1743075"/>
                <a:gd name="connsiteX4" fmla="*/ 958485 w 1085850"/>
                <a:gd name="connsiteY4" fmla="*/ 1573683 h 1743075"/>
                <a:gd name="connsiteX5" fmla="*/ 789893 w 1085850"/>
                <a:gd name="connsiteY5" fmla="*/ 1746086 h 1743075"/>
                <a:gd name="connsiteX6" fmla="*/ 296498 w 1085850"/>
                <a:gd name="connsiteY6" fmla="*/ 1746086 h 1743075"/>
                <a:gd name="connsiteX7" fmla="*/ 134573 w 1085850"/>
                <a:gd name="connsiteY7" fmla="*/ 1581303 h 1743075"/>
                <a:gd name="connsiteX8" fmla="*/ 270 w 1085850"/>
                <a:gd name="connsiteY8" fmla="*/ 243993 h 174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5850" h="1743075">
                  <a:moveTo>
                    <a:pt x="270" y="243993"/>
                  </a:moveTo>
                  <a:cubicBezTo>
                    <a:pt x="270" y="243993"/>
                    <a:pt x="-10207" y="119216"/>
                    <a:pt x="99330" y="79211"/>
                  </a:cubicBezTo>
                  <a:cubicBezTo>
                    <a:pt x="357458" y="-14134"/>
                    <a:pt x="642255" y="-40804"/>
                    <a:pt x="1008015" y="86831"/>
                  </a:cubicBezTo>
                  <a:cubicBezTo>
                    <a:pt x="1073738" y="109691"/>
                    <a:pt x="1089930" y="149696"/>
                    <a:pt x="1089930" y="187796"/>
                  </a:cubicBezTo>
                  <a:cubicBezTo>
                    <a:pt x="1089930" y="225896"/>
                    <a:pt x="969915" y="1538441"/>
                    <a:pt x="958485" y="1573683"/>
                  </a:cubicBezTo>
                  <a:cubicBezTo>
                    <a:pt x="948008" y="1608926"/>
                    <a:pt x="910860" y="1747038"/>
                    <a:pt x="789893" y="1746086"/>
                  </a:cubicBezTo>
                  <a:cubicBezTo>
                    <a:pt x="668925" y="1745133"/>
                    <a:pt x="192675" y="1746086"/>
                    <a:pt x="296498" y="1746086"/>
                  </a:cubicBezTo>
                  <a:cubicBezTo>
                    <a:pt x="400320" y="1746086"/>
                    <a:pt x="157433" y="1780376"/>
                    <a:pt x="134573" y="1581303"/>
                  </a:cubicBezTo>
                  <a:cubicBezTo>
                    <a:pt x="111713" y="1382231"/>
                    <a:pt x="270" y="243993"/>
                    <a:pt x="270" y="243993"/>
                  </a:cubicBezTo>
                  <a:close/>
                </a:path>
              </a:pathLst>
            </a:custGeom>
            <a:grpFill/>
            <a:ln w="19050" cap="flat">
              <a:solidFill>
                <a:schemeClr val="accent1"/>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88CACD31-7DA9-47E3-914E-7691B1F2769C}"/>
                </a:ext>
              </a:extLst>
            </p:cNvPr>
            <p:cNvSpPr/>
            <p:nvPr/>
          </p:nvSpPr>
          <p:spPr>
            <a:xfrm>
              <a:off x="4368063" y="5264768"/>
              <a:ext cx="885825" cy="1133475"/>
            </a:xfrm>
            <a:custGeom>
              <a:avLst/>
              <a:gdLst>
                <a:gd name="connsiteX0" fmla="*/ 221 w 885825"/>
                <a:gd name="connsiteY0" fmla="*/ 158333 h 1133475"/>
                <a:gd name="connsiteX1" fmla="*/ 81184 w 885825"/>
                <a:gd name="connsiteY1" fmla="*/ 51653 h 1133475"/>
                <a:gd name="connsiteX2" fmla="*/ 822229 w 885825"/>
                <a:gd name="connsiteY2" fmla="*/ 56416 h 1133475"/>
                <a:gd name="connsiteX3" fmla="*/ 888904 w 885825"/>
                <a:gd name="connsiteY3" fmla="*/ 122138 h 1133475"/>
                <a:gd name="connsiteX4" fmla="*/ 782224 w 885825"/>
                <a:gd name="connsiteY4" fmla="*/ 1026061 h 1133475"/>
                <a:gd name="connsiteX5" fmla="*/ 645064 w 885825"/>
                <a:gd name="connsiteY5" fmla="*/ 1138456 h 1133475"/>
                <a:gd name="connsiteX6" fmla="*/ 243109 w 885825"/>
                <a:gd name="connsiteY6" fmla="*/ 1138456 h 1133475"/>
                <a:gd name="connsiteX7" fmla="*/ 110711 w 885825"/>
                <a:gd name="connsiteY7" fmla="*/ 1030824 h 1133475"/>
                <a:gd name="connsiteX8" fmla="*/ 221 w 885825"/>
                <a:gd name="connsiteY8" fmla="*/ 158333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825" h="1133475">
                  <a:moveTo>
                    <a:pt x="221" y="158333"/>
                  </a:moveTo>
                  <a:cubicBezTo>
                    <a:pt x="221" y="158333"/>
                    <a:pt x="-8351" y="76418"/>
                    <a:pt x="81184" y="51653"/>
                  </a:cubicBezTo>
                  <a:cubicBezTo>
                    <a:pt x="291686" y="-9307"/>
                    <a:pt x="524096" y="-26452"/>
                    <a:pt x="822229" y="56416"/>
                  </a:cubicBezTo>
                  <a:cubicBezTo>
                    <a:pt x="875569" y="71656"/>
                    <a:pt x="888904" y="97373"/>
                    <a:pt x="888904" y="122138"/>
                  </a:cubicBezTo>
                  <a:cubicBezTo>
                    <a:pt x="888904" y="146903"/>
                    <a:pt x="790796" y="1003201"/>
                    <a:pt x="782224" y="1026061"/>
                  </a:cubicBezTo>
                  <a:cubicBezTo>
                    <a:pt x="773651" y="1048921"/>
                    <a:pt x="743171" y="1138456"/>
                    <a:pt x="645064" y="1138456"/>
                  </a:cubicBezTo>
                  <a:cubicBezTo>
                    <a:pt x="546956" y="1138456"/>
                    <a:pt x="158336" y="1138456"/>
                    <a:pt x="243109" y="1138456"/>
                  </a:cubicBezTo>
                  <a:cubicBezTo>
                    <a:pt x="327881" y="1138456"/>
                    <a:pt x="129761" y="1160363"/>
                    <a:pt x="110711" y="1030824"/>
                  </a:cubicBezTo>
                  <a:cubicBezTo>
                    <a:pt x="91661" y="901283"/>
                    <a:pt x="221" y="158333"/>
                    <a:pt x="221" y="158333"/>
                  </a:cubicBezTo>
                  <a:close/>
                </a:path>
              </a:pathLst>
            </a:custGeom>
            <a:grpFill/>
            <a:ln w="19050" cap="flat">
              <a:solidFill>
                <a:schemeClr val="accent1"/>
              </a:solid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E22CDC8-3166-4816-9E48-872B56EDA553}"/>
                </a:ext>
              </a:extLst>
            </p:cNvPr>
            <p:cNvSpPr/>
            <p:nvPr/>
          </p:nvSpPr>
          <p:spPr>
            <a:xfrm>
              <a:off x="4556879" y="5540259"/>
              <a:ext cx="123825" cy="123825"/>
            </a:xfrm>
            <a:custGeom>
              <a:avLst/>
              <a:gdLst>
                <a:gd name="connsiteX0" fmla="*/ 123825 w 123825"/>
                <a:gd name="connsiteY0" fmla="*/ 61913 h 123825"/>
                <a:gd name="connsiteX1" fmla="*/ 61912 w 123825"/>
                <a:gd name="connsiteY1" fmla="*/ 123825 h 123825"/>
                <a:gd name="connsiteX2" fmla="*/ 0 w 123825"/>
                <a:gd name="connsiteY2" fmla="*/ 61913 h 123825"/>
                <a:gd name="connsiteX3" fmla="*/ 61912 w 123825"/>
                <a:gd name="connsiteY3" fmla="*/ 0 h 123825"/>
                <a:gd name="connsiteX4" fmla="*/ 123825 w 123825"/>
                <a:gd name="connsiteY4" fmla="*/ 61913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3825" y="61913"/>
                  </a:moveTo>
                  <a:cubicBezTo>
                    <a:pt x="123825" y="96106"/>
                    <a:pt x="96106" y="123825"/>
                    <a:pt x="61912" y="123825"/>
                  </a:cubicBezTo>
                  <a:cubicBezTo>
                    <a:pt x="27719" y="123825"/>
                    <a:pt x="0" y="96106"/>
                    <a:pt x="0" y="61913"/>
                  </a:cubicBezTo>
                  <a:cubicBezTo>
                    <a:pt x="0" y="27719"/>
                    <a:pt x="27719" y="0"/>
                    <a:pt x="61912" y="0"/>
                  </a:cubicBezTo>
                  <a:cubicBezTo>
                    <a:pt x="96106" y="0"/>
                    <a:pt x="123825" y="27719"/>
                    <a:pt x="123825" y="61913"/>
                  </a:cubicBezTo>
                  <a:close/>
                </a:path>
              </a:pathLst>
            </a:custGeom>
            <a:grpFill/>
            <a:ln w="19050" cap="flat">
              <a:solidFill>
                <a:schemeClr val="accent1"/>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BD9AD7B9-1376-4677-BF2B-99863FF8F58E}"/>
                </a:ext>
              </a:extLst>
            </p:cNvPr>
            <p:cNvSpPr/>
            <p:nvPr/>
          </p:nvSpPr>
          <p:spPr>
            <a:xfrm>
              <a:off x="4461629" y="5436436"/>
              <a:ext cx="85725" cy="85725"/>
            </a:xfrm>
            <a:custGeom>
              <a:avLst/>
              <a:gdLst>
                <a:gd name="connsiteX0" fmla="*/ 87630 w 85725"/>
                <a:gd name="connsiteY0" fmla="*/ 43815 h 85725"/>
                <a:gd name="connsiteX1" fmla="*/ 43815 w 85725"/>
                <a:gd name="connsiteY1" fmla="*/ 87630 h 85725"/>
                <a:gd name="connsiteX2" fmla="*/ 0 w 85725"/>
                <a:gd name="connsiteY2" fmla="*/ 43815 h 85725"/>
                <a:gd name="connsiteX3" fmla="*/ 43815 w 85725"/>
                <a:gd name="connsiteY3" fmla="*/ 0 h 85725"/>
                <a:gd name="connsiteX4" fmla="*/ 87630 w 85725"/>
                <a:gd name="connsiteY4" fmla="*/ 43815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630" y="43815"/>
                  </a:moveTo>
                  <a:cubicBezTo>
                    <a:pt x="87630" y="68013"/>
                    <a:pt x="68013" y="87630"/>
                    <a:pt x="43815" y="87630"/>
                  </a:cubicBezTo>
                  <a:cubicBezTo>
                    <a:pt x="19617" y="87630"/>
                    <a:pt x="0" y="68013"/>
                    <a:pt x="0" y="43815"/>
                  </a:cubicBezTo>
                  <a:cubicBezTo>
                    <a:pt x="0" y="19617"/>
                    <a:pt x="19617" y="0"/>
                    <a:pt x="43815" y="0"/>
                  </a:cubicBezTo>
                  <a:cubicBezTo>
                    <a:pt x="68013" y="0"/>
                    <a:pt x="87630" y="19617"/>
                    <a:pt x="87630" y="43815"/>
                  </a:cubicBezTo>
                  <a:close/>
                </a:path>
              </a:pathLst>
            </a:custGeom>
            <a:grpFill/>
            <a:ln w="19050" cap="flat">
              <a:solidFill>
                <a:schemeClr val="accent1"/>
              </a:solid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8B33AA8-5D63-486D-B84D-E34061BC3BF9}"/>
                </a:ext>
              </a:extLst>
            </p:cNvPr>
            <p:cNvSpPr/>
            <p:nvPr/>
          </p:nvSpPr>
          <p:spPr>
            <a:xfrm>
              <a:off x="4687782" y="4337252"/>
              <a:ext cx="861602" cy="2023603"/>
            </a:xfrm>
            <a:custGeom>
              <a:avLst/>
              <a:gdLst>
                <a:gd name="connsiteX0" fmla="*/ 641985 w 638175"/>
                <a:gd name="connsiteY0" fmla="*/ 62865 h 1171575"/>
                <a:gd name="connsiteX1" fmla="*/ 644843 w 638175"/>
                <a:gd name="connsiteY1" fmla="*/ 0 h 1171575"/>
                <a:gd name="connsiteX2" fmla="*/ 356235 w 638175"/>
                <a:gd name="connsiteY2" fmla="*/ 0 h 1171575"/>
                <a:gd name="connsiteX3" fmla="*/ 282893 w 638175"/>
                <a:gd name="connsiteY3" fmla="*/ 57150 h 1171575"/>
                <a:gd name="connsiteX4" fmla="*/ 0 w 638175"/>
                <a:gd name="connsiteY4" fmla="*/ 1163003 h 1171575"/>
                <a:gd name="connsiteX5" fmla="*/ 60008 w 638175"/>
                <a:gd name="connsiteY5" fmla="*/ 1178243 h 1171575"/>
                <a:gd name="connsiteX6" fmla="*/ 325755 w 638175"/>
                <a:gd name="connsiteY6" fmla="*/ 140018 h 1171575"/>
                <a:gd name="connsiteX7" fmla="*/ 403860 w 638175"/>
                <a:gd name="connsiteY7" fmla="*/ 62865 h 1171575"/>
                <a:gd name="connsiteX8" fmla="*/ 641985 w 638175"/>
                <a:gd name="connsiteY8" fmla="*/ 62865 h 1171575"/>
                <a:gd name="connsiteX0" fmla="*/ 858744 w 861602"/>
                <a:gd name="connsiteY0" fmla="*/ 62865 h 2013804"/>
                <a:gd name="connsiteX1" fmla="*/ 861602 w 861602"/>
                <a:gd name="connsiteY1" fmla="*/ 0 h 2013804"/>
                <a:gd name="connsiteX2" fmla="*/ 572994 w 861602"/>
                <a:gd name="connsiteY2" fmla="*/ 0 h 2013804"/>
                <a:gd name="connsiteX3" fmla="*/ 499652 w 861602"/>
                <a:gd name="connsiteY3" fmla="*/ 57150 h 2013804"/>
                <a:gd name="connsiteX4" fmla="*/ 0 w 861602"/>
                <a:gd name="connsiteY4" fmla="*/ 2013782 h 2013804"/>
                <a:gd name="connsiteX5" fmla="*/ 276767 w 861602"/>
                <a:gd name="connsiteY5" fmla="*/ 1178243 h 2013804"/>
                <a:gd name="connsiteX6" fmla="*/ 542514 w 861602"/>
                <a:gd name="connsiteY6" fmla="*/ 140018 h 2013804"/>
                <a:gd name="connsiteX7" fmla="*/ 620619 w 861602"/>
                <a:gd name="connsiteY7" fmla="*/ 62865 h 2013804"/>
                <a:gd name="connsiteX8" fmla="*/ 858744 w 861602"/>
                <a:gd name="connsiteY8" fmla="*/ 62865 h 2013804"/>
                <a:gd name="connsiteX0" fmla="*/ 858744 w 861602"/>
                <a:gd name="connsiteY0" fmla="*/ 62865 h 2023603"/>
                <a:gd name="connsiteX1" fmla="*/ 861602 w 861602"/>
                <a:gd name="connsiteY1" fmla="*/ 0 h 2023603"/>
                <a:gd name="connsiteX2" fmla="*/ 572994 w 861602"/>
                <a:gd name="connsiteY2" fmla="*/ 0 h 2023603"/>
                <a:gd name="connsiteX3" fmla="*/ 499652 w 861602"/>
                <a:gd name="connsiteY3" fmla="*/ 57150 h 2023603"/>
                <a:gd name="connsiteX4" fmla="*/ 0 w 861602"/>
                <a:gd name="connsiteY4" fmla="*/ 2013782 h 2023603"/>
                <a:gd name="connsiteX5" fmla="*/ 54589 w 861602"/>
                <a:gd name="connsiteY5" fmla="*/ 2023603 h 2023603"/>
                <a:gd name="connsiteX6" fmla="*/ 542514 w 861602"/>
                <a:gd name="connsiteY6" fmla="*/ 140018 h 2023603"/>
                <a:gd name="connsiteX7" fmla="*/ 620619 w 861602"/>
                <a:gd name="connsiteY7" fmla="*/ 62865 h 2023603"/>
                <a:gd name="connsiteX8" fmla="*/ 858744 w 861602"/>
                <a:gd name="connsiteY8" fmla="*/ 62865 h 2023603"/>
                <a:gd name="connsiteX0" fmla="*/ 858744 w 861602"/>
                <a:gd name="connsiteY0" fmla="*/ 62865 h 2023603"/>
                <a:gd name="connsiteX1" fmla="*/ 861602 w 861602"/>
                <a:gd name="connsiteY1" fmla="*/ 0 h 2023603"/>
                <a:gd name="connsiteX2" fmla="*/ 572994 w 861602"/>
                <a:gd name="connsiteY2" fmla="*/ 0 h 2023603"/>
                <a:gd name="connsiteX3" fmla="*/ 499652 w 861602"/>
                <a:gd name="connsiteY3" fmla="*/ 57150 h 2023603"/>
                <a:gd name="connsiteX4" fmla="*/ 0 w 861602"/>
                <a:gd name="connsiteY4" fmla="*/ 2013782 h 2023603"/>
                <a:gd name="connsiteX5" fmla="*/ 54589 w 861602"/>
                <a:gd name="connsiteY5" fmla="*/ 2023603 h 2023603"/>
                <a:gd name="connsiteX6" fmla="*/ 542514 w 861602"/>
                <a:gd name="connsiteY6" fmla="*/ 140018 h 2023603"/>
                <a:gd name="connsiteX7" fmla="*/ 620619 w 861602"/>
                <a:gd name="connsiteY7" fmla="*/ 62865 h 2023603"/>
                <a:gd name="connsiteX8" fmla="*/ 858744 w 861602"/>
                <a:gd name="connsiteY8" fmla="*/ 62865 h 202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1602" h="2023603">
                  <a:moveTo>
                    <a:pt x="858744" y="62865"/>
                  </a:moveTo>
                  <a:lnTo>
                    <a:pt x="861602" y="0"/>
                  </a:lnTo>
                  <a:lnTo>
                    <a:pt x="572994" y="0"/>
                  </a:lnTo>
                  <a:cubicBezTo>
                    <a:pt x="538704" y="0"/>
                    <a:pt x="508224" y="23813"/>
                    <a:pt x="499652" y="57150"/>
                  </a:cubicBezTo>
                  <a:lnTo>
                    <a:pt x="0" y="2013782"/>
                  </a:lnTo>
                  <a:cubicBezTo>
                    <a:pt x="20003" y="2018862"/>
                    <a:pt x="34586" y="2018523"/>
                    <a:pt x="54589" y="2023603"/>
                  </a:cubicBezTo>
                  <a:lnTo>
                    <a:pt x="542514" y="140018"/>
                  </a:lnTo>
                  <a:cubicBezTo>
                    <a:pt x="554897" y="97155"/>
                    <a:pt x="551087" y="62865"/>
                    <a:pt x="620619" y="62865"/>
                  </a:cubicBezTo>
                  <a:lnTo>
                    <a:pt x="858744" y="62865"/>
                  </a:lnTo>
                  <a:close/>
                </a:path>
              </a:pathLst>
            </a:custGeom>
            <a:grpFill/>
            <a:ln w="19050" cap="flat">
              <a:solidFill>
                <a:schemeClr val="accent1"/>
              </a:solidFill>
              <a:prstDash val="solid"/>
              <a:miter/>
            </a:ln>
          </p:spPr>
          <p:txBody>
            <a:bodyPr rtlCol="0" anchor="ctr"/>
            <a:lstStyle/>
            <a:p>
              <a:endParaRPr lang="en-US"/>
            </a:p>
          </p:txBody>
        </p:sp>
      </p:grpSp>
      <p:sp>
        <p:nvSpPr>
          <p:cNvPr id="16" name="Freeform: Shape 15">
            <a:extLst>
              <a:ext uri="{FF2B5EF4-FFF2-40B4-BE49-F238E27FC236}">
                <a16:creationId xmlns:a16="http://schemas.microsoft.com/office/drawing/2014/main" id="{0BABD4FD-D5FD-4F04-8448-6907622A1B2E}"/>
              </a:ext>
            </a:extLst>
          </p:cNvPr>
          <p:cNvSpPr/>
          <p:nvPr/>
        </p:nvSpPr>
        <p:spPr>
          <a:xfrm>
            <a:off x="1347615" y="1554848"/>
            <a:ext cx="790402" cy="86368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accent1"/>
          </a:solidFill>
          <a:ln w="9525" cap="flat">
            <a:noFill/>
            <a:prstDash val="solid"/>
            <a:miter/>
          </a:ln>
        </p:spPr>
        <p:txBody>
          <a:bodyPr rtlCol="0" anchor="ctr"/>
          <a:lstStyle/>
          <a:p>
            <a:endParaRPr lang="en-US" dirty="0"/>
          </a:p>
        </p:txBody>
      </p:sp>
      <p:grpSp>
        <p:nvGrpSpPr>
          <p:cNvPr id="17" name="Group 16">
            <a:extLst>
              <a:ext uri="{FF2B5EF4-FFF2-40B4-BE49-F238E27FC236}">
                <a16:creationId xmlns:a16="http://schemas.microsoft.com/office/drawing/2014/main" id="{2B20315E-D4AC-462E-A1C3-DA11C6C88CE5}"/>
              </a:ext>
            </a:extLst>
          </p:cNvPr>
          <p:cNvGrpSpPr/>
          <p:nvPr/>
        </p:nvGrpSpPr>
        <p:grpSpPr>
          <a:xfrm rot="589284">
            <a:off x="2486181" y="1348493"/>
            <a:ext cx="595424" cy="1051506"/>
            <a:chOff x="1624045" y="1828164"/>
            <a:chExt cx="1040665" cy="1837790"/>
          </a:xfrm>
        </p:grpSpPr>
        <p:sp>
          <p:nvSpPr>
            <p:cNvPr id="18" name="Freeform: Shape 17">
              <a:extLst>
                <a:ext uri="{FF2B5EF4-FFF2-40B4-BE49-F238E27FC236}">
                  <a16:creationId xmlns:a16="http://schemas.microsoft.com/office/drawing/2014/main" id="{D85A8024-E213-492C-B49B-0EE650BD75D5}"/>
                </a:ext>
              </a:extLst>
            </p:cNvPr>
            <p:cNvSpPr/>
            <p:nvPr/>
          </p:nvSpPr>
          <p:spPr>
            <a:xfrm>
              <a:off x="1993856" y="2624160"/>
              <a:ext cx="242621" cy="316811"/>
            </a:xfrm>
            <a:custGeom>
              <a:avLst/>
              <a:gdLst>
                <a:gd name="connsiteX0" fmla="*/ 189033 w 242621"/>
                <a:gd name="connsiteY0" fmla="*/ 2023 h 316811"/>
                <a:gd name="connsiteX1" fmla="*/ 192642 w 242621"/>
                <a:gd name="connsiteY1" fmla="*/ 4028 h 316811"/>
                <a:gd name="connsiteX2" fmla="*/ 203470 w 242621"/>
                <a:gd name="connsiteY2" fmla="*/ 57565 h 316811"/>
                <a:gd name="connsiteX3" fmla="*/ 209285 w 242621"/>
                <a:gd name="connsiteY3" fmla="*/ 125138 h 316811"/>
                <a:gd name="connsiteX4" fmla="*/ 210889 w 242621"/>
                <a:gd name="connsiteY4" fmla="*/ 130552 h 316811"/>
                <a:gd name="connsiteX5" fmla="*/ 199460 w 242621"/>
                <a:gd name="connsiteY5" fmla="*/ 183287 h 316811"/>
                <a:gd name="connsiteX6" fmla="*/ 205275 w 242621"/>
                <a:gd name="connsiteY6" fmla="*/ 189703 h 316811"/>
                <a:gd name="connsiteX7" fmla="*/ 216704 w 242621"/>
                <a:gd name="connsiteY7" fmla="*/ 194516 h 316811"/>
                <a:gd name="connsiteX8" fmla="*/ 230940 w 242621"/>
                <a:gd name="connsiteY8" fmla="*/ 219780 h 316811"/>
                <a:gd name="connsiteX9" fmla="*/ 243172 w 242621"/>
                <a:gd name="connsiteY9" fmla="*/ 260886 h 316811"/>
                <a:gd name="connsiteX10" fmla="*/ 243573 w 242621"/>
                <a:gd name="connsiteY10" fmla="*/ 265097 h 316811"/>
                <a:gd name="connsiteX11" fmla="*/ 235953 w 242621"/>
                <a:gd name="connsiteY11" fmla="*/ 256675 h 316811"/>
                <a:gd name="connsiteX12" fmla="*/ 212694 w 242621"/>
                <a:gd name="connsiteY12" fmla="*/ 199328 h 316811"/>
                <a:gd name="connsiteX13" fmla="*/ 202066 w 242621"/>
                <a:gd name="connsiteY13" fmla="*/ 195117 h 316811"/>
                <a:gd name="connsiteX14" fmla="*/ 197254 w 242621"/>
                <a:gd name="connsiteY14" fmla="*/ 207349 h 316811"/>
                <a:gd name="connsiteX15" fmla="*/ 128678 w 242621"/>
                <a:gd name="connsiteY15" fmla="*/ 250258 h 316811"/>
                <a:gd name="connsiteX16" fmla="*/ 97799 w 242621"/>
                <a:gd name="connsiteY16" fmla="*/ 244644 h 316811"/>
                <a:gd name="connsiteX17" fmla="*/ 69126 w 242621"/>
                <a:gd name="connsiteY17" fmla="*/ 222187 h 316811"/>
                <a:gd name="connsiteX18" fmla="*/ 60103 w 242621"/>
                <a:gd name="connsiteY18" fmla="*/ 208953 h 316811"/>
                <a:gd name="connsiteX19" fmla="*/ 52283 w 242621"/>
                <a:gd name="connsiteY19" fmla="*/ 210958 h 316811"/>
                <a:gd name="connsiteX20" fmla="*/ 48072 w 242621"/>
                <a:gd name="connsiteY20" fmla="*/ 212361 h 316811"/>
                <a:gd name="connsiteX21" fmla="*/ 43661 w 242621"/>
                <a:gd name="connsiteY21" fmla="*/ 217775 h 316811"/>
                <a:gd name="connsiteX22" fmla="*/ 34437 w 242621"/>
                <a:gd name="connsiteY22" fmla="*/ 246248 h 316811"/>
                <a:gd name="connsiteX23" fmla="*/ 20000 w 242621"/>
                <a:gd name="connsiteY23" fmla="*/ 286752 h 316811"/>
                <a:gd name="connsiteX24" fmla="*/ 17794 w 242621"/>
                <a:gd name="connsiteY24" fmla="*/ 297379 h 316811"/>
                <a:gd name="connsiteX25" fmla="*/ 12381 w 242621"/>
                <a:gd name="connsiteY25" fmla="*/ 308407 h 316811"/>
                <a:gd name="connsiteX26" fmla="*/ 350 w 242621"/>
                <a:gd name="connsiteY26" fmla="*/ 318233 h 316811"/>
                <a:gd name="connsiteX27" fmla="*/ 751 w 242621"/>
                <a:gd name="connsiteY27" fmla="*/ 315225 h 316811"/>
                <a:gd name="connsiteX28" fmla="*/ 32031 w 242621"/>
                <a:gd name="connsiteY28" fmla="*/ 234217 h 316811"/>
                <a:gd name="connsiteX29" fmla="*/ 39049 w 242621"/>
                <a:gd name="connsiteY29" fmla="*/ 213364 h 316811"/>
                <a:gd name="connsiteX30" fmla="*/ 52082 w 242621"/>
                <a:gd name="connsiteY30" fmla="*/ 199729 h 316811"/>
                <a:gd name="connsiteX31" fmla="*/ 56293 w 242621"/>
                <a:gd name="connsiteY31" fmla="*/ 184490 h 316811"/>
                <a:gd name="connsiteX32" fmla="*/ 120457 w 242621"/>
                <a:gd name="connsiteY32" fmla="*/ 149601 h 316811"/>
                <a:gd name="connsiteX33" fmla="*/ 128077 w 242621"/>
                <a:gd name="connsiteY33" fmla="*/ 140778 h 316811"/>
                <a:gd name="connsiteX34" fmla="*/ 134092 w 242621"/>
                <a:gd name="connsiteY34" fmla="*/ 127344 h 316811"/>
                <a:gd name="connsiteX35" fmla="*/ 144519 w 242621"/>
                <a:gd name="connsiteY35" fmla="*/ 111102 h 316811"/>
                <a:gd name="connsiteX36" fmla="*/ 153542 w 242621"/>
                <a:gd name="connsiteY36" fmla="*/ 93858 h 316811"/>
                <a:gd name="connsiteX37" fmla="*/ 173593 w 242621"/>
                <a:gd name="connsiteY37" fmla="*/ 40321 h 316811"/>
                <a:gd name="connsiteX38" fmla="*/ 182616 w 242621"/>
                <a:gd name="connsiteY38" fmla="*/ 10645 h 316811"/>
                <a:gd name="connsiteX39" fmla="*/ 189033 w 242621"/>
                <a:gd name="connsiteY39" fmla="*/ 2023 h 31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42621" h="316811">
                  <a:moveTo>
                    <a:pt x="189033" y="2023"/>
                  </a:moveTo>
                  <a:cubicBezTo>
                    <a:pt x="193244" y="-3191"/>
                    <a:pt x="192442" y="3226"/>
                    <a:pt x="192642" y="4028"/>
                  </a:cubicBezTo>
                  <a:cubicBezTo>
                    <a:pt x="197254" y="21673"/>
                    <a:pt x="200863" y="39519"/>
                    <a:pt x="203470" y="57565"/>
                  </a:cubicBezTo>
                  <a:cubicBezTo>
                    <a:pt x="206678" y="80022"/>
                    <a:pt x="208483" y="102480"/>
                    <a:pt x="209285" y="125138"/>
                  </a:cubicBezTo>
                  <a:cubicBezTo>
                    <a:pt x="209285" y="127143"/>
                    <a:pt x="209084" y="129148"/>
                    <a:pt x="210889" y="130552"/>
                  </a:cubicBezTo>
                  <a:cubicBezTo>
                    <a:pt x="207079" y="148197"/>
                    <a:pt x="203470" y="165842"/>
                    <a:pt x="199460" y="183287"/>
                  </a:cubicBezTo>
                  <a:cubicBezTo>
                    <a:pt x="198257" y="188701"/>
                    <a:pt x="198858" y="191508"/>
                    <a:pt x="205275" y="189703"/>
                  </a:cubicBezTo>
                  <a:cubicBezTo>
                    <a:pt x="210087" y="188300"/>
                    <a:pt x="213696" y="190907"/>
                    <a:pt x="216704" y="194516"/>
                  </a:cubicBezTo>
                  <a:cubicBezTo>
                    <a:pt x="223120" y="202135"/>
                    <a:pt x="227732" y="210757"/>
                    <a:pt x="230940" y="219780"/>
                  </a:cubicBezTo>
                  <a:cubicBezTo>
                    <a:pt x="235753" y="233215"/>
                    <a:pt x="240164" y="246850"/>
                    <a:pt x="243172" y="260886"/>
                  </a:cubicBezTo>
                  <a:cubicBezTo>
                    <a:pt x="244174" y="262289"/>
                    <a:pt x="244174" y="263693"/>
                    <a:pt x="243573" y="265097"/>
                  </a:cubicBezTo>
                  <a:cubicBezTo>
                    <a:pt x="237357" y="265498"/>
                    <a:pt x="236755" y="260284"/>
                    <a:pt x="235953" y="256675"/>
                  </a:cubicBezTo>
                  <a:cubicBezTo>
                    <a:pt x="231341" y="236223"/>
                    <a:pt x="222519" y="217575"/>
                    <a:pt x="212694" y="199328"/>
                  </a:cubicBezTo>
                  <a:cubicBezTo>
                    <a:pt x="210488" y="195117"/>
                    <a:pt x="207079" y="192711"/>
                    <a:pt x="202066" y="195117"/>
                  </a:cubicBezTo>
                  <a:cubicBezTo>
                    <a:pt x="200462" y="199128"/>
                    <a:pt x="198257" y="203138"/>
                    <a:pt x="197254" y="207349"/>
                  </a:cubicBezTo>
                  <a:cubicBezTo>
                    <a:pt x="191439" y="233816"/>
                    <a:pt x="157552" y="254670"/>
                    <a:pt x="128678" y="250258"/>
                  </a:cubicBezTo>
                  <a:cubicBezTo>
                    <a:pt x="118252" y="248654"/>
                    <a:pt x="107825" y="247652"/>
                    <a:pt x="97799" y="244644"/>
                  </a:cubicBezTo>
                  <a:cubicBezTo>
                    <a:pt x="85367" y="240834"/>
                    <a:pt x="75542" y="233816"/>
                    <a:pt x="69126" y="222187"/>
                  </a:cubicBezTo>
                  <a:cubicBezTo>
                    <a:pt x="66519" y="217575"/>
                    <a:pt x="63913" y="212762"/>
                    <a:pt x="60103" y="208953"/>
                  </a:cubicBezTo>
                  <a:cubicBezTo>
                    <a:pt x="56293" y="205143"/>
                    <a:pt x="53486" y="204742"/>
                    <a:pt x="52283" y="210958"/>
                  </a:cubicBezTo>
                  <a:cubicBezTo>
                    <a:pt x="51080" y="212161"/>
                    <a:pt x="49676" y="212161"/>
                    <a:pt x="48072" y="212361"/>
                  </a:cubicBezTo>
                  <a:cubicBezTo>
                    <a:pt x="45064" y="212963"/>
                    <a:pt x="44663" y="215570"/>
                    <a:pt x="43661" y="217775"/>
                  </a:cubicBezTo>
                  <a:cubicBezTo>
                    <a:pt x="39650" y="226999"/>
                    <a:pt x="37244" y="236624"/>
                    <a:pt x="34437" y="246248"/>
                  </a:cubicBezTo>
                  <a:cubicBezTo>
                    <a:pt x="30627" y="260084"/>
                    <a:pt x="25614" y="273518"/>
                    <a:pt x="20000" y="286752"/>
                  </a:cubicBezTo>
                  <a:cubicBezTo>
                    <a:pt x="18597" y="290161"/>
                    <a:pt x="17594" y="293569"/>
                    <a:pt x="17794" y="297379"/>
                  </a:cubicBezTo>
                  <a:cubicBezTo>
                    <a:pt x="16190" y="301189"/>
                    <a:pt x="14185" y="304798"/>
                    <a:pt x="12381" y="308407"/>
                  </a:cubicBezTo>
                  <a:cubicBezTo>
                    <a:pt x="7769" y="310814"/>
                    <a:pt x="6766" y="317832"/>
                    <a:pt x="350" y="318233"/>
                  </a:cubicBezTo>
                  <a:cubicBezTo>
                    <a:pt x="-252" y="317230"/>
                    <a:pt x="-51" y="316227"/>
                    <a:pt x="751" y="315225"/>
                  </a:cubicBezTo>
                  <a:cubicBezTo>
                    <a:pt x="15388" y="289760"/>
                    <a:pt x="24612" y="262490"/>
                    <a:pt x="32031" y="234217"/>
                  </a:cubicBezTo>
                  <a:cubicBezTo>
                    <a:pt x="33836" y="227199"/>
                    <a:pt x="36643" y="220382"/>
                    <a:pt x="39049" y="213364"/>
                  </a:cubicBezTo>
                  <a:cubicBezTo>
                    <a:pt x="41455" y="206948"/>
                    <a:pt x="43460" y="201333"/>
                    <a:pt x="52082" y="199729"/>
                  </a:cubicBezTo>
                  <a:cubicBezTo>
                    <a:pt x="60303" y="198125"/>
                    <a:pt x="57897" y="190505"/>
                    <a:pt x="56293" y="184490"/>
                  </a:cubicBezTo>
                  <a:cubicBezTo>
                    <a:pt x="81959" y="180680"/>
                    <a:pt x="102612" y="167647"/>
                    <a:pt x="120457" y="149601"/>
                  </a:cubicBezTo>
                  <a:cubicBezTo>
                    <a:pt x="123265" y="146794"/>
                    <a:pt x="125671" y="143786"/>
                    <a:pt x="128077" y="140778"/>
                  </a:cubicBezTo>
                  <a:cubicBezTo>
                    <a:pt x="128277" y="135565"/>
                    <a:pt x="131085" y="131354"/>
                    <a:pt x="134092" y="127344"/>
                  </a:cubicBezTo>
                  <a:cubicBezTo>
                    <a:pt x="138103" y="122130"/>
                    <a:pt x="140910" y="116516"/>
                    <a:pt x="144519" y="111102"/>
                  </a:cubicBezTo>
                  <a:cubicBezTo>
                    <a:pt x="149532" y="106490"/>
                    <a:pt x="150735" y="99673"/>
                    <a:pt x="153542" y="93858"/>
                  </a:cubicBezTo>
                  <a:cubicBezTo>
                    <a:pt x="161763" y="76614"/>
                    <a:pt x="169784" y="59169"/>
                    <a:pt x="173593" y="40321"/>
                  </a:cubicBezTo>
                  <a:cubicBezTo>
                    <a:pt x="180812" y="31699"/>
                    <a:pt x="178807" y="20269"/>
                    <a:pt x="182616" y="10645"/>
                  </a:cubicBezTo>
                  <a:cubicBezTo>
                    <a:pt x="184622" y="7437"/>
                    <a:pt x="184421" y="3226"/>
                    <a:pt x="189033" y="2023"/>
                  </a:cubicBezTo>
                  <a:close/>
                </a:path>
              </a:pathLst>
            </a:custGeom>
            <a:solidFill>
              <a:srgbClr val="DBDBDB"/>
            </a:solidFill>
            <a:ln w="1997"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86BE1F3-A859-43EA-82E3-2621A0C82141}"/>
                </a:ext>
              </a:extLst>
            </p:cNvPr>
            <p:cNvSpPr/>
            <p:nvPr/>
          </p:nvSpPr>
          <p:spPr>
            <a:xfrm>
              <a:off x="1886240" y="1828164"/>
              <a:ext cx="537376" cy="982516"/>
            </a:xfrm>
            <a:custGeom>
              <a:avLst/>
              <a:gdLst>
                <a:gd name="connsiteX0" fmla="*/ 536062 w 537376"/>
                <a:gd name="connsiteY0" fmla="*/ 24639 h 982516"/>
                <a:gd name="connsiteX1" fmla="*/ 532252 w 537376"/>
                <a:gd name="connsiteY1" fmla="*/ 26844 h 982516"/>
                <a:gd name="connsiteX2" fmla="*/ 526637 w 537376"/>
                <a:gd name="connsiteY2" fmla="*/ 38674 h 982516"/>
                <a:gd name="connsiteX3" fmla="*/ 521825 w 537376"/>
                <a:gd name="connsiteY3" fmla="*/ 47698 h 982516"/>
                <a:gd name="connsiteX4" fmla="*/ 398910 w 537376"/>
                <a:gd name="connsiteY4" fmla="*/ 343856 h 982516"/>
                <a:gd name="connsiteX5" fmla="*/ 299255 w 537376"/>
                <a:gd name="connsiteY5" fmla="*/ 708189 h 982516"/>
                <a:gd name="connsiteX6" fmla="*/ 283014 w 537376"/>
                <a:gd name="connsiteY6" fmla="*/ 783983 h 982516"/>
                <a:gd name="connsiteX7" fmla="*/ 283014 w 537376"/>
                <a:gd name="connsiteY7" fmla="*/ 783983 h 982516"/>
                <a:gd name="connsiteX8" fmla="*/ 266170 w 537376"/>
                <a:gd name="connsiteY8" fmla="*/ 859376 h 982516"/>
                <a:gd name="connsiteX9" fmla="*/ 265769 w 537376"/>
                <a:gd name="connsiteY9" fmla="*/ 854364 h 982516"/>
                <a:gd name="connsiteX10" fmla="*/ 263764 w 537376"/>
                <a:gd name="connsiteY10" fmla="*/ 779772 h 982516"/>
                <a:gd name="connsiteX11" fmla="*/ 252937 w 537376"/>
                <a:gd name="connsiteY11" fmla="*/ 657259 h 982516"/>
                <a:gd name="connsiteX12" fmla="*/ 246119 w 537376"/>
                <a:gd name="connsiteY12" fmla="*/ 456745 h 982516"/>
                <a:gd name="connsiteX13" fmla="*/ 252335 w 537376"/>
                <a:gd name="connsiteY13" fmla="*/ 340648 h 982516"/>
                <a:gd name="connsiteX14" fmla="*/ 264967 w 537376"/>
                <a:gd name="connsiteY14" fmla="*/ 256833 h 982516"/>
                <a:gd name="connsiteX15" fmla="*/ 263564 w 537376"/>
                <a:gd name="connsiteY15" fmla="*/ 251419 h 982516"/>
                <a:gd name="connsiteX16" fmla="*/ 259353 w 537376"/>
                <a:gd name="connsiteY16" fmla="*/ 255430 h 982516"/>
                <a:gd name="connsiteX17" fmla="*/ 252736 w 537376"/>
                <a:gd name="connsiteY17" fmla="*/ 274679 h 982516"/>
                <a:gd name="connsiteX18" fmla="*/ 251132 w 537376"/>
                <a:gd name="connsiteY18" fmla="*/ 278689 h 982516"/>
                <a:gd name="connsiteX19" fmla="*/ 223461 w 537376"/>
                <a:gd name="connsiteY19" fmla="*/ 433686 h 982516"/>
                <a:gd name="connsiteX20" fmla="*/ 223662 w 537376"/>
                <a:gd name="connsiteY20" fmla="*/ 595501 h 982516"/>
                <a:gd name="connsiteX21" fmla="*/ 230880 w 537376"/>
                <a:gd name="connsiteY21" fmla="*/ 810652 h 982516"/>
                <a:gd name="connsiteX22" fmla="*/ 230680 w 537376"/>
                <a:gd name="connsiteY22" fmla="*/ 827896 h 982516"/>
                <a:gd name="connsiteX23" fmla="*/ 229878 w 537376"/>
                <a:gd name="connsiteY23" fmla="*/ 827294 h 982516"/>
                <a:gd name="connsiteX24" fmla="*/ 229477 w 537376"/>
                <a:gd name="connsiteY24" fmla="*/ 826693 h 982516"/>
                <a:gd name="connsiteX25" fmla="*/ 228875 w 537376"/>
                <a:gd name="connsiteY25" fmla="*/ 818672 h 982516"/>
                <a:gd name="connsiteX26" fmla="*/ 203009 w 537376"/>
                <a:gd name="connsiteY26" fmla="*/ 641418 h 982516"/>
                <a:gd name="connsiteX27" fmla="*/ 157292 w 537376"/>
                <a:gd name="connsiteY27" fmla="*/ 418046 h 982516"/>
                <a:gd name="connsiteX28" fmla="*/ 46207 w 537376"/>
                <a:gd name="connsiteY28" fmla="*/ 16417 h 982516"/>
                <a:gd name="connsiteX29" fmla="*/ 41796 w 537376"/>
                <a:gd name="connsiteY29" fmla="*/ 3184 h 982516"/>
                <a:gd name="connsiteX30" fmla="*/ 35981 w 537376"/>
                <a:gd name="connsiteY30" fmla="*/ 3585 h 982516"/>
                <a:gd name="connsiteX31" fmla="*/ 36583 w 537376"/>
                <a:gd name="connsiteY31" fmla="*/ 10803 h 982516"/>
                <a:gd name="connsiteX32" fmla="*/ 88917 w 537376"/>
                <a:gd name="connsiteY32" fmla="*/ 269466 h 982516"/>
                <a:gd name="connsiteX33" fmla="*/ 148469 w 537376"/>
                <a:gd name="connsiteY33" fmla="*/ 565424 h 982516"/>
                <a:gd name="connsiteX34" fmla="*/ 193384 w 537376"/>
                <a:gd name="connsiteY34" fmla="*/ 835114 h 982516"/>
                <a:gd name="connsiteX35" fmla="*/ 196993 w 537376"/>
                <a:gd name="connsiteY35" fmla="*/ 862785 h 982516"/>
                <a:gd name="connsiteX36" fmla="*/ 194387 w 537376"/>
                <a:gd name="connsiteY36" fmla="*/ 858173 h 982516"/>
                <a:gd name="connsiteX37" fmla="*/ 144058 w 537376"/>
                <a:gd name="connsiteY37" fmla="*/ 707187 h 982516"/>
                <a:gd name="connsiteX38" fmla="*/ 109168 w 537376"/>
                <a:gd name="connsiteY38" fmla="*/ 636405 h 982516"/>
                <a:gd name="connsiteX39" fmla="*/ 40192 w 537376"/>
                <a:gd name="connsiteY39" fmla="*/ 543768 h 982516"/>
                <a:gd name="connsiteX40" fmla="*/ 40192 w 537376"/>
                <a:gd name="connsiteY40" fmla="*/ 543768 h 982516"/>
                <a:gd name="connsiteX41" fmla="*/ 22346 w 537376"/>
                <a:gd name="connsiteY41" fmla="*/ 526524 h 982516"/>
                <a:gd name="connsiteX42" fmla="*/ 9112 w 537376"/>
                <a:gd name="connsiteY42" fmla="*/ 516298 h 982516"/>
                <a:gd name="connsiteX43" fmla="*/ 1292 w 537376"/>
                <a:gd name="connsiteY43" fmla="*/ 514493 h 982516"/>
                <a:gd name="connsiteX44" fmla="*/ 2495 w 537376"/>
                <a:gd name="connsiteY44" fmla="*/ 522313 h 982516"/>
                <a:gd name="connsiteX45" fmla="*/ 13323 w 537376"/>
                <a:gd name="connsiteY45" fmla="*/ 536951 h 982516"/>
                <a:gd name="connsiteX46" fmla="*/ 53626 w 537376"/>
                <a:gd name="connsiteY46" fmla="*/ 595300 h 982516"/>
                <a:gd name="connsiteX47" fmla="*/ 110572 w 537376"/>
                <a:gd name="connsiteY47" fmla="*/ 735860 h 982516"/>
                <a:gd name="connsiteX48" fmla="*/ 164711 w 537376"/>
                <a:gd name="connsiteY48" fmla="*/ 980487 h 982516"/>
                <a:gd name="connsiteX49" fmla="*/ 177744 w 537376"/>
                <a:gd name="connsiteY49" fmla="*/ 981690 h 982516"/>
                <a:gd name="connsiteX50" fmla="*/ 230279 w 537376"/>
                <a:gd name="connsiteY50" fmla="*/ 949607 h 982516"/>
                <a:gd name="connsiteX51" fmla="*/ 239101 w 537376"/>
                <a:gd name="connsiteY51" fmla="*/ 936574 h 982516"/>
                <a:gd name="connsiteX52" fmla="*/ 238901 w 537376"/>
                <a:gd name="connsiteY52" fmla="*/ 934368 h 982516"/>
                <a:gd name="connsiteX53" fmla="*/ 255944 w 537376"/>
                <a:gd name="connsiteY53" fmla="*/ 909104 h 982516"/>
                <a:gd name="connsiteX54" fmla="*/ 286222 w 537376"/>
                <a:gd name="connsiteY54" fmla="*/ 838523 h 982516"/>
                <a:gd name="connsiteX55" fmla="*/ 296448 w 537376"/>
                <a:gd name="connsiteY55" fmla="*/ 800225 h 982516"/>
                <a:gd name="connsiteX56" fmla="*/ 298654 w 537376"/>
                <a:gd name="connsiteY56" fmla="*/ 803634 h 982516"/>
                <a:gd name="connsiteX57" fmla="*/ 307877 w 537376"/>
                <a:gd name="connsiteY57" fmla="*/ 855968 h 982516"/>
                <a:gd name="connsiteX58" fmla="*/ 313692 w 537376"/>
                <a:gd name="connsiteY58" fmla="*/ 918327 h 982516"/>
                <a:gd name="connsiteX59" fmla="*/ 318505 w 537376"/>
                <a:gd name="connsiteY59" fmla="*/ 926348 h 982516"/>
                <a:gd name="connsiteX60" fmla="*/ 330134 w 537376"/>
                <a:gd name="connsiteY60" fmla="*/ 857973 h 982516"/>
                <a:gd name="connsiteX61" fmla="*/ 365425 w 537376"/>
                <a:gd name="connsiteY61" fmla="*/ 623773 h 982516"/>
                <a:gd name="connsiteX62" fmla="*/ 408736 w 537376"/>
                <a:gd name="connsiteY62" fmla="*/ 417043 h 982516"/>
                <a:gd name="connsiteX63" fmla="*/ 531851 w 537376"/>
                <a:gd name="connsiteY63" fmla="*/ 43687 h 982516"/>
                <a:gd name="connsiteX64" fmla="*/ 537465 w 537376"/>
                <a:gd name="connsiteY64" fmla="*/ 29451 h 982516"/>
                <a:gd name="connsiteX65" fmla="*/ 536062 w 537376"/>
                <a:gd name="connsiteY65" fmla="*/ 24639 h 98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37376" h="982516">
                  <a:moveTo>
                    <a:pt x="536062" y="24639"/>
                  </a:moveTo>
                  <a:cubicBezTo>
                    <a:pt x="533856" y="23636"/>
                    <a:pt x="533054" y="25441"/>
                    <a:pt x="532252" y="26844"/>
                  </a:cubicBezTo>
                  <a:cubicBezTo>
                    <a:pt x="530247" y="30854"/>
                    <a:pt x="528442" y="34664"/>
                    <a:pt x="526637" y="38674"/>
                  </a:cubicBezTo>
                  <a:cubicBezTo>
                    <a:pt x="525033" y="41682"/>
                    <a:pt x="523429" y="44690"/>
                    <a:pt x="521825" y="47698"/>
                  </a:cubicBezTo>
                  <a:cubicBezTo>
                    <a:pt x="472900" y="143142"/>
                    <a:pt x="432998" y="242396"/>
                    <a:pt x="398910" y="343856"/>
                  </a:cubicBezTo>
                  <a:cubicBezTo>
                    <a:pt x="358808" y="463362"/>
                    <a:pt x="327127" y="585274"/>
                    <a:pt x="299255" y="708189"/>
                  </a:cubicBezTo>
                  <a:cubicBezTo>
                    <a:pt x="293641" y="733454"/>
                    <a:pt x="287224" y="758518"/>
                    <a:pt x="283014" y="783983"/>
                  </a:cubicBezTo>
                  <a:lnTo>
                    <a:pt x="283014" y="783983"/>
                  </a:lnTo>
                  <a:cubicBezTo>
                    <a:pt x="276196" y="808847"/>
                    <a:pt x="272386" y="834312"/>
                    <a:pt x="266170" y="859376"/>
                  </a:cubicBezTo>
                  <a:cubicBezTo>
                    <a:pt x="265769" y="857572"/>
                    <a:pt x="265769" y="855968"/>
                    <a:pt x="265769" y="854364"/>
                  </a:cubicBezTo>
                  <a:cubicBezTo>
                    <a:pt x="266371" y="829500"/>
                    <a:pt x="265569" y="804636"/>
                    <a:pt x="263764" y="779772"/>
                  </a:cubicBezTo>
                  <a:cubicBezTo>
                    <a:pt x="260556" y="738868"/>
                    <a:pt x="255944" y="698163"/>
                    <a:pt x="252937" y="657259"/>
                  </a:cubicBezTo>
                  <a:cubicBezTo>
                    <a:pt x="248124" y="590488"/>
                    <a:pt x="245117" y="523717"/>
                    <a:pt x="246119" y="456745"/>
                  </a:cubicBezTo>
                  <a:cubicBezTo>
                    <a:pt x="246721" y="417846"/>
                    <a:pt x="248325" y="379146"/>
                    <a:pt x="252335" y="340648"/>
                  </a:cubicBezTo>
                  <a:cubicBezTo>
                    <a:pt x="255142" y="312576"/>
                    <a:pt x="259554" y="284504"/>
                    <a:pt x="264967" y="256833"/>
                  </a:cubicBezTo>
                  <a:cubicBezTo>
                    <a:pt x="265368" y="254828"/>
                    <a:pt x="266772" y="252221"/>
                    <a:pt x="263564" y="251419"/>
                  </a:cubicBezTo>
                  <a:cubicBezTo>
                    <a:pt x="260556" y="250617"/>
                    <a:pt x="260155" y="253424"/>
                    <a:pt x="259353" y="255430"/>
                  </a:cubicBezTo>
                  <a:cubicBezTo>
                    <a:pt x="257147" y="261846"/>
                    <a:pt x="254942" y="268262"/>
                    <a:pt x="252736" y="274679"/>
                  </a:cubicBezTo>
                  <a:cubicBezTo>
                    <a:pt x="252135" y="276082"/>
                    <a:pt x="251533" y="277286"/>
                    <a:pt x="251132" y="278689"/>
                  </a:cubicBezTo>
                  <a:cubicBezTo>
                    <a:pt x="235091" y="329219"/>
                    <a:pt x="226669" y="380951"/>
                    <a:pt x="223461" y="433686"/>
                  </a:cubicBezTo>
                  <a:cubicBezTo>
                    <a:pt x="220052" y="487624"/>
                    <a:pt x="221255" y="541562"/>
                    <a:pt x="223662" y="595501"/>
                  </a:cubicBezTo>
                  <a:cubicBezTo>
                    <a:pt x="226870" y="667084"/>
                    <a:pt x="229276" y="738868"/>
                    <a:pt x="230880" y="810652"/>
                  </a:cubicBezTo>
                  <a:cubicBezTo>
                    <a:pt x="231682" y="816466"/>
                    <a:pt x="231682" y="822081"/>
                    <a:pt x="230680" y="827896"/>
                  </a:cubicBezTo>
                  <a:cubicBezTo>
                    <a:pt x="230680" y="828297"/>
                    <a:pt x="230078" y="827896"/>
                    <a:pt x="229878" y="827294"/>
                  </a:cubicBezTo>
                  <a:cubicBezTo>
                    <a:pt x="229878" y="827094"/>
                    <a:pt x="229677" y="826893"/>
                    <a:pt x="229477" y="826693"/>
                  </a:cubicBezTo>
                  <a:cubicBezTo>
                    <a:pt x="229276" y="824086"/>
                    <a:pt x="229276" y="821279"/>
                    <a:pt x="228875" y="818672"/>
                  </a:cubicBezTo>
                  <a:cubicBezTo>
                    <a:pt x="221255" y="759521"/>
                    <a:pt x="212834" y="700369"/>
                    <a:pt x="203009" y="641418"/>
                  </a:cubicBezTo>
                  <a:cubicBezTo>
                    <a:pt x="190577" y="566426"/>
                    <a:pt x="176140" y="491635"/>
                    <a:pt x="157292" y="418046"/>
                  </a:cubicBezTo>
                  <a:cubicBezTo>
                    <a:pt x="122803" y="283501"/>
                    <a:pt x="84906" y="149759"/>
                    <a:pt x="46207" y="16417"/>
                  </a:cubicBezTo>
                  <a:cubicBezTo>
                    <a:pt x="45004" y="12006"/>
                    <a:pt x="43601" y="7394"/>
                    <a:pt x="41796" y="3184"/>
                  </a:cubicBezTo>
                  <a:cubicBezTo>
                    <a:pt x="39991" y="-827"/>
                    <a:pt x="37585" y="-1428"/>
                    <a:pt x="35981" y="3585"/>
                  </a:cubicBezTo>
                  <a:cubicBezTo>
                    <a:pt x="36182" y="5991"/>
                    <a:pt x="36182" y="8397"/>
                    <a:pt x="36583" y="10803"/>
                  </a:cubicBezTo>
                  <a:cubicBezTo>
                    <a:pt x="51822" y="97425"/>
                    <a:pt x="71071" y="183245"/>
                    <a:pt x="88917" y="269466"/>
                  </a:cubicBezTo>
                  <a:cubicBezTo>
                    <a:pt x="109369" y="368118"/>
                    <a:pt x="129621" y="466570"/>
                    <a:pt x="148469" y="565424"/>
                  </a:cubicBezTo>
                  <a:cubicBezTo>
                    <a:pt x="165513" y="655053"/>
                    <a:pt x="180752" y="744883"/>
                    <a:pt x="193384" y="835114"/>
                  </a:cubicBezTo>
                  <a:cubicBezTo>
                    <a:pt x="194587" y="844338"/>
                    <a:pt x="195790" y="853561"/>
                    <a:pt x="196993" y="862785"/>
                  </a:cubicBezTo>
                  <a:cubicBezTo>
                    <a:pt x="195389" y="861381"/>
                    <a:pt x="194788" y="859777"/>
                    <a:pt x="194387" y="858173"/>
                  </a:cubicBezTo>
                  <a:cubicBezTo>
                    <a:pt x="181955" y="806441"/>
                    <a:pt x="164911" y="756112"/>
                    <a:pt x="144058" y="707187"/>
                  </a:cubicBezTo>
                  <a:cubicBezTo>
                    <a:pt x="133832" y="682924"/>
                    <a:pt x="122803" y="659063"/>
                    <a:pt x="109168" y="636405"/>
                  </a:cubicBezTo>
                  <a:cubicBezTo>
                    <a:pt x="90521" y="602318"/>
                    <a:pt x="69467" y="570035"/>
                    <a:pt x="40192" y="543768"/>
                  </a:cubicBezTo>
                  <a:cubicBezTo>
                    <a:pt x="40192" y="543768"/>
                    <a:pt x="40192" y="543768"/>
                    <a:pt x="40192" y="543768"/>
                  </a:cubicBezTo>
                  <a:cubicBezTo>
                    <a:pt x="34978" y="537352"/>
                    <a:pt x="28562" y="531938"/>
                    <a:pt x="22346" y="526524"/>
                  </a:cubicBezTo>
                  <a:cubicBezTo>
                    <a:pt x="18135" y="522915"/>
                    <a:pt x="13724" y="519305"/>
                    <a:pt x="9112" y="516298"/>
                  </a:cubicBezTo>
                  <a:cubicBezTo>
                    <a:pt x="6907" y="514894"/>
                    <a:pt x="4099" y="511886"/>
                    <a:pt x="1292" y="514493"/>
                  </a:cubicBezTo>
                  <a:cubicBezTo>
                    <a:pt x="-1515" y="517100"/>
                    <a:pt x="891" y="520107"/>
                    <a:pt x="2495" y="522313"/>
                  </a:cubicBezTo>
                  <a:cubicBezTo>
                    <a:pt x="5904" y="527326"/>
                    <a:pt x="9513" y="532339"/>
                    <a:pt x="13323" y="536951"/>
                  </a:cubicBezTo>
                  <a:cubicBezTo>
                    <a:pt x="28362" y="555398"/>
                    <a:pt x="41796" y="574647"/>
                    <a:pt x="53626" y="595300"/>
                  </a:cubicBezTo>
                  <a:cubicBezTo>
                    <a:pt x="78891" y="639614"/>
                    <a:pt x="96135" y="687135"/>
                    <a:pt x="110572" y="735860"/>
                  </a:cubicBezTo>
                  <a:cubicBezTo>
                    <a:pt x="134433" y="816065"/>
                    <a:pt x="149873" y="898276"/>
                    <a:pt x="164711" y="980487"/>
                  </a:cubicBezTo>
                  <a:cubicBezTo>
                    <a:pt x="168721" y="984296"/>
                    <a:pt x="173333" y="983093"/>
                    <a:pt x="177744" y="981690"/>
                  </a:cubicBezTo>
                  <a:cubicBezTo>
                    <a:pt x="197795" y="975273"/>
                    <a:pt x="215441" y="964646"/>
                    <a:pt x="230279" y="949607"/>
                  </a:cubicBezTo>
                  <a:cubicBezTo>
                    <a:pt x="233888" y="945998"/>
                    <a:pt x="238500" y="942389"/>
                    <a:pt x="239101" y="936574"/>
                  </a:cubicBezTo>
                  <a:cubicBezTo>
                    <a:pt x="239101" y="935772"/>
                    <a:pt x="238901" y="934970"/>
                    <a:pt x="238901" y="934368"/>
                  </a:cubicBezTo>
                  <a:cubicBezTo>
                    <a:pt x="245518" y="926548"/>
                    <a:pt x="251332" y="918327"/>
                    <a:pt x="255944" y="909104"/>
                  </a:cubicBezTo>
                  <a:cubicBezTo>
                    <a:pt x="269780" y="887248"/>
                    <a:pt x="278803" y="863186"/>
                    <a:pt x="286222" y="838523"/>
                  </a:cubicBezTo>
                  <a:cubicBezTo>
                    <a:pt x="290633" y="826091"/>
                    <a:pt x="294042" y="813258"/>
                    <a:pt x="296448" y="800225"/>
                  </a:cubicBezTo>
                  <a:cubicBezTo>
                    <a:pt x="297451" y="801027"/>
                    <a:pt x="298453" y="802029"/>
                    <a:pt x="298654" y="803634"/>
                  </a:cubicBezTo>
                  <a:cubicBezTo>
                    <a:pt x="301060" y="821279"/>
                    <a:pt x="305672" y="838322"/>
                    <a:pt x="307877" y="855968"/>
                  </a:cubicBezTo>
                  <a:cubicBezTo>
                    <a:pt x="310684" y="876821"/>
                    <a:pt x="311687" y="897674"/>
                    <a:pt x="313692" y="918327"/>
                  </a:cubicBezTo>
                  <a:cubicBezTo>
                    <a:pt x="313893" y="921536"/>
                    <a:pt x="312890" y="926147"/>
                    <a:pt x="318505" y="926348"/>
                  </a:cubicBezTo>
                  <a:cubicBezTo>
                    <a:pt x="322314" y="903489"/>
                    <a:pt x="326525" y="880831"/>
                    <a:pt x="330134" y="857973"/>
                  </a:cubicBezTo>
                  <a:cubicBezTo>
                    <a:pt x="342366" y="779973"/>
                    <a:pt x="352391" y="701572"/>
                    <a:pt x="365425" y="623773"/>
                  </a:cubicBezTo>
                  <a:cubicBezTo>
                    <a:pt x="377054" y="554195"/>
                    <a:pt x="391491" y="485419"/>
                    <a:pt x="408736" y="417043"/>
                  </a:cubicBezTo>
                  <a:cubicBezTo>
                    <a:pt x="441018" y="289717"/>
                    <a:pt x="483527" y="165800"/>
                    <a:pt x="531851" y="43687"/>
                  </a:cubicBezTo>
                  <a:cubicBezTo>
                    <a:pt x="533655" y="38875"/>
                    <a:pt x="535460" y="34063"/>
                    <a:pt x="537465" y="29451"/>
                  </a:cubicBezTo>
                  <a:cubicBezTo>
                    <a:pt x="538067" y="27446"/>
                    <a:pt x="538468" y="25641"/>
                    <a:pt x="536062" y="24639"/>
                  </a:cubicBezTo>
                  <a:close/>
                </a:path>
              </a:pathLst>
            </a:custGeom>
            <a:solidFill>
              <a:srgbClr val="57B877"/>
            </a:solidFill>
            <a:ln w="9525" cap="flat">
              <a:noFill/>
              <a:prstDash val="solid"/>
              <a:miter/>
            </a:ln>
          </p:spPr>
          <p:txBody>
            <a:bodyPr wrap="square" rtlCol="0" anchor="ctr">
              <a:noAutofit/>
            </a:bodyPr>
            <a:lstStyle/>
            <a:p>
              <a:endParaRPr lang="en-US"/>
            </a:p>
          </p:txBody>
        </p:sp>
        <p:sp>
          <p:nvSpPr>
            <p:cNvPr id="20" name="Freeform: Shape 19">
              <a:extLst>
                <a:ext uri="{FF2B5EF4-FFF2-40B4-BE49-F238E27FC236}">
                  <a16:creationId xmlns:a16="http://schemas.microsoft.com/office/drawing/2014/main" id="{DD72A135-5FEC-42D5-9817-ADC40B4CE962}"/>
                </a:ext>
              </a:extLst>
            </p:cNvPr>
            <p:cNvSpPr/>
            <p:nvPr/>
          </p:nvSpPr>
          <p:spPr>
            <a:xfrm>
              <a:off x="2008025" y="3633872"/>
              <a:ext cx="210539" cy="32082"/>
            </a:xfrm>
            <a:custGeom>
              <a:avLst/>
              <a:gdLst>
                <a:gd name="connsiteX0" fmla="*/ 206143 w 210539"/>
                <a:gd name="connsiteY0" fmla="*/ 15531 h 32082"/>
                <a:gd name="connsiteX1" fmla="*/ 199326 w 210539"/>
                <a:gd name="connsiteY1" fmla="*/ 13125 h 32082"/>
                <a:gd name="connsiteX2" fmla="*/ 146992 w 210539"/>
                <a:gd name="connsiteY2" fmla="*/ 3300 h 32082"/>
                <a:gd name="connsiteX3" fmla="*/ 141177 w 210539"/>
                <a:gd name="connsiteY3" fmla="*/ 4704 h 32082"/>
                <a:gd name="connsiteX4" fmla="*/ 149197 w 210539"/>
                <a:gd name="connsiteY4" fmla="*/ 6107 h 32082"/>
                <a:gd name="connsiteX5" fmla="*/ 188298 w 210539"/>
                <a:gd name="connsiteY5" fmla="*/ 14930 h 32082"/>
                <a:gd name="connsiteX6" fmla="*/ 196118 w 210539"/>
                <a:gd name="connsiteY6" fmla="*/ 20143 h 32082"/>
                <a:gd name="connsiteX7" fmla="*/ 188097 w 210539"/>
                <a:gd name="connsiteY7" fmla="*/ 23752 h 32082"/>
                <a:gd name="connsiteX8" fmla="*/ 187295 w 210539"/>
                <a:gd name="connsiteY8" fmla="*/ 23953 h 32082"/>
                <a:gd name="connsiteX9" fmla="*/ 137768 w 210539"/>
                <a:gd name="connsiteY9" fmla="*/ 28765 h 32082"/>
                <a:gd name="connsiteX10" fmla="*/ 78216 w 210539"/>
                <a:gd name="connsiteY10" fmla="*/ 26760 h 32082"/>
                <a:gd name="connsiteX11" fmla="*/ 85434 w 210539"/>
                <a:gd name="connsiteY11" fmla="*/ 26760 h 32082"/>
                <a:gd name="connsiteX12" fmla="*/ 143182 w 210539"/>
                <a:gd name="connsiteY12" fmla="*/ 26760 h 32082"/>
                <a:gd name="connsiteX13" fmla="*/ 176467 w 210539"/>
                <a:gd name="connsiteY13" fmla="*/ 22349 h 32082"/>
                <a:gd name="connsiteX14" fmla="*/ 180678 w 210539"/>
                <a:gd name="connsiteY14" fmla="*/ 18940 h 32082"/>
                <a:gd name="connsiteX15" fmla="*/ 176868 w 210539"/>
                <a:gd name="connsiteY15" fmla="*/ 15130 h 32082"/>
                <a:gd name="connsiteX16" fmla="*/ 161429 w 210539"/>
                <a:gd name="connsiteY16" fmla="*/ 10920 h 32082"/>
                <a:gd name="connsiteX17" fmla="*/ 68190 w 210539"/>
                <a:gd name="connsiteY17" fmla="*/ 5105 h 32082"/>
                <a:gd name="connsiteX18" fmla="*/ 35707 w 210539"/>
                <a:gd name="connsiteY18" fmla="*/ 12925 h 32082"/>
                <a:gd name="connsiteX19" fmla="*/ 32098 w 210539"/>
                <a:gd name="connsiteY19" fmla="*/ 17135 h 32082"/>
                <a:gd name="connsiteX20" fmla="*/ 36910 w 210539"/>
                <a:gd name="connsiteY20" fmla="*/ 20945 h 32082"/>
                <a:gd name="connsiteX21" fmla="*/ 47537 w 210539"/>
                <a:gd name="connsiteY21" fmla="*/ 25156 h 32082"/>
                <a:gd name="connsiteX22" fmla="*/ 20067 w 210539"/>
                <a:gd name="connsiteY22" fmla="*/ 22549 h 32082"/>
                <a:gd name="connsiteX23" fmla="*/ 15254 w 210539"/>
                <a:gd name="connsiteY23" fmla="*/ 19742 h 32082"/>
                <a:gd name="connsiteX24" fmla="*/ 19265 w 210539"/>
                <a:gd name="connsiteY24" fmla="*/ 15130 h 32082"/>
                <a:gd name="connsiteX25" fmla="*/ 41722 w 210539"/>
                <a:gd name="connsiteY25" fmla="*/ 6709 h 32082"/>
                <a:gd name="connsiteX26" fmla="*/ 127141 w 210539"/>
                <a:gd name="connsiteY26" fmla="*/ 4303 h 32082"/>
                <a:gd name="connsiteX27" fmla="*/ 132154 w 210539"/>
                <a:gd name="connsiteY27" fmla="*/ 2899 h 32082"/>
                <a:gd name="connsiteX28" fmla="*/ 113907 w 210539"/>
                <a:gd name="connsiteY28" fmla="*/ 1696 h 32082"/>
                <a:gd name="connsiteX29" fmla="*/ 25481 w 210539"/>
                <a:gd name="connsiteY29" fmla="*/ 7310 h 32082"/>
                <a:gd name="connsiteX30" fmla="*/ 2823 w 210539"/>
                <a:gd name="connsiteY30" fmla="*/ 17336 h 32082"/>
                <a:gd name="connsiteX31" fmla="*/ 3825 w 210539"/>
                <a:gd name="connsiteY31" fmla="*/ 24554 h 32082"/>
                <a:gd name="connsiteX32" fmla="*/ 9440 w 210539"/>
                <a:gd name="connsiteY32" fmla="*/ 25958 h 32082"/>
                <a:gd name="connsiteX33" fmla="*/ 88843 w 210539"/>
                <a:gd name="connsiteY33" fmla="*/ 32976 h 32082"/>
                <a:gd name="connsiteX34" fmla="*/ 180077 w 210539"/>
                <a:gd name="connsiteY34" fmla="*/ 30169 h 32082"/>
                <a:gd name="connsiteX35" fmla="*/ 206544 w 210539"/>
                <a:gd name="connsiteY35" fmla="*/ 24554 h 32082"/>
                <a:gd name="connsiteX36" fmla="*/ 210555 w 210539"/>
                <a:gd name="connsiteY36" fmla="*/ 20745 h 32082"/>
                <a:gd name="connsiteX37" fmla="*/ 206143 w 210539"/>
                <a:gd name="connsiteY37" fmla="*/ 15531 h 32082"/>
                <a:gd name="connsiteX38" fmla="*/ 50545 w 210539"/>
                <a:gd name="connsiteY38" fmla="*/ 17938 h 32082"/>
                <a:gd name="connsiteX39" fmla="*/ 55558 w 210539"/>
                <a:gd name="connsiteY39" fmla="*/ 14729 h 32082"/>
                <a:gd name="connsiteX40" fmla="*/ 97465 w 210539"/>
                <a:gd name="connsiteY40" fmla="*/ 9516 h 32082"/>
                <a:gd name="connsiteX41" fmla="*/ 157017 w 210539"/>
                <a:gd name="connsiteY41" fmla="*/ 11521 h 32082"/>
                <a:gd name="connsiteX42" fmla="*/ 163434 w 210539"/>
                <a:gd name="connsiteY42" fmla="*/ 14930 h 32082"/>
                <a:gd name="connsiteX43" fmla="*/ 157418 w 210539"/>
                <a:gd name="connsiteY43" fmla="*/ 17737 h 32082"/>
                <a:gd name="connsiteX44" fmla="*/ 55758 w 210539"/>
                <a:gd name="connsiteY44" fmla="*/ 20544 h 32082"/>
                <a:gd name="connsiteX45" fmla="*/ 50545 w 210539"/>
                <a:gd name="connsiteY45" fmla="*/ 17938 h 3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0539" h="32082">
                  <a:moveTo>
                    <a:pt x="206143" y="15531"/>
                  </a:moveTo>
                  <a:cubicBezTo>
                    <a:pt x="203938" y="14529"/>
                    <a:pt x="201531" y="13927"/>
                    <a:pt x="199326" y="13125"/>
                  </a:cubicBezTo>
                  <a:cubicBezTo>
                    <a:pt x="182282" y="7711"/>
                    <a:pt x="164637" y="5706"/>
                    <a:pt x="146992" y="3300"/>
                  </a:cubicBezTo>
                  <a:cubicBezTo>
                    <a:pt x="145187" y="3099"/>
                    <a:pt x="142982" y="1896"/>
                    <a:pt x="141177" y="4704"/>
                  </a:cubicBezTo>
                  <a:cubicBezTo>
                    <a:pt x="143984" y="5105"/>
                    <a:pt x="146591" y="5706"/>
                    <a:pt x="149197" y="6107"/>
                  </a:cubicBezTo>
                  <a:cubicBezTo>
                    <a:pt x="162431" y="8313"/>
                    <a:pt x="175866" y="9917"/>
                    <a:pt x="188298" y="14930"/>
                  </a:cubicBezTo>
                  <a:cubicBezTo>
                    <a:pt x="191305" y="16133"/>
                    <a:pt x="196318" y="16333"/>
                    <a:pt x="196118" y="20143"/>
                  </a:cubicBezTo>
                  <a:cubicBezTo>
                    <a:pt x="195917" y="23552"/>
                    <a:pt x="191105" y="22950"/>
                    <a:pt x="188097" y="23752"/>
                  </a:cubicBezTo>
                  <a:cubicBezTo>
                    <a:pt x="187897" y="23752"/>
                    <a:pt x="187696" y="23752"/>
                    <a:pt x="187295" y="23953"/>
                  </a:cubicBezTo>
                  <a:cubicBezTo>
                    <a:pt x="171053" y="27362"/>
                    <a:pt x="154411" y="26961"/>
                    <a:pt x="137768" y="28765"/>
                  </a:cubicBezTo>
                  <a:cubicBezTo>
                    <a:pt x="117917" y="30770"/>
                    <a:pt x="98066" y="29367"/>
                    <a:pt x="78216" y="26760"/>
                  </a:cubicBezTo>
                  <a:cubicBezTo>
                    <a:pt x="80622" y="26760"/>
                    <a:pt x="83028" y="26560"/>
                    <a:pt x="85434" y="26760"/>
                  </a:cubicBezTo>
                  <a:cubicBezTo>
                    <a:pt x="104683" y="27763"/>
                    <a:pt x="123933" y="28765"/>
                    <a:pt x="143182" y="26760"/>
                  </a:cubicBezTo>
                  <a:cubicBezTo>
                    <a:pt x="154411" y="25557"/>
                    <a:pt x="165640" y="25156"/>
                    <a:pt x="176467" y="22349"/>
                  </a:cubicBezTo>
                  <a:cubicBezTo>
                    <a:pt x="178272" y="21948"/>
                    <a:pt x="180678" y="21346"/>
                    <a:pt x="180678" y="18940"/>
                  </a:cubicBezTo>
                  <a:cubicBezTo>
                    <a:pt x="180678" y="16534"/>
                    <a:pt x="178673" y="15732"/>
                    <a:pt x="176868" y="15130"/>
                  </a:cubicBezTo>
                  <a:cubicBezTo>
                    <a:pt x="171655" y="13526"/>
                    <a:pt x="166642" y="11521"/>
                    <a:pt x="161429" y="10920"/>
                  </a:cubicBezTo>
                  <a:cubicBezTo>
                    <a:pt x="130550" y="6909"/>
                    <a:pt x="99270" y="4303"/>
                    <a:pt x="68190" y="5105"/>
                  </a:cubicBezTo>
                  <a:cubicBezTo>
                    <a:pt x="57162" y="5305"/>
                    <a:pt x="45732" y="6709"/>
                    <a:pt x="35707" y="12925"/>
                  </a:cubicBezTo>
                  <a:cubicBezTo>
                    <a:pt x="34103" y="13927"/>
                    <a:pt x="31897" y="14729"/>
                    <a:pt x="32098" y="17135"/>
                  </a:cubicBezTo>
                  <a:cubicBezTo>
                    <a:pt x="32298" y="19943"/>
                    <a:pt x="34704" y="20344"/>
                    <a:pt x="36910" y="20945"/>
                  </a:cubicBezTo>
                  <a:cubicBezTo>
                    <a:pt x="40720" y="21747"/>
                    <a:pt x="44329" y="22349"/>
                    <a:pt x="47537" y="25156"/>
                  </a:cubicBezTo>
                  <a:cubicBezTo>
                    <a:pt x="38313" y="23953"/>
                    <a:pt x="29090" y="25156"/>
                    <a:pt x="20067" y="22549"/>
                  </a:cubicBezTo>
                  <a:cubicBezTo>
                    <a:pt x="18262" y="21948"/>
                    <a:pt x="15655" y="21948"/>
                    <a:pt x="15254" y="19742"/>
                  </a:cubicBezTo>
                  <a:cubicBezTo>
                    <a:pt x="14653" y="16935"/>
                    <a:pt x="17460" y="16133"/>
                    <a:pt x="19265" y="15130"/>
                  </a:cubicBezTo>
                  <a:cubicBezTo>
                    <a:pt x="26283" y="11120"/>
                    <a:pt x="33902" y="8313"/>
                    <a:pt x="41722" y="6709"/>
                  </a:cubicBezTo>
                  <a:cubicBezTo>
                    <a:pt x="69995" y="894"/>
                    <a:pt x="98668" y="4303"/>
                    <a:pt x="127141" y="4303"/>
                  </a:cubicBezTo>
                  <a:cubicBezTo>
                    <a:pt x="128745" y="4303"/>
                    <a:pt x="130349" y="5706"/>
                    <a:pt x="132154" y="2899"/>
                  </a:cubicBezTo>
                  <a:cubicBezTo>
                    <a:pt x="125737" y="2498"/>
                    <a:pt x="119722" y="2097"/>
                    <a:pt x="113907" y="1696"/>
                  </a:cubicBezTo>
                  <a:cubicBezTo>
                    <a:pt x="84231" y="-911"/>
                    <a:pt x="54555" y="-1512"/>
                    <a:pt x="25481" y="7310"/>
                  </a:cubicBezTo>
                  <a:cubicBezTo>
                    <a:pt x="17661" y="9717"/>
                    <a:pt x="9640" y="12323"/>
                    <a:pt x="2823" y="17336"/>
                  </a:cubicBezTo>
                  <a:cubicBezTo>
                    <a:pt x="-1188" y="20344"/>
                    <a:pt x="-987" y="22750"/>
                    <a:pt x="3825" y="24554"/>
                  </a:cubicBezTo>
                  <a:cubicBezTo>
                    <a:pt x="5630" y="25156"/>
                    <a:pt x="7635" y="25557"/>
                    <a:pt x="9440" y="25958"/>
                  </a:cubicBezTo>
                  <a:cubicBezTo>
                    <a:pt x="35707" y="29968"/>
                    <a:pt x="62175" y="31773"/>
                    <a:pt x="88843" y="32976"/>
                  </a:cubicBezTo>
                  <a:cubicBezTo>
                    <a:pt x="119321" y="34380"/>
                    <a:pt x="149799" y="33578"/>
                    <a:pt x="180077" y="30169"/>
                  </a:cubicBezTo>
                  <a:cubicBezTo>
                    <a:pt x="189100" y="29166"/>
                    <a:pt x="198123" y="28164"/>
                    <a:pt x="206544" y="24554"/>
                  </a:cubicBezTo>
                  <a:cubicBezTo>
                    <a:pt x="208349" y="23752"/>
                    <a:pt x="210354" y="22950"/>
                    <a:pt x="210555" y="20745"/>
                  </a:cubicBezTo>
                  <a:cubicBezTo>
                    <a:pt x="210555" y="17135"/>
                    <a:pt x="208148" y="16333"/>
                    <a:pt x="206143" y="15531"/>
                  </a:cubicBezTo>
                  <a:close/>
                  <a:moveTo>
                    <a:pt x="50545" y="17938"/>
                  </a:moveTo>
                  <a:cubicBezTo>
                    <a:pt x="50545" y="15331"/>
                    <a:pt x="53553" y="15331"/>
                    <a:pt x="55558" y="14729"/>
                  </a:cubicBezTo>
                  <a:cubicBezTo>
                    <a:pt x="69193" y="10117"/>
                    <a:pt x="83429" y="10719"/>
                    <a:pt x="97465" y="9516"/>
                  </a:cubicBezTo>
                  <a:cubicBezTo>
                    <a:pt x="117516" y="7912"/>
                    <a:pt x="137367" y="7310"/>
                    <a:pt x="157017" y="11521"/>
                  </a:cubicBezTo>
                  <a:cubicBezTo>
                    <a:pt x="159424" y="12123"/>
                    <a:pt x="163434" y="11521"/>
                    <a:pt x="163434" y="14930"/>
                  </a:cubicBezTo>
                  <a:cubicBezTo>
                    <a:pt x="163434" y="17737"/>
                    <a:pt x="159624" y="17135"/>
                    <a:pt x="157418" y="17737"/>
                  </a:cubicBezTo>
                  <a:cubicBezTo>
                    <a:pt x="123732" y="24955"/>
                    <a:pt x="89845" y="24755"/>
                    <a:pt x="55758" y="20544"/>
                  </a:cubicBezTo>
                  <a:cubicBezTo>
                    <a:pt x="53753" y="20143"/>
                    <a:pt x="50545" y="20544"/>
                    <a:pt x="50545" y="17938"/>
                  </a:cubicBezTo>
                  <a:close/>
                </a:path>
              </a:pathLst>
            </a:custGeom>
            <a:solidFill>
              <a:srgbClr val="CFCFCF"/>
            </a:solidFill>
            <a:ln w="1997"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44D795F-EAC5-4CF4-BB57-D546F685E927}"/>
                </a:ext>
              </a:extLst>
            </p:cNvPr>
            <p:cNvSpPr/>
            <p:nvPr/>
          </p:nvSpPr>
          <p:spPr>
            <a:xfrm>
              <a:off x="2083233" y="3645493"/>
              <a:ext cx="68175" cy="8021"/>
            </a:xfrm>
            <a:custGeom>
              <a:avLst/>
              <a:gdLst>
                <a:gd name="connsiteX0" fmla="*/ 57547 w 68174"/>
                <a:gd name="connsiteY0" fmla="*/ 8722 h 8020"/>
                <a:gd name="connsiteX1" fmla="*/ 69979 w 68174"/>
                <a:gd name="connsiteY1" fmla="*/ 5915 h 8020"/>
                <a:gd name="connsiteX2" fmla="*/ 64966 w 68174"/>
                <a:gd name="connsiteY2" fmla="*/ 3108 h 8020"/>
                <a:gd name="connsiteX3" fmla="*/ 43912 w 68174"/>
                <a:gd name="connsiteY3" fmla="*/ 702 h 8020"/>
                <a:gd name="connsiteX4" fmla="*/ 5213 w 68174"/>
                <a:gd name="connsiteY4" fmla="*/ 501 h 8020"/>
                <a:gd name="connsiteX5" fmla="*/ 0 w 68174"/>
                <a:gd name="connsiteY5" fmla="*/ 3308 h 8020"/>
                <a:gd name="connsiteX6" fmla="*/ 5213 w 68174"/>
                <a:gd name="connsiteY6" fmla="*/ 6116 h 8020"/>
                <a:gd name="connsiteX7" fmla="*/ 57547 w 68174"/>
                <a:gd name="connsiteY7" fmla="*/ 8722 h 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4" h="8020">
                  <a:moveTo>
                    <a:pt x="57547" y="8722"/>
                  </a:moveTo>
                  <a:cubicBezTo>
                    <a:pt x="61558" y="8522"/>
                    <a:pt x="66169" y="8522"/>
                    <a:pt x="69979" y="5915"/>
                  </a:cubicBezTo>
                  <a:cubicBezTo>
                    <a:pt x="68977" y="2907"/>
                    <a:pt x="66771" y="3308"/>
                    <a:pt x="64966" y="3108"/>
                  </a:cubicBezTo>
                  <a:cubicBezTo>
                    <a:pt x="57948" y="2306"/>
                    <a:pt x="50930" y="1303"/>
                    <a:pt x="43912" y="702"/>
                  </a:cubicBezTo>
                  <a:cubicBezTo>
                    <a:pt x="31080" y="-301"/>
                    <a:pt x="18046" y="-100"/>
                    <a:pt x="5213" y="501"/>
                  </a:cubicBezTo>
                  <a:cubicBezTo>
                    <a:pt x="3208" y="501"/>
                    <a:pt x="0" y="702"/>
                    <a:pt x="0" y="3308"/>
                  </a:cubicBezTo>
                  <a:cubicBezTo>
                    <a:pt x="0" y="6316"/>
                    <a:pt x="3208" y="5514"/>
                    <a:pt x="5213" y="6116"/>
                  </a:cubicBezTo>
                  <a:cubicBezTo>
                    <a:pt x="22458" y="9925"/>
                    <a:pt x="39902" y="9324"/>
                    <a:pt x="57547" y="8722"/>
                  </a:cubicBezTo>
                  <a:close/>
                </a:path>
              </a:pathLst>
            </a:custGeom>
            <a:solidFill>
              <a:srgbClr val="CFCFCF"/>
            </a:solidFill>
            <a:ln w="1997"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DE45085-0B88-4720-9DD7-4EA01F115220}"/>
                </a:ext>
              </a:extLst>
            </p:cNvPr>
            <p:cNvSpPr/>
            <p:nvPr/>
          </p:nvSpPr>
          <p:spPr>
            <a:xfrm>
              <a:off x="1624045" y="2817339"/>
              <a:ext cx="1040665" cy="840152"/>
            </a:xfrm>
            <a:custGeom>
              <a:avLst/>
              <a:gdLst>
                <a:gd name="connsiteX0" fmla="*/ 1040878 w 1040664"/>
                <a:gd name="connsiteY0" fmla="*/ 482369 h 840151"/>
                <a:gd name="connsiteX1" fmla="*/ 1039274 w 1040664"/>
                <a:gd name="connsiteY1" fmla="*/ 467932 h 840151"/>
                <a:gd name="connsiteX2" fmla="*/ 954256 w 1040664"/>
                <a:gd name="connsiteY2" fmla="*/ 309526 h 840151"/>
                <a:gd name="connsiteX3" fmla="*/ 904529 w 1040664"/>
                <a:gd name="connsiteY3" fmla="*/ 270025 h 840151"/>
                <a:gd name="connsiteX4" fmla="*/ 904529 w 1040664"/>
                <a:gd name="connsiteY4" fmla="*/ 270025 h 840151"/>
                <a:gd name="connsiteX5" fmla="*/ 900518 w 1040664"/>
                <a:gd name="connsiteY5" fmla="*/ 266817 h 840151"/>
                <a:gd name="connsiteX6" fmla="*/ 773393 w 1040664"/>
                <a:gd name="connsiteY6" fmla="*/ 209670 h 840151"/>
                <a:gd name="connsiteX7" fmla="*/ 705018 w 1040664"/>
                <a:gd name="connsiteY7" fmla="*/ 188015 h 840151"/>
                <a:gd name="connsiteX8" fmla="*/ 676745 w 1040664"/>
                <a:gd name="connsiteY8" fmla="*/ 170570 h 840151"/>
                <a:gd name="connsiteX9" fmla="*/ 651681 w 1040664"/>
                <a:gd name="connsiteY9" fmla="*/ 149516 h 840151"/>
                <a:gd name="connsiteX10" fmla="*/ 641054 w 1040664"/>
                <a:gd name="connsiteY10" fmla="*/ 138488 h 840151"/>
                <a:gd name="connsiteX11" fmla="*/ 601954 w 1040664"/>
                <a:gd name="connsiteY11" fmla="*/ 54473 h 840151"/>
                <a:gd name="connsiteX12" fmla="*/ 578895 w 1040664"/>
                <a:gd name="connsiteY12" fmla="*/ 2740 h 840151"/>
                <a:gd name="connsiteX13" fmla="*/ 571476 w 1040664"/>
                <a:gd name="connsiteY13" fmla="*/ 134 h 840151"/>
                <a:gd name="connsiteX14" fmla="*/ 562854 w 1040664"/>
                <a:gd name="connsiteY14" fmla="*/ 15373 h 840151"/>
                <a:gd name="connsiteX15" fmla="*/ 509317 w 1040664"/>
                <a:gd name="connsiteY15" fmla="*/ 54272 h 840151"/>
                <a:gd name="connsiteX16" fmla="*/ 476834 w 1040664"/>
                <a:gd name="connsiteY16" fmla="*/ 50262 h 840151"/>
                <a:gd name="connsiteX17" fmla="*/ 440140 w 1040664"/>
                <a:gd name="connsiteY17" fmla="*/ 24396 h 840151"/>
                <a:gd name="connsiteX18" fmla="*/ 433723 w 1040664"/>
                <a:gd name="connsiteY18" fmla="*/ 15573 h 840151"/>
                <a:gd name="connsiteX19" fmla="*/ 418885 w 1040664"/>
                <a:gd name="connsiteY19" fmla="*/ 17177 h 840151"/>
                <a:gd name="connsiteX20" fmla="*/ 405451 w 1040664"/>
                <a:gd name="connsiteY20" fmla="*/ 61491 h 840151"/>
                <a:gd name="connsiteX21" fmla="*/ 367754 w 1040664"/>
                <a:gd name="connsiteY21" fmla="*/ 139089 h 840151"/>
                <a:gd name="connsiteX22" fmla="*/ 303189 w 1040664"/>
                <a:gd name="connsiteY22" fmla="*/ 201650 h 840151"/>
                <a:gd name="connsiteX23" fmla="*/ 347502 w 1040664"/>
                <a:gd name="connsiteY23" fmla="*/ 159341 h 840151"/>
                <a:gd name="connsiteX24" fmla="*/ 358130 w 1040664"/>
                <a:gd name="connsiteY24" fmla="*/ 147711 h 840151"/>
                <a:gd name="connsiteX25" fmla="*/ 367353 w 1040664"/>
                <a:gd name="connsiteY25" fmla="*/ 139490 h 840151"/>
                <a:gd name="connsiteX26" fmla="*/ 369759 w 1040664"/>
                <a:gd name="connsiteY26" fmla="*/ 135681 h 840151"/>
                <a:gd name="connsiteX27" fmla="*/ 370962 w 1040664"/>
                <a:gd name="connsiteY27" fmla="*/ 125254 h 840151"/>
                <a:gd name="connsiteX28" fmla="*/ 370962 w 1040664"/>
                <a:gd name="connsiteY28" fmla="*/ 122246 h 840151"/>
                <a:gd name="connsiteX29" fmla="*/ 367153 w 1040664"/>
                <a:gd name="connsiteY29" fmla="*/ 126658 h 840151"/>
                <a:gd name="connsiteX30" fmla="*/ 276721 w 1040664"/>
                <a:gd name="connsiteY30" fmla="*/ 214282 h 840151"/>
                <a:gd name="connsiteX31" fmla="*/ 136963 w 1040664"/>
                <a:gd name="connsiteY31" fmla="*/ 295490 h 840151"/>
                <a:gd name="connsiteX32" fmla="*/ 54352 w 1040664"/>
                <a:gd name="connsiteY32" fmla="*/ 359053 h 840151"/>
                <a:gd name="connsiteX33" fmla="*/ 47133 w 1040664"/>
                <a:gd name="connsiteY33" fmla="*/ 371485 h 840151"/>
                <a:gd name="connsiteX34" fmla="*/ 18259 w 1040664"/>
                <a:gd name="connsiteY34" fmla="*/ 424420 h 840151"/>
                <a:gd name="connsiteX35" fmla="*/ 3020 w 1040664"/>
                <a:gd name="connsiteY35" fmla="*/ 484173 h 840151"/>
                <a:gd name="connsiteX36" fmla="*/ 3020 w 1040664"/>
                <a:gd name="connsiteY36" fmla="*/ 484173 h 840151"/>
                <a:gd name="connsiteX37" fmla="*/ 414 w 1040664"/>
                <a:gd name="connsiteY37" fmla="*/ 506430 h 840151"/>
                <a:gd name="connsiteX38" fmla="*/ 10640 w 1040664"/>
                <a:gd name="connsiteY38" fmla="*/ 579217 h 840151"/>
                <a:gd name="connsiteX39" fmla="*/ 20665 w 1040664"/>
                <a:gd name="connsiteY39" fmla="*/ 613304 h 840151"/>
                <a:gd name="connsiteX40" fmla="*/ 22671 w 1040664"/>
                <a:gd name="connsiteY40" fmla="*/ 618718 h 840151"/>
                <a:gd name="connsiteX41" fmla="*/ 120120 w 1040664"/>
                <a:gd name="connsiteY41" fmla="*/ 745643 h 840151"/>
                <a:gd name="connsiteX42" fmla="*/ 222783 w 1040664"/>
                <a:gd name="connsiteY42" fmla="*/ 797776 h 840151"/>
                <a:gd name="connsiteX43" fmla="*/ 231606 w 1040664"/>
                <a:gd name="connsiteY43" fmla="*/ 799180 h 840151"/>
                <a:gd name="connsiteX44" fmla="*/ 231606 w 1040664"/>
                <a:gd name="connsiteY44" fmla="*/ 799180 h 840151"/>
                <a:gd name="connsiteX45" fmla="*/ 231606 w 1040664"/>
                <a:gd name="connsiteY45" fmla="*/ 799180 h 840151"/>
                <a:gd name="connsiteX46" fmla="*/ 290356 w 1040664"/>
                <a:gd name="connsiteY46" fmla="*/ 821036 h 840151"/>
                <a:gd name="connsiteX47" fmla="*/ 352114 w 1040664"/>
                <a:gd name="connsiteY47" fmla="*/ 840486 h 840151"/>
                <a:gd name="connsiteX48" fmla="*/ 360736 w 1040664"/>
                <a:gd name="connsiteY48" fmla="*/ 838080 h 840151"/>
                <a:gd name="connsiteX49" fmla="*/ 363543 w 1040664"/>
                <a:gd name="connsiteY49" fmla="*/ 837879 h 840151"/>
                <a:gd name="connsiteX50" fmla="*/ 372366 w 1040664"/>
                <a:gd name="connsiteY50" fmla="*/ 832866 h 840151"/>
                <a:gd name="connsiteX51" fmla="*/ 412268 w 1040664"/>
                <a:gd name="connsiteY51" fmla="*/ 815622 h 840151"/>
                <a:gd name="connsiteX52" fmla="*/ 441744 w 1040664"/>
                <a:gd name="connsiteY52" fmla="*/ 811010 h 840151"/>
                <a:gd name="connsiteX53" fmla="*/ 508515 w 1040664"/>
                <a:gd name="connsiteY53" fmla="*/ 810609 h 840151"/>
                <a:gd name="connsiteX54" fmla="*/ 570473 w 1040664"/>
                <a:gd name="connsiteY54" fmla="*/ 819632 h 840151"/>
                <a:gd name="connsiteX55" fmla="*/ 608972 w 1040664"/>
                <a:gd name="connsiteY55" fmla="*/ 834671 h 840151"/>
                <a:gd name="connsiteX56" fmla="*/ 615789 w 1040664"/>
                <a:gd name="connsiteY56" fmla="*/ 837077 h 840151"/>
                <a:gd name="connsiteX57" fmla="*/ 617193 w 1040664"/>
                <a:gd name="connsiteY57" fmla="*/ 837478 h 840151"/>
                <a:gd name="connsiteX58" fmla="*/ 637645 w 1040664"/>
                <a:gd name="connsiteY58" fmla="*/ 836475 h 840151"/>
                <a:gd name="connsiteX59" fmla="*/ 687373 w 1040664"/>
                <a:gd name="connsiteY59" fmla="*/ 826851 h 840151"/>
                <a:gd name="connsiteX60" fmla="*/ 739105 w 1040664"/>
                <a:gd name="connsiteY60" fmla="*/ 813416 h 840151"/>
                <a:gd name="connsiteX61" fmla="*/ 814899 w 1040664"/>
                <a:gd name="connsiteY61" fmla="*/ 788954 h 840151"/>
                <a:gd name="connsiteX62" fmla="*/ 885079 w 1040664"/>
                <a:gd name="connsiteY62" fmla="*/ 756070 h 840151"/>
                <a:gd name="connsiteX63" fmla="*/ 950446 w 1040664"/>
                <a:gd name="connsiteY63" fmla="*/ 711355 h 840151"/>
                <a:gd name="connsiteX64" fmla="*/ 970698 w 1040664"/>
                <a:gd name="connsiteY64" fmla="*/ 691304 h 840151"/>
                <a:gd name="connsiteX65" fmla="*/ 990750 w 1040664"/>
                <a:gd name="connsiteY65" fmla="*/ 665638 h 840151"/>
                <a:gd name="connsiteX66" fmla="*/ 1014410 w 1040664"/>
                <a:gd name="connsiteY66" fmla="*/ 626337 h 840151"/>
                <a:gd name="connsiteX67" fmla="*/ 1014410 w 1040664"/>
                <a:gd name="connsiteY67" fmla="*/ 626337 h 840151"/>
                <a:gd name="connsiteX68" fmla="*/ 1030251 w 1040664"/>
                <a:gd name="connsiteY68" fmla="*/ 585031 h 840151"/>
                <a:gd name="connsiteX69" fmla="*/ 1030251 w 1040664"/>
                <a:gd name="connsiteY69" fmla="*/ 585031 h 840151"/>
                <a:gd name="connsiteX70" fmla="*/ 1030251 w 1040664"/>
                <a:gd name="connsiteY70" fmla="*/ 585031 h 840151"/>
                <a:gd name="connsiteX71" fmla="*/ 1040677 w 1040664"/>
                <a:gd name="connsiteY71" fmla="*/ 529489 h 840151"/>
                <a:gd name="connsiteX72" fmla="*/ 1040677 w 1040664"/>
                <a:gd name="connsiteY72" fmla="*/ 529489 h 840151"/>
                <a:gd name="connsiteX73" fmla="*/ 1040677 w 1040664"/>
                <a:gd name="connsiteY73" fmla="*/ 529489 h 840151"/>
                <a:gd name="connsiteX74" fmla="*/ 1041880 w 1040664"/>
                <a:gd name="connsiteY74" fmla="*/ 529289 h 840151"/>
                <a:gd name="connsiteX75" fmla="*/ 1041880 w 1040664"/>
                <a:gd name="connsiteY75" fmla="*/ 482369 h 840151"/>
                <a:gd name="connsiteX76" fmla="*/ 1040878 w 1040664"/>
                <a:gd name="connsiteY76" fmla="*/ 482369 h 840151"/>
                <a:gd name="connsiteX77" fmla="*/ 326849 w 1040664"/>
                <a:gd name="connsiteY77" fmla="*/ 830661 h 840151"/>
                <a:gd name="connsiteX78" fmla="*/ 231004 w 1040664"/>
                <a:gd name="connsiteY78" fmla="*/ 795370 h 840151"/>
                <a:gd name="connsiteX79" fmla="*/ 225991 w 1040664"/>
                <a:gd name="connsiteY79" fmla="*/ 793165 h 840151"/>
                <a:gd name="connsiteX80" fmla="*/ 181076 w 1040664"/>
                <a:gd name="connsiteY80" fmla="*/ 774116 h 840151"/>
                <a:gd name="connsiteX81" fmla="*/ 104681 w 1040664"/>
                <a:gd name="connsiteY81" fmla="*/ 727196 h 840151"/>
                <a:gd name="connsiteX82" fmla="*/ 100670 w 1040664"/>
                <a:gd name="connsiteY82" fmla="*/ 723787 h 840151"/>
                <a:gd name="connsiteX83" fmla="*/ 96259 w 1040664"/>
                <a:gd name="connsiteY83" fmla="*/ 720178 h 840151"/>
                <a:gd name="connsiteX84" fmla="*/ 95056 w 1040664"/>
                <a:gd name="connsiteY84" fmla="*/ 718975 h 840151"/>
                <a:gd name="connsiteX85" fmla="*/ 183683 w 1040664"/>
                <a:gd name="connsiteY85" fmla="*/ 773314 h 840151"/>
                <a:gd name="connsiteX86" fmla="*/ 253261 w 1040664"/>
                <a:gd name="connsiteY86" fmla="*/ 800985 h 840151"/>
                <a:gd name="connsiteX87" fmla="*/ 346299 w 1040664"/>
                <a:gd name="connsiteY87" fmla="*/ 833668 h 840151"/>
                <a:gd name="connsiteX88" fmla="*/ 357127 w 1040664"/>
                <a:gd name="connsiteY88" fmla="*/ 837478 h 840151"/>
                <a:gd name="connsiteX89" fmla="*/ 326849 w 1040664"/>
                <a:gd name="connsiteY89" fmla="*/ 830661 h 84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040664" h="840151">
                  <a:moveTo>
                    <a:pt x="1040878" y="482369"/>
                  </a:moveTo>
                  <a:cubicBezTo>
                    <a:pt x="1040477" y="477556"/>
                    <a:pt x="1040076" y="472744"/>
                    <a:pt x="1039274" y="467932"/>
                  </a:cubicBezTo>
                  <a:cubicBezTo>
                    <a:pt x="1030251" y="404770"/>
                    <a:pt x="1000374" y="352837"/>
                    <a:pt x="954256" y="309526"/>
                  </a:cubicBezTo>
                  <a:cubicBezTo>
                    <a:pt x="939218" y="294287"/>
                    <a:pt x="922575" y="281253"/>
                    <a:pt x="904529" y="270025"/>
                  </a:cubicBezTo>
                  <a:cubicBezTo>
                    <a:pt x="904529" y="270025"/>
                    <a:pt x="904529" y="270025"/>
                    <a:pt x="904529" y="270025"/>
                  </a:cubicBezTo>
                  <a:cubicBezTo>
                    <a:pt x="903125" y="269022"/>
                    <a:pt x="901922" y="267819"/>
                    <a:pt x="900518" y="266817"/>
                  </a:cubicBezTo>
                  <a:cubicBezTo>
                    <a:pt x="860817" y="241953"/>
                    <a:pt x="818308" y="223105"/>
                    <a:pt x="773393" y="209670"/>
                  </a:cubicBezTo>
                  <a:cubicBezTo>
                    <a:pt x="750534" y="202853"/>
                    <a:pt x="727074" y="197639"/>
                    <a:pt x="705018" y="188015"/>
                  </a:cubicBezTo>
                  <a:cubicBezTo>
                    <a:pt x="695995" y="181598"/>
                    <a:pt x="685167" y="178190"/>
                    <a:pt x="676745" y="170570"/>
                  </a:cubicBezTo>
                  <a:cubicBezTo>
                    <a:pt x="668324" y="163753"/>
                    <a:pt x="658499" y="158339"/>
                    <a:pt x="651681" y="149516"/>
                  </a:cubicBezTo>
                  <a:cubicBezTo>
                    <a:pt x="648273" y="145706"/>
                    <a:pt x="644463" y="142498"/>
                    <a:pt x="641054" y="138488"/>
                  </a:cubicBezTo>
                  <a:cubicBezTo>
                    <a:pt x="621003" y="113624"/>
                    <a:pt x="610777" y="84550"/>
                    <a:pt x="601954" y="54473"/>
                  </a:cubicBezTo>
                  <a:cubicBezTo>
                    <a:pt x="596540" y="36226"/>
                    <a:pt x="590324" y="18380"/>
                    <a:pt x="578895" y="2740"/>
                  </a:cubicBezTo>
                  <a:cubicBezTo>
                    <a:pt x="577090" y="134"/>
                    <a:pt x="574484" y="-267"/>
                    <a:pt x="571476" y="134"/>
                  </a:cubicBezTo>
                  <a:cubicBezTo>
                    <a:pt x="564859" y="3141"/>
                    <a:pt x="564057" y="9758"/>
                    <a:pt x="562854" y="15373"/>
                  </a:cubicBezTo>
                  <a:cubicBezTo>
                    <a:pt x="558242" y="34822"/>
                    <a:pt x="531373" y="53871"/>
                    <a:pt x="509317" y="54272"/>
                  </a:cubicBezTo>
                  <a:cubicBezTo>
                    <a:pt x="498288" y="54473"/>
                    <a:pt x="487461" y="52067"/>
                    <a:pt x="476834" y="50262"/>
                  </a:cubicBezTo>
                  <a:cubicBezTo>
                    <a:pt x="460592" y="47455"/>
                    <a:pt x="447759" y="39635"/>
                    <a:pt x="440140" y="24396"/>
                  </a:cubicBezTo>
                  <a:cubicBezTo>
                    <a:pt x="438535" y="21187"/>
                    <a:pt x="436330" y="18180"/>
                    <a:pt x="433723" y="15573"/>
                  </a:cubicBezTo>
                  <a:cubicBezTo>
                    <a:pt x="426705" y="8355"/>
                    <a:pt x="424299" y="8756"/>
                    <a:pt x="418885" y="17177"/>
                  </a:cubicBezTo>
                  <a:cubicBezTo>
                    <a:pt x="414875" y="32015"/>
                    <a:pt x="410263" y="46853"/>
                    <a:pt x="405451" y="61491"/>
                  </a:cubicBezTo>
                  <a:cubicBezTo>
                    <a:pt x="396428" y="89162"/>
                    <a:pt x="385800" y="115629"/>
                    <a:pt x="367754" y="139089"/>
                  </a:cubicBezTo>
                  <a:cubicBezTo>
                    <a:pt x="349106" y="163352"/>
                    <a:pt x="328053" y="184405"/>
                    <a:pt x="303189" y="201650"/>
                  </a:cubicBezTo>
                  <a:cubicBezTo>
                    <a:pt x="319230" y="188817"/>
                    <a:pt x="333466" y="174179"/>
                    <a:pt x="347502" y="159341"/>
                  </a:cubicBezTo>
                  <a:cubicBezTo>
                    <a:pt x="351112" y="155532"/>
                    <a:pt x="354721" y="151922"/>
                    <a:pt x="358130" y="147711"/>
                  </a:cubicBezTo>
                  <a:cubicBezTo>
                    <a:pt x="361137" y="144904"/>
                    <a:pt x="364145" y="142097"/>
                    <a:pt x="367353" y="139490"/>
                  </a:cubicBezTo>
                  <a:cubicBezTo>
                    <a:pt x="368155" y="138287"/>
                    <a:pt x="368957" y="137084"/>
                    <a:pt x="369759" y="135681"/>
                  </a:cubicBezTo>
                  <a:cubicBezTo>
                    <a:pt x="369358" y="132071"/>
                    <a:pt x="373168" y="129064"/>
                    <a:pt x="370962" y="125254"/>
                  </a:cubicBezTo>
                  <a:cubicBezTo>
                    <a:pt x="370962" y="124251"/>
                    <a:pt x="370962" y="123249"/>
                    <a:pt x="370962" y="122246"/>
                  </a:cubicBezTo>
                  <a:cubicBezTo>
                    <a:pt x="369759" y="123650"/>
                    <a:pt x="368356" y="125053"/>
                    <a:pt x="367153" y="126658"/>
                  </a:cubicBezTo>
                  <a:cubicBezTo>
                    <a:pt x="342088" y="161146"/>
                    <a:pt x="312011" y="190421"/>
                    <a:pt x="276721" y="214282"/>
                  </a:cubicBezTo>
                  <a:cubicBezTo>
                    <a:pt x="232007" y="244560"/>
                    <a:pt x="183683" y="268621"/>
                    <a:pt x="136963" y="295490"/>
                  </a:cubicBezTo>
                  <a:cubicBezTo>
                    <a:pt x="106485" y="312935"/>
                    <a:pt x="78213" y="333187"/>
                    <a:pt x="54352" y="359053"/>
                  </a:cubicBezTo>
                  <a:cubicBezTo>
                    <a:pt x="51143" y="362662"/>
                    <a:pt x="47334" y="366071"/>
                    <a:pt x="47133" y="371485"/>
                  </a:cubicBezTo>
                  <a:cubicBezTo>
                    <a:pt x="35303" y="387927"/>
                    <a:pt x="25077" y="405171"/>
                    <a:pt x="18259" y="424420"/>
                  </a:cubicBezTo>
                  <a:cubicBezTo>
                    <a:pt x="11241" y="443870"/>
                    <a:pt x="6028" y="463721"/>
                    <a:pt x="3020" y="484173"/>
                  </a:cubicBezTo>
                  <a:cubicBezTo>
                    <a:pt x="3020" y="484173"/>
                    <a:pt x="3020" y="484173"/>
                    <a:pt x="3020" y="484173"/>
                  </a:cubicBezTo>
                  <a:cubicBezTo>
                    <a:pt x="213" y="491392"/>
                    <a:pt x="-589" y="498811"/>
                    <a:pt x="414" y="506430"/>
                  </a:cubicBezTo>
                  <a:cubicBezTo>
                    <a:pt x="3020" y="530692"/>
                    <a:pt x="4624" y="555355"/>
                    <a:pt x="10640" y="579217"/>
                  </a:cubicBezTo>
                  <a:cubicBezTo>
                    <a:pt x="13447" y="590646"/>
                    <a:pt x="14851" y="602677"/>
                    <a:pt x="20665" y="613304"/>
                  </a:cubicBezTo>
                  <a:cubicBezTo>
                    <a:pt x="21267" y="615108"/>
                    <a:pt x="22069" y="616913"/>
                    <a:pt x="22671" y="618718"/>
                  </a:cubicBezTo>
                  <a:cubicBezTo>
                    <a:pt x="41118" y="671854"/>
                    <a:pt x="74403" y="713561"/>
                    <a:pt x="120120" y="745643"/>
                  </a:cubicBezTo>
                  <a:cubicBezTo>
                    <a:pt x="151801" y="767900"/>
                    <a:pt x="186891" y="783740"/>
                    <a:pt x="222783" y="797776"/>
                  </a:cubicBezTo>
                  <a:cubicBezTo>
                    <a:pt x="225791" y="798177"/>
                    <a:pt x="228598" y="798779"/>
                    <a:pt x="231606" y="799180"/>
                  </a:cubicBezTo>
                  <a:cubicBezTo>
                    <a:pt x="231606" y="799180"/>
                    <a:pt x="231606" y="799180"/>
                    <a:pt x="231606" y="799180"/>
                  </a:cubicBezTo>
                  <a:lnTo>
                    <a:pt x="231606" y="799180"/>
                  </a:lnTo>
                  <a:cubicBezTo>
                    <a:pt x="250855" y="807401"/>
                    <a:pt x="270505" y="814018"/>
                    <a:pt x="290356" y="821036"/>
                  </a:cubicBezTo>
                  <a:cubicBezTo>
                    <a:pt x="310808" y="828254"/>
                    <a:pt x="330659" y="836475"/>
                    <a:pt x="352114" y="840486"/>
                  </a:cubicBezTo>
                  <a:cubicBezTo>
                    <a:pt x="355322" y="841087"/>
                    <a:pt x="359734" y="844296"/>
                    <a:pt x="360736" y="838080"/>
                  </a:cubicBezTo>
                  <a:cubicBezTo>
                    <a:pt x="361739" y="838080"/>
                    <a:pt x="362541" y="838080"/>
                    <a:pt x="363543" y="837879"/>
                  </a:cubicBezTo>
                  <a:cubicBezTo>
                    <a:pt x="366952" y="836877"/>
                    <a:pt x="369559" y="834671"/>
                    <a:pt x="372366" y="832866"/>
                  </a:cubicBezTo>
                  <a:cubicBezTo>
                    <a:pt x="384397" y="824445"/>
                    <a:pt x="397430" y="818028"/>
                    <a:pt x="412268" y="815622"/>
                  </a:cubicBezTo>
                  <a:cubicBezTo>
                    <a:pt x="422093" y="814018"/>
                    <a:pt x="431919" y="812614"/>
                    <a:pt x="441744" y="811010"/>
                  </a:cubicBezTo>
                  <a:cubicBezTo>
                    <a:pt x="464001" y="807201"/>
                    <a:pt x="486258" y="807201"/>
                    <a:pt x="508515" y="810609"/>
                  </a:cubicBezTo>
                  <a:cubicBezTo>
                    <a:pt x="529168" y="813817"/>
                    <a:pt x="549620" y="817627"/>
                    <a:pt x="570473" y="819632"/>
                  </a:cubicBezTo>
                  <a:cubicBezTo>
                    <a:pt x="584910" y="821036"/>
                    <a:pt x="597944" y="825046"/>
                    <a:pt x="608972" y="834671"/>
                  </a:cubicBezTo>
                  <a:cubicBezTo>
                    <a:pt x="610777" y="836275"/>
                    <a:pt x="613183" y="837077"/>
                    <a:pt x="615789" y="837077"/>
                  </a:cubicBezTo>
                  <a:cubicBezTo>
                    <a:pt x="616190" y="837278"/>
                    <a:pt x="616792" y="837478"/>
                    <a:pt x="617193" y="837478"/>
                  </a:cubicBezTo>
                  <a:cubicBezTo>
                    <a:pt x="624010" y="838681"/>
                    <a:pt x="630828" y="839082"/>
                    <a:pt x="637645" y="836475"/>
                  </a:cubicBezTo>
                  <a:cubicBezTo>
                    <a:pt x="654087" y="832866"/>
                    <a:pt x="670730" y="829859"/>
                    <a:pt x="687373" y="826851"/>
                  </a:cubicBezTo>
                  <a:cubicBezTo>
                    <a:pt x="704416" y="821637"/>
                    <a:pt x="721861" y="817828"/>
                    <a:pt x="739105" y="813416"/>
                  </a:cubicBezTo>
                  <a:cubicBezTo>
                    <a:pt x="764971" y="806799"/>
                    <a:pt x="790036" y="798378"/>
                    <a:pt x="814899" y="788954"/>
                  </a:cubicBezTo>
                  <a:cubicBezTo>
                    <a:pt x="839161" y="779730"/>
                    <a:pt x="862421" y="768301"/>
                    <a:pt x="885079" y="756070"/>
                  </a:cubicBezTo>
                  <a:cubicBezTo>
                    <a:pt x="907737" y="742435"/>
                    <a:pt x="930395" y="728800"/>
                    <a:pt x="950446" y="711355"/>
                  </a:cubicBezTo>
                  <a:cubicBezTo>
                    <a:pt x="957063" y="704538"/>
                    <a:pt x="964683" y="698723"/>
                    <a:pt x="970698" y="691304"/>
                  </a:cubicBezTo>
                  <a:cubicBezTo>
                    <a:pt x="977716" y="683083"/>
                    <a:pt x="986138" y="675864"/>
                    <a:pt x="990750" y="665638"/>
                  </a:cubicBezTo>
                  <a:cubicBezTo>
                    <a:pt x="999372" y="653006"/>
                    <a:pt x="1008595" y="640574"/>
                    <a:pt x="1014410" y="626337"/>
                  </a:cubicBezTo>
                  <a:cubicBezTo>
                    <a:pt x="1014410" y="626337"/>
                    <a:pt x="1014410" y="626337"/>
                    <a:pt x="1014410" y="626337"/>
                  </a:cubicBezTo>
                  <a:cubicBezTo>
                    <a:pt x="1022030" y="613504"/>
                    <a:pt x="1025839" y="599067"/>
                    <a:pt x="1030251" y="585031"/>
                  </a:cubicBezTo>
                  <a:lnTo>
                    <a:pt x="1030251" y="585031"/>
                  </a:lnTo>
                  <a:lnTo>
                    <a:pt x="1030251" y="585031"/>
                  </a:lnTo>
                  <a:cubicBezTo>
                    <a:pt x="1036868" y="567186"/>
                    <a:pt x="1039073" y="548338"/>
                    <a:pt x="1040677" y="529489"/>
                  </a:cubicBezTo>
                  <a:lnTo>
                    <a:pt x="1040677" y="529489"/>
                  </a:lnTo>
                  <a:cubicBezTo>
                    <a:pt x="1040677" y="529489"/>
                    <a:pt x="1040677" y="529489"/>
                    <a:pt x="1040677" y="529489"/>
                  </a:cubicBezTo>
                  <a:cubicBezTo>
                    <a:pt x="1041078" y="529489"/>
                    <a:pt x="1041479" y="529489"/>
                    <a:pt x="1041880" y="529289"/>
                  </a:cubicBezTo>
                  <a:cubicBezTo>
                    <a:pt x="1041880" y="513649"/>
                    <a:pt x="1041880" y="498009"/>
                    <a:pt x="1041880" y="482369"/>
                  </a:cubicBezTo>
                  <a:cubicBezTo>
                    <a:pt x="1041680" y="482369"/>
                    <a:pt x="1041279" y="482369"/>
                    <a:pt x="1040878" y="482369"/>
                  </a:cubicBezTo>
                  <a:close/>
                  <a:moveTo>
                    <a:pt x="326849" y="830661"/>
                  </a:moveTo>
                  <a:cubicBezTo>
                    <a:pt x="294767" y="819231"/>
                    <a:pt x="262685" y="807802"/>
                    <a:pt x="231004" y="795370"/>
                  </a:cubicBezTo>
                  <a:cubicBezTo>
                    <a:pt x="229801" y="793967"/>
                    <a:pt x="227595" y="793766"/>
                    <a:pt x="225991" y="793165"/>
                  </a:cubicBezTo>
                  <a:cubicBezTo>
                    <a:pt x="210752" y="787350"/>
                    <a:pt x="195714" y="780933"/>
                    <a:pt x="181076" y="774116"/>
                  </a:cubicBezTo>
                  <a:cubicBezTo>
                    <a:pt x="153606" y="761283"/>
                    <a:pt x="127940" y="746044"/>
                    <a:pt x="104681" y="727196"/>
                  </a:cubicBezTo>
                  <a:cubicBezTo>
                    <a:pt x="103277" y="725993"/>
                    <a:pt x="102074" y="724990"/>
                    <a:pt x="100670" y="723787"/>
                  </a:cubicBezTo>
                  <a:cubicBezTo>
                    <a:pt x="99267" y="722584"/>
                    <a:pt x="97663" y="721381"/>
                    <a:pt x="96259" y="720178"/>
                  </a:cubicBezTo>
                  <a:cubicBezTo>
                    <a:pt x="95858" y="719777"/>
                    <a:pt x="95457" y="719376"/>
                    <a:pt x="95056" y="718975"/>
                  </a:cubicBezTo>
                  <a:cubicBezTo>
                    <a:pt x="121524" y="741833"/>
                    <a:pt x="151801" y="758877"/>
                    <a:pt x="183683" y="773314"/>
                  </a:cubicBezTo>
                  <a:cubicBezTo>
                    <a:pt x="206341" y="783740"/>
                    <a:pt x="229801" y="792362"/>
                    <a:pt x="253261" y="800985"/>
                  </a:cubicBezTo>
                  <a:cubicBezTo>
                    <a:pt x="284140" y="812213"/>
                    <a:pt x="315019" y="823643"/>
                    <a:pt x="346299" y="833668"/>
                  </a:cubicBezTo>
                  <a:cubicBezTo>
                    <a:pt x="349909" y="834871"/>
                    <a:pt x="353317" y="836676"/>
                    <a:pt x="357127" y="837478"/>
                  </a:cubicBezTo>
                  <a:cubicBezTo>
                    <a:pt x="346299" y="837478"/>
                    <a:pt x="336474" y="834270"/>
                    <a:pt x="326849" y="830661"/>
                  </a:cubicBezTo>
                  <a:close/>
                </a:path>
              </a:pathLst>
            </a:custGeom>
            <a:solidFill>
              <a:schemeClr val="accent1"/>
            </a:solidFill>
            <a:ln w="1997" cap="flat">
              <a:noFill/>
              <a:prstDash val="solid"/>
              <a:miter/>
            </a:ln>
          </p:spPr>
          <p:txBody>
            <a:bodyPr rtlCol="0" anchor="ctr"/>
            <a:lstStyle/>
            <a:p>
              <a:endParaRPr lang="en-US"/>
            </a:p>
          </p:txBody>
        </p:sp>
      </p:grpSp>
      <p:grpSp>
        <p:nvGrpSpPr>
          <p:cNvPr id="24" name="Graphic 161">
            <a:extLst>
              <a:ext uri="{FF2B5EF4-FFF2-40B4-BE49-F238E27FC236}">
                <a16:creationId xmlns:a16="http://schemas.microsoft.com/office/drawing/2014/main" id="{E9490BEB-BD5C-409E-BDAB-0FA2840D0D29}"/>
              </a:ext>
            </a:extLst>
          </p:cNvPr>
          <p:cNvGrpSpPr/>
          <p:nvPr/>
        </p:nvGrpSpPr>
        <p:grpSpPr>
          <a:xfrm>
            <a:off x="527270" y="2799705"/>
            <a:ext cx="614740" cy="1157901"/>
            <a:chOff x="5516731" y="2706042"/>
            <a:chExt cx="952136" cy="1793407"/>
          </a:xfrm>
        </p:grpSpPr>
        <p:sp>
          <p:nvSpPr>
            <p:cNvPr id="25" name="Freeform: Shape 24">
              <a:extLst>
                <a:ext uri="{FF2B5EF4-FFF2-40B4-BE49-F238E27FC236}">
                  <a16:creationId xmlns:a16="http://schemas.microsoft.com/office/drawing/2014/main" id="{54970634-98E1-4ED2-A234-8CD19FBD7020}"/>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accent1"/>
            </a:solidFill>
            <a:ln w="2153"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99202790-4383-4B17-AC87-8CB34BE0AA86}"/>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rgbClr val="A8A8A8"/>
            </a:solidFill>
            <a:ln w="2153"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70900BC-0C6D-4BD2-9447-A838BD4F36E7}"/>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56CED79-0E16-4FD6-B9F4-EAAA62D6B8F9}"/>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DCC8A901-015A-4B5B-BE73-BDE547CEE3BA}"/>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endParaRPr lang="en-US"/>
            </a:p>
          </p:txBody>
        </p:sp>
      </p:grpSp>
      <p:grpSp>
        <p:nvGrpSpPr>
          <p:cNvPr id="30" name="Graphic 416">
            <a:extLst>
              <a:ext uri="{FF2B5EF4-FFF2-40B4-BE49-F238E27FC236}">
                <a16:creationId xmlns:a16="http://schemas.microsoft.com/office/drawing/2014/main" id="{17F66B18-2B14-463D-983F-E63CB9D8B9E0}"/>
              </a:ext>
            </a:extLst>
          </p:cNvPr>
          <p:cNvGrpSpPr/>
          <p:nvPr/>
        </p:nvGrpSpPr>
        <p:grpSpPr>
          <a:xfrm>
            <a:off x="1379626" y="2802476"/>
            <a:ext cx="805435" cy="1009128"/>
            <a:chOff x="7143391" y="1135118"/>
            <a:chExt cx="1546562" cy="1937688"/>
          </a:xfrm>
          <a:solidFill>
            <a:schemeClr val="accent1"/>
          </a:solidFill>
        </p:grpSpPr>
        <p:sp>
          <p:nvSpPr>
            <p:cNvPr id="31" name="Freeform: Shape 30">
              <a:extLst>
                <a:ext uri="{FF2B5EF4-FFF2-40B4-BE49-F238E27FC236}">
                  <a16:creationId xmlns:a16="http://schemas.microsoft.com/office/drawing/2014/main" id="{7CB64C65-3A9F-4D91-B50A-C7A054074F85}"/>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BD0AAFBD-A824-4A1F-AAEA-0E8CCF2F7973}"/>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187D56-17B3-4423-A3A4-BD6ABE466DB3}"/>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AA99A0A-E3BF-4FEF-8FFA-BA94538AF780}"/>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09A6FF3-0ECF-423E-ACFE-C6AFAC6683DF}"/>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DE4538BF-2A5C-4E80-9541-58FFACF80581}"/>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0765700F-7AFA-4DB1-A85D-91C37C71335F}"/>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FB83F106-7DFF-4E87-8263-E15CACDC985F}"/>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CBDA3307-37B4-4AED-903D-D087F1020C20}"/>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C5F7D0A3-8259-4740-9B5A-1EA8A71DF664}"/>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7585F369-0FE3-41B4-A939-A26F4146848D}"/>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6F48FF6-3AC5-411F-806E-1EFEACAFB948}"/>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378BBF3-B5A5-4967-8311-B37D450E42AE}"/>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88867DB-F7F9-4111-8DA2-82C0233EE7A2}"/>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7594A50-4910-4108-B93A-501F910562AF}"/>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42CC1D44-5AC5-4F59-9C98-844E1FC71329}"/>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52526C56-AC09-4B6F-AE9A-A157BC849F44}"/>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BAA96F91-F2A8-439B-B305-226C976BB910}"/>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DD4A0701-6D7D-4D1F-9629-EE6D9D2420E1}"/>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A5EF010A-DCF9-42B4-B43F-95B3E35A4206}"/>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7CA43D8B-3610-4D21-84E8-9000E58BDC6B}"/>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8E3DA6C8-A197-4052-A546-5962FF239468}"/>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3380404A-F816-4769-99E7-C5F129DDC4EE}"/>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1096373B-74BB-4B58-8854-26F76714B46C}"/>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E3DE040-6DE0-4959-9691-E62CFF945583}"/>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p>
          </p:txBody>
        </p:sp>
      </p:grpSp>
      <p:grpSp>
        <p:nvGrpSpPr>
          <p:cNvPr id="56" name="Graphic 3">
            <a:extLst>
              <a:ext uri="{FF2B5EF4-FFF2-40B4-BE49-F238E27FC236}">
                <a16:creationId xmlns:a16="http://schemas.microsoft.com/office/drawing/2014/main" id="{98383BE5-63BE-4A4C-B4BD-117BAB80F130}"/>
              </a:ext>
            </a:extLst>
          </p:cNvPr>
          <p:cNvGrpSpPr/>
          <p:nvPr/>
        </p:nvGrpSpPr>
        <p:grpSpPr>
          <a:xfrm>
            <a:off x="3500249" y="1629786"/>
            <a:ext cx="857660" cy="724247"/>
            <a:chOff x="6787249" y="2420621"/>
            <a:chExt cx="1072164" cy="905383"/>
          </a:xfrm>
        </p:grpSpPr>
        <p:sp>
          <p:nvSpPr>
            <p:cNvPr id="57" name="Freeform: Shape 56">
              <a:extLst>
                <a:ext uri="{FF2B5EF4-FFF2-40B4-BE49-F238E27FC236}">
                  <a16:creationId xmlns:a16="http://schemas.microsoft.com/office/drawing/2014/main" id="{5E74264A-6B9F-4673-9D0D-44E8F4706866}"/>
                </a:ext>
              </a:extLst>
            </p:cNvPr>
            <p:cNvSpPr/>
            <p:nvPr/>
          </p:nvSpPr>
          <p:spPr>
            <a:xfrm>
              <a:off x="6787689" y="2479504"/>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accent1"/>
            </a:solidFill>
            <a:ln w="3387"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id="{7853C2C3-E954-4CE4-A6CC-2C99DD663135}"/>
                </a:ext>
              </a:extLst>
            </p:cNvPr>
            <p:cNvSpPr/>
            <p:nvPr/>
          </p:nvSpPr>
          <p:spPr>
            <a:xfrm>
              <a:off x="7040483" y="2420876"/>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rgbClr val="676767"/>
            </a:solidFill>
            <a:ln w="3387"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255C83A3-F7D6-412E-A087-9E60A8967223}"/>
                </a:ext>
              </a:extLst>
            </p:cNvPr>
            <p:cNvSpPr/>
            <p:nvPr/>
          </p:nvSpPr>
          <p:spPr>
            <a:xfrm>
              <a:off x="7267160" y="2433025"/>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rgbClr val="5C5C5C"/>
            </a:solidFill>
            <a:ln w="3387" cap="flat">
              <a:noFill/>
              <a:prstDash val="solid"/>
              <a:miter/>
            </a:ln>
          </p:spPr>
          <p:txBody>
            <a:bodyPr rtlCol="0" anchor="ctr"/>
            <a:lstStyle/>
            <a:p>
              <a:endParaRPr lang="en-US"/>
            </a:p>
          </p:txBody>
        </p:sp>
      </p:grpSp>
      <p:grpSp>
        <p:nvGrpSpPr>
          <p:cNvPr id="60" name="그룹 125">
            <a:extLst>
              <a:ext uri="{FF2B5EF4-FFF2-40B4-BE49-F238E27FC236}">
                <a16:creationId xmlns:a16="http://schemas.microsoft.com/office/drawing/2014/main" id="{471CF32F-8DDB-4BC2-93BD-276C1099D7CD}"/>
              </a:ext>
            </a:extLst>
          </p:cNvPr>
          <p:cNvGrpSpPr/>
          <p:nvPr/>
        </p:nvGrpSpPr>
        <p:grpSpPr>
          <a:xfrm>
            <a:off x="2510316" y="2869275"/>
            <a:ext cx="579577" cy="810708"/>
            <a:chOff x="1019786" y="3002376"/>
            <a:chExt cx="2531613" cy="3541196"/>
          </a:xfrm>
          <a:solidFill>
            <a:schemeClr val="accent1"/>
          </a:solidFill>
        </p:grpSpPr>
        <p:sp>
          <p:nvSpPr>
            <p:cNvPr id="61" name="사각형: 둥근 모서리 132">
              <a:extLst>
                <a:ext uri="{FF2B5EF4-FFF2-40B4-BE49-F238E27FC236}">
                  <a16:creationId xmlns:a16="http://schemas.microsoft.com/office/drawing/2014/main" id="{C7114413-E7E7-4F90-9AD8-9AE080C38E01}"/>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막힌 원호 135">
              <a:extLst>
                <a:ext uri="{FF2B5EF4-FFF2-40B4-BE49-F238E27FC236}">
                  <a16:creationId xmlns:a16="http://schemas.microsoft.com/office/drawing/2014/main" id="{C751F068-F36E-4FF9-BF07-4D7414C689FD}"/>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63" name="자유형: 도형 128">
              <a:extLst>
                <a:ext uri="{FF2B5EF4-FFF2-40B4-BE49-F238E27FC236}">
                  <a16:creationId xmlns:a16="http://schemas.microsoft.com/office/drawing/2014/main" id="{6454820F-1221-434A-8DEF-C3CF34DAE491}"/>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64" name="자유형: 도형 129">
              <a:extLst>
                <a:ext uri="{FF2B5EF4-FFF2-40B4-BE49-F238E27FC236}">
                  <a16:creationId xmlns:a16="http://schemas.microsoft.com/office/drawing/2014/main" id="{12F4B99D-1C72-40BC-992A-304308CAE4A1}"/>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grpSp>
      <p:grpSp>
        <p:nvGrpSpPr>
          <p:cNvPr id="97" name="Group 96">
            <a:extLst>
              <a:ext uri="{FF2B5EF4-FFF2-40B4-BE49-F238E27FC236}">
                <a16:creationId xmlns:a16="http://schemas.microsoft.com/office/drawing/2014/main" id="{234E0ED2-0562-4DB5-8233-FEF8C00F9E23}"/>
              </a:ext>
            </a:extLst>
          </p:cNvPr>
          <p:cNvGrpSpPr/>
          <p:nvPr/>
        </p:nvGrpSpPr>
        <p:grpSpPr>
          <a:xfrm>
            <a:off x="4916475" y="1483185"/>
            <a:ext cx="3036352" cy="2772180"/>
            <a:chOff x="3980897" y="2449576"/>
            <a:chExt cx="3508965" cy="3203674"/>
          </a:xfrm>
        </p:grpSpPr>
        <p:sp>
          <p:nvSpPr>
            <p:cNvPr id="98" name="Freeform: Shape 97">
              <a:extLst>
                <a:ext uri="{FF2B5EF4-FFF2-40B4-BE49-F238E27FC236}">
                  <a16:creationId xmlns:a16="http://schemas.microsoft.com/office/drawing/2014/main" id="{FB94B82A-B35C-471B-AA73-CED83B27EACB}"/>
                </a:ext>
              </a:extLst>
            </p:cNvPr>
            <p:cNvSpPr/>
            <p:nvPr/>
          </p:nvSpPr>
          <p:spPr>
            <a:xfrm>
              <a:off x="3980897" y="2449576"/>
              <a:ext cx="3508965" cy="3203674"/>
            </a:xfrm>
            <a:custGeom>
              <a:avLst/>
              <a:gdLst>
                <a:gd name="connsiteX0" fmla="*/ 57192 w 3508965"/>
                <a:gd name="connsiteY0" fmla="*/ 2327127 h 3203674"/>
                <a:gd name="connsiteX1" fmla="*/ 127499 w 3508965"/>
                <a:gd name="connsiteY1" fmla="*/ 2338410 h 3203674"/>
                <a:gd name="connsiteX2" fmla="*/ 190533 w 3508965"/>
                <a:gd name="connsiteY2" fmla="*/ 2354167 h 3203674"/>
                <a:gd name="connsiteX3" fmla="*/ 2640209 w 3508965"/>
                <a:gd name="connsiteY3" fmla="*/ 2845535 h 3203674"/>
                <a:gd name="connsiteX4" fmla="*/ 2973995 w 3508965"/>
                <a:gd name="connsiteY4" fmla="*/ 3066149 h 3203674"/>
                <a:gd name="connsiteX5" fmla="*/ 2979725 w 3508965"/>
                <a:gd name="connsiteY5" fmla="*/ 3070446 h 3203674"/>
                <a:gd name="connsiteX6" fmla="*/ 3059948 w 3508965"/>
                <a:gd name="connsiteY6" fmla="*/ 3203674 h 3203674"/>
                <a:gd name="connsiteX7" fmla="*/ 2856525 w 3508965"/>
                <a:gd name="connsiteY7" fmla="*/ 3153535 h 3203674"/>
                <a:gd name="connsiteX8" fmla="*/ 174774 w 3508965"/>
                <a:gd name="connsiteY8" fmla="*/ 2458744 h 3203674"/>
                <a:gd name="connsiteX9" fmla="*/ 67331 w 3508965"/>
                <a:gd name="connsiteY9" fmla="*/ 2382818 h 3203674"/>
                <a:gd name="connsiteX10" fmla="*/ 31518 w 3508965"/>
                <a:gd name="connsiteY10" fmla="*/ 2331246 h 3203674"/>
                <a:gd name="connsiteX11" fmla="*/ 57192 w 3508965"/>
                <a:gd name="connsiteY11" fmla="*/ 2327127 h 3203674"/>
                <a:gd name="connsiteX12" fmla="*/ 3420952 w 3508965"/>
                <a:gd name="connsiteY12" fmla="*/ 37722 h 3203674"/>
                <a:gd name="connsiteX13" fmla="*/ 3491148 w 3508965"/>
                <a:gd name="connsiteY13" fmla="*/ 385834 h 3203674"/>
                <a:gd name="connsiteX14" fmla="*/ 3479687 w 3508965"/>
                <a:gd name="connsiteY14" fmla="*/ 491844 h 3203674"/>
                <a:gd name="connsiteX15" fmla="*/ 3395166 w 3508965"/>
                <a:gd name="connsiteY15" fmla="*/ 1049108 h 3203674"/>
                <a:gd name="connsiteX16" fmla="*/ 3201771 w 3508965"/>
                <a:gd name="connsiteY16" fmla="*/ 2412902 h 3203674"/>
                <a:gd name="connsiteX17" fmla="*/ 3091463 w 3508965"/>
                <a:gd name="connsiteY17" fmla="*/ 3185050 h 3203674"/>
                <a:gd name="connsiteX18" fmla="*/ 2994049 w 3508965"/>
                <a:gd name="connsiteY18" fmla="*/ 3053256 h 3203674"/>
                <a:gd name="connsiteX19" fmla="*/ 2920989 w 3508965"/>
                <a:gd name="connsiteY19" fmla="*/ 2940084 h 3203674"/>
                <a:gd name="connsiteX20" fmla="*/ 2892338 w 3508965"/>
                <a:gd name="connsiteY20" fmla="*/ 2809722 h 3203674"/>
                <a:gd name="connsiteX21" fmla="*/ 3174552 w 3508965"/>
                <a:gd name="connsiteY21" fmla="*/ 1329889 h 3203674"/>
                <a:gd name="connsiteX22" fmla="*/ 3309212 w 3508965"/>
                <a:gd name="connsiteY22" fmla="*/ 593554 h 3203674"/>
                <a:gd name="connsiteX23" fmla="*/ 3408059 w 3508965"/>
                <a:gd name="connsiteY23" fmla="*/ 97890 h 3203674"/>
                <a:gd name="connsiteX24" fmla="*/ 3420952 w 3508965"/>
                <a:gd name="connsiteY24" fmla="*/ 37722 h 3203674"/>
                <a:gd name="connsiteX25" fmla="*/ 3324971 w 3508965"/>
                <a:gd name="connsiteY25" fmla="*/ 475 h 3203674"/>
                <a:gd name="connsiteX26" fmla="*/ 3382273 w 3508965"/>
                <a:gd name="connsiteY26" fmla="*/ 67806 h 3203674"/>
                <a:gd name="connsiteX27" fmla="*/ 3287724 w 3508965"/>
                <a:gd name="connsiteY27" fmla="*/ 559173 h 3203674"/>
                <a:gd name="connsiteX28" fmla="*/ 3150198 w 3508965"/>
                <a:gd name="connsiteY28" fmla="*/ 1265424 h 3203674"/>
                <a:gd name="connsiteX29" fmla="*/ 2853658 w 3508965"/>
                <a:gd name="connsiteY29" fmla="*/ 2793962 h 3203674"/>
                <a:gd name="connsiteX30" fmla="*/ 2793490 w 3508965"/>
                <a:gd name="connsiteY30" fmla="*/ 2834074 h 3203674"/>
                <a:gd name="connsiteX31" fmla="*/ 2604393 w 3508965"/>
                <a:gd name="connsiteY31" fmla="*/ 2796827 h 3203674"/>
                <a:gd name="connsiteX32" fmla="*/ 711983 w 3508965"/>
                <a:gd name="connsiteY32" fmla="*/ 2428661 h 3203674"/>
                <a:gd name="connsiteX33" fmla="*/ 143256 w 3508965"/>
                <a:gd name="connsiteY33" fmla="*/ 2324084 h 3203674"/>
                <a:gd name="connsiteX34" fmla="*/ 0 w 3508965"/>
                <a:gd name="connsiteY34" fmla="*/ 2288270 h 3203674"/>
                <a:gd name="connsiteX35" fmla="*/ 213452 w 3508965"/>
                <a:gd name="connsiteY35" fmla="*/ 1723841 h 3203674"/>
                <a:gd name="connsiteX36" fmla="*/ 797936 w 3508965"/>
                <a:gd name="connsiteY36" fmla="*/ 180978 h 3203674"/>
                <a:gd name="connsiteX37" fmla="*/ 899647 w 3508965"/>
                <a:gd name="connsiteY37" fmla="*/ 107918 h 3203674"/>
                <a:gd name="connsiteX38" fmla="*/ 1979797 w 3508965"/>
                <a:gd name="connsiteY38" fmla="*/ 60643 h 3203674"/>
                <a:gd name="connsiteX39" fmla="*/ 3324971 w 3508965"/>
                <a:gd name="connsiteY39" fmla="*/ 475 h 320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508965" h="3203674">
                  <a:moveTo>
                    <a:pt x="57192" y="2327127"/>
                  </a:moveTo>
                  <a:cubicBezTo>
                    <a:pt x="81836" y="2328471"/>
                    <a:pt x="103862" y="2342707"/>
                    <a:pt x="127499" y="2338410"/>
                  </a:cubicBezTo>
                  <a:cubicBezTo>
                    <a:pt x="148988" y="2344140"/>
                    <a:pt x="169044" y="2349870"/>
                    <a:pt x="190533" y="2354167"/>
                  </a:cubicBezTo>
                  <a:cubicBezTo>
                    <a:pt x="1007092" y="2518912"/>
                    <a:pt x="1822217" y="2687954"/>
                    <a:pt x="2640209" y="2845535"/>
                  </a:cubicBezTo>
                  <a:cubicBezTo>
                    <a:pt x="2790627" y="2874186"/>
                    <a:pt x="2909530" y="2920028"/>
                    <a:pt x="2973995" y="3066149"/>
                  </a:cubicBezTo>
                  <a:cubicBezTo>
                    <a:pt x="2975428" y="3067582"/>
                    <a:pt x="2978293" y="3069014"/>
                    <a:pt x="2979725" y="3070446"/>
                  </a:cubicBezTo>
                  <a:cubicBezTo>
                    <a:pt x="3004079" y="3110559"/>
                    <a:pt x="3028432" y="3150670"/>
                    <a:pt x="3059948" y="3203674"/>
                  </a:cubicBezTo>
                  <a:cubicBezTo>
                    <a:pt x="2985455" y="3185050"/>
                    <a:pt x="2920991" y="3170725"/>
                    <a:pt x="2856525" y="3153535"/>
                  </a:cubicBezTo>
                  <a:cubicBezTo>
                    <a:pt x="1962608" y="2921461"/>
                    <a:pt x="1068691" y="2687954"/>
                    <a:pt x="174774" y="2458744"/>
                  </a:cubicBezTo>
                  <a:cubicBezTo>
                    <a:pt x="124634" y="2445851"/>
                    <a:pt x="98849" y="2414334"/>
                    <a:pt x="67331" y="2382818"/>
                  </a:cubicBezTo>
                  <a:cubicBezTo>
                    <a:pt x="55872" y="2365629"/>
                    <a:pt x="44410" y="2349870"/>
                    <a:pt x="31518" y="2331246"/>
                  </a:cubicBezTo>
                  <a:cubicBezTo>
                    <a:pt x="40471" y="2327664"/>
                    <a:pt x="48977" y="2326680"/>
                    <a:pt x="57192" y="2327127"/>
                  </a:cubicBezTo>
                  <a:close/>
                  <a:moveTo>
                    <a:pt x="3420952" y="37722"/>
                  </a:moveTo>
                  <a:cubicBezTo>
                    <a:pt x="3538422" y="136568"/>
                    <a:pt x="3511204" y="261201"/>
                    <a:pt x="3491148" y="385834"/>
                  </a:cubicBezTo>
                  <a:cubicBezTo>
                    <a:pt x="3485418" y="420216"/>
                    <a:pt x="3483984" y="456029"/>
                    <a:pt x="3479687" y="491844"/>
                  </a:cubicBezTo>
                  <a:cubicBezTo>
                    <a:pt x="3451036" y="678076"/>
                    <a:pt x="3422385" y="862875"/>
                    <a:pt x="3395166" y="1049108"/>
                  </a:cubicBezTo>
                  <a:cubicBezTo>
                    <a:pt x="3330701" y="1503229"/>
                    <a:pt x="3266235" y="1958783"/>
                    <a:pt x="3201771" y="2412902"/>
                  </a:cubicBezTo>
                  <a:cubicBezTo>
                    <a:pt x="3165956" y="2666466"/>
                    <a:pt x="3128710" y="2921461"/>
                    <a:pt x="3091463" y="3185050"/>
                  </a:cubicBezTo>
                  <a:cubicBezTo>
                    <a:pt x="3055650" y="3136345"/>
                    <a:pt x="3024134" y="3094800"/>
                    <a:pt x="2994049" y="3053256"/>
                  </a:cubicBezTo>
                  <a:cubicBezTo>
                    <a:pt x="2969696" y="3016010"/>
                    <a:pt x="2949641" y="2974465"/>
                    <a:pt x="2920989" y="2940084"/>
                  </a:cubicBezTo>
                  <a:cubicBezTo>
                    <a:pt x="2888040" y="2899972"/>
                    <a:pt x="2882309" y="2859860"/>
                    <a:pt x="2892338" y="2809722"/>
                  </a:cubicBezTo>
                  <a:cubicBezTo>
                    <a:pt x="2988319" y="2316922"/>
                    <a:pt x="3081436" y="1822689"/>
                    <a:pt x="3174552" y="1329889"/>
                  </a:cubicBezTo>
                  <a:cubicBezTo>
                    <a:pt x="3220393" y="1084922"/>
                    <a:pt x="3264804" y="838521"/>
                    <a:pt x="3309212" y="593554"/>
                  </a:cubicBezTo>
                  <a:cubicBezTo>
                    <a:pt x="3342162" y="428811"/>
                    <a:pt x="3375110" y="262634"/>
                    <a:pt x="3408059" y="97890"/>
                  </a:cubicBezTo>
                  <a:cubicBezTo>
                    <a:pt x="3412356" y="77834"/>
                    <a:pt x="3416655" y="56346"/>
                    <a:pt x="3420952" y="37722"/>
                  </a:cubicBezTo>
                  <a:close/>
                  <a:moveTo>
                    <a:pt x="3324971" y="475"/>
                  </a:moveTo>
                  <a:cubicBezTo>
                    <a:pt x="3380840" y="-2390"/>
                    <a:pt x="3396598" y="6206"/>
                    <a:pt x="3382273" y="67806"/>
                  </a:cubicBezTo>
                  <a:cubicBezTo>
                    <a:pt x="3346458" y="231118"/>
                    <a:pt x="3319240" y="395861"/>
                    <a:pt x="3287724" y="559173"/>
                  </a:cubicBezTo>
                  <a:cubicBezTo>
                    <a:pt x="3241882" y="794112"/>
                    <a:pt x="3196040" y="1030485"/>
                    <a:pt x="3150198" y="1265424"/>
                  </a:cubicBezTo>
                  <a:cubicBezTo>
                    <a:pt x="3051351" y="1775415"/>
                    <a:pt x="2951072" y="2283972"/>
                    <a:pt x="2853658" y="2793962"/>
                  </a:cubicBezTo>
                  <a:cubicBezTo>
                    <a:pt x="2845062" y="2836939"/>
                    <a:pt x="2833602" y="2844103"/>
                    <a:pt x="2793490" y="2834074"/>
                  </a:cubicBezTo>
                  <a:cubicBezTo>
                    <a:pt x="2731891" y="2818317"/>
                    <a:pt x="2667425" y="2809721"/>
                    <a:pt x="2604393" y="2796827"/>
                  </a:cubicBezTo>
                  <a:cubicBezTo>
                    <a:pt x="1974067" y="2675061"/>
                    <a:pt x="1342309" y="2550428"/>
                    <a:pt x="711983" y="2428661"/>
                  </a:cubicBezTo>
                  <a:cubicBezTo>
                    <a:pt x="522885" y="2392846"/>
                    <a:pt x="332354" y="2358465"/>
                    <a:pt x="143256" y="2324084"/>
                  </a:cubicBezTo>
                  <a:cubicBezTo>
                    <a:pt x="97414" y="2312623"/>
                    <a:pt x="51572" y="2299731"/>
                    <a:pt x="0" y="2288270"/>
                  </a:cubicBezTo>
                  <a:cubicBezTo>
                    <a:pt x="70196" y="2100605"/>
                    <a:pt x="141824" y="1911507"/>
                    <a:pt x="213452" y="1723841"/>
                  </a:cubicBezTo>
                  <a:cubicBezTo>
                    <a:pt x="409712" y="1209554"/>
                    <a:pt x="605973" y="696698"/>
                    <a:pt x="797936" y="180978"/>
                  </a:cubicBezTo>
                  <a:cubicBezTo>
                    <a:pt x="817992" y="125109"/>
                    <a:pt x="846643" y="109350"/>
                    <a:pt x="899647" y="107918"/>
                  </a:cubicBezTo>
                  <a:cubicBezTo>
                    <a:pt x="1259220" y="93592"/>
                    <a:pt x="1620225" y="76402"/>
                    <a:pt x="1979797" y="60643"/>
                  </a:cubicBezTo>
                  <a:cubicBezTo>
                    <a:pt x="2428189" y="40587"/>
                    <a:pt x="2876579" y="21965"/>
                    <a:pt x="3324971" y="475"/>
                  </a:cubicBezTo>
                  <a:close/>
                </a:path>
              </a:pathLst>
            </a:custGeom>
            <a:solidFill>
              <a:schemeClr val="accent3"/>
            </a:solid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D29E47E6-C083-4714-A4AA-059BE8AB4854}"/>
                </a:ext>
              </a:extLst>
            </p:cNvPr>
            <p:cNvSpPr/>
            <p:nvPr/>
          </p:nvSpPr>
          <p:spPr>
            <a:xfrm>
              <a:off x="4820889" y="2830482"/>
              <a:ext cx="1819293" cy="1802988"/>
            </a:xfrm>
            <a:custGeom>
              <a:avLst/>
              <a:gdLst>
                <a:gd name="connsiteX0" fmla="*/ 940681 w 1819293"/>
                <a:gd name="connsiteY0" fmla="*/ 1543493 h 1802988"/>
                <a:gd name="connsiteX1" fmla="*/ 904866 w 1819293"/>
                <a:gd name="connsiteY1" fmla="*/ 1587903 h 1802988"/>
                <a:gd name="connsiteX2" fmla="*/ 947843 w 1819293"/>
                <a:gd name="connsiteY2" fmla="*/ 1619420 h 1802988"/>
                <a:gd name="connsiteX3" fmla="*/ 985089 w 1819293"/>
                <a:gd name="connsiteY3" fmla="*/ 1576443 h 1802988"/>
                <a:gd name="connsiteX4" fmla="*/ 940681 w 1819293"/>
                <a:gd name="connsiteY4" fmla="*/ 1543493 h 1802988"/>
                <a:gd name="connsiteX5" fmla="*/ 1518002 w 1819293"/>
                <a:gd name="connsiteY5" fmla="*/ 1258415 h 1802988"/>
                <a:gd name="connsiteX6" fmla="*/ 1475025 w 1819293"/>
                <a:gd name="connsiteY6" fmla="*/ 1304257 h 1802988"/>
                <a:gd name="connsiteX7" fmla="*/ 1516569 w 1819293"/>
                <a:gd name="connsiteY7" fmla="*/ 1340072 h 1802988"/>
                <a:gd name="connsiteX8" fmla="*/ 1562410 w 1819293"/>
                <a:gd name="connsiteY8" fmla="*/ 1291364 h 1802988"/>
                <a:gd name="connsiteX9" fmla="*/ 1518002 w 1819293"/>
                <a:gd name="connsiteY9" fmla="*/ 1258415 h 1802988"/>
                <a:gd name="connsiteX10" fmla="*/ 645148 w 1819293"/>
                <a:gd name="connsiteY10" fmla="*/ 1208790 h 1802988"/>
                <a:gd name="connsiteX11" fmla="*/ 605462 w 1819293"/>
                <a:gd name="connsiteY11" fmla="*/ 1228332 h 1802988"/>
                <a:gd name="connsiteX12" fmla="*/ 644140 w 1819293"/>
                <a:gd name="connsiteY12" fmla="*/ 1262713 h 1802988"/>
                <a:gd name="connsiteX13" fmla="*/ 661332 w 1819293"/>
                <a:gd name="connsiteY13" fmla="*/ 1212573 h 1802988"/>
                <a:gd name="connsiteX14" fmla="*/ 645148 w 1819293"/>
                <a:gd name="connsiteY14" fmla="*/ 1208790 h 1802988"/>
                <a:gd name="connsiteX15" fmla="*/ 1195676 w 1819293"/>
                <a:gd name="connsiteY15" fmla="*/ 1133783 h 1802988"/>
                <a:gd name="connsiteX16" fmla="*/ 1165594 w 1819293"/>
                <a:gd name="connsiteY16" fmla="*/ 1163866 h 1802988"/>
                <a:gd name="connsiteX17" fmla="*/ 1188514 w 1819293"/>
                <a:gd name="connsiteY17" fmla="*/ 1185355 h 1802988"/>
                <a:gd name="connsiteX18" fmla="*/ 1222896 w 1819293"/>
                <a:gd name="connsiteY18" fmla="*/ 1155270 h 1802988"/>
                <a:gd name="connsiteX19" fmla="*/ 1195676 w 1819293"/>
                <a:gd name="connsiteY19" fmla="*/ 1133783 h 1802988"/>
                <a:gd name="connsiteX20" fmla="*/ 161368 w 1819293"/>
                <a:gd name="connsiteY20" fmla="*/ 1083643 h 1802988"/>
                <a:gd name="connsiteX21" fmla="*/ 116958 w 1819293"/>
                <a:gd name="connsiteY21" fmla="*/ 1120890 h 1802988"/>
                <a:gd name="connsiteX22" fmla="*/ 152773 w 1819293"/>
                <a:gd name="connsiteY22" fmla="*/ 1163867 h 1802988"/>
                <a:gd name="connsiteX23" fmla="*/ 201480 w 1819293"/>
                <a:gd name="connsiteY23" fmla="*/ 1122323 h 1802988"/>
                <a:gd name="connsiteX24" fmla="*/ 161368 w 1819293"/>
                <a:gd name="connsiteY24" fmla="*/ 1083643 h 1802988"/>
                <a:gd name="connsiteX25" fmla="*/ 384847 w 1819293"/>
                <a:gd name="connsiteY25" fmla="*/ 1046396 h 1802988"/>
                <a:gd name="connsiteX26" fmla="*/ 351898 w 1819293"/>
                <a:gd name="connsiteY26" fmla="*/ 1076479 h 1802988"/>
                <a:gd name="connsiteX27" fmla="*/ 371954 w 1819293"/>
                <a:gd name="connsiteY27" fmla="*/ 1099400 h 1802988"/>
                <a:gd name="connsiteX28" fmla="*/ 406337 w 1819293"/>
                <a:gd name="connsiteY28" fmla="*/ 1075047 h 1802988"/>
                <a:gd name="connsiteX29" fmla="*/ 384847 w 1819293"/>
                <a:gd name="connsiteY29" fmla="*/ 1046396 h 1802988"/>
                <a:gd name="connsiteX30" fmla="*/ 897703 w 1819293"/>
                <a:gd name="connsiteY30" fmla="*/ 1029206 h 1802988"/>
                <a:gd name="connsiteX31" fmla="*/ 932085 w 1819293"/>
                <a:gd name="connsiteY31" fmla="*/ 1066453 h 1802988"/>
                <a:gd name="connsiteX32" fmla="*/ 1244383 w 1819293"/>
                <a:gd name="connsiteY32" fmla="*/ 1643773 h 1802988"/>
                <a:gd name="connsiteX33" fmla="*/ 1228624 w 1819293"/>
                <a:gd name="connsiteY33" fmla="*/ 1712537 h 1802988"/>
                <a:gd name="connsiteX34" fmla="*/ 671359 w 1819293"/>
                <a:gd name="connsiteY34" fmla="*/ 1791327 h 1802988"/>
                <a:gd name="connsiteX35" fmla="*/ 639843 w 1819293"/>
                <a:gd name="connsiteY35" fmla="*/ 1742620 h 1802988"/>
                <a:gd name="connsiteX36" fmla="*/ 897703 w 1819293"/>
                <a:gd name="connsiteY36" fmla="*/ 1029206 h 1802988"/>
                <a:gd name="connsiteX37" fmla="*/ 859025 w 1819293"/>
                <a:gd name="connsiteY37" fmla="*/ 1004853 h 1802988"/>
                <a:gd name="connsiteX38" fmla="*/ 810318 w 1819293"/>
                <a:gd name="connsiteY38" fmla="*/ 1128053 h 1802988"/>
                <a:gd name="connsiteX39" fmla="*/ 595434 w 1819293"/>
                <a:gd name="connsiteY39" fmla="*/ 1738323 h 1802988"/>
                <a:gd name="connsiteX40" fmla="*/ 549592 w 1819293"/>
                <a:gd name="connsiteY40" fmla="*/ 1761244 h 1802988"/>
                <a:gd name="connsiteX41" fmla="*/ 145610 w 1819293"/>
                <a:gd name="connsiteY41" fmla="*/ 1473300 h 1802988"/>
                <a:gd name="connsiteX42" fmla="*/ 158503 w 1819293"/>
                <a:gd name="connsiteY42" fmla="*/ 1380183 h 1802988"/>
                <a:gd name="connsiteX43" fmla="*/ 803154 w 1819293"/>
                <a:gd name="connsiteY43" fmla="*/ 1032072 h 1802988"/>
                <a:gd name="connsiteX44" fmla="*/ 859025 w 1819293"/>
                <a:gd name="connsiteY44" fmla="*/ 1004853 h 1802988"/>
                <a:gd name="connsiteX45" fmla="*/ 944976 w 1819293"/>
                <a:gd name="connsiteY45" fmla="*/ 991959 h 1802988"/>
                <a:gd name="connsiteX46" fmla="*/ 1220027 w 1819293"/>
                <a:gd name="connsiteY46" fmla="*/ 1056425 h 1802988"/>
                <a:gd name="connsiteX47" fmla="*/ 1698502 w 1819293"/>
                <a:gd name="connsiteY47" fmla="*/ 1169596 h 1802988"/>
                <a:gd name="connsiteX48" fmla="*/ 1725721 w 1819293"/>
                <a:gd name="connsiteY48" fmla="*/ 1212573 h 1802988"/>
                <a:gd name="connsiteX49" fmla="*/ 1340362 w 1819293"/>
                <a:gd name="connsiteY49" fmla="*/ 1650936 h 1802988"/>
                <a:gd name="connsiteX50" fmla="*/ 1291655 w 1819293"/>
                <a:gd name="connsiteY50" fmla="*/ 1635178 h 1802988"/>
                <a:gd name="connsiteX51" fmla="*/ 944976 w 1819293"/>
                <a:gd name="connsiteY51" fmla="*/ 991959 h 1802988"/>
                <a:gd name="connsiteX52" fmla="*/ 1632607 w 1819293"/>
                <a:gd name="connsiteY52" fmla="*/ 885950 h 1802988"/>
                <a:gd name="connsiteX53" fmla="*/ 1589630 w 1819293"/>
                <a:gd name="connsiteY53" fmla="*/ 931792 h 1802988"/>
                <a:gd name="connsiteX54" fmla="*/ 1631174 w 1819293"/>
                <a:gd name="connsiteY54" fmla="*/ 967606 h 1802988"/>
                <a:gd name="connsiteX55" fmla="*/ 1677015 w 1819293"/>
                <a:gd name="connsiteY55" fmla="*/ 918899 h 1802988"/>
                <a:gd name="connsiteX56" fmla="*/ 1632607 w 1819293"/>
                <a:gd name="connsiteY56" fmla="*/ 885950 h 1802988"/>
                <a:gd name="connsiteX57" fmla="*/ 1409128 w 1819293"/>
                <a:gd name="connsiteY57" fmla="*/ 812890 h 1802988"/>
                <a:gd name="connsiteX58" fmla="*/ 1376178 w 1819293"/>
                <a:gd name="connsiteY58" fmla="*/ 842975 h 1802988"/>
                <a:gd name="connsiteX59" fmla="*/ 1396235 w 1819293"/>
                <a:gd name="connsiteY59" fmla="*/ 865894 h 1802988"/>
                <a:gd name="connsiteX60" fmla="*/ 1430617 w 1819293"/>
                <a:gd name="connsiteY60" fmla="*/ 841541 h 1802988"/>
                <a:gd name="connsiteX61" fmla="*/ 1409128 w 1819293"/>
                <a:gd name="connsiteY61" fmla="*/ 812890 h 1802988"/>
                <a:gd name="connsiteX62" fmla="*/ 71832 w 1819293"/>
                <a:gd name="connsiteY62" fmla="*/ 783299 h 1802988"/>
                <a:gd name="connsiteX63" fmla="*/ 96901 w 1819293"/>
                <a:gd name="connsiteY63" fmla="*/ 787103 h 1802988"/>
                <a:gd name="connsiteX64" fmla="*/ 837536 w 1819293"/>
                <a:gd name="connsiteY64" fmla="*/ 966174 h 1802988"/>
                <a:gd name="connsiteX65" fmla="*/ 109795 w 1819293"/>
                <a:gd name="connsiteY65" fmla="*/ 1360127 h 1802988"/>
                <a:gd name="connsiteX66" fmla="*/ 58223 w 1819293"/>
                <a:gd name="connsiteY66" fmla="*/ 1330044 h 1802988"/>
                <a:gd name="connsiteX67" fmla="*/ 26707 w 1819293"/>
                <a:gd name="connsiteY67" fmla="*/ 827216 h 1802988"/>
                <a:gd name="connsiteX68" fmla="*/ 71832 w 1819293"/>
                <a:gd name="connsiteY68" fmla="*/ 783299 h 1802988"/>
                <a:gd name="connsiteX69" fmla="*/ 275973 w 1819293"/>
                <a:gd name="connsiteY69" fmla="*/ 616629 h 1802988"/>
                <a:gd name="connsiteX70" fmla="*/ 237295 w 1819293"/>
                <a:gd name="connsiteY70" fmla="*/ 651011 h 1802988"/>
                <a:gd name="connsiteX71" fmla="*/ 263080 w 1819293"/>
                <a:gd name="connsiteY71" fmla="*/ 679662 h 1802988"/>
                <a:gd name="connsiteX72" fmla="*/ 304624 w 1819293"/>
                <a:gd name="connsiteY72" fmla="*/ 651011 h 1802988"/>
                <a:gd name="connsiteX73" fmla="*/ 275973 w 1819293"/>
                <a:gd name="connsiteY73" fmla="*/ 616629 h 1802988"/>
                <a:gd name="connsiteX74" fmla="*/ 1714163 w 1819293"/>
                <a:gd name="connsiteY74" fmla="*/ 550934 h 1802988"/>
                <a:gd name="connsiteX75" fmla="*/ 1750076 w 1819293"/>
                <a:gd name="connsiteY75" fmla="*/ 612332 h 1802988"/>
                <a:gd name="connsiteX76" fmla="*/ 1768698 w 1819293"/>
                <a:gd name="connsiteY76" fmla="*/ 1095104 h 1802988"/>
                <a:gd name="connsiteX77" fmla="*/ 1721424 w 1819293"/>
                <a:gd name="connsiteY77" fmla="*/ 1128054 h 1802988"/>
                <a:gd name="connsiteX78" fmla="*/ 1078205 w 1819293"/>
                <a:gd name="connsiteY78" fmla="*/ 970472 h 1802988"/>
                <a:gd name="connsiteX79" fmla="*/ 957870 w 1819293"/>
                <a:gd name="connsiteY79" fmla="*/ 948985 h 1802988"/>
                <a:gd name="connsiteX80" fmla="*/ 1221461 w 1819293"/>
                <a:gd name="connsiteY80" fmla="*/ 805729 h 1802988"/>
                <a:gd name="connsiteX81" fmla="*/ 1652662 w 1819293"/>
                <a:gd name="connsiteY81" fmla="*/ 570789 h 1802988"/>
                <a:gd name="connsiteX82" fmla="*/ 1692258 w 1819293"/>
                <a:gd name="connsiteY82" fmla="*/ 552300 h 1802988"/>
                <a:gd name="connsiteX83" fmla="*/ 1714163 w 1819293"/>
                <a:gd name="connsiteY83" fmla="*/ 550934 h 1802988"/>
                <a:gd name="connsiteX84" fmla="*/ 754448 w 1819293"/>
                <a:gd name="connsiteY84" fmla="*/ 282844 h 1802988"/>
                <a:gd name="connsiteX85" fmla="*/ 731527 w 1819293"/>
                <a:gd name="connsiteY85" fmla="*/ 312926 h 1802988"/>
                <a:gd name="connsiteX86" fmla="*/ 755880 w 1819293"/>
                <a:gd name="connsiteY86" fmla="*/ 332982 h 1802988"/>
                <a:gd name="connsiteX87" fmla="*/ 783099 w 1819293"/>
                <a:gd name="connsiteY87" fmla="*/ 305764 h 1802988"/>
                <a:gd name="connsiteX88" fmla="*/ 754448 w 1819293"/>
                <a:gd name="connsiteY88" fmla="*/ 282844 h 1802988"/>
                <a:gd name="connsiteX89" fmla="*/ 473017 w 1819293"/>
                <a:gd name="connsiteY89" fmla="*/ 255894 h 1802988"/>
                <a:gd name="connsiteX90" fmla="*/ 509480 w 1819293"/>
                <a:gd name="connsiteY90" fmla="*/ 285709 h 1802988"/>
                <a:gd name="connsiteX91" fmla="*/ 853295 w 1819293"/>
                <a:gd name="connsiteY91" fmla="*/ 921765 h 1802988"/>
                <a:gd name="connsiteX92" fmla="*/ 307488 w 1819293"/>
                <a:gd name="connsiteY92" fmla="*/ 792835 h 1802988"/>
                <a:gd name="connsiteX93" fmla="*/ 92604 w 1819293"/>
                <a:gd name="connsiteY93" fmla="*/ 742696 h 1802988"/>
                <a:gd name="connsiteX94" fmla="*/ 72549 w 1819293"/>
                <a:gd name="connsiteY94" fmla="*/ 699719 h 1802988"/>
                <a:gd name="connsiteX95" fmla="*/ 452178 w 1819293"/>
                <a:gd name="connsiteY95" fmla="*/ 265653 h 1802988"/>
                <a:gd name="connsiteX96" fmla="*/ 473017 w 1819293"/>
                <a:gd name="connsiteY96" fmla="*/ 255894 h 1802988"/>
                <a:gd name="connsiteX97" fmla="*/ 1426317 w 1819293"/>
                <a:gd name="connsiteY97" fmla="*/ 182565 h 1802988"/>
                <a:gd name="connsiteX98" fmla="*/ 1404830 w 1819293"/>
                <a:gd name="connsiteY98" fmla="*/ 205486 h 1802988"/>
                <a:gd name="connsiteX99" fmla="*/ 1430616 w 1819293"/>
                <a:gd name="connsiteY99" fmla="*/ 231272 h 1802988"/>
                <a:gd name="connsiteX100" fmla="*/ 1457833 w 1819293"/>
                <a:gd name="connsiteY100" fmla="*/ 204052 h 1802988"/>
                <a:gd name="connsiteX101" fmla="*/ 1426317 w 1819293"/>
                <a:gd name="connsiteY101" fmla="*/ 182565 h 1802988"/>
                <a:gd name="connsiteX102" fmla="*/ 981306 w 1819293"/>
                <a:gd name="connsiteY102" fmla="*/ 109347 h 1802988"/>
                <a:gd name="connsiteX103" fmla="*/ 1126912 w 1819293"/>
                <a:gd name="connsiteY103" fmla="*/ 120964 h 1802988"/>
                <a:gd name="connsiteX104" fmla="*/ 1158428 w 1819293"/>
                <a:gd name="connsiteY104" fmla="*/ 169671 h 1802988"/>
                <a:gd name="connsiteX105" fmla="*/ 900568 w 1819293"/>
                <a:gd name="connsiteY105" fmla="*/ 884519 h 1802988"/>
                <a:gd name="connsiteX106" fmla="*/ 867620 w 1819293"/>
                <a:gd name="connsiteY106" fmla="*/ 847272 h 1802988"/>
                <a:gd name="connsiteX107" fmla="*/ 553889 w 1819293"/>
                <a:gd name="connsiteY107" fmla="*/ 268518 h 1802988"/>
                <a:gd name="connsiteX108" fmla="*/ 562484 w 1819293"/>
                <a:gd name="connsiteY108" fmla="*/ 202621 h 1802988"/>
                <a:gd name="connsiteX109" fmla="*/ 981306 w 1819293"/>
                <a:gd name="connsiteY109" fmla="*/ 109347 h 1802988"/>
                <a:gd name="connsiteX110" fmla="*/ 1362926 w 1819293"/>
                <a:gd name="connsiteY110" fmla="*/ 3 h 1802988"/>
                <a:gd name="connsiteX111" fmla="*/ 1387638 w 1819293"/>
                <a:gd name="connsiteY111" fmla="*/ 4927 h 1802988"/>
                <a:gd name="connsiteX112" fmla="*/ 1800215 w 1819293"/>
                <a:gd name="connsiteY112" fmla="*/ 308630 h 1802988"/>
                <a:gd name="connsiteX113" fmla="*/ 1794483 w 1819293"/>
                <a:gd name="connsiteY113" fmla="*/ 368798 h 1802988"/>
                <a:gd name="connsiteX114" fmla="*/ 1068176 w 1819293"/>
                <a:gd name="connsiteY114" fmla="*/ 761319 h 1802988"/>
                <a:gd name="connsiteX115" fmla="*/ 1267303 w 1819293"/>
                <a:gd name="connsiteY115" fmla="*/ 205486 h 1802988"/>
                <a:gd name="connsiteX116" fmla="*/ 1327470 w 1819293"/>
                <a:gd name="connsiteY116" fmla="*/ 37876 h 1802988"/>
                <a:gd name="connsiteX117" fmla="*/ 1362926 w 1819293"/>
                <a:gd name="connsiteY117" fmla="*/ 3 h 180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819293" h="1802988">
                  <a:moveTo>
                    <a:pt x="940681" y="1543493"/>
                  </a:moveTo>
                  <a:cubicBezTo>
                    <a:pt x="917760" y="1547791"/>
                    <a:pt x="903434" y="1562117"/>
                    <a:pt x="904866" y="1587903"/>
                  </a:cubicBezTo>
                  <a:cubicBezTo>
                    <a:pt x="906299" y="1615121"/>
                    <a:pt x="924922" y="1622285"/>
                    <a:pt x="947843" y="1619420"/>
                  </a:cubicBezTo>
                  <a:cubicBezTo>
                    <a:pt x="972197" y="1616555"/>
                    <a:pt x="983657" y="1599364"/>
                    <a:pt x="985089" y="1576443"/>
                  </a:cubicBezTo>
                  <a:cubicBezTo>
                    <a:pt x="979359" y="1552090"/>
                    <a:pt x="965033" y="1539196"/>
                    <a:pt x="940681" y="1543493"/>
                  </a:cubicBezTo>
                  <a:close/>
                  <a:moveTo>
                    <a:pt x="1518002" y="1258415"/>
                  </a:moveTo>
                  <a:cubicBezTo>
                    <a:pt x="1490783" y="1261281"/>
                    <a:pt x="1475025" y="1277038"/>
                    <a:pt x="1475025" y="1304257"/>
                  </a:cubicBezTo>
                  <a:cubicBezTo>
                    <a:pt x="1475025" y="1328610"/>
                    <a:pt x="1492216" y="1342936"/>
                    <a:pt x="1516569" y="1340072"/>
                  </a:cubicBezTo>
                  <a:cubicBezTo>
                    <a:pt x="1543788" y="1337206"/>
                    <a:pt x="1556680" y="1320015"/>
                    <a:pt x="1562410" y="1291364"/>
                  </a:cubicBezTo>
                  <a:cubicBezTo>
                    <a:pt x="1555248" y="1272741"/>
                    <a:pt x="1543788" y="1255550"/>
                    <a:pt x="1518002" y="1258415"/>
                  </a:cubicBezTo>
                  <a:close/>
                  <a:moveTo>
                    <a:pt x="645148" y="1208790"/>
                  </a:moveTo>
                  <a:cubicBezTo>
                    <a:pt x="629904" y="1208455"/>
                    <a:pt x="617280" y="1217587"/>
                    <a:pt x="605462" y="1228332"/>
                  </a:cubicBezTo>
                  <a:cubicBezTo>
                    <a:pt x="608327" y="1252685"/>
                    <a:pt x="616922" y="1269875"/>
                    <a:pt x="644140" y="1262713"/>
                  </a:cubicBezTo>
                  <a:cubicBezTo>
                    <a:pt x="669928" y="1255550"/>
                    <a:pt x="671360" y="1235494"/>
                    <a:pt x="661332" y="1212573"/>
                  </a:cubicBezTo>
                  <a:cubicBezTo>
                    <a:pt x="655602" y="1210066"/>
                    <a:pt x="650229" y="1208902"/>
                    <a:pt x="645148" y="1208790"/>
                  </a:cubicBezTo>
                  <a:close/>
                  <a:moveTo>
                    <a:pt x="1195676" y="1133783"/>
                  </a:moveTo>
                  <a:cubicBezTo>
                    <a:pt x="1178486" y="1135215"/>
                    <a:pt x="1164160" y="1145243"/>
                    <a:pt x="1165594" y="1163866"/>
                  </a:cubicBezTo>
                  <a:cubicBezTo>
                    <a:pt x="1165594" y="1176759"/>
                    <a:pt x="1175621" y="1183921"/>
                    <a:pt x="1188514" y="1185355"/>
                  </a:cubicBezTo>
                  <a:cubicBezTo>
                    <a:pt x="1207137" y="1186787"/>
                    <a:pt x="1218597" y="1178191"/>
                    <a:pt x="1222896" y="1155270"/>
                  </a:cubicBezTo>
                  <a:cubicBezTo>
                    <a:pt x="1220031" y="1143810"/>
                    <a:pt x="1210002" y="1132351"/>
                    <a:pt x="1195676" y="1133783"/>
                  </a:cubicBezTo>
                  <a:close/>
                  <a:moveTo>
                    <a:pt x="161368" y="1083643"/>
                  </a:moveTo>
                  <a:cubicBezTo>
                    <a:pt x="137014" y="1083643"/>
                    <a:pt x="121257" y="1096537"/>
                    <a:pt x="116958" y="1120890"/>
                  </a:cubicBezTo>
                  <a:cubicBezTo>
                    <a:pt x="112661" y="1148109"/>
                    <a:pt x="128419" y="1159568"/>
                    <a:pt x="152773" y="1163867"/>
                  </a:cubicBezTo>
                  <a:cubicBezTo>
                    <a:pt x="178559" y="1161002"/>
                    <a:pt x="200046" y="1149541"/>
                    <a:pt x="201480" y="1122323"/>
                  </a:cubicBezTo>
                  <a:cubicBezTo>
                    <a:pt x="202911" y="1095104"/>
                    <a:pt x="185721" y="1083643"/>
                    <a:pt x="161368" y="1083643"/>
                  </a:cubicBezTo>
                  <a:close/>
                  <a:moveTo>
                    <a:pt x="384847" y="1046396"/>
                  </a:moveTo>
                  <a:cubicBezTo>
                    <a:pt x="367657" y="1046396"/>
                    <a:pt x="354764" y="1057857"/>
                    <a:pt x="351898" y="1076479"/>
                  </a:cubicBezTo>
                  <a:cubicBezTo>
                    <a:pt x="350466" y="1087940"/>
                    <a:pt x="359061" y="1097968"/>
                    <a:pt x="371954" y="1099400"/>
                  </a:cubicBezTo>
                  <a:cubicBezTo>
                    <a:pt x="390578" y="1102265"/>
                    <a:pt x="403472" y="1093670"/>
                    <a:pt x="406337" y="1075047"/>
                  </a:cubicBezTo>
                  <a:cubicBezTo>
                    <a:pt x="407769" y="1059288"/>
                    <a:pt x="402038" y="1046396"/>
                    <a:pt x="384847" y="1046396"/>
                  </a:cubicBezTo>
                  <a:close/>
                  <a:moveTo>
                    <a:pt x="897703" y="1029206"/>
                  </a:moveTo>
                  <a:cubicBezTo>
                    <a:pt x="923489" y="1032071"/>
                    <a:pt x="924921" y="1053560"/>
                    <a:pt x="932085" y="1066453"/>
                  </a:cubicBezTo>
                  <a:cubicBezTo>
                    <a:pt x="1036661" y="1258415"/>
                    <a:pt x="1139805" y="1450378"/>
                    <a:pt x="1244383" y="1643773"/>
                  </a:cubicBezTo>
                  <a:cubicBezTo>
                    <a:pt x="1261573" y="1673857"/>
                    <a:pt x="1273034" y="1693913"/>
                    <a:pt x="1228624" y="1712537"/>
                  </a:cubicBezTo>
                  <a:cubicBezTo>
                    <a:pt x="1049555" y="1788462"/>
                    <a:pt x="866187" y="1822843"/>
                    <a:pt x="671359" y="1791327"/>
                  </a:cubicBezTo>
                  <a:cubicBezTo>
                    <a:pt x="636978" y="1785596"/>
                    <a:pt x="626949" y="1778433"/>
                    <a:pt x="639843" y="1742620"/>
                  </a:cubicBezTo>
                  <a:cubicBezTo>
                    <a:pt x="727228" y="1504815"/>
                    <a:pt x="811750" y="1267011"/>
                    <a:pt x="897703" y="1029206"/>
                  </a:cubicBezTo>
                  <a:close/>
                  <a:moveTo>
                    <a:pt x="859025" y="1004853"/>
                  </a:moveTo>
                  <a:cubicBezTo>
                    <a:pt x="837536" y="1056425"/>
                    <a:pt x="823210" y="1092238"/>
                    <a:pt x="810318" y="1128053"/>
                  </a:cubicBezTo>
                  <a:cubicBezTo>
                    <a:pt x="738690" y="1331476"/>
                    <a:pt x="667062" y="1534900"/>
                    <a:pt x="595434" y="1738323"/>
                  </a:cubicBezTo>
                  <a:cubicBezTo>
                    <a:pt x="586839" y="1765541"/>
                    <a:pt x="576810" y="1769839"/>
                    <a:pt x="549592" y="1761244"/>
                  </a:cubicBezTo>
                  <a:cubicBezTo>
                    <a:pt x="383415" y="1708238"/>
                    <a:pt x="243024" y="1620853"/>
                    <a:pt x="145610" y="1473300"/>
                  </a:cubicBezTo>
                  <a:cubicBezTo>
                    <a:pt x="99768" y="1436052"/>
                    <a:pt x="99768" y="1410266"/>
                    <a:pt x="158503" y="1380183"/>
                  </a:cubicBezTo>
                  <a:cubicBezTo>
                    <a:pt x="374820" y="1267010"/>
                    <a:pt x="588270" y="1148109"/>
                    <a:pt x="803154" y="1032072"/>
                  </a:cubicBezTo>
                  <a:cubicBezTo>
                    <a:pt x="816048" y="1024909"/>
                    <a:pt x="830374" y="1019179"/>
                    <a:pt x="859025" y="1004853"/>
                  </a:cubicBezTo>
                  <a:close/>
                  <a:moveTo>
                    <a:pt x="944976" y="991959"/>
                  </a:moveTo>
                  <a:cubicBezTo>
                    <a:pt x="1045255" y="1014880"/>
                    <a:pt x="1132641" y="1036369"/>
                    <a:pt x="1220027" y="1056425"/>
                  </a:cubicBezTo>
                  <a:cubicBezTo>
                    <a:pt x="1379041" y="1093671"/>
                    <a:pt x="1539489" y="1132350"/>
                    <a:pt x="1698502" y="1169596"/>
                  </a:cubicBezTo>
                  <a:cubicBezTo>
                    <a:pt x="1724288" y="1175326"/>
                    <a:pt x="1742912" y="1173895"/>
                    <a:pt x="1725721" y="1212573"/>
                  </a:cubicBezTo>
                  <a:cubicBezTo>
                    <a:pt x="1641199" y="1398806"/>
                    <a:pt x="1512269" y="1542061"/>
                    <a:pt x="1340362" y="1650936"/>
                  </a:cubicBezTo>
                  <a:cubicBezTo>
                    <a:pt x="1313144" y="1668126"/>
                    <a:pt x="1303116" y="1656666"/>
                    <a:pt x="1291655" y="1635178"/>
                  </a:cubicBezTo>
                  <a:cubicBezTo>
                    <a:pt x="1178482" y="1424592"/>
                    <a:pt x="1065311" y="1214006"/>
                    <a:pt x="944976" y="991959"/>
                  </a:cubicBezTo>
                  <a:close/>
                  <a:moveTo>
                    <a:pt x="1632607" y="885950"/>
                  </a:moveTo>
                  <a:cubicBezTo>
                    <a:pt x="1605388" y="888816"/>
                    <a:pt x="1589630" y="904573"/>
                    <a:pt x="1589630" y="931792"/>
                  </a:cubicBezTo>
                  <a:cubicBezTo>
                    <a:pt x="1589630" y="956145"/>
                    <a:pt x="1606821" y="970471"/>
                    <a:pt x="1631174" y="967606"/>
                  </a:cubicBezTo>
                  <a:cubicBezTo>
                    <a:pt x="1658393" y="964741"/>
                    <a:pt x="1671285" y="947550"/>
                    <a:pt x="1677015" y="918899"/>
                  </a:cubicBezTo>
                  <a:cubicBezTo>
                    <a:pt x="1669853" y="900276"/>
                    <a:pt x="1658393" y="883085"/>
                    <a:pt x="1632607" y="885950"/>
                  </a:cubicBezTo>
                  <a:close/>
                  <a:moveTo>
                    <a:pt x="1409128" y="812890"/>
                  </a:moveTo>
                  <a:cubicBezTo>
                    <a:pt x="1391937" y="812890"/>
                    <a:pt x="1379043" y="824351"/>
                    <a:pt x="1376178" y="842975"/>
                  </a:cubicBezTo>
                  <a:cubicBezTo>
                    <a:pt x="1374746" y="854434"/>
                    <a:pt x="1383342" y="864462"/>
                    <a:pt x="1396235" y="865894"/>
                  </a:cubicBezTo>
                  <a:cubicBezTo>
                    <a:pt x="1414858" y="868759"/>
                    <a:pt x="1427752" y="860164"/>
                    <a:pt x="1430617" y="841541"/>
                  </a:cubicBezTo>
                  <a:cubicBezTo>
                    <a:pt x="1430617" y="827216"/>
                    <a:pt x="1424887" y="814323"/>
                    <a:pt x="1409128" y="812890"/>
                  </a:cubicBezTo>
                  <a:close/>
                  <a:moveTo>
                    <a:pt x="71832" y="783299"/>
                  </a:moveTo>
                  <a:cubicBezTo>
                    <a:pt x="79263" y="783523"/>
                    <a:pt x="87590" y="784955"/>
                    <a:pt x="96901" y="787103"/>
                  </a:cubicBezTo>
                  <a:cubicBezTo>
                    <a:pt x="337571" y="845839"/>
                    <a:pt x="579675" y="903141"/>
                    <a:pt x="837536" y="966174"/>
                  </a:cubicBezTo>
                  <a:cubicBezTo>
                    <a:pt x="585405" y="1102266"/>
                    <a:pt x="346167" y="1229765"/>
                    <a:pt x="109795" y="1360127"/>
                  </a:cubicBezTo>
                  <a:cubicBezTo>
                    <a:pt x="68250" y="1383049"/>
                    <a:pt x="66818" y="1351533"/>
                    <a:pt x="58223" y="1330044"/>
                  </a:cubicBezTo>
                  <a:cubicBezTo>
                    <a:pt x="-10540" y="1166732"/>
                    <a:pt x="-14838" y="999122"/>
                    <a:pt x="26707" y="827216"/>
                  </a:cubicBezTo>
                  <a:cubicBezTo>
                    <a:pt x="35302" y="792834"/>
                    <a:pt x="49538" y="782627"/>
                    <a:pt x="71832" y="783299"/>
                  </a:cubicBezTo>
                  <a:close/>
                  <a:moveTo>
                    <a:pt x="275973" y="616629"/>
                  </a:moveTo>
                  <a:cubicBezTo>
                    <a:pt x="254485" y="616629"/>
                    <a:pt x="240160" y="629521"/>
                    <a:pt x="237295" y="651011"/>
                  </a:cubicBezTo>
                  <a:cubicBezTo>
                    <a:pt x="235861" y="665336"/>
                    <a:pt x="248755" y="678230"/>
                    <a:pt x="263080" y="679662"/>
                  </a:cubicBezTo>
                  <a:cubicBezTo>
                    <a:pt x="284568" y="682527"/>
                    <a:pt x="297462" y="669635"/>
                    <a:pt x="304624" y="651011"/>
                  </a:cubicBezTo>
                  <a:cubicBezTo>
                    <a:pt x="304624" y="629521"/>
                    <a:pt x="293163" y="618062"/>
                    <a:pt x="275973" y="616629"/>
                  </a:cubicBezTo>
                  <a:close/>
                  <a:moveTo>
                    <a:pt x="1714163" y="550934"/>
                  </a:moveTo>
                  <a:cubicBezTo>
                    <a:pt x="1733103" y="554969"/>
                    <a:pt x="1743629" y="575265"/>
                    <a:pt x="1750076" y="612332"/>
                  </a:cubicBezTo>
                  <a:cubicBezTo>
                    <a:pt x="1813108" y="771347"/>
                    <a:pt x="1810243" y="931792"/>
                    <a:pt x="1768698" y="1095104"/>
                  </a:cubicBezTo>
                  <a:cubicBezTo>
                    <a:pt x="1761536" y="1123755"/>
                    <a:pt x="1751507" y="1135216"/>
                    <a:pt x="1721424" y="1128054"/>
                  </a:cubicBezTo>
                  <a:cubicBezTo>
                    <a:pt x="1506541" y="1075050"/>
                    <a:pt x="1293089" y="1023476"/>
                    <a:pt x="1078205" y="970472"/>
                  </a:cubicBezTo>
                  <a:cubicBezTo>
                    <a:pt x="1043824" y="964742"/>
                    <a:pt x="1010874" y="959012"/>
                    <a:pt x="957870" y="948985"/>
                  </a:cubicBezTo>
                  <a:cubicBezTo>
                    <a:pt x="1056716" y="895979"/>
                    <a:pt x="1139804" y="850137"/>
                    <a:pt x="1221461" y="805729"/>
                  </a:cubicBezTo>
                  <a:cubicBezTo>
                    <a:pt x="1366150" y="728370"/>
                    <a:pt x="1510838" y="653876"/>
                    <a:pt x="1652662" y="570789"/>
                  </a:cubicBezTo>
                  <a:cubicBezTo>
                    <a:pt x="1668061" y="561477"/>
                    <a:pt x="1681133" y="555299"/>
                    <a:pt x="1692258" y="552300"/>
                  </a:cubicBezTo>
                  <a:cubicBezTo>
                    <a:pt x="1700602" y="550050"/>
                    <a:pt x="1707850" y="549589"/>
                    <a:pt x="1714163" y="550934"/>
                  </a:cubicBezTo>
                  <a:close/>
                  <a:moveTo>
                    <a:pt x="754448" y="282844"/>
                  </a:moveTo>
                  <a:cubicBezTo>
                    <a:pt x="737257" y="285707"/>
                    <a:pt x="730093" y="297169"/>
                    <a:pt x="731527" y="312926"/>
                  </a:cubicBezTo>
                  <a:cubicBezTo>
                    <a:pt x="732959" y="325820"/>
                    <a:pt x="742988" y="332982"/>
                    <a:pt x="755880" y="332982"/>
                  </a:cubicBezTo>
                  <a:cubicBezTo>
                    <a:pt x="771639" y="330117"/>
                    <a:pt x="783099" y="321522"/>
                    <a:pt x="783099" y="305764"/>
                  </a:cubicBezTo>
                  <a:cubicBezTo>
                    <a:pt x="784531" y="287141"/>
                    <a:pt x="771639" y="279977"/>
                    <a:pt x="754448" y="282844"/>
                  </a:cubicBezTo>
                  <a:close/>
                  <a:moveTo>
                    <a:pt x="473017" y="255894"/>
                  </a:moveTo>
                  <a:cubicBezTo>
                    <a:pt x="490409" y="252133"/>
                    <a:pt x="498736" y="265295"/>
                    <a:pt x="509480" y="285709"/>
                  </a:cubicBezTo>
                  <a:cubicBezTo>
                    <a:pt x="619787" y="491998"/>
                    <a:pt x="732960" y="698286"/>
                    <a:pt x="853295" y="921765"/>
                  </a:cubicBezTo>
                  <a:cubicBezTo>
                    <a:pt x="662764" y="877357"/>
                    <a:pt x="485126" y="834380"/>
                    <a:pt x="307488" y="792835"/>
                  </a:cubicBezTo>
                  <a:cubicBezTo>
                    <a:pt x="235860" y="775644"/>
                    <a:pt x="164232" y="757022"/>
                    <a:pt x="92604" y="742696"/>
                  </a:cubicBezTo>
                  <a:cubicBezTo>
                    <a:pt x="62521" y="735533"/>
                    <a:pt x="59656" y="725504"/>
                    <a:pt x="72549" y="699719"/>
                  </a:cubicBezTo>
                  <a:cubicBezTo>
                    <a:pt x="154205" y="516350"/>
                    <a:pt x="283136" y="374528"/>
                    <a:pt x="452178" y="265653"/>
                  </a:cubicBezTo>
                  <a:cubicBezTo>
                    <a:pt x="460415" y="260281"/>
                    <a:pt x="467219" y="257147"/>
                    <a:pt x="473017" y="255894"/>
                  </a:cubicBezTo>
                  <a:close/>
                  <a:moveTo>
                    <a:pt x="1426317" y="182565"/>
                  </a:moveTo>
                  <a:cubicBezTo>
                    <a:pt x="1413425" y="183997"/>
                    <a:pt x="1404830" y="192592"/>
                    <a:pt x="1404830" y="205486"/>
                  </a:cubicBezTo>
                  <a:cubicBezTo>
                    <a:pt x="1403398" y="222677"/>
                    <a:pt x="1413425" y="232704"/>
                    <a:pt x="1430616" y="231272"/>
                  </a:cubicBezTo>
                  <a:cubicBezTo>
                    <a:pt x="1447806" y="229839"/>
                    <a:pt x="1456401" y="219811"/>
                    <a:pt x="1457833" y="204052"/>
                  </a:cubicBezTo>
                  <a:cubicBezTo>
                    <a:pt x="1453536" y="185430"/>
                    <a:pt x="1442076" y="179700"/>
                    <a:pt x="1426317" y="182565"/>
                  </a:cubicBezTo>
                  <a:close/>
                  <a:moveTo>
                    <a:pt x="981306" y="109347"/>
                  </a:moveTo>
                  <a:cubicBezTo>
                    <a:pt x="1029319" y="109324"/>
                    <a:pt x="1077847" y="113085"/>
                    <a:pt x="1126912" y="120964"/>
                  </a:cubicBezTo>
                  <a:cubicBezTo>
                    <a:pt x="1161293" y="126694"/>
                    <a:pt x="1171322" y="133858"/>
                    <a:pt x="1158428" y="169671"/>
                  </a:cubicBezTo>
                  <a:cubicBezTo>
                    <a:pt x="1071043" y="407476"/>
                    <a:pt x="986521" y="646714"/>
                    <a:pt x="900568" y="884519"/>
                  </a:cubicBezTo>
                  <a:cubicBezTo>
                    <a:pt x="876215" y="881654"/>
                    <a:pt x="874782" y="860164"/>
                    <a:pt x="867620" y="847272"/>
                  </a:cubicBezTo>
                  <a:cubicBezTo>
                    <a:pt x="761611" y="655309"/>
                    <a:pt x="658466" y="461913"/>
                    <a:pt x="553889" y="268518"/>
                  </a:cubicBezTo>
                  <a:cubicBezTo>
                    <a:pt x="540997" y="245597"/>
                    <a:pt x="515210" y="222676"/>
                    <a:pt x="562484" y="202621"/>
                  </a:cubicBezTo>
                  <a:cubicBezTo>
                    <a:pt x="697861" y="143527"/>
                    <a:pt x="837267" y="109414"/>
                    <a:pt x="981306" y="109347"/>
                  </a:cubicBezTo>
                  <a:close/>
                  <a:moveTo>
                    <a:pt x="1362926" y="3"/>
                  </a:moveTo>
                  <a:cubicBezTo>
                    <a:pt x="1369552" y="92"/>
                    <a:pt x="1377610" y="1704"/>
                    <a:pt x="1387638" y="4927"/>
                  </a:cubicBezTo>
                  <a:cubicBezTo>
                    <a:pt x="1559545" y="60797"/>
                    <a:pt x="1698502" y="159644"/>
                    <a:pt x="1800215" y="308630"/>
                  </a:cubicBezTo>
                  <a:cubicBezTo>
                    <a:pt x="1814541" y="330118"/>
                    <a:pt x="1837460" y="347308"/>
                    <a:pt x="1794483" y="368798"/>
                  </a:cubicBezTo>
                  <a:cubicBezTo>
                    <a:pt x="1556680" y="496295"/>
                    <a:pt x="1318875" y="625225"/>
                    <a:pt x="1068176" y="761319"/>
                  </a:cubicBezTo>
                  <a:cubicBezTo>
                    <a:pt x="1138372" y="566491"/>
                    <a:pt x="1202837" y="385988"/>
                    <a:pt x="1267303" y="205486"/>
                  </a:cubicBezTo>
                  <a:cubicBezTo>
                    <a:pt x="1287359" y="149615"/>
                    <a:pt x="1308846" y="93746"/>
                    <a:pt x="1327470" y="37876"/>
                  </a:cubicBezTo>
                  <a:cubicBezTo>
                    <a:pt x="1336066" y="13164"/>
                    <a:pt x="1343049" y="-266"/>
                    <a:pt x="1362926" y="3"/>
                  </a:cubicBezTo>
                  <a:close/>
                </a:path>
              </a:pathLst>
            </a:custGeom>
            <a:solidFill>
              <a:schemeClr val="accent1"/>
            </a:solidFill>
            <a:ln w="9525" cap="flat">
              <a:noFill/>
              <a:prstDash val="solid"/>
              <a:miter/>
            </a:ln>
          </p:spPr>
          <p:txBody>
            <a:bodyPr rtlCol="0" anchor="ctr"/>
            <a:lstStyle/>
            <a:p>
              <a:endParaRPr lang="en-US"/>
            </a:p>
          </p:txBody>
        </p:sp>
      </p:grpSp>
      <p:grpSp>
        <p:nvGrpSpPr>
          <p:cNvPr id="100" name="Graphic 3">
            <a:extLst>
              <a:ext uri="{FF2B5EF4-FFF2-40B4-BE49-F238E27FC236}">
                <a16:creationId xmlns:a16="http://schemas.microsoft.com/office/drawing/2014/main" id="{3F12CC3B-E7B9-4154-AF35-0AAC30B71818}"/>
              </a:ext>
            </a:extLst>
          </p:cNvPr>
          <p:cNvGrpSpPr/>
          <p:nvPr/>
        </p:nvGrpSpPr>
        <p:grpSpPr>
          <a:xfrm rot="7200000">
            <a:off x="3532504" y="2700659"/>
            <a:ext cx="772862" cy="1069396"/>
            <a:chOff x="6352372" y="2323623"/>
            <a:chExt cx="1670356" cy="2311241"/>
          </a:xfrm>
          <a:solidFill>
            <a:schemeClr val="accent1"/>
          </a:solidFill>
        </p:grpSpPr>
        <p:sp>
          <p:nvSpPr>
            <p:cNvPr id="101" name="Freeform: Shape 100">
              <a:extLst>
                <a:ext uri="{FF2B5EF4-FFF2-40B4-BE49-F238E27FC236}">
                  <a16:creationId xmlns:a16="http://schemas.microsoft.com/office/drawing/2014/main" id="{74F686F3-F842-4AAC-97D8-B2DFFB7656C4}"/>
                </a:ext>
              </a:extLst>
            </p:cNvPr>
            <p:cNvSpPr/>
            <p:nvPr/>
          </p:nvSpPr>
          <p:spPr>
            <a:xfrm>
              <a:off x="6352372" y="2323623"/>
              <a:ext cx="1670356" cy="409098"/>
            </a:xfrm>
            <a:custGeom>
              <a:avLst/>
              <a:gdLst>
                <a:gd name="connsiteX0" fmla="*/ 1484078 w 1670356"/>
                <a:gd name="connsiteY0" fmla="*/ 1429 h 409098"/>
                <a:gd name="connsiteX1" fmla="*/ 184868 w 1670356"/>
                <a:gd name="connsiteY1" fmla="*/ 1429 h 409098"/>
                <a:gd name="connsiteX2" fmla="*/ 4846 w 1670356"/>
                <a:gd name="connsiteY2" fmla="*/ 233839 h 409098"/>
                <a:gd name="connsiteX3" fmla="*/ 68663 w 1670356"/>
                <a:gd name="connsiteY3" fmla="*/ 403384 h 409098"/>
                <a:gd name="connsiteX4" fmla="*/ 355366 w 1670356"/>
                <a:gd name="connsiteY4" fmla="*/ 211931 h 409098"/>
                <a:gd name="connsiteX5" fmla="*/ 1350728 w 1670356"/>
                <a:gd name="connsiteY5" fmla="*/ 211931 h 409098"/>
                <a:gd name="connsiteX6" fmla="*/ 1599330 w 1670356"/>
                <a:gd name="connsiteY6" fmla="*/ 409099 h 409098"/>
                <a:gd name="connsiteX7" fmla="*/ 1653623 w 1670356"/>
                <a:gd name="connsiteY7" fmla="*/ 274796 h 409098"/>
                <a:gd name="connsiteX8" fmla="*/ 1666958 w 1670356"/>
                <a:gd name="connsiteY8" fmla="*/ 229076 h 409098"/>
                <a:gd name="connsiteX9" fmla="*/ 1484078 w 1670356"/>
                <a:gd name="connsiteY9" fmla="*/ 1429 h 40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0356" h="409098">
                  <a:moveTo>
                    <a:pt x="1484078" y="1429"/>
                  </a:moveTo>
                  <a:cubicBezTo>
                    <a:pt x="1050691" y="-476"/>
                    <a:pt x="617303" y="-476"/>
                    <a:pt x="184868" y="1429"/>
                  </a:cubicBezTo>
                  <a:cubicBezTo>
                    <a:pt x="64853" y="1429"/>
                    <a:pt x="-21825" y="115729"/>
                    <a:pt x="4846" y="233839"/>
                  </a:cubicBezTo>
                  <a:cubicBezTo>
                    <a:pt x="18181" y="291941"/>
                    <a:pt x="45803" y="345281"/>
                    <a:pt x="68663" y="403384"/>
                  </a:cubicBezTo>
                  <a:cubicBezTo>
                    <a:pt x="136291" y="230029"/>
                    <a:pt x="163913" y="211931"/>
                    <a:pt x="355366" y="211931"/>
                  </a:cubicBezTo>
                  <a:cubicBezTo>
                    <a:pt x="686835" y="211931"/>
                    <a:pt x="1018305" y="211931"/>
                    <a:pt x="1350728" y="211931"/>
                  </a:cubicBezTo>
                  <a:cubicBezTo>
                    <a:pt x="1504080" y="211931"/>
                    <a:pt x="1563135" y="257651"/>
                    <a:pt x="1599330" y="409099"/>
                  </a:cubicBezTo>
                  <a:cubicBezTo>
                    <a:pt x="1619333" y="360521"/>
                    <a:pt x="1636478" y="317659"/>
                    <a:pt x="1653623" y="274796"/>
                  </a:cubicBezTo>
                  <a:cubicBezTo>
                    <a:pt x="1659338" y="260509"/>
                    <a:pt x="1663148" y="244316"/>
                    <a:pt x="1666958" y="229076"/>
                  </a:cubicBezTo>
                  <a:cubicBezTo>
                    <a:pt x="1688866" y="113824"/>
                    <a:pt x="1602188" y="1429"/>
                    <a:pt x="1484078" y="1429"/>
                  </a:cubicBezTo>
                  <a:close/>
                </a:path>
              </a:pathLst>
            </a:custGeom>
            <a:grp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58CB2E80-B74B-41F5-8335-7F3E7B73563E}"/>
                </a:ext>
              </a:extLst>
            </p:cNvPr>
            <p:cNvSpPr/>
            <p:nvPr/>
          </p:nvSpPr>
          <p:spPr>
            <a:xfrm>
              <a:off x="6486963" y="2658005"/>
              <a:ext cx="1397090" cy="1976859"/>
            </a:xfrm>
            <a:custGeom>
              <a:avLst/>
              <a:gdLst>
                <a:gd name="connsiteX0" fmla="*/ 1186610 w 1397091"/>
                <a:gd name="connsiteY0" fmla="*/ 423 h 1976860"/>
                <a:gd name="connsiteX1" fmla="*/ 819897 w 1397091"/>
                <a:gd name="connsiteY1" fmla="*/ 423 h 1976860"/>
                <a:gd name="connsiteX2" fmla="*/ 200772 w 1397091"/>
                <a:gd name="connsiteY2" fmla="*/ 1376 h 1976860"/>
                <a:gd name="connsiteX3" fmla="*/ 15987 w 1397091"/>
                <a:gd name="connsiteY3" fmla="*/ 275696 h 1976860"/>
                <a:gd name="connsiteX4" fmla="*/ 56944 w 1397091"/>
                <a:gd name="connsiteY4" fmla="*/ 376661 h 1976860"/>
                <a:gd name="connsiteX5" fmla="*/ 317930 w 1397091"/>
                <a:gd name="connsiteY5" fmla="*/ 1037696 h 1976860"/>
                <a:gd name="connsiteX6" fmla="*/ 537957 w 1397091"/>
                <a:gd name="connsiteY6" fmla="*/ 1583478 h 1976860"/>
                <a:gd name="connsiteX7" fmla="*/ 695119 w 1397091"/>
                <a:gd name="connsiteY7" fmla="*/ 1976861 h 1976860"/>
                <a:gd name="connsiteX8" fmla="*/ 702739 w 1397091"/>
                <a:gd name="connsiteY8" fmla="*/ 1974003 h 1976860"/>
                <a:gd name="connsiteX9" fmla="*/ 1039924 w 1397091"/>
                <a:gd name="connsiteY9" fmla="*/ 1131993 h 1976860"/>
                <a:gd name="connsiteX10" fmla="*/ 1025637 w 1397091"/>
                <a:gd name="connsiteY10" fmla="*/ 1091988 h 1976860"/>
                <a:gd name="connsiteX11" fmla="*/ 946580 w 1397091"/>
                <a:gd name="connsiteY11" fmla="*/ 860531 h 1976860"/>
                <a:gd name="connsiteX12" fmla="*/ 1160892 w 1397091"/>
                <a:gd name="connsiteY12" fmla="*/ 742421 h 1976860"/>
                <a:gd name="connsiteX13" fmla="*/ 1207564 w 1397091"/>
                <a:gd name="connsiteY13" fmla="*/ 712893 h 1976860"/>
                <a:gd name="connsiteX14" fmla="*/ 1298052 w 1397091"/>
                <a:gd name="connsiteY14" fmla="*/ 493818 h 1976860"/>
                <a:gd name="connsiteX15" fmla="*/ 1379014 w 1397091"/>
                <a:gd name="connsiteY15" fmla="*/ 281411 h 1976860"/>
                <a:gd name="connsiteX16" fmla="*/ 1186610 w 1397091"/>
                <a:gd name="connsiteY16" fmla="*/ 423 h 1976860"/>
                <a:gd name="connsiteX17" fmla="*/ 428419 w 1397091"/>
                <a:gd name="connsiteY17" fmla="*/ 477626 h 1976860"/>
                <a:gd name="connsiteX18" fmla="*/ 236014 w 1397091"/>
                <a:gd name="connsiteY18" fmla="*/ 284268 h 1976860"/>
                <a:gd name="connsiteX19" fmla="*/ 428419 w 1397091"/>
                <a:gd name="connsiteY19" fmla="*/ 94721 h 1976860"/>
                <a:gd name="connsiteX20" fmla="*/ 620824 w 1397091"/>
                <a:gd name="connsiteY20" fmla="*/ 289031 h 1976860"/>
                <a:gd name="connsiteX21" fmla="*/ 428419 w 1397091"/>
                <a:gd name="connsiteY21" fmla="*/ 477626 h 1976860"/>
                <a:gd name="connsiteX22" fmla="*/ 628444 w 1397091"/>
                <a:gd name="connsiteY22" fmla="*/ 953876 h 1976860"/>
                <a:gd name="connsiteX23" fmla="*/ 557960 w 1397091"/>
                <a:gd name="connsiteY23" fmla="*/ 887201 h 1976860"/>
                <a:gd name="connsiteX24" fmla="*/ 626539 w 1397091"/>
                <a:gd name="connsiteY24" fmla="*/ 817668 h 1976860"/>
                <a:gd name="connsiteX25" fmla="*/ 697977 w 1397091"/>
                <a:gd name="connsiteY25" fmla="*/ 884343 h 1976860"/>
                <a:gd name="connsiteX26" fmla="*/ 628444 w 1397091"/>
                <a:gd name="connsiteY26" fmla="*/ 953876 h 1976860"/>
                <a:gd name="connsiteX27" fmla="*/ 784655 w 1397091"/>
                <a:gd name="connsiteY27" fmla="*/ 1270106 h 1976860"/>
                <a:gd name="connsiteX28" fmla="*/ 737030 w 1397091"/>
                <a:gd name="connsiteY28" fmla="*/ 1224386 h 1976860"/>
                <a:gd name="connsiteX29" fmla="*/ 784655 w 1397091"/>
                <a:gd name="connsiteY29" fmla="*/ 1177713 h 1976860"/>
                <a:gd name="connsiteX30" fmla="*/ 830374 w 1397091"/>
                <a:gd name="connsiteY30" fmla="*/ 1226291 h 1976860"/>
                <a:gd name="connsiteX31" fmla="*/ 784655 w 1397091"/>
                <a:gd name="connsiteY31" fmla="*/ 1270106 h 1976860"/>
                <a:gd name="connsiteX32" fmla="*/ 915147 w 1397091"/>
                <a:gd name="connsiteY32" fmla="*/ 565256 h 1976860"/>
                <a:gd name="connsiteX33" fmla="*/ 806562 w 1397091"/>
                <a:gd name="connsiteY33" fmla="*/ 457623 h 1976860"/>
                <a:gd name="connsiteX34" fmla="*/ 914194 w 1397091"/>
                <a:gd name="connsiteY34" fmla="*/ 351896 h 1976860"/>
                <a:gd name="connsiteX35" fmla="*/ 1022780 w 1397091"/>
                <a:gd name="connsiteY35" fmla="*/ 460481 h 1976860"/>
                <a:gd name="connsiteX36" fmla="*/ 915147 w 1397091"/>
                <a:gd name="connsiteY36" fmla="*/ 565256 h 197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97091" h="1976860">
                  <a:moveTo>
                    <a:pt x="1186610" y="423"/>
                  </a:moveTo>
                  <a:cubicBezTo>
                    <a:pt x="1064689" y="-529"/>
                    <a:pt x="941817" y="423"/>
                    <a:pt x="819897" y="423"/>
                  </a:cubicBezTo>
                  <a:cubicBezTo>
                    <a:pt x="613205" y="423"/>
                    <a:pt x="407464" y="-529"/>
                    <a:pt x="200772" y="1376"/>
                  </a:cubicBezTo>
                  <a:cubicBezTo>
                    <a:pt x="51229" y="2328"/>
                    <a:pt x="-38306" y="136631"/>
                    <a:pt x="15987" y="275696"/>
                  </a:cubicBezTo>
                  <a:cubicBezTo>
                    <a:pt x="29322" y="309986"/>
                    <a:pt x="43609" y="343323"/>
                    <a:pt x="56944" y="376661"/>
                  </a:cubicBezTo>
                  <a:cubicBezTo>
                    <a:pt x="143622" y="596688"/>
                    <a:pt x="231252" y="817668"/>
                    <a:pt x="317930" y="1037696"/>
                  </a:cubicBezTo>
                  <a:cubicBezTo>
                    <a:pt x="391272" y="1219623"/>
                    <a:pt x="464614" y="1401551"/>
                    <a:pt x="537957" y="1583478"/>
                  </a:cubicBezTo>
                  <a:cubicBezTo>
                    <a:pt x="590344" y="1714923"/>
                    <a:pt x="642732" y="1846368"/>
                    <a:pt x="695119" y="1976861"/>
                  </a:cubicBezTo>
                  <a:cubicBezTo>
                    <a:pt x="700835" y="1974956"/>
                    <a:pt x="702739" y="1974956"/>
                    <a:pt x="702739" y="1974003"/>
                  </a:cubicBezTo>
                  <a:cubicBezTo>
                    <a:pt x="815135" y="1693016"/>
                    <a:pt x="926577" y="1412981"/>
                    <a:pt x="1039924" y="1131993"/>
                  </a:cubicBezTo>
                  <a:cubicBezTo>
                    <a:pt x="1048497" y="1111038"/>
                    <a:pt x="1042782" y="1103418"/>
                    <a:pt x="1025637" y="1091988"/>
                  </a:cubicBezTo>
                  <a:cubicBezTo>
                    <a:pt x="942769" y="1035791"/>
                    <a:pt x="913242" y="946256"/>
                    <a:pt x="946580" y="860531"/>
                  </a:cubicBezTo>
                  <a:cubicBezTo>
                    <a:pt x="979917" y="773853"/>
                    <a:pt x="1060880" y="727181"/>
                    <a:pt x="1160892" y="742421"/>
                  </a:cubicBezTo>
                  <a:cubicBezTo>
                    <a:pt x="1190419" y="747183"/>
                    <a:pt x="1198039" y="736706"/>
                    <a:pt x="1207564" y="712893"/>
                  </a:cubicBezTo>
                  <a:cubicBezTo>
                    <a:pt x="1236139" y="639551"/>
                    <a:pt x="1267572" y="567161"/>
                    <a:pt x="1298052" y="493818"/>
                  </a:cubicBezTo>
                  <a:cubicBezTo>
                    <a:pt x="1324722" y="423333"/>
                    <a:pt x="1351392" y="351896"/>
                    <a:pt x="1379014" y="281411"/>
                  </a:cubicBezTo>
                  <a:cubicBezTo>
                    <a:pt x="1437117" y="129963"/>
                    <a:pt x="1350439" y="1376"/>
                    <a:pt x="1186610" y="423"/>
                  </a:cubicBezTo>
                  <a:close/>
                  <a:moveTo>
                    <a:pt x="428419" y="477626"/>
                  </a:moveTo>
                  <a:cubicBezTo>
                    <a:pt x="320787" y="477626"/>
                    <a:pt x="234110" y="390948"/>
                    <a:pt x="236014" y="284268"/>
                  </a:cubicBezTo>
                  <a:cubicBezTo>
                    <a:pt x="237919" y="180446"/>
                    <a:pt x="324597" y="94721"/>
                    <a:pt x="428419" y="94721"/>
                  </a:cubicBezTo>
                  <a:cubicBezTo>
                    <a:pt x="534147" y="94721"/>
                    <a:pt x="622730" y="184256"/>
                    <a:pt x="620824" y="289031"/>
                  </a:cubicBezTo>
                  <a:cubicBezTo>
                    <a:pt x="618919" y="394758"/>
                    <a:pt x="534147" y="477626"/>
                    <a:pt x="428419" y="477626"/>
                  </a:cubicBezTo>
                  <a:close/>
                  <a:moveTo>
                    <a:pt x="628444" y="953876"/>
                  </a:moveTo>
                  <a:cubicBezTo>
                    <a:pt x="590344" y="954828"/>
                    <a:pt x="557960" y="924348"/>
                    <a:pt x="557960" y="887201"/>
                  </a:cubicBezTo>
                  <a:cubicBezTo>
                    <a:pt x="557007" y="849101"/>
                    <a:pt x="587487" y="818621"/>
                    <a:pt x="626539" y="817668"/>
                  </a:cubicBezTo>
                  <a:cubicBezTo>
                    <a:pt x="665592" y="816716"/>
                    <a:pt x="697024" y="847196"/>
                    <a:pt x="697977" y="884343"/>
                  </a:cubicBezTo>
                  <a:cubicBezTo>
                    <a:pt x="697977" y="922443"/>
                    <a:pt x="666544" y="953876"/>
                    <a:pt x="628444" y="953876"/>
                  </a:cubicBezTo>
                  <a:close/>
                  <a:moveTo>
                    <a:pt x="784655" y="1270106"/>
                  </a:moveTo>
                  <a:cubicBezTo>
                    <a:pt x="755127" y="1270106"/>
                    <a:pt x="737030" y="1254866"/>
                    <a:pt x="737030" y="1224386"/>
                  </a:cubicBezTo>
                  <a:cubicBezTo>
                    <a:pt x="737030" y="1193906"/>
                    <a:pt x="756080" y="1180571"/>
                    <a:pt x="784655" y="1177713"/>
                  </a:cubicBezTo>
                  <a:cubicBezTo>
                    <a:pt x="814182" y="1180571"/>
                    <a:pt x="832280" y="1197716"/>
                    <a:pt x="830374" y="1226291"/>
                  </a:cubicBezTo>
                  <a:cubicBezTo>
                    <a:pt x="829422" y="1252008"/>
                    <a:pt x="813230" y="1270106"/>
                    <a:pt x="784655" y="1270106"/>
                  </a:cubicBezTo>
                  <a:close/>
                  <a:moveTo>
                    <a:pt x="915147" y="565256"/>
                  </a:moveTo>
                  <a:cubicBezTo>
                    <a:pt x="855139" y="565256"/>
                    <a:pt x="804657" y="516678"/>
                    <a:pt x="806562" y="457623"/>
                  </a:cubicBezTo>
                  <a:cubicBezTo>
                    <a:pt x="807514" y="401426"/>
                    <a:pt x="857044" y="352848"/>
                    <a:pt x="914194" y="351896"/>
                  </a:cubicBezTo>
                  <a:cubicBezTo>
                    <a:pt x="973249" y="351896"/>
                    <a:pt x="1023732" y="401426"/>
                    <a:pt x="1022780" y="460481"/>
                  </a:cubicBezTo>
                  <a:cubicBezTo>
                    <a:pt x="1021827" y="518583"/>
                    <a:pt x="973249" y="565256"/>
                    <a:pt x="915147" y="565256"/>
                  </a:cubicBezTo>
                  <a:close/>
                </a:path>
              </a:pathLst>
            </a:custGeom>
            <a:grpFill/>
            <a:ln w="9525" cap="flat">
              <a:noFill/>
              <a:prstDash val="solid"/>
              <a:miter/>
            </a:ln>
          </p:spPr>
          <p:txBody>
            <a:bodyPr rtlCol="0" anchor="ctr"/>
            <a:lstStyle/>
            <a:p>
              <a:endParaRPr lang="en-US" dirty="0"/>
            </a:p>
          </p:txBody>
        </p:sp>
      </p:grpSp>
      <p:grpSp>
        <p:nvGrpSpPr>
          <p:cNvPr id="103" name="Group 102">
            <a:extLst>
              <a:ext uri="{FF2B5EF4-FFF2-40B4-BE49-F238E27FC236}">
                <a16:creationId xmlns:a16="http://schemas.microsoft.com/office/drawing/2014/main" id="{B62A20AF-4E09-4F2C-9BBD-A0F882B2F604}"/>
              </a:ext>
            </a:extLst>
          </p:cNvPr>
          <p:cNvGrpSpPr/>
          <p:nvPr/>
        </p:nvGrpSpPr>
        <p:grpSpPr>
          <a:xfrm>
            <a:off x="8731347" y="1608996"/>
            <a:ext cx="3045285" cy="1935763"/>
            <a:chOff x="7802951" y="300226"/>
            <a:chExt cx="3265553" cy="2075777"/>
          </a:xfrm>
        </p:grpSpPr>
        <p:sp>
          <p:nvSpPr>
            <p:cNvPr id="104" name="Freeform: Shape 103">
              <a:extLst>
                <a:ext uri="{FF2B5EF4-FFF2-40B4-BE49-F238E27FC236}">
                  <a16:creationId xmlns:a16="http://schemas.microsoft.com/office/drawing/2014/main" id="{2DD5DE19-3828-40BD-B23C-7D9E9EA57410}"/>
                </a:ext>
              </a:extLst>
            </p:cNvPr>
            <p:cNvSpPr/>
            <p:nvPr/>
          </p:nvSpPr>
          <p:spPr>
            <a:xfrm>
              <a:off x="8235462" y="300226"/>
              <a:ext cx="2400531" cy="1651187"/>
            </a:xfrm>
            <a:custGeom>
              <a:avLst/>
              <a:gdLst>
                <a:gd name="connsiteX0" fmla="*/ 1229776 w 1753617"/>
                <a:gd name="connsiteY0" fmla="*/ 474039 h 1206212"/>
                <a:gd name="connsiteX1" fmla="*/ 1118650 w 1753617"/>
                <a:gd name="connsiteY1" fmla="*/ 1037577 h 1206212"/>
                <a:gd name="connsiteX2" fmla="*/ 1227679 w 1753617"/>
                <a:gd name="connsiteY2" fmla="*/ 1039321 h 1206212"/>
                <a:gd name="connsiteX3" fmla="*/ 1229776 w 1753617"/>
                <a:gd name="connsiteY3" fmla="*/ 474039 h 1206212"/>
                <a:gd name="connsiteX4" fmla="*/ 861560 w 1753617"/>
                <a:gd name="connsiteY4" fmla="*/ 0 h 1206212"/>
                <a:gd name="connsiteX5" fmla="*/ 1192678 w 1753617"/>
                <a:gd name="connsiteY5" fmla="*/ 235268 h 1206212"/>
                <a:gd name="connsiteX6" fmla="*/ 1395270 w 1753617"/>
                <a:gd name="connsiteY6" fmla="*/ 172094 h 1206212"/>
                <a:gd name="connsiteX7" fmla="*/ 1753617 w 1753617"/>
                <a:gd name="connsiteY7" fmla="*/ 530443 h 1206212"/>
                <a:gd name="connsiteX8" fmla="*/ 1395270 w 1753617"/>
                <a:gd name="connsiteY8" fmla="*/ 888790 h 1206212"/>
                <a:gd name="connsiteX9" fmla="*/ 1372396 w 1753617"/>
                <a:gd name="connsiteY9" fmla="*/ 887701 h 1206212"/>
                <a:gd name="connsiteX10" fmla="*/ 1372396 w 1753617"/>
                <a:gd name="connsiteY10" fmla="*/ 1206212 h 1206212"/>
                <a:gd name="connsiteX11" fmla="*/ 1231543 w 1753617"/>
                <a:gd name="connsiteY11" fmla="*/ 1206212 h 1206212"/>
                <a:gd name="connsiteX12" fmla="*/ 1227789 w 1753617"/>
                <a:gd name="connsiteY12" fmla="*/ 1039789 h 1206212"/>
                <a:gd name="connsiteX13" fmla="*/ 1176875 w 1753617"/>
                <a:gd name="connsiteY13" fmla="*/ 1039789 h 1206212"/>
                <a:gd name="connsiteX14" fmla="*/ 1173122 w 1753617"/>
                <a:gd name="connsiteY14" fmla="*/ 1206212 h 1206212"/>
                <a:gd name="connsiteX15" fmla="*/ 973672 w 1753617"/>
                <a:gd name="connsiteY15" fmla="*/ 1206212 h 1206212"/>
                <a:gd name="connsiteX16" fmla="*/ 968149 w 1753617"/>
                <a:gd name="connsiteY16" fmla="*/ 929147 h 1206212"/>
                <a:gd name="connsiteX17" fmla="*/ 968017 w 1753617"/>
                <a:gd name="connsiteY17" fmla="*/ 929147 h 1206212"/>
                <a:gd name="connsiteX18" fmla="*/ 1030077 w 1753617"/>
                <a:gd name="connsiteY18" fmla="*/ 836491 h 1206212"/>
                <a:gd name="connsiteX19" fmla="*/ 1016753 w 1753617"/>
                <a:gd name="connsiteY19" fmla="*/ 510027 h 1206212"/>
                <a:gd name="connsiteX20" fmla="*/ 1006625 w 1753617"/>
                <a:gd name="connsiteY20" fmla="*/ 501207 h 1206212"/>
                <a:gd name="connsiteX21" fmla="*/ 999463 w 1753617"/>
                <a:gd name="connsiteY21" fmla="*/ 503790 h 1206212"/>
                <a:gd name="connsiteX22" fmla="*/ 996664 w 1753617"/>
                <a:gd name="connsiteY22" fmla="*/ 509676 h 1206212"/>
                <a:gd name="connsiteX23" fmla="*/ 996664 w 1753617"/>
                <a:gd name="connsiteY23" fmla="*/ 733486 h 1206212"/>
                <a:gd name="connsiteX24" fmla="*/ 985982 w 1753617"/>
                <a:gd name="connsiteY24" fmla="*/ 742788 h 1206212"/>
                <a:gd name="connsiteX25" fmla="*/ 975300 w 1753617"/>
                <a:gd name="connsiteY25" fmla="*/ 733486 h 1206212"/>
                <a:gd name="connsiteX26" fmla="*/ 975300 w 1753617"/>
                <a:gd name="connsiteY26" fmla="*/ 509660 h 1206212"/>
                <a:gd name="connsiteX27" fmla="*/ 972509 w 1753617"/>
                <a:gd name="connsiteY27" fmla="*/ 503790 h 1206212"/>
                <a:gd name="connsiteX28" fmla="*/ 965347 w 1753617"/>
                <a:gd name="connsiteY28" fmla="*/ 501207 h 1206212"/>
                <a:gd name="connsiteX29" fmla="*/ 958185 w 1753617"/>
                <a:gd name="connsiteY29" fmla="*/ 503790 h 1206212"/>
                <a:gd name="connsiteX30" fmla="*/ 955762 w 1753617"/>
                <a:gd name="connsiteY30" fmla="*/ 508885 h 1206212"/>
                <a:gd name="connsiteX31" fmla="*/ 955762 w 1753617"/>
                <a:gd name="connsiteY31" fmla="*/ 735600 h 1206212"/>
                <a:gd name="connsiteX32" fmla="*/ 945080 w 1753617"/>
                <a:gd name="connsiteY32" fmla="*/ 744903 h 1206212"/>
                <a:gd name="connsiteX33" fmla="*/ 934398 w 1753617"/>
                <a:gd name="connsiteY33" fmla="*/ 735600 h 1206212"/>
                <a:gd name="connsiteX34" fmla="*/ 934398 w 1753617"/>
                <a:gd name="connsiteY34" fmla="*/ 508546 h 1206212"/>
                <a:gd name="connsiteX35" fmla="*/ 932136 w 1753617"/>
                <a:gd name="connsiteY35" fmla="*/ 503790 h 1206212"/>
                <a:gd name="connsiteX36" fmla="*/ 924974 w 1753617"/>
                <a:gd name="connsiteY36" fmla="*/ 501207 h 1206212"/>
                <a:gd name="connsiteX37" fmla="*/ 917812 w 1753617"/>
                <a:gd name="connsiteY37" fmla="*/ 503790 h 1206212"/>
                <a:gd name="connsiteX38" fmla="*/ 914860 w 1753617"/>
                <a:gd name="connsiteY38" fmla="*/ 509998 h 1206212"/>
                <a:gd name="connsiteX39" fmla="*/ 914860 w 1753617"/>
                <a:gd name="connsiteY39" fmla="*/ 735693 h 1206212"/>
                <a:gd name="connsiteX40" fmla="*/ 904178 w 1753617"/>
                <a:gd name="connsiteY40" fmla="*/ 744995 h 1206212"/>
                <a:gd name="connsiteX41" fmla="*/ 893497 w 1753617"/>
                <a:gd name="connsiteY41" fmla="*/ 735693 h 1206212"/>
                <a:gd name="connsiteX42" fmla="*/ 893497 w 1753617"/>
                <a:gd name="connsiteY42" fmla="*/ 509338 h 1206212"/>
                <a:gd name="connsiteX43" fmla="*/ 890858 w 1753617"/>
                <a:gd name="connsiteY43" fmla="*/ 503790 h 1206212"/>
                <a:gd name="connsiteX44" fmla="*/ 883696 w 1753617"/>
                <a:gd name="connsiteY44" fmla="*/ 501207 h 1206212"/>
                <a:gd name="connsiteX45" fmla="*/ 873568 w 1753617"/>
                <a:gd name="connsiteY45" fmla="*/ 510027 h 1206212"/>
                <a:gd name="connsiteX46" fmla="*/ 858045 w 1753617"/>
                <a:gd name="connsiteY46" fmla="*/ 836491 h 1206212"/>
                <a:gd name="connsiteX47" fmla="*/ 920104 w 1753617"/>
                <a:gd name="connsiteY47" fmla="*/ 929147 h 1206212"/>
                <a:gd name="connsiteX48" fmla="*/ 919971 w 1753617"/>
                <a:gd name="connsiteY48" fmla="*/ 929147 h 1206212"/>
                <a:gd name="connsiteX49" fmla="*/ 914449 w 1753617"/>
                <a:gd name="connsiteY49" fmla="*/ 1206212 h 1206212"/>
                <a:gd name="connsiteX50" fmla="*/ 687243 w 1753617"/>
                <a:gd name="connsiteY50" fmla="*/ 1206212 h 1206212"/>
                <a:gd name="connsiteX51" fmla="*/ 680994 w 1753617"/>
                <a:gd name="connsiteY51" fmla="*/ 892690 h 1206212"/>
                <a:gd name="connsiteX52" fmla="*/ 672455 w 1753617"/>
                <a:gd name="connsiteY52" fmla="*/ 892690 h 1206212"/>
                <a:gd name="connsiteX53" fmla="*/ 703265 w 1753617"/>
                <a:gd name="connsiteY53" fmla="*/ 880906 h 1206212"/>
                <a:gd name="connsiteX54" fmla="*/ 779494 w 1753617"/>
                <a:gd name="connsiteY54" fmla="*/ 701153 h 1206212"/>
                <a:gd name="connsiteX55" fmla="*/ 659906 w 1753617"/>
                <a:gd name="connsiteY55" fmla="*/ 495891 h 1206212"/>
                <a:gd name="connsiteX56" fmla="*/ 531113 w 1753617"/>
                <a:gd name="connsiteY56" fmla="*/ 696668 h 1206212"/>
                <a:gd name="connsiteX57" fmla="*/ 611609 w 1753617"/>
                <a:gd name="connsiteY57" fmla="*/ 881068 h 1206212"/>
                <a:gd name="connsiteX58" fmla="*/ 642424 w 1753617"/>
                <a:gd name="connsiteY58" fmla="*/ 892690 h 1206212"/>
                <a:gd name="connsiteX59" fmla="*/ 629610 w 1753617"/>
                <a:gd name="connsiteY59" fmla="*/ 892690 h 1206212"/>
                <a:gd name="connsiteX60" fmla="*/ 623362 w 1753617"/>
                <a:gd name="connsiteY60" fmla="*/ 1206212 h 1206212"/>
                <a:gd name="connsiteX61" fmla="*/ 400827 w 1753617"/>
                <a:gd name="connsiteY61" fmla="*/ 1206212 h 1206212"/>
                <a:gd name="connsiteX62" fmla="*/ 400827 w 1753617"/>
                <a:gd name="connsiteY62" fmla="*/ 886611 h 1206212"/>
                <a:gd name="connsiteX63" fmla="*/ 358348 w 1753617"/>
                <a:gd name="connsiteY63" fmla="*/ 888790 h 1206212"/>
                <a:gd name="connsiteX64" fmla="*/ 0 w 1753617"/>
                <a:gd name="connsiteY64" fmla="*/ 530443 h 1206212"/>
                <a:gd name="connsiteX65" fmla="*/ 358348 w 1753617"/>
                <a:gd name="connsiteY65" fmla="*/ 172094 h 1206212"/>
                <a:gd name="connsiteX66" fmla="*/ 536978 w 1753617"/>
                <a:gd name="connsiteY66" fmla="*/ 220019 h 1206212"/>
                <a:gd name="connsiteX67" fmla="*/ 861560 w 1753617"/>
                <a:gd name="connsiteY67" fmla="*/ 0 h 120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753617" h="1206212">
                  <a:moveTo>
                    <a:pt x="1229776" y="474039"/>
                  </a:moveTo>
                  <a:cubicBezTo>
                    <a:pt x="1143811" y="476947"/>
                    <a:pt x="1106070" y="792156"/>
                    <a:pt x="1118650" y="1037577"/>
                  </a:cubicBezTo>
                  <a:cubicBezTo>
                    <a:pt x="1151499" y="1041648"/>
                    <a:pt x="1192735" y="1038740"/>
                    <a:pt x="1227679" y="1039321"/>
                  </a:cubicBezTo>
                  <a:cubicBezTo>
                    <a:pt x="1233271" y="829958"/>
                    <a:pt x="1236766" y="475784"/>
                    <a:pt x="1229776" y="474039"/>
                  </a:cubicBezTo>
                  <a:close/>
                  <a:moveTo>
                    <a:pt x="861560" y="0"/>
                  </a:moveTo>
                  <a:cubicBezTo>
                    <a:pt x="1015137" y="0"/>
                    <a:pt x="1144753" y="98028"/>
                    <a:pt x="1192678" y="235268"/>
                  </a:cubicBezTo>
                  <a:cubicBezTo>
                    <a:pt x="1250405" y="194968"/>
                    <a:pt x="1320114" y="172094"/>
                    <a:pt x="1395270" y="172094"/>
                  </a:cubicBezTo>
                  <a:cubicBezTo>
                    <a:pt x="1593505" y="172094"/>
                    <a:pt x="1753617" y="332207"/>
                    <a:pt x="1753617" y="530443"/>
                  </a:cubicBezTo>
                  <a:cubicBezTo>
                    <a:pt x="1753617" y="728677"/>
                    <a:pt x="1593505" y="888790"/>
                    <a:pt x="1395270" y="888790"/>
                  </a:cubicBezTo>
                  <a:cubicBezTo>
                    <a:pt x="1387645" y="888790"/>
                    <a:pt x="1380021" y="887701"/>
                    <a:pt x="1372396" y="887701"/>
                  </a:cubicBezTo>
                  <a:lnTo>
                    <a:pt x="1372396" y="1206212"/>
                  </a:lnTo>
                  <a:lnTo>
                    <a:pt x="1231543" y="1206212"/>
                  </a:lnTo>
                  <a:lnTo>
                    <a:pt x="1227789" y="1039789"/>
                  </a:lnTo>
                  <a:lnTo>
                    <a:pt x="1176875" y="1039789"/>
                  </a:lnTo>
                  <a:lnTo>
                    <a:pt x="1173122" y="1206212"/>
                  </a:lnTo>
                  <a:lnTo>
                    <a:pt x="973672" y="1206212"/>
                  </a:lnTo>
                  <a:lnTo>
                    <a:pt x="968149" y="929147"/>
                  </a:lnTo>
                  <a:lnTo>
                    <a:pt x="968017" y="929147"/>
                  </a:lnTo>
                  <a:cubicBezTo>
                    <a:pt x="988704" y="898262"/>
                    <a:pt x="1030225" y="854754"/>
                    <a:pt x="1030077" y="836491"/>
                  </a:cubicBezTo>
                  <a:lnTo>
                    <a:pt x="1016753" y="510027"/>
                  </a:lnTo>
                  <a:cubicBezTo>
                    <a:pt x="1016753" y="505156"/>
                    <a:pt x="1012219" y="501207"/>
                    <a:pt x="1006625" y="501207"/>
                  </a:cubicBezTo>
                  <a:cubicBezTo>
                    <a:pt x="1003828" y="501207"/>
                    <a:pt x="1001296" y="502194"/>
                    <a:pt x="999463" y="503790"/>
                  </a:cubicBezTo>
                  <a:lnTo>
                    <a:pt x="996664" y="509676"/>
                  </a:lnTo>
                  <a:lnTo>
                    <a:pt x="996664" y="733486"/>
                  </a:lnTo>
                  <a:cubicBezTo>
                    <a:pt x="996664" y="738623"/>
                    <a:pt x="991881" y="742788"/>
                    <a:pt x="985982" y="742788"/>
                  </a:cubicBezTo>
                  <a:cubicBezTo>
                    <a:pt x="980083" y="742788"/>
                    <a:pt x="975300" y="738623"/>
                    <a:pt x="975300" y="733486"/>
                  </a:cubicBezTo>
                  <a:cubicBezTo>
                    <a:pt x="975300" y="658877"/>
                    <a:pt x="975300" y="584268"/>
                    <a:pt x="975300" y="509660"/>
                  </a:cubicBezTo>
                  <a:lnTo>
                    <a:pt x="972509" y="503790"/>
                  </a:lnTo>
                  <a:cubicBezTo>
                    <a:pt x="970676" y="502194"/>
                    <a:pt x="968144" y="501207"/>
                    <a:pt x="965347" y="501207"/>
                  </a:cubicBezTo>
                  <a:cubicBezTo>
                    <a:pt x="962550" y="501207"/>
                    <a:pt x="960018" y="502194"/>
                    <a:pt x="958185" y="503790"/>
                  </a:cubicBezTo>
                  <a:lnTo>
                    <a:pt x="955762" y="508885"/>
                  </a:lnTo>
                  <a:lnTo>
                    <a:pt x="955762" y="735600"/>
                  </a:lnTo>
                  <a:cubicBezTo>
                    <a:pt x="955762" y="740738"/>
                    <a:pt x="950979" y="744903"/>
                    <a:pt x="945080" y="744903"/>
                  </a:cubicBezTo>
                  <a:cubicBezTo>
                    <a:pt x="939180" y="744903"/>
                    <a:pt x="934398" y="740738"/>
                    <a:pt x="934398" y="735600"/>
                  </a:cubicBezTo>
                  <a:cubicBezTo>
                    <a:pt x="934398" y="659916"/>
                    <a:pt x="934398" y="584231"/>
                    <a:pt x="934398" y="508546"/>
                  </a:cubicBezTo>
                  <a:lnTo>
                    <a:pt x="932136" y="503790"/>
                  </a:lnTo>
                  <a:cubicBezTo>
                    <a:pt x="930304" y="502194"/>
                    <a:pt x="927771" y="501207"/>
                    <a:pt x="924974" y="501207"/>
                  </a:cubicBezTo>
                  <a:cubicBezTo>
                    <a:pt x="922177" y="501207"/>
                    <a:pt x="919645" y="502194"/>
                    <a:pt x="917812" y="503790"/>
                  </a:cubicBezTo>
                  <a:lnTo>
                    <a:pt x="914860" y="509998"/>
                  </a:lnTo>
                  <a:lnTo>
                    <a:pt x="914860" y="735693"/>
                  </a:lnTo>
                  <a:cubicBezTo>
                    <a:pt x="914860" y="740830"/>
                    <a:pt x="910078" y="744995"/>
                    <a:pt x="904178" y="744995"/>
                  </a:cubicBezTo>
                  <a:cubicBezTo>
                    <a:pt x="898278" y="744995"/>
                    <a:pt x="893497" y="740830"/>
                    <a:pt x="893497" y="735693"/>
                  </a:cubicBezTo>
                  <a:cubicBezTo>
                    <a:pt x="893497" y="660241"/>
                    <a:pt x="893497" y="584789"/>
                    <a:pt x="893497" y="509338"/>
                  </a:cubicBezTo>
                  <a:lnTo>
                    <a:pt x="890858" y="503790"/>
                  </a:lnTo>
                  <a:cubicBezTo>
                    <a:pt x="889025" y="502194"/>
                    <a:pt x="886493" y="501207"/>
                    <a:pt x="883696" y="501207"/>
                  </a:cubicBezTo>
                  <a:cubicBezTo>
                    <a:pt x="878102" y="501207"/>
                    <a:pt x="873568" y="505156"/>
                    <a:pt x="873568" y="510027"/>
                  </a:cubicBezTo>
                  <a:lnTo>
                    <a:pt x="858045" y="836491"/>
                  </a:lnTo>
                  <a:cubicBezTo>
                    <a:pt x="856991" y="853176"/>
                    <a:pt x="899418" y="898262"/>
                    <a:pt x="920104" y="929147"/>
                  </a:cubicBezTo>
                  <a:lnTo>
                    <a:pt x="919971" y="929147"/>
                  </a:lnTo>
                  <a:lnTo>
                    <a:pt x="914449" y="1206212"/>
                  </a:lnTo>
                  <a:lnTo>
                    <a:pt x="687243" y="1206212"/>
                  </a:lnTo>
                  <a:lnTo>
                    <a:pt x="680994" y="892690"/>
                  </a:lnTo>
                  <a:lnTo>
                    <a:pt x="672455" y="892690"/>
                  </a:lnTo>
                  <a:lnTo>
                    <a:pt x="703265" y="880906"/>
                  </a:lnTo>
                  <a:cubicBezTo>
                    <a:pt x="746777" y="847233"/>
                    <a:pt x="780792" y="770577"/>
                    <a:pt x="779494" y="701153"/>
                  </a:cubicBezTo>
                  <a:cubicBezTo>
                    <a:pt x="777764" y="608588"/>
                    <a:pt x="735279" y="494515"/>
                    <a:pt x="659906" y="495891"/>
                  </a:cubicBezTo>
                  <a:cubicBezTo>
                    <a:pt x="584533" y="497267"/>
                    <a:pt x="529384" y="593484"/>
                    <a:pt x="531113" y="696668"/>
                  </a:cubicBezTo>
                  <a:cubicBezTo>
                    <a:pt x="532411" y="774055"/>
                    <a:pt x="567648" y="848411"/>
                    <a:pt x="611609" y="881068"/>
                  </a:cubicBezTo>
                  <a:lnTo>
                    <a:pt x="642424" y="892690"/>
                  </a:lnTo>
                  <a:lnTo>
                    <a:pt x="629610" y="892690"/>
                  </a:lnTo>
                  <a:lnTo>
                    <a:pt x="623362" y="1206212"/>
                  </a:lnTo>
                  <a:lnTo>
                    <a:pt x="400827" y="1206212"/>
                  </a:lnTo>
                  <a:lnTo>
                    <a:pt x="400827" y="886611"/>
                  </a:lnTo>
                  <a:cubicBezTo>
                    <a:pt x="387756" y="887701"/>
                    <a:pt x="372507" y="888790"/>
                    <a:pt x="358348" y="888790"/>
                  </a:cubicBezTo>
                  <a:cubicBezTo>
                    <a:pt x="160114" y="888790"/>
                    <a:pt x="0" y="728677"/>
                    <a:pt x="0" y="530443"/>
                  </a:cubicBezTo>
                  <a:cubicBezTo>
                    <a:pt x="0" y="332207"/>
                    <a:pt x="160114" y="172094"/>
                    <a:pt x="358348" y="172094"/>
                  </a:cubicBezTo>
                  <a:cubicBezTo>
                    <a:pt x="423701" y="172094"/>
                    <a:pt x="484696" y="189522"/>
                    <a:pt x="536978" y="220019"/>
                  </a:cubicBezTo>
                  <a:cubicBezTo>
                    <a:pt x="588170" y="91493"/>
                    <a:pt x="714517" y="0"/>
                    <a:pt x="861560" y="0"/>
                  </a:cubicBezTo>
                  <a:close/>
                </a:path>
              </a:pathLst>
            </a:custGeom>
            <a:noFill/>
            <a:ln w="19050" cap="flat">
              <a:solidFill>
                <a:schemeClr val="accent1"/>
              </a:solidFill>
              <a:prstDash val="solid"/>
              <a:miter/>
            </a:ln>
          </p:spPr>
          <p:txBody>
            <a:bodyPr wrap="square" rtlCol="0" anchor="ctr">
              <a:noAutofit/>
            </a:bodyPr>
            <a:lstStyle/>
            <a:p>
              <a:endParaRPr lang="en-US" dirty="0"/>
            </a:p>
          </p:txBody>
        </p:sp>
        <p:sp>
          <p:nvSpPr>
            <p:cNvPr id="105" name="Freeform: Shape 104">
              <a:extLst>
                <a:ext uri="{FF2B5EF4-FFF2-40B4-BE49-F238E27FC236}">
                  <a16:creationId xmlns:a16="http://schemas.microsoft.com/office/drawing/2014/main" id="{8FF5BD80-BBAA-4D8B-9959-AA2EB09B94D9}"/>
                </a:ext>
              </a:extLst>
            </p:cNvPr>
            <p:cNvSpPr/>
            <p:nvPr/>
          </p:nvSpPr>
          <p:spPr>
            <a:xfrm>
              <a:off x="7802951" y="1951413"/>
              <a:ext cx="3265553" cy="424590"/>
            </a:xfrm>
            <a:custGeom>
              <a:avLst/>
              <a:gdLst>
                <a:gd name="connsiteX0" fmla="*/ 1708547 w 1724025"/>
                <a:gd name="connsiteY0" fmla="*/ 62865 h 219075"/>
                <a:gd name="connsiteX1" fmla="*/ 1722834 w 1724025"/>
                <a:gd name="connsiteY1" fmla="*/ 143828 h 219075"/>
                <a:gd name="connsiteX2" fmla="*/ 1680924 w 1724025"/>
                <a:gd name="connsiteY2" fmla="*/ 160973 h 219075"/>
                <a:gd name="connsiteX3" fmla="*/ 1538049 w 1724025"/>
                <a:gd name="connsiteY3" fmla="*/ 160973 h 219075"/>
                <a:gd name="connsiteX4" fmla="*/ 1498044 w 1724025"/>
                <a:gd name="connsiteY4" fmla="*/ 148590 h 219075"/>
                <a:gd name="connsiteX5" fmla="*/ 1467564 w 1724025"/>
                <a:gd name="connsiteY5" fmla="*/ 148590 h 219075"/>
                <a:gd name="connsiteX6" fmla="*/ 1403747 w 1724025"/>
                <a:gd name="connsiteY6" fmla="*/ 162878 h 219075"/>
                <a:gd name="connsiteX7" fmla="*/ 1396127 w 1724025"/>
                <a:gd name="connsiteY7" fmla="*/ 179070 h 219075"/>
                <a:gd name="connsiteX8" fmla="*/ 1352312 w 1724025"/>
                <a:gd name="connsiteY8" fmla="*/ 222885 h 219075"/>
                <a:gd name="connsiteX9" fmla="*/ 1298972 w 1724025"/>
                <a:gd name="connsiteY9" fmla="*/ 223837 h 219075"/>
                <a:gd name="connsiteX10" fmla="*/ 408384 w 1724025"/>
                <a:gd name="connsiteY10" fmla="*/ 223837 h 219075"/>
                <a:gd name="connsiteX11" fmla="*/ 382667 w 1724025"/>
                <a:gd name="connsiteY11" fmla="*/ 222885 h 219075"/>
                <a:gd name="connsiteX12" fmla="*/ 338852 w 1724025"/>
                <a:gd name="connsiteY12" fmla="*/ 179070 h 219075"/>
                <a:gd name="connsiteX13" fmla="*/ 331232 w 1724025"/>
                <a:gd name="connsiteY13" fmla="*/ 162878 h 219075"/>
                <a:gd name="connsiteX14" fmla="*/ 267414 w 1724025"/>
                <a:gd name="connsiteY14" fmla="*/ 148590 h 219075"/>
                <a:gd name="connsiteX15" fmla="*/ 236934 w 1724025"/>
                <a:gd name="connsiteY15" fmla="*/ 153353 h 219075"/>
                <a:gd name="connsiteX16" fmla="*/ 41672 w 1724025"/>
                <a:gd name="connsiteY16" fmla="*/ 160973 h 219075"/>
                <a:gd name="connsiteX17" fmla="*/ 714 w 1724025"/>
                <a:gd name="connsiteY17" fmla="*/ 126682 h 219075"/>
                <a:gd name="connsiteX18" fmla="*/ 3572 w 1724025"/>
                <a:gd name="connsiteY18" fmla="*/ 80963 h 219075"/>
                <a:gd name="connsiteX19" fmla="*/ 26432 w 1724025"/>
                <a:gd name="connsiteY19" fmla="*/ 62865 h 219075"/>
                <a:gd name="connsiteX20" fmla="*/ 211217 w 1724025"/>
                <a:gd name="connsiteY20" fmla="*/ 63817 h 219075"/>
                <a:gd name="connsiteX21" fmla="*/ 327422 w 1724025"/>
                <a:gd name="connsiteY21" fmla="*/ 63817 h 219075"/>
                <a:gd name="connsiteX22" fmla="*/ 335042 w 1724025"/>
                <a:gd name="connsiteY22" fmla="*/ 51435 h 219075"/>
                <a:gd name="connsiteX23" fmla="*/ 397907 w 1724025"/>
                <a:gd name="connsiteY23" fmla="*/ 0 h 219075"/>
                <a:gd name="connsiteX24" fmla="*/ 1334214 w 1724025"/>
                <a:gd name="connsiteY24" fmla="*/ 0 h 219075"/>
                <a:gd name="connsiteX25" fmla="*/ 1393269 w 1724025"/>
                <a:gd name="connsiteY25" fmla="*/ 52388 h 219075"/>
                <a:gd name="connsiteX26" fmla="*/ 1400889 w 1724025"/>
                <a:gd name="connsiteY26" fmla="*/ 63817 h 219075"/>
                <a:gd name="connsiteX27" fmla="*/ 1521857 w 1724025"/>
                <a:gd name="connsiteY27" fmla="*/ 62865 h 219075"/>
                <a:gd name="connsiteX28" fmla="*/ 1545669 w 1724025"/>
                <a:gd name="connsiteY28" fmla="*/ 60007 h 219075"/>
                <a:gd name="connsiteX29" fmla="*/ 1544717 w 1724025"/>
                <a:gd name="connsiteY29" fmla="*/ 60007 h 219075"/>
                <a:gd name="connsiteX30" fmla="*/ 1660922 w 1724025"/>
                <a:gd name="connsiteY30" fmla="*/ 61913 h 219075"/>
                <a:gd name="connsiteX31" fmla="*/ 1708547 w 1724025"/>
                <a:gd name="connsiteY31" fmla="*/ 62865 h 219075"/>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75503 w 1729465"/>
                <a:gd name="connsiteY5" fmla="*/ 147267 h 224866"/>
                <a:gd name="connsiteX6" fmla="*/ 1403747 w 1729465"/>
                <a:gd name="connsiteY6" fmla="*/ 162878 h 224866"/>
                <a:gd name="connsiteX7" fmla="*/ 1396127 w 1729465"/>
                <a:gd name="connsiteY7" fmla="*/ 179070 h 224866"/>
                <a:gd name="connsiteX8" fmla="*/ 1352312 w 1729465"/>
                <a:gd name="connsiteY8" fmla="*/ 222885 h 224866"/>
                <a:gd name="connsiteX9" fmla="*/ 1298972 w 1729465"/>
                <a:gd name="connsiteY9" fmla="*/ 223837 h 224866"/>
                <a:gd name="connsiteX10" fmla="*/ 408384 w 1729465"/>
                <a:gd name="connsiteY10" fmla="*/ 223837 h 224866"/>
                <a:gd name="connsiteX11" fmla="*/ 382667 w 1729465"/>
                <a:gd name="connsiteY11" fmla="*/ 222885 h 224866"/>
                <a:gd name="connsiteX12" fmla="*/ 338852 w 1729465"/>
                <a:gd name="connsiteY12" fmla="*/ 179070 h 224866"/>
                <a:gd name="connsiteX13" fmla="*/ 331232 w 1729465"/>
                <a:gd name="connsiteY13" fmla="*/ 162878 h 224866"/>
                <a:gd name="connsiteX14" fmla="*/ 267414 w 1729465"/>
                <a:gd name="connsiteY14" fmla="*/ 148590 h 224866"/>
                <a:gd name="connsiteX15" fmla="*/ 236934 w 1729465"/>
                <a:gd name="connsiteY15" fmla="*/ 153353 h 224866"/>
                <a:gd name="connsiteX16" fmla="*/ 41672 w 1729465"/>
                <a:gd name="connsiteY16" fmla="*/ 160973 h 224866"/>
                <a:gd name="connsiteX17" fmla="*/ 714 w 1729465"/>
                <a:gd name="connsiteY17" fmla="*/ 126682 h 224866"/>
                <a:gd name="connsiteX18" fmla="*/ 3572 w 1729465"/>
                <a:gd name="connsiteY18" fmla="*/ 80963 h 224866"/>
                <a:gd name="connsiteX19" fmla="*/ 26432 w 1729465"/>
                <a:gd name="connsiteY19" fmla="*/ 62865 h 224866"/>
                <a:gd name="connsiteX20" fmla="*/ 211217 w 1729465"/>
                <a:gd name="connsiteY20" fmla="*/ 63817 h 224866"/>
                <a:gd name="connsiteX21" fmla="*/ 327422 w 1729465"/>
                <a:gd name="connsiteY21" fmla="*/ 63817 h 224866"/>
                <a:gd name="connsiteX22" fmla="*/ 335042 w 1729465"/>
                <a:gd name="connsiteY22" fmla="*/ 51435 h 224866"/>
                <a:gd name="connsiteX23" fmla="*/ 397907 w 1729465"/>
                <a:gd name="connsiteY23" fmla="*/ 0 h 224866"/>
                <a:gd name="connsiteX24" fmla="*/ 1334214 w 1729465"/>
                <a:gd name="connsiteY24" fmla="*/ 0 h 224866"/>
                <a:gd name="connsiteX25" fmla="*/ 1393269 w 1729465"/>
                <a:gd name="connsiteY25" fmla="*/ 52388 h 224866"/>
                <a:gd name="connsiteX26" fmla="*/ 1400889 w 1729465"/>
                <a:gd name="connsiteY26" fmla="*/ 63817 h 224866"/>
                <a:gd name="connsiteX27" fmla="*/ 1521857 w 1729465"/>
                <a:gd name="connsiteY27" fmla="*/ 62865 h 224866"/>
                <a:gd name="connsiteX28" fmla="*/ 1545669 w 1729465"/>
                <a:gd name="connsiteY28" fmla="*/ 60007 h 224866"/>
                <a:gd name="connsiteX29" fmla="*/ 1544717 w 1729465"/>
                <a:gd name="connsiteY29" fmla="*/ 60007 h 224866"/>
                <a:gd name="connsiteX30" fmla="*/ 1660922 w 1729465"/>
                <a:gd name="connsiteY30" fmla="*/ 61913 h 224866"/>
                <a:gd name="connsiteX31" fmla="*/ 1708547 w 1729465"/>
                <a:gd name="connsiteY31"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71533 w 1729465"/>
                <a:gd name="connsiteY5" fmla="*/ 145943 h 224866"/>
                <a:gd name="connsiteX6" fmla="*/ 1403747 w 1729465"/>
                <a:gd name="connsiteY6" fmla="*/ 162878 h 224866"/>
                <a:gd name="connsiteX7" fmla="*/ 1396127 w 1729465"/>
                <a:gd name="connsiteY7" fmla="*/ 179070 h 224866"/>
                <a:gd name="connsiteX8" fmla="*/ 1352312 w 1729465"/>
                <a:gd name="connsiteY8" fmla="*/ 222885 h 224866"/>
                <a:gd name="connsiteX9" fmla="*/ 1298972 w 1729465"/>
                <a:gd name="connsiteY9" fmla="*/ 223837 h 224866"/>
                <a:gd name="connsiteX10" fmla="*/ 408384 w 1729465"/>
                <a:gd name="connsiteY10" fmla="*/ 223837 h 224866"/>
                <a:gd name="connsiteX11" fmla="*/ 382667 w 1729465"/>
                <a:gd name="connsiteY11" fmla="*/ 222885 h 224866"/>
                <a:gd name="connsiteX12" fmla="*/ 338852 w 1729465"/>
                <a:gd name="connsiteY12" fmla="*/ 179070 h 224866"/>
                <a:gd name="connsiteX13" fmla="*/ 331232 w 1729465"/>
                <a:gd name="connsiteY13" fmla="*/ 162878 h 224866"/>
                <a:gd name="connsiteX14" fmla="*/ 267414 w 1729465"/>
                <a:gd name="connsiteY14" fmla="*/ 148590 h 224866"/>
                <a:gd name="connsiteX15" fmla="*/ 236934 w 1729465"/>
                <a:gd name="connsiteY15" fmla="*/ 153353 h 224866"/>
                <a:gd name="connsiteX16" fmla="*/ 41672 w 1729465"/>
                <a:gd name="connsiteY16" fmla="*/ 160973 h 224866"/>
                <a:gd name="connsiteX17" fmla="*/ 714 w 1729465"/>
                <a:gd name="connsiteY17" fmla="*/ 126682 h 224866"/>
                <a:gd name="connsiteX18" fmla="*/ 3572 w 1729465"/>
                <a:gd name="connsiteY18" fmla="*/ 80963 h 224866"/>
                <a:gd name="connsiteX19" fmla="*/ 26432 w 1729465"/>
                <a:gd name="connsiteY19" fmla="*/ 62865 h 224866"/>
                <a:gd name="connsiteX20" fmla="*/ 211217 w 1729465"/>
                <a:gd name="connsiteY20" fmla="*/ 63817 h 224866"/>
                <a:gd name="connsiteX21" fmla="*/ 327422 w 1729465"/>
                <a:gd name="connsiteY21" fmla="*/ 63817 h 224866"/>
                <a:gd name="connsiteX22" fmla="*/ 335042 w 1729465"/>
                <a:gd name="connsiteY22" fmla="*/ 51435 h 224866"/>
                <a:gd name="connsiteX23" fmla="*/ 397907 w 1729465"/>
                <a:gd name="connsiteY23" fmla="*/ 0 h 224866"/>
                <a:gd name="connsiteX24" fmla="*/ 1334214 w 1729465"/>
                <a:gd name="connsiteY24" fmla="*/ 0 h 224866"/>
                <a:gd name="connsiteX25" fmla="*/ 1393269 w 1729465"/>
                <a:gd name="connsiteY25" fmla="*/ 52388 h 224866"/>
                <a:gd name="connsiteX26" fmla="*/ 1400889 w 1729465"/>
                <a:gd name="connsiteY26" fmla="*/ 63817 h 224866"/>
                <a:gd name="connsiteX27" fmla="*/ 1521857 w 1729465"/>
                <a:gd name="connsiteY27" fmla="*/ 62865 h 224866"/>
                <a:gd name="connsiteX28" fmla="*/ 1545669 w 1729465"/>
                <a:gd name="connsiteY28" fmla="*/ 60007 h 224866"/>
                <a:gd name="connsiteX29" fmla="*/ 1544717 w 1729465"/>
                <a:gd name="connsiteY29" fmla="*/ 60007 h 224866"/>
                <a:gd name="connsiteX30" fmla="*/ 1660922 w 1729465"/>
                <a:gd name="connsiteY30" fmla="*/ 61913 h 224866"/>
                <a:gd name="connsiteX31" fmla="*/ 1708547 w 1729465"/>
                <a:gd name="connsiteY31"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544717 w 1729465"/>
                <a:gd name="connsiteY28" fmla="*/ 60007 h 224866"/>
                <a:gd name="connsiteX29" fmla="*/ 1660922 w 1729465"/>
                <a:gd name="connsiteY29" fmla="*/ 61913 h 224866"/>
                <a:gd name="connsiteX30" fmla="*/ 1708547 w 1729465"/>
                <a:gd name="connsiteY30"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544717 w 1729465"/>
                <a:gd name="connsiteY28" fmla="*/ 60007 h 224866"/>
                <a:gd name="connsiteX29" fmla="*/ 1660922 w 1729465"/>
                <a:gd name="connsiteY29" fmla="*/ 61913 h 224866"/>
                <a:gd name="connsiteX30" fmla="*/ 1708547 w 1729465"/>
                <a:gd name="connsiteY30"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660922 w 1729465"/>
                <a:gd name="connsiteY28" fmla="*/ 61913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56038 h 224866"/>
                <a:gd name="connsiteX28" fmla="*/ 1660922 w 1729465"/>
                <a:gd name="connsiteY28" fmla="*/ 61913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56038 h 224866"/>
                <a:gd name="connsiteX28" fmla="*/ 1678123 w 1729465"/>
                <a:gd name="connsiteY28" fmla="*/ 56621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678123 w 1729465"/>
                <a:gd name="connsiteY27" fmla="*/ 56621 h 224866"/>
                <a:gd name="connsiteX28" fmla="*/ 1708547 w 1729465"/>
                <a:gd name="connsiteY28"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678123 w 1729465"/>
                <a:gd name="connsiteY27" fmla="*/ 56621 h 224866"/>
                <a:gd name="connsiteX28" fmla="*/ 1708547 w 1729465"/>
                <a:gd name="connsiteY28" fmla="*/ 62865 h 22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29465" h="224866">
                  <a:moveTo>
                    <a:pt x="1708547" y="62865"/>
                  </a:moveTo>
                  <a:cubicBezTo>
                    <a:pt x="1733312" y="79057"/>
                    <a:pt x="1733312" y="120967"/>
                    <a:pt x="1722834" y="143828"/>
                  </a:cubicBezTo>
                  <a:cubicBezTo>
                    <a:pt x="1717119" y="156210"/>
                    <a:pt x="1695212" y="161925"/>
                    <a:pt x="1680924" y="160973"/>
                  </a:cubicBezTo>
                  <a:lnTo>
                    <a:pt x="1538049" y="160973"/>
                  </a:lnTo>
                  <a:cubicBezTo>
                    <a:pt x="1524714" y="160973"/>
                    <a:pt x="1511380" y="150495"/>
                    <a:pt x="1498044" y="148590"/>
                  </a:cubicBezTo>
                  <a:cubicBezTo>
                    <a:pt x="1470368" y="142291"/>
                    <a:pt x="1420733" y="157798"/>
                    <a:pt x="1403747" y="162878"/>
                  </a:cubicBezTo>
                  <a:cubicBezTo>
                    <a:pt x="1395174" y="165735"/>
                    <a:pt x="1398032" y="173355"/>
                    <a:pt x="1396127" y="179070"/>
                  </a:cubicBezTo>
                  <a:cubicBezTo>
                    <a:pt x="1389459" y="200978"/>
                    <a:pt x="1374219" y="215265"/>
                    <a:pt x="1352312" y="222885"/>
                  </a:cubicBezTo>
                  <a:cubicBezTo>
                    <a:pt x="1335167" y="226695"/>
                    <a:pt x="1317069" y="223837"/>
                    <a:pt x="1298972" y="223837"/>
                  </a:cubicBezTo>
                  <a:lnTo>
                    <a:pt x="408384" y="223837"/>
                  </a:lnTo>
                  <a:cubicBezTo>
                    <a:pt x="399812" y="223837"/>
                    <a:pt x="391239" y="224790"/>
                    <a:pt x="382667" y="222885"/>
                  </a:cubicBezTo>
                  <a:cubicBezTo>
                    <a:pt x="358854" y="218123"/>
                    <a:pt x="344567" y="202883"/>
                    <a:pt x="338852" y="179070"/>
                  </a:cubicBezTo>
                  <a:cubicBezTo>
                    <a:pt x="336947" y="173355"/>
                    <a:pt x="339804" y="165735"/>
                    <a:pt x="331232" y="162878"/>
                  </a:cubicBezTo>
                  <a:cubicBezTo>
                    <a:pt x="310277" y="160020"/>
                    <a:pt x="289322" y="146685"/>
                    <a:pt x="267414" y="148590"/>
                  </a:cubicBezTo>
                  <a:cubicBezTo>
                    <a:pt x="256937" y="144780"/>
                    <a:pt x="247412" y="150495"/>
                    <a:pt x="236934" y="153353"/>
                  </a:cubicBezTo>
                  <a:cubicBezTo>
                    <a:pt x="175974" y="167640"/>
                    <a:pt x="103584" y="159067"/>
                    <a:pt x="41672" y="160973"/>
                  </a:cubicBezTo>
                  <a:cubicBezTo>
                    <a:pt x="17859" y="161925"/>
                    <a:pt x="1667" y="150495"/>
                    <a:pt x="714" y="126682"/>
                  </a:cubicBezTo>
                  <a:cubicBezTo>
                    <a:pt x="714" y="111442"/>
                    <a:pt x="-2143" y="96203"/>
                    <a:pt x="3572" y="80963"/>
                  </a:cubicBezTo>
                  <a:cubicBezTo>
                    <a:pt x="6429" y="70485"/>
                    <a:pt x="16907" y="65723"/>
                    <a:pt x="26432" y="62865"/>
                  </a:cubicBezTo>
                  <a:cubicBezTo>
                    <a:pt x="84534" y="60960"/>
                    <a:pt x="153114" y="60007"/>
                    <a:pt x="211217" y="63817"/>
                  </a:cubicBezTo>
                  <a:cubicBezTo>
                    <a:pt x="250269" y="80010"/>
                    <a:pt x="288369" y="75248"/>
                    <a:pt x="327422" y="63817"/>
                  </a:cubicBezTo>
                  <a:cubicBezTo>
                    <a:pt x="332184" y="61913"/>
                    <a:pt x="334089" y="57150"/>
                    <a:pt x="335042" y="51435"/>
                  </a:cubicBezTo>
                  <a:cubicBezTo>
                    <a:pt x="342662" y="14288"/>
                    <a:pt x="359807" y="0"/>
                    <a:pt x="397907" y="0"/>
                  </a:cubicBezTo>
                  <a:lnTo>
                    <a:pt x="1334214" y="0"/>
                  </a:lnTo>
                  <a:cubicBezTo>
                    <a:pt x="1369457" y="0"/>
                    <a:pt x="1388507" y="17145"/>
                    <a:pt x="1393269" y="52388"/>
                  </a:cubicBezTo>
                  <a:cubicBezTo>
                    <a:pt x="1394222" y="58103"/>
                    <a:pt x="1394222" y="61913"/>
                    <a:pt x="1400889" y="63817"/>
                  </a:cubicBezTo>
                  <a:cubicBezTo>
                    <a:pt x="1441847" y="75248"/>
                    <a:pt x="1481852" y="80963"/>
                    <a:pt x="1521857" y="62865"/>
                  </a:cubicBezTo>
                  <a:cubicBezTo>
                    <a:pt x="1554831" y="52404"/>
                    <a:pt x="1647008" y="56621"/>
                    <a:pt x="1678123" y="56621"/>
                  </a:cubicBezTo>
                  <a:cubicBezTo>
                    <a:pt x="1691458" y="57573"/>
                    <a:pt x="1696164" y="60960"/>
                    <a:pt x="1708547" y="62865"/>
                  </a:cubicBezTo>
                  <a:close/>
                </a:path>
              </a:pathLst>
            </a:custGeom>
            <a:noFill/>
            <a:ln w="19050" cap="flat">
              <a:solidFill>
                <a:schemeClr val="accent1"/>
              </a:solidFill>
              <a:prstDash val="solid"/>
              <a:miter/>
            </a:ln>
          </p:spPr>
          <p:txBody>
            <a:bodyPr rtlCol="0" anchor="ctr"/>
            <a:lstStyle/>
            <a:p>
              <a:endParaRPr lang="en-US"/>
            </a:p>
          </p:txBody>
        </p:sp>
      </p:grpSp>
      <p:sp>
        <p:nvSpPr>
          <p:cNvPr id="106" name="Freeform: Shape 105">
            <a:extLst>
              <a:ext uri="{FF2B5EF4-FFF2-40B4-BE49-F238E27FC236}">
                <a16:creationId xmlns:a16="http://schemas.microsoft.com/office/drawing/2014/main" id="{7DC9D4BC-CC73-4C16-BC58-CB712A9E7ABC}"/>
              </a:ext>
            </a:extLst>
          </p:cNvPr>
          <p:cNvSpPr/>
          <p:nvPr/>
        </p:nvSpPr>
        <p:spPr>
          <a:xfrm>
            <a:off x="575270" y="4270940"/>
            <a:ext cx="1521292" cy="1521552"/>
          </a:xfrm>
          <a:custGeom>
            <a:avLst/>
            <a:gdLst>
              <a:gd name="connsiteX0" fmla="*/ 992645 w 1684821"/>
              <a:gd name="connsiteY0" fmla="*/ 1291648 h 1685109"/>
              <a:gd name="connsiteX1" fmla="*/ 974392 w 1684821"/>
              <a:gd name="connsiteY1" fmla="*/ 1312282 h 1685109"/>
              <a:gd name="connsiteX2" fmla="*/ 991851 w 1684821"/>
              <a:gd name="connsiteY2" fmla="*/ 1329741 h 1685109"/>
              <a:gd name="connsiteX3" fmla="*/ 1012485 w 1684821"/>
              <a:gd name="connsiteY3" fmla="*/ 1310695 h 1685109"/>
              <a:gd name="connsiteX4" fmla="*/ 992645 w 1684821"/>
              <a:gd name="connsiteY4" fmla="*/ 1291648 h 1685109"/>
              <a:gd name="connsiteX5" fmla="*/ 767260 w 1684821"/>
              <a:gd name="connsiteY5" fmla="*/ 1280538 h 1685109"/>
              <a:gd name="connsiteX6" fmla="*/ 729960 w 1684821"/>
              <a:gd name="connsiteY6" fmla="*/ 1309108 h 1685109"/>
              <a:gd name="connsiteX7" fmla="*/ 761705 w 1684821"/>
              <a:gd name="connsiteY7" fmla="*/ 1349582 h 1685109"/>
              <a:gd name="connsiteX8" fmla="*/ 702978 w 1684821"/>
              <a:gd name="connsiteY8" fmla="*/ 1401166 h 1685109"/>
              <a:gd name="connsiteX9" fmla="*/ 746626 w 1684821"/>
              <a:gd name="connsiteY9" fmla="*/ 1447196 h 1685109"/>
              <a:gd name="connsiteX10" fmla="*/ 800591 w 1684821"/>
              <a:gd name="connsiteY10" fmla="*/ 1391643 h 1685109"/>
              <a:gd name="connsiteX11" fmla="*/ 847415 w 1684821"/>
              <a:gd name="connsiteY11" fmla="*/ 1417833 h 1685109"/>
              <a:gd name="connsiteX12" fmla="*/ 872016 w 1684821"/>
              <a:gd name="connsiteY12" fmla="*/ 1372597 h 1685109"/>
              <a:gd name="connsiteX13" fmla="*/ 767260 w 1684821"/>
              <a:gd name="connsiteY13" fmla="*/ 1280538 h 1685109"/>
              <a:gd name="connsiteX14" fmla="*/ 1255329 w 1684821"/>
              <a:gd name="connsiteY14" fmla="*/ 1124990 h 1685109"/>
              <a:gd name="connsiteX15" fmla="*/ 1169620 w 1684821"/>
              <a:gd name="connsiteY15" fmla="*/ 1172607 h 1685109"/>
              <a:gd name="connsiteX16" fmla="*/ 1168826 w 1684821"/>
              <a:gd name="connsiteY16" fmla="*/ 1241651 h 1685109"/>
              <a:gd name="connsiteX17" fmla="*/ 1226759 w 1684821"/>
              <a:gd name="connsiteY17" fmla="*/ 1232128 h 1685109"/>
              <a:gd name="connsiteX18" fmla="*/ 1259297 w 1684821"/>
              <a:gd name="connsiteY18" fmla="*/ 1297204 h 1685109"/>
              <a:gd name="connsiteX19" fmla="*/ 1314056 w 1684821"/>
              <a:gd name="connsiteY19" fmla="*/ 1265459 h 1685109"/>
              <a:gd name="connsiteX20" fmla="*/ 1277550 w 1684821"/>
              <a:gd name="connsiteY20" fmla="*/ 1204351 h 1685109"/>
              <a:gd name="connsiteX21" fmla="*/ 1310088 w 1684821"/>
              <a:gd name="connsiteY21" fmla="*/ 1155941 h 1685109"/>
              <a:gd name="connsiteX22" fmla="*/ 1255329 w 1684821"/>
              <a:gd name="connsiteY22" fmla="*/ 1124990 h 1685109"/>
              <a:gd name="connsiteX23" fmla="*/ 653774 w 1684821"/>
              <a:gd name="connsiteY23" fmla="*/ 1102770 h 1685109"/>
              <a:gd name="connsiteX24" fmla="*/ 634728 w 1684821"/>
              <a:gd name="connsiteY24" fmla="*/ 1122611 h 1685109"/>
              <a:gd name="connsiteX25" fmla="*/ 651393 w 1684821"/>
              <a:gd name="connsiteY25" fmla="*/ 1140863 h 1685109"/>
              <a:gd name="connsiteX26" fmla="*/ 673614 w 1684821"/>
              <a:gd name="connsiteY26" fmla="*/ 1124198 h 1685109"/>
              <a:gd name="connsiteX27" fmla="*/ 653774 w 1684821"/>
              <a:gd name="connsiteY27" fmla="*/ 1102770 h 1685109"/>
              <a:gd name="connsiteX28" fmla="*/ 1446589 w 1684821"/>
              <a:gd name="connsiteY28" fmla="*/ 1065470 h 1685109"/>
              <a:gd name="connsiteX29" fmla="*/ 1427542 w 1684821"/>
              <a:gd name="connsiteY29" fmla="*/ 1085311 h 1685109"/>
              <a:gd name="connsiteX30" fmla="*/ 1444207 w 1684821"/>
              <a:gd name="connsiteY30" fmla="*/ 1103563 h 1685109"/>
              <a:gd name="connsiteX31" fmla="*/ 1465635 w 1684821"/>
              <a:gd name="connsiteY31" fmla="*/ 1085311 h 1685109"/>
              <a:gd name="connsiteX32" fmla="*/ 1446589 w 1684821"/>
              <a:gd name="connsiteY32" fmla="*/ 1065470 h 1685109"/>
              <a:gd name="connsiteX33" fmla="*/ 988677 w 1684821"/>
              <a:gd name="connsiteY33" fmla="*/ 1057535 h 1685109"/>
              <a:gd name="connsiteX34" fmla="*/ 943442 w 1684821"/>
              <a:gd name="connsiteY34" fmla="*/ 1105945 h 1685109"/>
              <a:gd name="connsiteX35" fmla="*/ 991852 w 1684821"/>
              <a:gd name="connsiteY35" fmla="*/ 1151974 h 1685109"/>
              <a:gd name="connsiteX36" fmla="*/ 1037881 w 1684821"/>
              <a:gd name="connsiteY36" fmla="*/ 1102770 h 1685109"/>
              <a:gd name="connsiteX37" fmla="*/ 988677 w 1684821"/>
              <a:gd name="connsiteY37" fmla="*/ 1057535 h 1685109"/>
              <a:gd name="connsiteX38" fmla="*/ 377499 w 1684821"/>
              <a:gd name="connsiteY38" fmla="*/ 951290 h 1685109"/>
              <a:gd name="connsiteX39" fmla="*/ 318077 w 1684821"/>
              <a:gd name="connsiteY39" fmla="*/ 972618 h 1685109"/>
              <a:gd name="connsiteX40" fmla="*/ 298238 w 1684821"/>
              <a:gd name="connsiteY40" fmla="*/ 1023409 h 1685109"/>
              <a:gd name="connsiteX41" fmla="*/ 350616 w 1684821"/>
              <a:gd name="connsiteY41" fmla="*/ 1038488 h 1685109"/>
              <a:gd name="connsiteX42" fmla="*/ 345060 w 1684821"/>
              <a:gd name="connsiteY42" fmla="*/ 1113880 h 1685109"/>
              <a:gd name="connsiteX43" fmla="*/ 407756 w 1684821"/>
              <a:gd name="connsiteY43" fmla="*/ 1116261 h 1685109"/>
              <a:gd name="connsiteX44" fmla="*/ 407756 w 1684821"/>
              <a:gd name="connsiteY44" fmla="*/ 1040868 h 1685109"/>
              <a:gd name="connsiteX45" fmla="*/ 460927 w 1684821"/>
              <a:gd name="connsiteY45" fmla="*/ 1023409 h 1685109"/>
              <a:gd name="connsiteX46" fmla="*/ 438706 w 1684821"/>
              <a:gd name="connsiteY46" fmla="*/ 971031 h 1685109"/>
              <a:gd name="connsiteX47" fmla="*/ 377499 w 1684821"/>
              <a:gd name="connsiteY47" fmla="*/ 951290 h 1685109"/>
              <a:gd name="connsiteX48" fmla="*/ 1059309 w 1684821"/>
              <a:gd name="connsiteY48" fmla="*/ 893257 h 1685109"/>
              <a:gd name="connsiteX49" fmla="*/ 1039468 w 1684821"/>
              <a:gd name="connsiteY49" fmla="*/ 912304 h 1685109"/>
              <a:gd name="connsiteX50" fmla="*/ 1058515 w 1684821"/>
              <a:gd name="connsiteY50" fmla="*/ 932938 h 1685109"/>
              <a:gd name="connsiteX51" fmla="*/ 1078354 w 1684821"/>
              <a:gd name="connsiteY51" fmla="*/ 913098 h 1685109"/>
              <a:gd name="connsiteX52" fmla="*/ 1059309 w 1684821"/>
              <a:gd name="connsiteY52" fmla="*/ 893257 h 1685109"/>
              <a:gd name="connsiteX53" fmla="*/ 197449 w 1684821"/>
              <a:gd name="connsiteY53" fmla="*/ 838499 h 1685109"/>
              <a:gd name="connsiteX54" fmla="*/ 180783 w 1684821"/>
              <a:gd name="connsiteY54" fmla="*/ 860720 h 1685109"/>
              <a:gd name="connsiteX55" fmla="*/ 199036 w 1684821"/>
              <a:gd name="connsiteY55" fmla="*/ 877385 h 1685109"/>
              <a:gd name="connsiteX56" fmla="*/ 218083 w 1684821"/>
              <a:gd name="connsiteY56" fmla="*/ 857545 h 1685109"/>
              <a:gd name="connsiteX57" fmla="*/ 197449 w 1684821"/>
              <a:gd name="connsiteY57" fmla="*/ 838499 h 1685109"/>
              <a:gd name="connsiteX58" fmla="*/ 511717 w 1684821"/>
              <a:gd name="connsiteY58" fmla="*/ 825801 h 1685109"/>
              <a:gd name="connsiteX59" fmla="*/ 493464 w 1684821"/>
              <a:gd name="connsiteY59" fmla="*/ 842466 h 1685109"/>
              <a:gd name="connsiteX60" fmla="*/ 512511 w 1684821"/>
              <a:gd name="connsiteY60" fmla="*/ 864687 h 1685109"/>
              <a:gd name="connsiteX61" fmla="*/ 531558 w 1684821"/>
              <a:gd name="connsiteY61" fmla="*/ 845641 h 1685109"/>
              <a:gd name="connsiteX62" fmla="*/ 511717 w 1684821"/>
              <a:gd name="connsiteY62" fmla="*/ 825801 h 1685109"/>
              <a:gd name="connsiteX63" fmla="*/ 1320467 w 1684821"/>
              <a:gd name="connsiteY63" fmla="*/ 777763 h 1685109"/>
              <a:gd name="connsiteX64" fmla="*/ 1288661 w 1684821"/>
              <a:gd name="connsiteY64" fmla="*/ 778184 h 1685109"/>
              <a:gd name="connsiteX65" fmla="*/ 1243425 w 1684821"/>
              <a:gd name="connsiteY65" fmla="*/ 816277 h 1685109"/>
              <a:gd name="connsiteX66" fmla="*/ 1281519 w 1684821"/>
              <a:gd name="connsiteY66" fmla="*/ 856751 h 1685109"/>
              <a:gd name="connsiteX67" fmla="*/ 1246599 w 1684821"/>
              <a:gd name="connsiteY67" fmla="*/ 920239 h 1685109"/>
              <a:gd name="connsiteX68" fmla="*/ 1303740 w 1684821"/>
              <a:gd name="connsiteY68" fmla="*/ 948810 h 1685109"/>
              <a:gd name="connsiteX69" fmla="*/ 1336277 w 1684821"/>
              <a:gd name="connsiteY69" fmla="*/ 882940 h 1685109"/>
              <a:gd name="connsiteX70" fmla="*/ 1388656 w 1684821"/>
              <a:gd name="connsiteY70" fmla="*/ 891669 h 1685109"/>
              <a:gd name="connsiteX71" fmla="*/ 1395798 w 1684821"/>
              <a:gd name="connsiteY71" fmla="*/ 836911 h 1685109"/>
              <a:gd name="connsiteX72" fmla="*/ 1320467 w 1684821"/>
              <a:gd name="connsiteY72" fmla="*/ 777763 h 1685109"/>
              <a:gd name="connsiteX73" fmla="*/ 805055 w 1684821"/>
              <a:gd name="connsiteY73" fmla="*/ 756063 h 1685109"/>
              <a:gd name="connsiteX74" fmla="*/ 775196 w 1684821"/>
              <a:gd name="connsiteY74" fmla="*/ 763899 h 1685109"/>
              <a:gd name="connsiteX75" fmla="*/ 777576 w 1684821"/>
              <a:gd name="connsiteY75" fmla="*/ 821039 h 1685109"/>
              <a:gd name="connsiteX76" fmla="*/ 741070 w 1684821"/>
              <a:gd name="connsiteY76" fmla="*/ 813897 h 1685109"/>
              <a:gd name="connsiteX77" fmla="*/ 699009 w 1684821"/>
              <a:gd name="connsiteY77" fmla="*/ 857545 h 1685109"/>
              <a:gd name="connsiteX78" fmla="*/ 764085 w 1684821"/>
              <a:gd name="connsiteY78" fmla="*/ 888496 h 1685109"/>
              <a:gd name="connsiteX79" fmla="*/ 787894 w 1684821"/>
              <a:gd name="connsiteY79" fmla="*/ 875798 h 1685109"/>
              <a:gd name="connsiteX80" fmla="*/ 814876 w 1684821"/>
              <a:gd name="connsiteY80" fmla="*/ 921827 h 1685109"/>
              <a:gd name="connsiteX81" fmla="*/ 860906 w 1684821"/>
              <a:gd name="connsiteY81" fmla="*/ 891670 h 1685109"/>
              <a:gd name="connsiteX82" fmla="*/ 866461 w 1684821"/>
              <a:gd name="connsiteY82" fmla="*/ 837705 h 1685109"/>
              <a:gd name="connsiteX83" fmla="*/ 833129 w 1684821"/>
              <a:gd name="connsiteY83" fmla="*/ 770248 h 1685109"/>
              <a:gd name="connsiteX84" fmla="*/ 805055 w 1684821"/>
              <a:gd name="connsiteY84" fmla="*/ 756063 h 1685109"/>
              <a:gd name="connsiteX85" fmla="*/ 298237 w 1684821"/>
              <a:gd name="connsiteY85" fmla="*/ 718664 h 1685109"/>
              <a:gd name="connsiteX86" fmla="*/ 255382 w 1684821"/>
              <a:gd name="connsiteY86" fmla="*/ 760725 h 1685109"/>
              <a:gd name="connsiteX87" fmla="*/ 297444 w 1684821"/>
              <a:gd name="connsiteY87" fmla="*/ 802786 h 1685109"/>
              <a:gd name="connsiteX88" fmla="*/ 341886 w 1684821"/>
              <a:gd name="connsiteY88" fmla="*/ 759138 h 1685109"/>
              <a:gd name="connsiteX89" fmla="*/ 298237 w 1684821"/>
              <a:gd name="connsiteY89" fmla="*/ 718664 h 1685109"/>
              <a:gd name="connsiteX90" fmla="*/ 929950 w 1684821"/>
              <a:gd name="connsiteY90" fmla="*/ 590893 h 1685109"/>
              <a:gd name="connsiteX91" fmla="*/ 912490 w 1684821"/>
              <a:gd name="connsiteY91" fmla="*/ 607559 h 1685109"/>
              <a:gd name="connsiteX92" fmla="*/ 929156 w 1684821"/>
              <a:gd name="connsiteY92" fmla="*/ 629779 h 1685109"/>
              <a:gd name="connsiteX93" fmla="*/ 949790 w 1684821"/>
              <a:gd name="connsiteY93" fmla="*/ 609939 h 1685109"/>
              <a:gd name="connsiteX94" fmla="*/ 929950 w 1684821"/>
              <a:gd name="connsiteY94" fmla="*/ 590893 h 1685109"/>
              <a:gd name="connsiteX95" fmla="*/ 1318818 w 1684821"/>
              <a:gd name="connsiteY95" fmla="*/ 482962 h 1685109"/>
              <a:gd name="connsiteX96" fmla="*/ 1302152 w 1684821"/>
              <a:gd name="connsiteY96" fmla="*/ 504390 h 1685109"/>
              <a:gd name="connsiteX97" fmla="*/ 1319612 w 1684821"/>
              <a:gd name="connsiteY97" fmla="*/ 521055 h 1685109"/>
              <a:gd name="connsiteX98" fmla="*/ 1340245 w 1684821"/>
              <a:gd name="connsiteY98" fmla="*/ 502009 h 1685109"/>
              <a:gd name="connsiteX99" fmla="*/ 1318818 w 1684821"/>
              <a:gd name="connsiteY99" fmla="*/ 482962 h 1685109"/>
              <a:gd name="connsiteX100" fmla="*/ 784719 w 1684821"/>
              <a:gd name="connsiteY100" fmla="*/ 478200 h 1685109"/>
              <a:gd name="connsiteX101" fmla="*/ 740277 w 1684821"/>
              <a:gd name="connsiteY101" fmla="*/ 518675 h 1685109"/>
              <a:gd name="connsiteX102" fmla="*/ 783926 w 1684821"/>
              <a:gd name="connsiteY102" fmla="*/ 560736 h 1685109"/>
              <a:gd name="connsiteX103" fmla="*/ 825194 w 1684821"/>
              <a:gd name="connsiteY103" fmla="*/ 517881 h 1685109"/>
              <a:gd name="connsiteX104" fmla="*/ 784719 w 1684821"/>
              <a:gd name="connsiteY104" fmla="*/ 478200 h 1685109"/>
              <a:gd name="connsiteX105" fmla="*/ 495052 w 1684821"/>
              <a:gd name="connsiteY105" fmla="*/ 368683 h 1685109"/>
              <a:gd name="connsiteX106" fmla="*/ 393470 w 1684821"/>
              <a:gd name="connsiteY106" fmla="*/ 440108 h 1685109"/>
              <a:gd name="connsiteX107" fmla="*/ 408549 w 1684821"/>
              <a:gd name="connsiteY107" fmla="*/ 488517 h 1685109"/>
              <a:gd name="connsiteX108" fmla="*/ 457753 w 1684821"/>
              <a:gd name="connsiteY108" fmla="*/ 471852 h 1685109"/>
              <a:gd name="connsiteX109" fmla="*/ 495846 w 1684821"/>
              <a:gd name="connsiteY109" fmla="*/ 540895 h 1685109"/>
              <a:gd name="connsiteX110" fmla="*/ 549017 w 1684821"/>
              <a:gd name="connsiteY110" fmla="*/ 507564 h 1685109"/>
              <a:gd name="connsiteX111" fmla="*/ 510924 w 1684821"/>
              <a:gd name="connsiteY111" fmla="*/ 445663 h 1685109"/>
              <a:gd name="connsiteX112" fmla="*/ 546637 w 1684821"/>
              <a:gd name="connsiteY112" fmla="*/ 403601 h 1685109"/>
              <a:gd name="connsiteX113" fmla="*/ 495052 w 1684821"/>
              <a:gd name="connsiteY113" fmla="*/ 368683 h 1685109"/>
              <a:gd name="connsiteX114" fmla="*/ 1105337 w 1684821"/>
              <a:gd name="connsiteY114" fmla="*/ 320272 h 1685109"/>
              <a:gd name="connsiteX115" fmla="*/ 1041848 w 1684821"/>
              <a:gd name="connsiteY115" fmla="*/ 350429 h 1685109"/>
              <a:gd name="connsiteX116" fmla="*/ 1072005 w 1684821"/>
              <a:gd name="connsiteY116" fmla="*/ 402808 h 1685109"/>
              <a:gd name="connsiteX117" fmla="*/ 1045023 w 1684821"/>
              <a:gd name="connsiteY117" fmla="*/ 465503 h 1685109"/>
              <a:gd name="connsiteX118" fmla="*/ 1102956 w 1684821"/>
              <a:gd name="connsiteY118" fmla="*/ 491692 h 1685109"/>
              <a:gd name="connsiteX119" fmla="*/ 1130732 w 1684821"/>
              <a:gd name="connsiteY119" fmla="*/ 421061 h 1685109"/>
              <a:gd name="connsiteX120" fmla="*/ 1183110 w 1684821"/>
              <a:gd name="connsiteY120" fmla="*/ 433759 h 1685109"/>
              <a:gd name="connsiteX121" fmla="*/ 1190253 w 1684821"/>
              <a:gd name="connsiteY121" fmla="*/ 376619 h 1685109"/>
              <a:gd name="connsiteX122" fmla="*/ 1105337 w 1684821"/>
              <a:gd name="connsiteY122" fmla="*/ 320272 h 1685109"/>
              <a:gd name="connsiteX123" fmla="*/ 914871 w 1684821"/>
              <a:gd name="connsiteY123" fmla="*/ 234563 h 1685109"/>
              <a:gd name="connsiteX124" fmla="*/ 898205 w 1684821"/>
              <a:gd name="connsiteY124" fmla="*/ 252815 h 1685109"/>
              <a:gd name="connsiteX125" fmla="*/ 917252 w 1684821"/>
              <a:gd name="connsiteY125" fmla="*/ 273449 h 1685109"/>
              <a:gd name="connsiteX126" fmla="*/ 937091 w 1684821"/>
              <a:gd name="connsiteY126" fmla="*/ 252022 h 1685109"/>
              <a:gd name="connsiteX127" fmla="*/ 914871 w 1684821"/>
              <a:gd name="connsiteY127" fmla="*/ 234563 h 1685109"/>
              <a:gd name="connsiteX128" fmla="*/ 788062 w 1684821"/>
              <a:gd name="connsiteY128" fmla="*/ 161047 h 1685109"/>
              <a:gd name="connsiteX129" fmla="*/ 1067578 w 1684821"/>
              <a:gd name="connsiteY129" fmla="*/ 198590 h 1685109"/>
              <a:gd name="connsiteX130" fmla="*/ 1423428 w 1684821"/>
              <a:gd name="connsiteY130" fmla="*/ 482326 h 1685109"/>
              <a:gd name="connsiteX131" fmla="*/ 1447691 w 1684821"/>
              <a:gd name="connsiteY131" fmla="*/ 507936 h 1685109"/>
              <a:gd name="connsiteX132" fmla="*/ 1457125 w 1684821"/>
              <a:gd name="connsiteY132" fmla="*/ 541634 h 1685109"/>
              <a:gd name="connsiteX133" fmla="*/ 1487454 w 1684821"/>
              <a:gd name="connsiteY133" fmla="*/ 1070691 h 1685109"/>
              <a:gd name="connsiteX134" fmla="*/ 728577 w 1684821"/>
              <a:gd name="connsiteY134" fmla="*/ 1514829 h 1685109"/>
              <a:gd name="connsiteX135" fmla="*/ 260850 w 1684821"/>
              <a:gd name="connsiteY135" fmla="*/ 1197396 h 1685109"/>
              <a:gd name="connsiteX136" fmla="*/ 237935 w 1684821"/>
              <a:gd name="connsiteY136" fmla="*/ 1177177 h 1685109"/>
              <a:gd name="connsiteX137" fmla="*/ 239957 w 1684821"/>
              <a:gd name="connsiteY137" fmla="*/ 1173133 h 1685109"/>
              <a:gd name="connsiteX138" fmla="*/ 227825 w 1684821"/>
              <a:gd name="connsiteY138" fmla="*/ 1138761 h 1685109"/>
              <a:gd name="connsiteX139" fmla="*/ 168517 w 1684821"/>
              <a:gd name="connsiteY139" fmla="*/ 739104 h 1685109"/>
              <a:gd name="connsiteX140" fmla="*/ 374749 w 1684821"/>
              <a:gd name="connsiteY140" fmla="*/ 348208 h 1685109"/>
              <a:gd name="connsiteX141" fmla="*/ 788062 w 1684821"/>
              <a:gd name="connsiteY141" fmla="*/ 161047 h 1685109"/>
              <a:gd name="connsiteX142" fmla="*/ 831480 w 1684821"/>
              <a:gd name="connsiteY142" fmla="*/ 99745 h 1685109"/>
              <a:gd name="connsiteX143" fmla="*/ 709032 w 1684821"/>
              <a:gd name="connsiteY143" fmla="*/ 110975 h 1685109"/>
              <a:gd name="connsiteX144" fmla="*/ 195476 w 1684821"/>
              <a:gd name="connsiteY144" fmla="*/ 1204135 h 1685109"/>
              <a:gd name="connsiteX145" fmla="*/ 213673 w 1684821"/>
              <a:gd name="connsiteY145" fmla="*/ 1236485 h 1685109"/>
              <a:gd name="connsiteX146" fmla="*/ 1054099 w 1684821"/>
              <a:gd name="connsiteY146" fmla="*/ 1554593 h 1685109"/>
              <a:gd name="connsiteX147" fmla="*/ 1496216 w 1684821"/>
              <a:gd name="connsiteY147" fmla="*/ 489739 h 1685109"/>
              <a:gd name="connsiteX148" fmla="*/ 831480 w 1684821"/>
              <a:gd name="connsiteY148" fmla="*/ 99745 h 1685109"/>
              <a:gd name="connsiteX149" fmla="*/ 897993 w 1684821"/>
              <a:gd name="connsiteY149" fmla="*/ 1551 h 1685109"/>
              <a:gd name="connsiteX150" fmla="*/ 1575069 w 1684821"/>
              <a:gd name="connsiteY150" fmla="*/ 423018 h 1685109"/>
              <a:gd name="connsiteX151" fmla="*/ 1584504 w 1684821"/>
              <a:gd name="connsiteY151" fmla="*/ 436497 h 1685109"/>
              <a:gd name="connsiteX152" fmla="*/ 1680881 w 1684821"/>
              <a:gd name="connsiteY152" fmla="*/ 752583 h 1685109"/>
              <a:gd name="connsiteX153" fmla="*/ 1342554 w 1684821"/>
              <a:gd name="connsiteY153" fmla="*/ 1518200 h 1685109"/>
              <a:gd name="connsiteX154" fmla="*/ 119993 w 1684821"/>
              <a:gd name="connsiteY154" fmla="*/ 1272879 h 1685109"/>
              <a:gd name="connsiteX155" fmla="*/ 101122 w 1684821"/>
              <a:gd name="connsiteY155" fmla="*/ 1245247 h 1685109"/>
              <a:gd name="connsiteX156" fmla="*/ 18899 w 1684821"/>
              <a:gd name="connsiteY156" fmla="*/ 1015427 h 1685109"/>
              <a:gd name="connsiteX157" fmla="*/ 616026 w 1684821"/>
              <a:gd name="connsiteY157" fmla="*/ 30774 h 1685109"/>
              <a:gd name="connsiteX158" fmla="*/ 897993 w 1684821"/>
              <a:gd name="connsiteY158" fmla="*/ 1551 h 1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684821" h="1685109">
                <a:moveTo>
                  <a:pt x="992645" y="1291648"/>
                </a:moveTo>
                <a:cubicBezTo>
                  <a:pt x="980741" y="1292442"/>
                  <a:pt x="973598" y="1300378"/>
                  <a:pt x="974392" y="1312282"/>
                </a:cubicBezTo>
                <a:cubicBezTo>
                  <a:pt x="975185" y="1322599"/>
                  <a:pt x="980741" y="1329741"/>
                  <a:pt x="991851" y="1329741"/>
                </a:cubicBezTo>
                <a:cubicBezTo>
                  <a:pt x="1004549" y="1330535"/>
                  <a:pt x="1010898" y="1322599"/>
                  <a:pt x="1012485" y="1310695"/>
                </a:cubicBezTo>
                <a:cubicBezTo>
                  <a:pt x="1010898" y="1299584"/>
                  <a:pt x="1004549" y="1290855"/>
                  <a:pt x="992645" y="1291648"/>
                </a:cubicBezTo>
                <a:close/>
                <a:moveTo>
                  <a:pt x="767260" y="1280538"/>
                </a:moveTo>
                <a:cubicBezTo>
                  <a:pt x="749007" y="1282919"/>
                  <a:pt x="732341" y="1288474"/>
                  <a:pt x="729960" y="1309108"/>
                </a:cubicBezTo>
                <a:cubicBezTo>
                  <a:pt x="727579" y="1329742"/>
                  <a:pt x="735515" y="1344821"/>
                  <a:pt x="761705" y="1349582"/>
                </a:cubicBezTo>
                <a:cubicBezTo>
                  <a:pt x="737897" y="1368629"/>
                  <a:pt x="699803" y="1366248"/>
                  <a:pt x="702978" y="1401166"/>
                </a:cubicBezTo>
                <a:cubicBezTo>
                  <a:pt x="704565" y="1424181"/>
                  <a:pt x="723612" y="1443228"/>
                  <a:pt x="746626" y="1447196"/>
                </a:cubicBezTo>
                <a:cubicBezTo>
                  <a:pt x="787893" y="1454338"/>
                  <a:pt x="782339" y="1410690"/>
                  <a:pt x="800591" y="1391643"/>
                </a:cubicBezTo>
                <a:cubicBezTo>
                  <a:pt x="808527" y="1415451"/>
                  <a:pt x="825987" y="1423387"/>
                  <a:pt x="847415" y="1417833"/>
                </a:cubicBezTo>
                <a:cubicBezTo>
                  <a:pt x="868842" y="1412277"/>
                  <a:pt x="871223" y="1390850"/>
                  <a:pt x="872016" y="1372597"/>
                </a:cubicBezTo>
                <a:cubicBezTo>
                  <a:pt x="871223" y="1321013"/>
                  <a:pt x="818051" y="1274189"/>
                  <a:pt x="767260" y="1280538"/>
                </a:cubicBezTo>
                <a:close/>
                <a:moveTo>
                  <a:pt x="1255329" y="1124990"/>
                </a:moveTo>
                <a:cubicBezTo>
                  <a:pt x="1218823" y="1125784"/>
                  <a:pt x="1188666" y="1141657"/>
                  <a:pt x="1169620" y="1172607"/>
                </a:cubicBezTo>
                <a:cubicBezTo>
                  <a:pt x="1156128" y="1194828"/>
                  <a:pt x="1148192" y="1221017"/>
                  <a:pt x="1168826" y="1241651"/>
                </a:cubicBezTo>
                <a:cubicBezTo>
                  <a:pt x="1189459" y="1263078"/>
                  <a:pt x="1209300" y="1244826"/>
                  <a:pt x="1226759" y="1232128"/>
                </a:cubicBezTo>
                <a:cubicBezTo>
                  <a:pt x="1233901" y="1256729"/>
                  <a:pt x="1222791" y="1291648"/>
                  <a:pt x="1259297" y="1297204"/>
                </a:cubicBezTo>
                <a:cubicBezTo>
                  <a:pt x="1283105" y="1301171"/>
                  <a:pt x="1305326" y="1286886"/>
                  <a:pt x="1314056" y="1265459"/>
                </a:cubicBezTo>
                <a:cubicBezTo>
                  <a:pt x="1329134" y="1233715"/>
                  <a:pt x="1296597" y="1224192"/>
                  <a:pt x="1277550" y="1204351"/>
                </a:cubicBezTo>
                <a:cubicBezTo>
                  <a:pt x="1298977" y="1193241"/>
                  <a:pt x="1318024" y="1180543"/>
                  <a:pt x="1310088" y="1155941"/>
                </a:cubicBezTo>
                <a:cubicBezTo>
                  <a:pt x="1302151" y="1131339"/>
                  <a:pt x="1278343" y="1124197"/>
                  <a:pt x="1255329" y="1124990"/>
                </a:cubicBezTo>
                <a:close/>
                <a:moveTo>
                  <a:pt x="653774" y="1102770"/>
                </a:moveTo>
                <a:cubicBezTo>
                  <a:pt x="641870" y="1101977"/>
                  <a:pt x="634728" y="1109913"/>
                  <a:pt x="634728" y="1122611"/>
                </a:cubicBezTo>
                <a:cubicBezTo>
                  <a:pt x="634728" y="1133721"/>
                  <a:pt x="641077" y="1140070"/>
                  <a:pt x="651393" y="1140863"/>
                </a:cubicBezTo>
                <a:cubicBezTo>
                  <a:pt x="663298" y="1141657"/>
                  <a:pt x="670440" y="1135309"/>
                  <a:pt x="673614" y="1124198"/>
                </a:cubicBezTo>
                <a:cubicBezTo>
                  <a:pt x="672027" y="1111500"/>
                  <a:pt x="664885" y="1103564"/>
                  <a:pt x="653774" y="1102770"/>
                </a:cubicBezTo>
                <a:close/>
                <a:moveTo>
                  <a:pt x="1446589" y="1065470"/>
                </a:moveTo>
                <a:cubicBezTo>
                  <a:pt x="1433891" y="1066264"/>
                  <a:pt x="1426748" y="1072613"/>
                  <a:pt x="1427542" y="1085311"/>
                </a:cubicBezTo>
                <a:cubicBezTo>
                  <a:pt x="1428335" y="1095627"/>
                  <a:pt x="1433891" y="1103563"/>
                  <a:pt x="1444207" y="1103563"/>
                </a:cubicBezTo>
                <a:cubicBezTo>
                  <a:pt x="1456112" y="1104357"/>
                  <a:pt x="1464841" y="1096421"/>
                  <a:pt x="1465635" y="1085311"/>
                </a:cubicBezTo>
                <a:cubicBezTo>
                  <a:pt x="1467223" y="1074200"/>
                  <a:pt x="1458492" y="1067057"/>
                  <a:pt x="1446589" y="1065470"/>
                </a:cubicBezTo>
                <a:close/>
                <a:moveTo>
                  <a:pt x="988677" y="1057535"/>
                </a:moveTo>
                <a:cubicBezTo>
                  <a:pt x="959314" y="1059122"/>
                  <a:pt x="942648" y="1075788"/>
                  <a:pt x="943442" y="1105945"/>
                </a:cubicBezTo>
                <a:cubicBezTo>
                  <a:pt x="944235" y="1136896"/>
                  <a:pt x="963281" y="1148800"/>
                  <a:pt x="991852" y="1151974"/>
                </a:cubicBezTo>
                <a:cubicBezTo>
                  <a:pt x="1020422" y="1148006"/>
                  <a:pt x="1038675" y="1131340"/>
                  <a:pt x="1037881" y="1102770"/>
                </a:cubicBezTo>
                <a:cubicBezTo>
                  <a:pt x="1036294" y="1073407"/>
                  <a:pt x="1018040" y="1055948"/>
                  <a:pt x="988677" y="1057535"/>
                </a:cubicBezTo>
                <a:close/>
                <a:moveTo>
                  <a:pt x="377499" y="951290"/>
                </a:moveTo>
                <a:cubicBezTo>
                  <a:pt x="355377" y="951588"/>
                  <a:pt x="333553" y="958730"/>
                  <a:pt x="318077" y="972618"/>
                </a:cubicBezTo>
                <a:cubicBezTo>
                  <a:pt x="302999" y="986109"/>
                  <a:pt x="287920" y="1001981"/>
                  <a:pt x="298238" y="1023409"/>
                </a:cubicBezTo>
                <a:cubicBezTo>
                  <a:pt x="307761" y="1044043"/>
                  <a:pt x="326808" y="1048011"/>
                  <a:pt x="350616" y="1038488"/>
                </a:cubicBezTo>
                <a:cubicBezTo>
                  <a:pt x="345854" y="1067058"/>
                  <a:pt x="315697" y="1090072"/>
                  <a:pt x="345060" y="1113880"/>
                </a:cubicBezTo>
                <a:cubicBezTo>
                  <a:pt x="363314" y="1128958"/>
                  <a:pt x="388709" y="1129752"/>
                  <a:pt x="407756" y="1116261"/>
                </a:cubicBezTo>
                <a:cubicBezTo>
                  <a:pt x="439500" y="1094040"/>
                  <a:pt x="409343" y="1067058"/>
                  <a:pt x="407756" y="1040868"/>
                </a:cubicBezTo>
                <a:cubicBezTo>
                  <a:pt x="429977" y="1045630"/>
                  <a:pt x="452198" y="1048804"/>
                  <a:pt x="460927" y="1023409"/>
                </a:cubicBezTo>
                <a:cubicBezTo>
                  <a:pt x="470451" y="1001981"/>
                  <a:pt x="456166" y="984522"/>
                  <a:pt x="438706" y="971031"/>
                </a:cubicBezTo>
                <a:cubicBezTo>
                  <a:pt x="422040" y="957539"/>
                  <a:pt x="399621" y="950992"/>
                  <a:pt x="377499" y="951290"/>
                </a:cubicBezTo>
                <a:close/>
                <a:moveTo>
                  <a:pt x="1059309" y="893257"/>
                </a:moveTo>
                <a:cubicBezTo>
                  <a:pt x="1046610" y="892464"/>
                  <a:pt x="1040261" y="900400"/>
                  <a:pt x="1039468" y="912304"/>
                </a:cubicBezTo>
                <a:cubicBezTo>
                  <a:pt x="1039468" y="924209"/>
                  <a:pt x="1045817" y="931351"/>
                  <a:pt x="1058515" y="932938"/>
                </a:cubicBezTo>
                <a:cubicBezTo>
                  <a:pt x="1069625" y="931351"/>
                  <a:pt x="1077561" y="924209"/>
                  <a:pt x="1078354" y="913098"/>
                </a:cubicBezTo>
                <a:cubicBezTo>
                  <a:pt x="1078354" y="901987"/>
                  <a:pt x="1071212" y="893257"/>
                  <a:pt x="1059309" y="893257"/>
                </a:cubicBezTo>
                <a:close/>
                <a:moveTo>
                  <a:pt x="197449" y="838499"/>
                </a:moveTo>
                <a:cubicBezTo>
                  <a:pt x="186339" y="840086"/>
                  <a:pt x="179196" y="848022"/>
                  <a:pt x="180783" y="860720"/>
                </a:cubicBezTo>
                <a:cubicBezTo>
                  <a:pt x="182370" y="871036"/>
                  <a:pt x="188719" y="877385"/>
                  <a:pt x="199036" y="877385"/>
                </a:cubicBezTo>
                <a:cubicBezTo>
                  <a:pt x="211734" y="877385"/>
                  <a:pt x="217289" y="869449"/>
                  <a:pt x="218083" y="857545"/>
                </a:cubicBezTo>
                <a:cubicBezTo>
                  <a:pt x="215702" y="845641"/>
                  <a:pt x="210147" y="836911"/>
                  <a:pt x="197449" y="838499"/>
                </a:cubicBezTo>
                <a:close/>
                <a:moveTo>
                  <a:pt x="511717" y="825801"/>
                </a:moveTo>
                <a:cubicBezTo>
                  <a:pt x="502195" y="825801"/>
                  <a:pt x="494258" y="831356"/>
                  <a:pt x="493464" y="842466"/>
                </a:cubicBezTo>
                <a:cubicBezTo>
                  <a:pt x="491877" y="855164"/>
                  <a:pt x="499020" y="861513"/>
                  <a:pt x="512511" y="864687"/>
                </a:cubicBezTo>
                <a:cubicBezTo>
                  <a:pt x="522035" y="863100"/>
                  <a:pt x="531558" y="858338"/>
                  <a:pt x="531558" y="845641"/>
                </a:cubicBezTo>
                <a:cubicBezTo>
                  <a:pt x="531558" y="832943"/>
                  <a:pt x="523622" y="826594"/>
                  <a:pt x="511717" y="825801"/>
                </a:cubicBezTo>
                <a:close/>
                <a:moveTo>
                  <a:pt x="1320467" y="777763"/>
                </a:moveTo>
                <a:cubicBezTo>
                  <a:pt x="1309642" y="775803"/>
                  <a:pt x="1298779" y="775803"/>
                  <a:pt x="1288661" y="778184"/>
                </a:cubicBezTo>
                <a:cubicBezTo>
                  <a:pt x="1267234" y="782946"/>
                  <a:pt x="1245806" y="790882"/>
                  <a:pt x="1243425" y="816277"/>
                </a:cubicBezTo>
                <a:cubicBezTo>
                  <a:pt x="1241044" y="840879"/>
                  <a:pt x="1260885" y="851196"/>
                  <a:pt x="1281519" y="856751"/>
                </a:cubicBezTo>
                <a:cubicBezTo>
                  <a:pt x="1266440" y="877385"/>
                  <a:pt x="1229934" y="886115"/>
                  <a:pt x="1246599" y="920239"/>
                </a:cubicBezTo>
                <a:cubicBezTo>
                  <a:pt x="1256916" y="941667"/>
                  <a:pt x="1279137" y="952777"/>
                  <a:pt x="1303740" y="948810"/>
                </a:cubicBezTo>
                <a:cubicBezTo>
                  <a:pt x="1337865" y="942460"/>
                  <a:pt x="1325167" y="908336"/>
                  <a:pt x="1336277" y="882940"/>
                </a:cubicBezTo>
                <a:cubicBezTo>
                  <a:pt x="1352150" y="898812"/>
                  <a:pt x="1370403" y="906748"/>
                  <a:pt x="1388656" y="891669"/>
                </a:cubicBezTo>
                <a:cubicBezTo>
                  <a:pt x="1406909" y="876591"/>
                  <a:pt x="1402147" y="855164"/>
                  <a:pt x="1395798" y="836911"/>
                </a:cubicBezTo>
                <a:cubicBezTo>
                  <a:pt x="1385084" y="807151"/>
                  <a:pt x="1352943" y="783640"/>
                  <a:pt x="1320467" y="777763"/>
                </a:cubicBezTo>
                <a:close/>
                <a:moveTo>
                  <a:pt x="805055" y="756063"/>
                </a:moveTo>
                <a:cubicBezTo>
                  <a:pt x="795234" y="754178"/>
                  <a:pt x="785116" y="755963"/>
                  <a:pt x="775196" y="763899"/>
                </a:cubicBezTo>
                <a:cubicBezTo>
                  <a:pt x="756943" y="778978"/>
                  <a:pt x="759324" y="799612"/>
                  <a:pt x="777576" y="821039"/>
                </a:cubicBezTo>
                <a:cubicBezTo>
                  <a:pt x="760911" y="817864"/>
                  <a:pt x="751388" y="814690"/>
                  <a:pt x="741070" y="813897"/>
                </a:cubicBezTo>
                <a:cubicBezTo>
                  <a:pt x="706946" y="810722"/>
                  <a:pt x="695041" y="824213"/>
                  <a:pt x="699009" y="857545"/>
                </a:cubicBezTo>
                <a:cubicBezTo>
                  <a:pt x="703771" y="900399"/>
                  <a:pt x="727579" y="911510"/>
                  <a:pt x="764085" y="888496"/>
                </a:cubicBezTo>
                <a:cubicBezTo>
                  <a:pt x="772021" y="883734"/>
                  <a:pt x="777576" y="875798"/>
                  <a:pt x="787894" y="875798"/>
                </a:cubicBezTo>
                <a:cubicBezTo>
                  <a:pt x="783925" y="898812"/>
                  <a:pt x="793449" y="916272"/>
                  <a:pt x="814876" y="921827"/>
                </a:cubicBezTo>
                <a:cubicBezTo>
                  <a:pt x="837097" y="927382"/>
                  <a:pt x="849795" y="909130"/>
                  <a:pt x="860906" y="891670"/>
                </a:cubicBezTo>
                <a:cubicBezTo>
                  <a:pt x="872016" y="875004"/>
                  <a:pt x="865667" y="855958"/>
                  <a:pt x="866461" y="837705"/>
                </a:cubicBezTo>
                <a:cubicBezTo>
                  <a:pt x="870429" y="808341"/>
                  <a:pt x="854557" y="786914"/>
                  <a:pt x="833129" y="770248"/>
                </a:cubicBezTo>
                <a:cubicBezTo>
                  <a:pt x="824399" y="763503"/>
                  <a:pt x="814876" y="757947"/>
                  <a:pt x="805055" y="756063"/>
                </a:cubicBezTo>
                <a:close/>
                <a:moveTo>
                  <a:pt x="298237" y="718664"/>
                </a:moveTo>
                <a:cubicBezTo>
                  <a:pt x="272048" y="718664"/>
                  <a:pt x="256176" y="734536"/>
                  <a:pt x="255382" y="760725"/>
                </a:cubicBezTo>
                <a:cubicBezTo>
                  <a:pt x="255382" y="786914"/>
                  <a:pt x="272841" y="802786"/>
                  <a:pt x="297444" y="802786"/>
                </a:cubicBezTo>
                <a:cubicBezTo>
                  <a:pt x="322839" y="803580"/>
                  <a:pt x="337917" y="786914"/>
                  <a:pt x="341886" y="759138"/>
                </a:cubicBezTo>
                <a:cubicBezTo>
                  <a:pt x="336330" y="736917"/>
                  <a:pt x="325220" y="718664"/>
                  <a:pt x="298237" y="718664"/>
                </a:cubicBezTo>
                <a:close/>
                <a:moveTo>
                  <a:pt x="929950" y="590893"/>
                </a:moveTo>
                <a:cubicBezTo>
                  <a:pt x="919633" y="590893"/>
                  <a:pt x="913284" y="597242"/>
                  <a:pt x="912490" y="607559"/>
                </a:cubicBezTo>
                <a:cubicBezTo>
                  <a:pt x="911697" y="619463"/>
                  <a:pt x="917252" y="626605"/>
                  <a:pt x="929156" y="629779"/>
                </a:cubicBezTo>
                <a:cubicBezTo>
                  <a:pt x="941060" y="627399"/>
                  <a:pt x="948996" y="621050"/>
                  <a:pt x="949790" y="609939"/>
                </a:cubicBezTo>
                <a:cubicBezTo>
                  <a:pt x="950583" y="598035"/>
                  <a:pt x="942647" y="590893"/>
                  <a:pt x="929950" y="590893"/>
                </a:cubicBezTo>
                <a:close/>
                <a:moveTo>
                  <a:pt x="1318818" y="482962"/>
                </a:moveTo>
                <a:cubicBezTo>
                  <a:pt x="1306914" y="483756"/>
                  <a:pt x="1301359" y="493279"/>
                  <a:pt x="1302152" y="504390"/>
                </a:cubicBezTo>
                <a:cubicBezTo>
                  <a:pt x="1302152" y="515500"/>
                  <a:pt x="1308501" y="521055"/>
                  <a:pt x="1319612" y="521055"/>
                </a:cubicBezTo>
                <a:cubicBezTo>
                  <a:pt x="1331516" y="521055"/>
                  <a:pt x="1338658" y="513913"/>
                  <a:pt x="1340245" y="502009"/>
                </a:cubicBezTo>
                <a:cubicBezTo>
                  <a:pt x="1337071" y="490898"/>
                  <a:pt x="1330722" y="482169"/>
                  <a:pt x="1318818" y="482962"/>
                </a:cubicBezTo>
                <a:close/>
                <a:moveTo>
                  <a:pt x="784719" y="478200"/>
                </a:moveTo>
                <a:cubicBezTo>
                  <a:pt x="757736" y="477407"/>
                  <a:pt x="741071" y="493279"/>
                  <a:pt x="740277" y="518675"/>
                </a:cubicBezTo>
                <a:cubicBezTo>
                  <a:pt x="741071" y="544071"/>
                  <a:pt x="756943" y="559943"/>
                  <a:pt x="783926" y="560736"/>
                </a:cubicBezTo>
                <a:cubicBezTo>
                  <a:pt x="810115" y="558356"/>
                  <a:pt x="825987" y="544071"/>
                  <a:pt x="825194" y="517881"/>
                </a:cubicBezTo>
                <a:cubicBezTo>
                  <a:pt x="824400" y="494073"/>
                  <a:pt x="810115" y="478994"/>
                  <a:pt x="784719" y="478200"/>
                </a:cubicBezTo>
                <a:close/>
                <a:moveTo>
                  <a:pt x="495052" y="368683"/>
                </a:moveTo>
                <a:cubicBezTo>
                  <a:pt x="449816" y="365509"/>
                  <a:pt x="405374" y="397253"/>
                  <a:pt x="393470" y="440108"/>
                </a:cubicBezTo>
                <a:cubicBezTo>
                  <a:pt x="387915" y="459947"/>
                  <a:pt x="390295" y="478201"/>
                  <a:pt x="408549" y="488517"/>
                </a:cubicBezTo>
                <a:cubicBezTo>
                  <a:pt x="429183" y="501215"/>
                  <a:pt x="445848" y="492486"/>
                  <a:pt x="457753" y="471852"/>
                </a:cubicBezTo>
                <a:cubicBezTo>
                  <a:pt x="470450" y="498041"/>
                  <a:pt x="457753" y="536134"/>
                  <a:pt x="495846" y="540895"/>
                </a:cubicBezTo>
                <a:cubicBezTo>
                  <a:pt x="518067" y="543277"/>
                  <a:pt x="540288" y="529785"/>
                  <a:pt x="549017" y="507564"/>
                </a:cubicBezTo>
                <a:cubicBezTo>
                  <a:pt x="564096" y="472645"/>
                  <a:pt x="526003" y="466296"/>
                  <a:pt x="510924" y="445663"/>
                </a:cubicBezTo>
                <a:cubicBezTo>
                  <a:pt x="532352" y="439314"/>
                  <a:pt x="552191" y="428203"/>
                  <a:pt x="546637" y="403601"/>
                </a:cubicBezTo>
                <a:cubicBezTo>
                  <a:pt x="541081" y="378206"/>
                  <a:pt x="518860" y="370270"/>
                  <a:pt x="495052" y="368683"/>
                </a:cubicBezTo>
                <a:close/>
                <a:moveTo>
                  <a:pt x="1105337" y="320272"/>
                </a:moveTo>
                <a:cubicBezTo>
                  <a:pt x="1078354" y="318685"/>
                  <a:pt x="1052959" y="324241"/>
                  <a:pt x="1041848" y="350429"/>
                </a:cubicBezTo>
                <a:cubicBezTo>
                  <a:pt x="1029150" y="378206"/>
                  <a:pt x="1056133" y="388523"/>
                  <a:pt x="1072005" y="402808"/>
                </a:cubicBezTo>
                <a:cubicBezTo>
                  <a:pt x="1060101" y="423442"/>
                  <a:pt x="1025183" y="434552"/>
                  <a:pt x="1045023" y="465503"/>
                </a:cubicBezTo>
                <a:cubicBezTo>
                  <a:pt x="1057720" y="485343"/>
                  <a:pt x="1079148" y="498041"/>
                  <a:pt x="1102956" y="491692"/>
                </a:cubicBezTo>
                <a:cubicBezTo>
                  <a:pt x="1134701" y="482169"/>
                  <a:pt x="1125971" y="451218"/>
                  <a:pt x="1130732" y="421061"/>
                </a:cubicBezTo>
                <a:cubicBezTo>
                  <a:pt x="1145811" y="442488"/>
                  <a:pt x="1164858" y="448044"/>
                  <a:pt x="1183110" y="433759"/>
                </a:cubicBezTo>
                <a:cubicBezTo>
                  <a:pt x="1204538" y="418680"/>
                  <a:pt x="1199777" y="395666"/>
                  <a:pt x="1190253" y="376619"/>
                </a:cubicBezTo>
                <a:cubicBezTo>
                  <a:pt x="1172794" y="342493"/>
                  <a:pt x="1145017" y="322653"/>
                  <a:pt x="1105337" y="320272"/>
                </a:cubicBezTo>
                <a:close/>
                <a:moveTo>
                  <a:pt x="914871" y="234563"/>
                </a:moveTo>
                <a:cubicBezTo>
                  <a:pt x="904554" y="235356"/>
                  <a:pt x="898205" y="242499"/>
                  <a:pt x="898205" y="252815"/>
                </a:cubicBezTo>
                <a:cubicBezTo>
                  <a:pt x="898205" y="264720"/>
                  <a:pt x="905347" y="273449"/>
                  <a:pt x="917252" y="273449"/>
                </a:cubicBezTo>
                <a:cubicBezTo>
                  <a:pt x="929155" y="272656"/>
                  <a:pt x="936298" y="264720"/>
                  <a:pt x="937091" y="252022"/>
                </a:cubicBezTo>
                <a:cubicBezTo>
                  <a:pt x="933918" y="240912"/>
                  <a:pt x="927569" y="233769"/>
                  <a:pt x="914871" y="234563"/>
                </a:cubicBezTo>
                <a:close/>
                <a:moveTo>
                  <a:pt x="788062" y="161047"/>
                </a:moveTo>
                <a:cubicBezTo>
                  <a:pt x="877490" y="155245"/>
                  <a:pt x="970781" y="168009"/>
                  <a:pt x="1067578" y="198590"/>
                </a:cubicBezTo>
                <a:cubicBezTo>
                  <a:pt x="1221240" y="247115"/>
                  <a:pt x="1336487" y="348208"/>
                  <a:pt x="1423428" y="482326"/>
                </a:cubicBezTo>
                <a:cubicBezTo>
                  <a:pt x="1429494" y="492435"/>
                  <a:pt x="1435559" y="503219"/>
                  <a:pt x="1447691" y="507936"/>
                </a:cubicBezTo>
                <a:cubicBezTo>
                  <a:pt x="1442299" y="520067"/>
                  <a:pt x="1451060" y="530851"/>
                  <a:pt x="1457125" y="541634"/>
                </a:cubicBezTo>
                <a:cubicBezTo>
                  <a:pt x="1539349" y="713494"/>
                  <a:pt x="1550132" y="889396"/>
                  <a:pt x="1487454" y="1070691"/>
                </a:cubicBezTo>
                <a:cubicBezTo>
                  <a:pt x="1380295" y="1380712"/>
                  <a:pt x="1052077" y="1574138"/>
                  <a:pt x="728577" y="1514829"/>
                </a:cubicBezTo>
                <a:cubicBezTo>
                  <a:pt x="525715" y="1477762"/>
                  <a:pt x="370705" y="1370602"/>
                  <a:pt x="260850" y="1197396"/>
                </a:cubicBezTo>
                <a:cubicBezTo>
                  <a:pt x="255458" y="1188634"/>
                  <a:pt x="252089" y="1175829"/>
                  <a:pt x="237935" y="1177177"/>
                </a:cubicBezTo>
                <a:cubicBezTo>
                  <a:pt x="238609" y="1175829"/>
                  <a:pt x="239283" y="1174481"/>
                  <a:pt x="239957" y="1173133"/>
                </a:cubicBezTo>
                <a:cubicBezTo>
                  <a:pt x="239957" y="1160327"/>
                  <a:pt x="232543" y="1150218"/>
                  <a:pt x="227825" y="1138761"/>
                </a:cubicBezTo>
                <a:cubicBezTo>
                  <a:pt x="171214" y="1010709"/>
                  <a:pt x="145603" y="878613"/>
                  <a:pt x="168517" y="739104"/>
                </a:cubicBezTo>
                <a:cubicBezTo>
                  <a:pt x="193454" y="585442"/>
                  <a:pt x="260176" y="454019"/>
                  <a:pt x="374749" y="348208"/>
                </a:cubicBezTo>
                <a:cubicBezTo>
                  <a:pt x="500695" y="231951"/>
                  <a:pt x="639014" y="170715"/>
                  <a:pt x="788062" y="161047"/>
                </a:cubicBezTo>
                <a:close/>
                <a:moveTo>
                  <a:pt x="831480" y="99745"/>
                </a:moveTo>
                <a:cubicBezTo>
                  <a:pt x="791066" y="100149"/>
                  <a:pt x="750144" y="103814"/>
                  <a:pt x="709032" y="110975"/>
                </a:cubicBezTo>
                <a:cubicBezTo>
                  <a:pt x="214347" y="197241"/>
                  <a:pt x="-57259" y="770106"/>
                  <a:pt x="195476" y="1204135"/>
                </a:cubicBezTo>
                <a:cubicBezTo>
                  <a:pt x="201541" y="1214918"/>
                  <a:pt x="206933" y="1226376"/>
                  <a:pt x="213673" y="1236485"/>
                </a:cubicBezTo>
                <a:cubicBezTo>
                  <a:pt x="391598" y="1519548"/>
                  <a:pt x="725207" y="1645578"/>
                  <a:pt x="1054099" y="1554593"/>
                </a:cubicBezTo>
                <a:cubicBezTo>
                  <a:pt x="1500933" y="1430585"/>
                  <a:pt x="1725362" y="890745"/>
                  <a:pt x="1496216" y="489739"/>
                </a:cubicBezTo>
                <a:cubicBezTo>
                  <a:pt x="1372376" y="253854"/>
                  <a:pt x="1114376" y="96917"/>
                  <a:pt x="831480" y="99745"/>
                </a:cubicBezTo>
                <a:close/>
                <a:moveTo>
                  <a:pt x="897993" y="1551"/>
                </a:moveTo>
                <a:cubicBezTo>
                  <a:pt x="1174485" y="18263"/>
                  <a:pt x="1425956" y="169272"/>
                  <a:pt x="1575069" y="423018"/>
                </a:cubicBezTo>
                <a:cubicBezTo>
                  <a:pt x="1577765" y="427735"/>
                  <a:pt x="1581135" y="431779"/>
                  <a:pt x="1584504" y="436497"/>
                </a:cubicBezTo>
                <a:cubicBezTo>
                  <a:pt x="1634378" y="536916"/>
                  <a:pt x="1671445" y="640706"/>
                  <a:pt x="1680881" y="752583"/>
                </a:cubicBezTo>
                <a:cubicBezTo>
                  <a:pt x="1707839" y="1070018"/>
                  <a:pt x="1596636" y="1329491"/>
                  <a:pt x="1342554" y="1518200"/>
                </a:cubicBezTo>
                <a:cubicBezTo>
                  <a:pt x="940200" y="1817437"/>
                  <a:pt x="379466" y="1701516"/>
                  <a:pt x="119993" y="1272879"/>
                </a:cubicBezTo>
                <a:cubicBezTo>
                  <a:pt x="114601" y="1263443"/>
                  <a:pt x="107187" y="1254682"/>
                  <a:pt x="101122" y="1245247"/>
                </a:cubicBezTo>
                <a:cubicBezTo>
                  <a:pt x="67424" y="1171111"/>
                  <a:pt x="36422" y="1095628"/>
                  <a:pt x="18899" y="1015427"/>
                </a:cubicBezTo>
                <a:cubicBezTo>
                  <a:pt x="-75455" y="588137"/>
                  <a:pt x="192780" y="144672"/>
                  <a:pt x="616026" y="30774"/>
                </a:cubicBezTo>
                <a:cubicBezTo>
                  <a:pt x="710886" y="5332"/>
                  <a:pt x="805830" y="-4019"/>
                  <a:pt x="897993" y="1551"/>
                </a:cubicBezTo>
                <a:close/>
              </a:path>
            </a:pathLst>
          </a:custGeom>
          <a:solidFill>
            <a:schemeClr val="accent1"/>
          </a:solidFill>
          <a:ln w="9525" cap="flat">
            <a:noFill/>
            <a:prstDash val="solid"/>
            <a:miter/>
          </a:ln>
        </p:spPr>
        <p:txBody>
          <a:bodyPr rtlCol="0" anchor="ctr"/>
          <a:lstStyle/>
          <a:p>
            <a:endParaRPr lang="en-US"/>
          </a:p>
        </p:txBody>
      </p:sp>
      <p:grpSp>
        <p:nvGrpSpPr>
          <p:cNvPr id="107" name="Graphic 3">
            <a:extLst>
              <a:ext uri="{FF2B5EF4-FFF2-40B4-BE49-F238E27FC236}">
                <a16:creationId xmlns:a16="http://schemas.microsoft.com/office/drawing/2014/main" id="{16B08C0C-8F1B-44AB-BC87-C7E06AC5BB31}"/>
              </a:ext>
            </a:extLst>
          </p:cNvPr>
          <p:cNvGrpSpPr/>
          <p:nvPr/>
        </p:nvGrpSpPr>
        <p:grpSpPr>
          <a:xfrm flipH="1">
            <a:off x="2462422" y="4645557"/>
            <a:ext cx="930812" cy="1074130"/>
            <a:chOff x="5653615" y="-84"/>
            <a:chExt cx="2013942" cy="2324030"/>
          </a:xfrm>
          <a:solidFill>
            <a:schemeClr val="accent1"/>
          </a:solidFill>
        </p:grpSpPr>
        <p:sp>
          <p:nvSpPr>
            <p:cNvPr id="108" name="Freeform: Shape 107">
              <a:extLst>
                <a:ext uri="{FF2B5EF4-FFF2-40B4-BE49-F238E27FC236}">
                  <a16:creationId xmlns:a16="http://schemas.microsoft.com/office/drawing/2014/main" id="{E2BFF0A5-7BE4-40EA-881B-C67117B9C3B6}"/>
                </a:ext>
              </a:extLst>
            </p:cNvPr>
            <p:cNvSpPr/>
            <p:nvPr/>
          </p:nvSpPr>
          <p:spPr>
            <a:xfrm>
              <a:off x="6199103" y="-84"/>
              <a:ext cx="1468455" cy="1524084"/>
            </a:xfrm>
            <a:custGeom>
              <a:avLst/>
              <a:gdLst>
                <a:gd name="connsiteX0" fmla="*/ 1443037 w 1468455"/>
                <a:gd name="connsiteY0" fmla="*/ 158200 h 1524084"/>
                <a:gd name="connsiteX1" fmla="*/ 1276350 w 1468455"/>
                <a:gd name="connsiteY1" fmla="*/ 17230 h 1524084"/>
                <a:gd name="connsiteX2" fmla="*/ 1166812 w 1468455"/>
                <a:gd name="connsiteY2" fmla="*/ 51520 h 1524084"/>
                <a:gd name="connsiteX3" fmla="*/ 633412 w 1468455"/>
                <a:gd name="connsiteY3" fmla="*/ 810662 h 1524084"/>
                <a:gd name="connsiteX4" fmla="*/ 564833 w 1468455"/>
                <a:gd name="connsiteY4" fmla="*/ 821140 h 1524084"/>
                <a:gd name="connsiteX5" fmla="*/ 0 w 1468455"/>
                <a:gd name="connsiteY5" fmla="*/ 842095 h 1524084"/>
                <a:gd name="connsiteX6" fmla="*/ 680085 w 1468455"/>
                <a:gd name="connsiteY6" fmla="*/ 1034500 h 1524084"/>
                <a:gd name="connsiteX7" fmla="*/ 921067 w 1468455"/>
                <a:gd name="connsiteY7" fmla="*/ 1524085 h 1524084"/>
                <a:gd name="connsiteX8" fmla="*/ 935355 w 1468455"/>
                <a:gd name="connsiteY8" fmla="*/ 1473602 h 1524084"/>
                <a:gd name="connsiteX9" fmla="*/ 782955 w 1468455"/>
                <a:gd name="connsiteY9" fmla="*/ 979255 h 1524084"/>
                <a:gd name="connsiteX10" fmla="*/ 774383 w 1468455"/>
                <a:gd name="connsiteY10" fmla="*/ 919247 h 1524084"/>
                <a:gd name="connsiteX11" fmla="*/ 1426845 w 1468455"/>
                <a:gd name="connsiteY11" fmla="*/ 270595 h 1524084"/>
                <a:gd name="connsiteX12" fmla="*/ 1443037 w 1468455"/>
                <a:gd name="connsiteY12" fmla="*/ 158200 h 15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455" h="1524084">
                  <a:moveTo>
                    <a:pt x="1443037" y="158200"/>
                  </a:moveTo>
                  <a:cubicBezTo>
                    <a:pt x="1392555" y="105812"/>
                    <a:pt x="1336358" y="58187"/>
                    <a:pt x="1276350" y="17230"/>
                  </a:cubicBezTo>
                  <a:cubicBezTo>
                    <a:pt x="1227773" y="-15155"/>
                    <a:pt x="1187767" y="-868"/>
                    <a:pt x="1166812" y="51520"/>
                  </a:cubicBezTo>
                  <a:cubicBezTo>
                    <a:pt x="1049655" y="346795"/>
                    <a:pt x="865822" y="596350"/>
                    <a:pt x="633412" y="810662"/>
                  </a:cubicBezTo>
                  <a:cubicBezTo>
                    <a:pt x="609600" y="832570"/>
                    <a:pt x="594360" y="834475"/>
                    <a:pt x="564833" y="821140"/>
                  </a:cubicBezTo>
                  <a:cubicBezTo>
                    <a:pt x="373380" y="736367"/>
                    <a:pt x="184785" y="744940"/>
                    <a:pt x="0" y="842095"/>
                  </a:cubicBezTo>
                  <a:cubicBezTo>
                    <a:pt x="257175" y="800185"/>
                    <a:pt x="485775" y="855430"/>
                    <a:pt x="680085" y="1034500"/>
                  </a:cubicBezTo>
                  <a:cubicBezTo>
                    <a:pt x="824865" y="1164992"/>
                    <a:pt x="899160" y="1330727"/>
                    <a:pt x="921067" y="1524085"/>
                  </a:cubicBezTo>
                  <a:cubicBezTo>
                    <a:pt x="936308" y="1508845"/>
                    <a:pt x="933450" y="1489795"/>
                    <a:pt x="935355" y="1473602"/>
                  </a:cubicBezTo>
                  <a:cubicBezTo>
                    <a:pt x="953453" y="1287865"/>
                    <a:pt x="901065" y="1123082"/>
                    <a:pt x="782955" y="979255"/>
                  </a:cubicBezTo>
                  <a:cubicBezTo>
                    <a:pt x="752475" y="963062"/>
                    <a:pt x="758190" y="944012"/>
                    <a:pt x="774383" y="919247"/>
                  </a:cubicBezTo>
                  <a:cubicBezTo>
                    <a:pt x="945833" y="656357"/>
                    <a:pt x="1161098" y="438235"/>
                    <a:pt x="1426845" y="270595"/>
                  </a:cubicBezTo>
                  <a:cubicBezTo>
                    <a:pt x="1474470" y="240115"/>
                    <a:pt x="1483042" y="199157"/>
                    <a:pt x="1443037" y="158200"/>
                  </a:cubicBezTo>
                  <a:close/>
                </a:path>
              </a:pathLst>
            </a:custGeom>
            <a:grp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7C1C6838-3E2E-4FA5-8AC5-E87873A287CD}"/>
                </a:ext>
              </a:extLst>
            </p:cNvPr>
            <p:cNvSpPr/>
            <p:nvPr/>
          </p:nvSpPr>
          <p:spPr>
            <a:xfrm>
              <a:off x="5653615" y="928303"/>
              <a:ext cx="1396834" cy="1395642"/>
            </a:xfrm>
            <a:custGeom>
              <a:avLst/>
              <a:gdLst>
                <a:gd name="connsiteX0" fmla="*/ 1136990 w 1396834"/>
                <a:gd name="connsiteY0" fmla="*/ 153737 h 1395642"/>
                <a:gd name="connsiteX1" fmla="*/ 1086508 w 1396834"/>
                <a:gd name="connsiteY1" fmla="*/ 118494 h 1395642"/>
                <a:gd name="connsiteX2" fmla="*/ 131150 w 1396834"/>
                <a:gd name="connsiteY2" fmla="*/ 289944 h 1395642"/>
                <a:gd name="connsiteX3" fmla="*/ 2563 w 1396834"/>
                <a:gd name="connsiteY3" fmla="*/ 775719 h 1395642"/>
                <a:gd name="connsiteX4" fmla="*/ 818855 w 1396834"/>
                <a:gd name="connsiteY4" fmla="*/ 1386272 h 1395642"/>
                <a:gd name="connsiteX5" fmla="*/ 1389403 w 1396834"/>
                <a:gd name="connsiteY5" fmla="*/ 603317 h 1395642"/>
                <a:gd name="connsiteX6" fmla="*/ 1136990 w 1396834"/>
                <a:gd name="connsiteY6" fmla="*/ 153737 h 1395642"/>
                <a:gd name="connsiteX7" fmla="*/ 194015 w 1396834"/>
                <a:gd name="connsiteY7" fmla="*/ 643322 h 1395642"/>
                <a:gd name="connsiteX8" fmla="*/ 184490 w 1396834"/>
                <a:gd name="connsiteY8" fmla="*/ 669992 h 1395642"/>
                <a:gd name="connsiteX9" fmla="*/ 188300 w 1396834"/>
                <a:gd name="connsiteY9" fmla="*/ 943359 h 1395642"/>
                <a:gd name="connsiteX10" fmla="*/ 115910 w 1396834"/>
                <a:gd name="connsiteY10" fmla="*/ 756669 h 1395642"/>
                <a:gd name="connsiteX11" fmla="*/ 247355 w 1396834"/>
                <a:gd name="connsiteY11" fmla="*/ 298517 h 1395642"/>
                <a:gd name="connsiteX12" fmla="*/ 775992 w 1396834"/>
                <a:gd name="connsiteY12" fmla="*/ 118494 h 1395642"/>
                <a:gd name="connsiteX13" fmla="*/ 796948 w 1396834"/>
                <a:gd name="connsiteY13" fmla="*/ 132782 h 1395642"/>
                <a:gd name="connsiteX14" fmla="*/ 435950 w 1396834"/>
                <a:gd name="connsiteY14" fmla="*/ 270894 h 1395642"/>
                <a:gd name="connsiteX15" fmla="*/ 194015 w 1396834"/>
                <a:gd name="connsiteY15" fmla="*/ 643322 h 1395642"/>
                <a:gd name="connsiteX16" fmla="*/ 695030 w 1396834"/>
                <a:gd name="connsiteY16" fmla="*/ 908117 h 1395642"/>
                <a:gd name="connsiteX17" fmla="*/ 487385 w 1396834"/>
                <a:gd name="connsiteY17" fmla="*/ 694757 h 1395642"/>
                <a:gd name="connsiteX18" fmla="*/ 699792 w 1396834"/>
                <a:gd name="connsiteY18" fmla="*/ 487112 h 1395642"/>
                <a:gd name="connsiteX19" fmla="*/ 908390 w 1396834"/>
                <a:gd name="connsiteY19" fmla="*/ 699519 h 1395642"/>
                <a:gd name="connsiteX20" fmla="*/ 695030 w 1396834"/>
                <a:gd name="connsiteY20" fmla="*/ 908117 h 13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96834" h="1395642">
                  <a:moveTo>
                    <a:pt x="1136990" y="153737"/>
                  </a:moveTo>
                  <a:cubicBezTo>
                    <a:pt x="1119845" y="142307"/>
                    <a:pt x="1103653" y="129924"/>
                    <a:pt x="1086508" y="118494"/>
                  </a:cubicBezTo>
                  <a:cubicBezTo>
                    <a:pt x="774088" y="-91056"/>
                    <a:pt x="350225" y="-15808"/>
                    <a:pt x="131150" y="289944"/>
                  </a:cubicBezTo>
                  <a:cubicBezTo>
                    <a:pt x="27328" y="435677"/>
                    <a:pt x="-10772" y="598554"/>
                    <a:pt x="2563" y="775719"/>
                  </a:cubicBezTo>
                  <a:cubicBezTo>
                    <a:pt x="58760" y="1198629"/>
                    <a:pt x="438807" y="1448184"/>
                    <a:pt x="818855" y="1386272"/>
                  </a:cubicBezTo>
                  <a:cubicBezTo>
                    <a:pt x="1176042" y="1328169"/>
                    <a:pt x="1445600" y="961457"/>
                    <a:pt x="1389403" y="603317"/>
                  </a:cubicBezTo>
                  <a:cubicBezTo>
                    <a:pt x="1360828" y="421389"/>
                    <a:pt x="1277008" y="272799"/>
                    <a:pt x="1136990" y="153737"/>
                  </a:cubicBezTo>
                  <a:close/>
                  <a:moveTo>
                    <a:pt x="194015" y="643322"/>
                  </a:moveTo>
                  <a:cubicBezTo>
                    <a:pt x="192110" y="652847"/>
                    <a:pt x="188300" y="661419"/>
                    <a:pt x="184490" y="669992"/>
                  </a:cubicBezTo>
                  <a:cubicBezTo>
                    <a:pt x="174013" y="759527"/>
                    <a:pt x="166392" y="849062"/>
                    <a:pt x="188300" y="943359"/>
                  </a:cubicBezTo>
                  <a:cubicBezTo>
                    <a:pt x="152105" y="905259"/>
                    <a:pt x="122578" y="824297"/>
                    <a:pt x="115910" y="756669"/>
                  </a:cubicBezTo>
                  <a:cubicBezTo>
                    <a:pt x="85430" y="582362"/>
                    <a:pt x="132103" y="428057"/>
                    <a:pt x="247355" y="298517"/>
                  </a:cubicBezTo>
                  <a:cubicBezTo>
                    <a:pt x="388325" y="140402"/>
                    <a:pt x="567395" y="84204"/>
                    <a:pt x="775992" y="118494"/>
                  </a:cubicBezTo>
                  <a:cubicBezTo>
                    <a:pt x="783613" y="119447"/>
                    <a:pt x="791233" y="121352"/>
                    <a:pt x="796948" y="132782"/>
                  </a:cubicBezTo>
                  <a:cubicBezTo>
                    <a:pt x="662645" y="143259"/>
                    <a:pt x="541678" y="188979"/>
                    <a:pt x="435950" y="270894"/>
                  </a:cubicBezTo>
                  <a:cubicBezTo>
                    <a:pt x="313078" y="368049"/>
                    <a:pt x="233067" y="492827"/>
                    <a:pt x="194015" y="643322"/>
                  </a:cubicBezTo>
                  <a:close/>
                  <a:moveTo>
                    <a:pt x="695030" y="908117"/>
                  </a:moveTo>
                  <a:cubicBezTo>
                    <a:pt x="577873" y="907164"/>
                    <a:pt x="486432" y="812867"/>
                    <a:pt x="487385" y="694757"/>
                  </a:cubicBezTo>
                  <a:cubicBezTo>
                    <a:pt x="488338" y="576647"/>
                    <a:pt x="580730" y="486159"/>
                    <a:pt x="699792" y="487112"/>
                  </a:cubicBezTo>
                  <a:cubicBezTo>
                    <a:pt x="816950" y="488064"/>
                    <a:pt x="909342" y="581409"/>
                    <a:pt x="908390" y="699519"/>
                  </a:cubicBezTo>
                  <a:cubicBezTo>
                    <a:pt x="907437" y="816677"/>
                    <a:pt x="812188" y="909069"/>
                    <a:pt x="695030" y="908117"/>
                  </a:cubicBezTo>
                  <a:close/>
                </a:path>
              </a:pathLst>
            </a:custGeom>
            <a:grpFill/>
            <a:ln w="9525" cap="flat">
              <a:noFill/>
              <a:prstDash val="solid"/>
              <a:miter/>
            </a:ln>
          </p:spPr>
          <p:txBody>
            <a:bodyPr rtlCol="0" anchor="ctr"/>
            <a:lstStyle/>
            <a:p>
              <a:endParaRPr lang="en-US"/>
            </a:p>
          </p:txBody>
        </p:sp>
      </p:grpSp>
      <p:grpSp>
        <p:nvGrpSpPr>
          <p:cNvPr id="110" name="Graphic 3">
            <a:extLst>
              <a:ext uri="{FF2B5EF4-FFF2-40B4-BE49-F238E27FC236}">
                <a16:creationId xmlns:a16="http://schemas.microsoft.com/office/drawing/2014/main" id="{076E1C97-9990-4443-8608-2C2230C3BBC8}"/>
              </a:ext>
            </a:extLst>
          </p:cNvPr>
          <p:cNvGrpSpPr/>
          <p:nvPr/>
        </p:nvGrpSpPr>
        <p:grpSpPr>
          <a:xfrm>
            <a:off x="3792194" y="4758050"/>
            <a:ext cx="1431324" cy="1513989"/>
            <a:chOff x="4583380" y="3746358"/>
            <a:chExt cx="2022880" cy="2139709"/>
          </a:xfrm>
          <a:solidFill>
            <a:srgbClr val="FBB03B"/>
          </a:solidFill>
        </p:grpSpPr>
        <p:sp>
          <p:nvSpPr>
            <p:cNvPr id="111" name="Freeform: Shape 110">
              <a:extLst>
                <a:ext uri="{FF2B5EF4-FFF2-40B4-BE49-F238E27FC236}">
                  <a16:creationId xmlns:a16="http://schemas.microsoft.com/office/drawing/2014/main" id="{F76A2117-9E90-414E-9B8F-19DECEC84943}"/>
                </a:ext>
              </a:extLst>
            </p:cNvPr>
            <p:cNvSpPr/>
            <p:nvPr/>
          </p:nvSpPr>
          <p:spPr>
            <a:xfrm>
              <a:off x="5138154" y="3863497"/>
              <a:ext cx="705935" cy="942817"/>
            </a:xfrm>
            <a:custGeom>
              <a:avLst/>
              <a:gdLst>
                <a:gd name="connsiteX0" fmla="*/ 297996 w 705935"/>
                <a:gd name="connsiteY0" fmla="*/ 667545 h 942817"/>
                <a:gd name="connsiteX1" fmla="*/ 449444 w 705935"/>
                <a:gd name="connsiteY1" fmla="*/ 942817 h 942817"/>
                <a:gd name="connsiteX2" fmla="*/ 700904 w 705935"/>
                <a:gd name="connsiteY2" fmla="*/ 79852 h 942817"/>
                <a:gd name="connsiteX3" fmla="*/ 666614 w 705935"/>
                <a:gd name="connsiteY3" fmla="*/ 20797 h 942817"/>
                <a:gd name="connsiteX4" fmla="*/ 25581 w 705935"/>
                <a:gd name="connsiteY4" fmla="*/ 95092 h 942817"/>
                <a:gd name="connsiteX5" fmla="*/ 9389 w 705935"/>
                <a:gd name="connsiteY5" fmla="*/ 147480 h 942817"/>
                <a:gd name="connsiteX6" fmla="*/ 297996 w 705935"/>
                <a:gd name="connsiteY6" fmla="*/ 667545 h 942817"/>
                <a:gd name="connsiteX7" fmla="*/ 456111 w 705935"/>
                <a:gd name="connsiteY7" fmla="*/ 316072 h 942817"/>
                <a:gd name="connsiteX8" fmla="*/ 476114 w 705935"/>
                <a:gd name="connsiteY8" fmla="*/ 337980 h 942817"/>
                <a:gd name="connsiteX9" fmla="*/ 456111 w 705935"/>
                <a:gd name="connsiteY9" fmla="*/ 358935 h 942817"/>
                <a:gd name="connsiteX10" fmla="*/ 436109 w 705935"/>
                <a:gd name="connsiteY10" fmla="*/ 337027 h 942817"/>
                <a:gd name="connsiteX11" fmla="*/ 456111 w 705935"/>
                <a:gd name="connsiteY11" fmla="*/ 316072 h 942817"/>
                <a:gd name="connsiteX12" fmla="*/ 400866 w 705935"/>
                <a:gd name="connsiteY12" fmla="*/ 552292 h 942817"/>
                <a:gd name="connsiteX13" fmla="*/ 423726 w 705935"/>
                <a:gd name="connsiteY13" fmla="*/ 533242 h 942817"/>
                <a:gd name="connsiteX14" fmla="*/ 442776 w 705935"/>
                <a:gd name="connsiteY14" fmla="*/ 554197 h 942817"/>
                <a:gd name="connsiteX15" fmla="*/ 420869 w 705935"/>
                <a:gd name="connsiteY15" fmla="*/ 572295 h 942817"/>
                <a:gd name="connsiteX16" fmla="*/ 400866 w 705935"/>
                <a:gd name="connsiteY16" fmla="*/ 552292 h 942817"/>
                <a:gd name="connsiteX17" fmla="*/ 255134 w 705935"/>
                <a:gd name="connsiteY17" fmla="*/ 194152 h 942817"/>
                <a:gd name="connsiteX18" fmla="*/ 288471 w 705935"/>
                <a:gd name="connsiteY18" fmla="*/ 226537 h 942817"/>
                <a:gd name="connsiteX19" fmla="*/ 256086 w 705935"/>
                <a:gd name="connsiteY19" fmla="*/ 257970 h 942817"/>
                <a:gd name="connsiteX20" fmla="*/ 225606 w 705935"/>
                <a:gd name="connsiteY20" fmla="*/ 223680 h 942817"/>
                <a:gd name="connsiteX21" fmla="*/ 255134 w 705935"/>
                <a:gd name="connsiteY21" fmla="*/ 194152 h 942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5935" h="942817">
                  <a:moveTo>
                    <a:pt x="297996" y="667545"/>
                  </a:moveTo>
                  <a:cubicBezTo>
                    <a:pt x="346574" y="756127"/>
                    <a:pt x="395151" y="844710"/>
                    <a:pt x="449444" y="942817"/>
                  </a:cubicBezTo>
                  <a:cubicBezTo>
                    <a:pt x="535169" y="647542"/>
                    <a:pt x="617084" y="363697"/>
                    <a:pt x="700904" y="79852"/>
                  </a:cubicBezTo>
                  <a:cubicBezTo>
                    <a:pt x="712334" y="42705"/>
                    <a:pt x="705666" y="28417"/>
                    <a:pt x="666614" y="20797"/>
                  </a:cubicBezTo>
                  <a:cubicBezTo>
                    <a:pt x="444681" y="-23018"/>
                    <a:pt x="232274" y="2700"/>
                    <a:pt x="25581" y="95092"/>
                  </a:cubicBezTo>
                  <a:cubicBezTo>
                    <a:pt x="-3946" y="108427"/>
                    <a:pt x="-5851" y="120810"/>
                    <a:pt x="9389" y="147480"/>
                  </a:cubicBezTo>
                  <a:cubicBezTo>
                    <a:pt x="107496" y="320835"/>
                    <a:pt x="201794" y="494190"/>
                    <a:pt x="297996" y="667545"/>
                  </a:cubicBezTo>
                  <a:close/>
                  <a:moveTo>
                    <a:pt x="456111" y="316072"/>
                  </a:moveTo>
                  <a:cubicBezTo>
                    <a:pt x="469446" y="316072"/>
                    <a:pt x="475161" y="325597"/>
                    <a:pt x="476114" y="337980"/>
                  </a:cubicBezTo>
                  <a:cubicBezTo>
                    <a:pt x="476114" y="350362"/>
                    <a:pt x="468494" y="357030"/>
                    <a:pt x="456111" y="358935"/>
                  </a:cubicBezTo>
                  <a:cubicBezTo>
                    <a:pt x="443729" y="356077"/>
                    <a:pt x="436109" y="350362"/>
                    <a:pt x="436109" y="337027"/>
                  </a:cubicBezTo>
                  <a:cubicBezTo>
                    <a:pt x="436109" y="323692"/>
                    <a:pt x="442776" y="316072"/>
                    <a:pt x="456111" y="316072"/>
                  </a:cubicBezTo>
                  <a:close/>
                  <a:moveTo>
                    <a:pt x="400866" y="552292"/>
                  </a:moveTo>
                  <a:cubicBezTo>
                    <a:pt x="401819" y="540862"/>
                    <a:pt x="409439" y="533242"/>
                    <a:pt x="423726" y="533242"/>
                  </a:cubicBezTo>
                  <a:cubicBezTo>
                    <a:pt x="435156" y="535147"/>
                    <a:pt x="443729" y="541815"/>
                    <a:pt x="442776" y="554197"/>
                  </a:cubicBezTo>
                  <a:cubicBezTo>
                    <a:pt x="441824" y="566580"/>
                    <a:pt x="433251" y="573247"/>
                    <a:pt x="420869" y="572295"/>
                  </a:cubicBezTo>
                  <a:cubicBezTo>
                    <a:pt x="408486" y="573247"/>
                    <a:pt x="399914" y="565627"/>
                    <a:pt x="400866" y="552292"/>
                  </a:cubicBezTo>
                  <a:close/>
                  <a:moveTo>
                    <a:pt x="255134" y="194152"/>
                  </a:moveTo>
                  <a:cubicBezTo>
                    <a:pt x="274184" y="194152"/>
                    <a:pt x="288471" y="207487"/>
                    <a:pt x="288471" y="226537"/>
                  </a:cubicBezTo>
                  <a:cubicBezTo>
                    <a:pt x="288471" y="244635"/>
                    <a:pt x="276089" y="257970"/>
                    <a:pt x="256086" y="257970"/>
                  </a:cubicBezTo>
                  <a:cubicBezTo>
                    <a:pt x="234179" y="256065"/>
                    <a:pt x="224654" y="243682"/>
                    <a:pt x="225606" y="223680"/>
                  </a:cubicBezTo>
                  <a:cubicBezTo>
                    <a:pt x="226559" y="205582"/>
                    <a:pt x="238941" y="195105"/>
                    <a:pt x="255134" y="194152"/>
                  </a:cubicBezTo>
                  <a:close/>
                </a:path>
              </a:pathLst>
            </a:custGeom>
            <a:solidFill>
              <a:srgbClr val="FBB03B"/>
            </a:solid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57523B01-12BC-4A7D-8707-D443A6BE5B0A}"/>
                </a:ext>
              </a:extLst>
            </p:cNvPr>
            <p:cNvSpPr/>
            <p:nvPr/>
          </p:nvSpPr>
          <p:spPr>
            <a:xfrm>
              <a:off x="5774288" y="3746358"/>
              <a:ext cx="824656" cy="904699"/>
            </a:xfrm>
            <a:custGeom>
              <a:avLst/>
              <a:gdLst>
                <a:gd name="connsiteX0" fmla="*/ 133350 w 824656"/>
                <a:gd name="connsiteY0" fmla="*/ 831357 h 904699"/>
                <a:gd name="connsiteX1" fmla="*/ 794385 w 824656"/>
                <a:gd name="connsiteY1" fmla="*/ 467502 h 904699"/>
                <a:gd name="connsiteX2" fmla="*/ 817245 w 824656"/>
                <a:gd name="connsiteY2" fmla="*/ 425592 h 904699"/>
                <a:gd name="connsiteX3" fmla="*/ 289560 w 824656"/>
                <a:gd name="connsiteY3" fmla="*/ 3634 h 904699"/>
                <a:gd name="connsiteX4" fmla="*/ 255270 w 824656"/>
                <a:gd name="connsiteY4" fmla="*/ 19827 h 904699"/>
                <a:gd name="connsiteX5" fmla="*/ 0 w 824656"/>
                <a:gd name="connsiteY5" fmla="*/ 904699 h 904699"/>
                <a:gd name="connsiteX6" fmla="*/ 133350 w 824656"/>
                <a:gd name="connsiteY6" fmla="*/ 831357 h 904699"/>
                <a:gd name="connsiteX7" fmla="*/ 388620 w 824656"/>
                <a:gd name="connsiteY7" fmla="*/ 471312 h 904699"/>
                <a:gd name="connsiteX8" fmla="*/ 367665 w 824656"/>
                <a:gd name="connsiteY8" fmla="*/ 489409 h 904699"/>
                <a:gd name="connsiteX9" fmla="*/ 346710 w 824656"/>
                <a:gd name="connsiteY9" fmla="*/ 467502 h 904699"/>
                <a:gd name="connsiteX10" fmla="*/ 368618 w 824656"/>
                <a:gd name="connsiteY10" fmla="*/ 449404 h 904699"/>
                <a:gd name="connsiteX11" fmla="*/ 388620 w 824656"/>
                <a:gd name="connsiteY11" fmla="*/ 471312 h 904699"/>
                <a:gd name="connsiteX12" fmla="*/ 648653 w 824656"/>
                <a:gd name="connsiteY12" fmla="*/ 405589 h 904699"/>
                <a:gd name="connsiteX13" fmla="*/ 667703 w 824656"/>
                <a:gd name="connsiteY13" fmla="*/ 427497 h 904699"/>
                <a:gd name="connsiteX14" fmla="*/ 647700 w 824656"/>
                <a:gd name="connsiteY14" fmla="*/ 448452 h 904699"/>
                <a:gd name="connsiteX15" fmla="*/ 627697 w 824656"/>
                <a:gd name="connsiteY15" fmla="*/ 426544 h 904699"/>
                <a:gd name="connsiteX16" fmla="*/ 648653 w 824656"/>
                <a:gd name="connsiteY16" fmla="*/ 405589 h 904699"/>
                <a:gd name="connsiteX17" fmla="*/ 369570 w 824656"/>
                <a:gd name="connsiteY17" fmla="*/ 222709 h 904699"/>
                <a:gd name="connsiteX18" fmla="*/ 403860 w 824656"/>
                <a:gd name="connsiteY18" fmla="*/ 254142 h 904699"/>
                <a:gd name="connsiteX19" fmla="*/ 370522 w 824656"/>
                <a:gd name="connsiteY19" fmla="*/ 287479 h 904699"/>
                <a:gd name="connsiteX20" fmla="*/ 340043 w 824656"/>
                <a:gd name="connsiteY20" fmla="*/ 257952 h 904699"/>
                <a:gd name="connsiteX21" fmla="*/ 369570 w 824656"/>
                <a:gd name="connsiteY21" fmla="*/ 222709 h 90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4656" h="904699">
                  <a:moveTo>
                    <a:pt x="133350" y="831357"/>
                  </a:moveTo>
                  <a:cubicBezTo>
                    <a:pt x="353378" y="710389"/>
                    <a:pt x="574357" y="589422"/>
                    <a:pt x="794385" y="467502"/>
                  </a:cubicBezTo>
                  <a:cubicBezTo>
                    <a:pt x="809625" y="458929"/>
                    <a:pt x="838200" y="457024"/>
                    <a:pt x="817245" y="425592"/>
                  </a:cubicBezTo>
                  <a:cubicBezTo>
                    <a:pt x="689610" y="224614"/>
                    <a:pt x="514350" y="83644"/>
                    <a:pt x="289560" y="3634"/>
                  </a:cubicBezTo>
                  <a:cubicBezTo>
                    <a:pt x="272415" y="-3033"/>
                    <a:pt x="261938" y="-2081"/>
                    <a:pt x="255270" y="19827"/>
                  </a:cubicBezTo>
                  <a:cubicBezTo>
                    <a:pt x="171450" y="311292"/>
                    <a:pt x="87630" y="601804"/>
                    <a:pt x="0" y="904699"/>
                  </a:cubicBezTo>
                  <a:cubicBezTo>
                    <a:pt x="51435" y="877077"/>
                    <a:pt x="92393" y="854217"/>
                    <a:pt x="133350" y="831357"/>
                  </a:cubicBezTo>
                  <a:close/>
                  <a:moveTo>
                    <a:pt x="388620" y="471312"/>
                  </a:moveTo>
                  <a:cubicBezTo>
                    <a:pt x="387668" y="484647"/>
                    <a:pt x="377190" y="488457"/>
                    <a:pt x="367665" y="489409"/>
                  </a:cubicBezTo>
                  <a:cubicBezTo>
                    <a:pt x="352425" y="487504"/>
                    <a:pt x="345757" y="479884"/>
                    <a:pt x="346710" y="467502"/>
                  </a:cubicBezTo>
                  <a:cubicBezTo>
                    <a:pt x="347663" y="455119"/>
                    <a:pt x="356235" y="448452"/>
                    <a:pt x="368618" y="449404"/>
                  </a:cubicBezTo>
                  <a:cubicBezTo>
                    <a:pt x="381953" y="451309"/>
                    <a:pt x="390525" y="457977"/>
                    <a:pt x="388620" y="471312"/>
                  </a:cubicBezTo>
                  <a:close/>
                  <a:moveTo>
                    <a:pt x="648653" y="405589"/>
                  </a:moveTo>
                  <a:cubicBezTo>
                    <a:pt x="661988" y="405589"/>
                    <a:pt x="667703" y="415114"/>
                    <a:pt x="667703" y="427497"/>
                  </a:cubicBezTo>
                  <a:cubicBezTo>
                    <a:pt x="667703" y="439879"/>
                    <a:pt x="659130" y="446547"/>
                    <a:pt x="647700" y="448452"/>
                  </a:cubicBezTo>
                  <a:cubicBezTo>
                    <a:pt x="635318" y="445594"/>
                    <a:pt x="627697" y="438927"/>
                    <a:pt x="627697" y="426544"/>
                  </a:cubicBezTo>
                  <a:cubicBezTo>
                    <a:pt x="628650" y="413209"/>
                    <a:pt x="636270" y="404637"/>
                    <a:pt x="648653" y="405589"/>
                  </a:cubicBezTo>
                  <a:close/>
                  <a:moveTo>
                    <a:pt x="369570" y="222709"/>
                  </a:moveTo>
                  <a:cubicBezTo>
                    <a:pt x="390525" y="221757"/>
                    <a:pt x="401003" y="235092"/>
                    <a:pt x="403860" y="254142"/>
                  </a:cubicBezTo>
                  <a:cubicBezTo>
                    <a:pt x="401003" y="273192"/>
                    <a:pt x="392430" y="287479"/>
                    <a:pt x="370522" y="287479"/>
                  </a:cubicBezTo>
                  <a:cubicBezTo>
                    <a:pt x="352425" y="287479"/>
                    <a:pt x="340995" y="276049"/>
                    <a:pt x="340043" y="257952"/>
                  </a:cubicBezTo>
                  <a:cubicBezTo>
                    <a:pt x="339090" y="237949"/>
                    <a:pt x="349568" y="224614"/>
                    <a:pt x="369570" y="222709"/>
                  </a:cubicBezTo>
                  <a:close/>
                </a:path>
              </a:pathLst>
            </a:custGeom>
            <a:solidFill>
              <a:srgbClr val="FBB03B"/>
            </a:solid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502DE509-644A-4E68-84A1-8227F88C5A14}"/>
                </a:ext>
              </a:extLst>
            </p:cNvPr>
            <p:cNvSpPr/>
            <p:nvPr/>
          </p:nvSpPr>
          <p:spPr>
            <a:xfrm>
              <a:off x="4724632" y="4933950"/>
              <a:ext cx="827722" cy="899743"/>
            </a:xfrm>
            <a:custGeom>
              <a:avLst/>
              <a:gdLst>
                <a:gd name="connsiteX0" fmla="*/ 0 w 827722"/>
                <a:gd name="connsiteY0" fmla="*/ 453390 h 899743"/>
                <a:gd name="connsiteX1" fmla="*/ 532448 w 827722"/>
                <a:gd name="connsiteY1" fmla="*/ 895350 h 899743"/>
                <a:gd name="connsiteX2" fmla="*/ 575310 w 827722"/>
                <a:gd name="connsiteY2" fmla="*/ 867727 h 899743"/>
                <a:gd name="connsiteX3" fmla="*/ 827723 w 827722"/>
                <a:gd name="connsiteY3" fmla="*/ 0 h 899743"/>
                <a:gd name="connsiteX4" fmla="*/ 0 w 827722"/>
                <a:gd name="connsiteY4" fmla="*/ 453390 h 899743"/>
                <a:gd name="connsiteX5" fmla="*/ 344805 w 827722"/>
                <a:gd name="connsiteY5" fmla="*/ 579120 h 899743"/>
                <a:gd name="connsiteX6" fmla="*/ 325755 w 827722"/>
                <a:gd name="connsiteY6" fmla="*/ 561975 h 899743"/>
                <a:gd name="connsiteX7" fmla="*/ 344805 w 827722"/>
                <a:gd name="connsiteY7" fmla="*/ 541020 h 899743"/>
                <a:gd name="connsiteX8" fmla="*/ 365760 w 827722"/>
                <a:gd name="connsiteY8" fmla="*/ 560070 h 899743"/>
                <a:gd name="connsiteX9" fmla="*/ 344805 w 827722"/>
                <a:gd name="connsiteY9" fmla="*/ 579120 h 899743"/>
                <a:gd name="connsiteX10" fmla="*/ 550545 w 827722"/>
                <a:gd name="connsiteY10" fmla="*/ 488632 h 899743"/>
                <a:gd name="connsiteX11" fmla="*/ 525780 w 827722"/>
                <a:gd name="connsiteY11" fmla="*/ 466725 h 899743"/>
                <a:gd name="connsiteX12" fmla="*/ 546735 w 827722"/>
                <a:gd name="connsiteY12" fmla="*/ 444818 h 899743"/>
                <a:gd name="connsiteX13" fmla="*/ 569595 w 827722"/>
                <a:gd name="connsiteY13" fmla="*/ 464820 h 899743"/>
                <a:gd name="connsiteX14" fmla="*/ 550545 w 827722"/>
                <a:gd name="connsiteY14" fmla="*/ 488632 h 899743"/>
                <a:gd name="connsiteX15" fmla="*/ 594360 w 827722"/>
                <a:gd name="connsiteY15" fmla="*/ 300990 h 899743"/>
                <a:gd name="connsiteX16" fmla="*/ 561975 w 827722"/>
                <a:gd name="connsiteY16" fmla="*/ 263843 h 899743"/>
                <a:gd name="connsiteX17" fmla="*/ 596265 w 827722"/>
                <a:gd name="connsiteY17" fmla="*/ 232410 h 899743"/>
                <a:gd name="connsiteX18" fmla="*/ 628650 w 827722"/>
                <a:gd name="connsiteY18" fmla="*/ 269557 h 899743"/>
                <a:gd name="connsiteX19" fmla="*/ 594360 w 827722"/>
                <a:gd name="connsiteY19" fmla="*/ 300990 h 89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7722" h="899743">
                  <a:moveTo>
                    <a:pt x="0" y="453390"/>
                  </a:moveTo>
                  <a:cubicBezTo>
                    <a:pt x="122873" y="665798"/>
                    <a:pt x="302895" y="809625"/>
                    <a:pt x="532448" y="895350"/>
                  </a:cubicBezTo>
                  <a:cubicBezTo>
                    <a:pt x="565785" y="907732"/>
                    <a:pt x="568643" y="892493"/>
                    <a:pt x="575310" y="867727"/>
                  </a:cubicBezTo>
                  <a:cubicBezTo>
                    <a:pt x="659130" y="578168"/>
                    <a:pt x="742950" y="288607"/>
                    <a:pt x="827723" y="0"/>
                  </a:cubicBezTo>
                  <a:cubicBezTo>
                    <a:pt x="548640" y="145732"/>
                    <a:pt x="274320" y="300038"/>
                    <a:pt x="0" y="453390"/>
                  </a:cubicBezTo>
                  <a:close/>
                  <a:moveTo>
                    <a:pt x="344805" y="579120"/>
                  </a:moveTo>
                  <a:cubicBezTo>
                    <a:pt x="334328" y="578168"/>
                    <a:pt x="326708" y="572452"/>
                    <a:pt x="325755" y="561975"/>
                  </a:cubicBezTo>
                  <a:cubicBezTo>
                    <a:pt x="324803" y="548640"/>
                    <a:pt x="332423" y="541973"/>
                    <a:pt x="344805" y="541020"/>
                  </a:cubicBezTo>
                  <a:cubicBezTo>
                    <a:pt x="358140" y="540068"/>
                    <a:pt x="363855" y="547688"/>
                    <a:pt x="365760" y="560070"/>
                  </a:cubicBezTo>
                  <a:cubicBezTo>
                    <a:pt x="364808" y="572452"/>
                    <a:pt x="359093" y="580073"/>
                    <a:pt x="344805" y="579120"/>
                  </a:cubicBezTo>
                  <a:close/>
                  <a:moveTo>
                    <a:pt x="550545" y="488632"/>
                  </a:moveTo>
                  <a:cubicBezTo>
                    <a:pt x="534353" y="491490"/>
                    <a:pt x="526733" y="480060"/>
                    <a:pt x="525780" y="466725"/>
                  </a:cubicBezTo>
                  <a:cubicBezTo>
                    <a:pt x="525780" y="454343"/>
                    <a:pt x="535305" y="445770"/>
                    <a:pt x="546735" y="444818"/>
                  </a:cubicBezTo>
                  <a:cubicBezTo>
                    <a:pt x="559118" y="443865"/>
                    <a:pt x="566738" y="453390"/>
                    <a:pt x="569595" y="464820"/>
                  </a:cubicBezTo>
                  <a:cubicBezTo>
                    <a:pt x="569595" y="477202"/>
                    <a:pt x="562928" y="486727"/>
                    <a:pt x="550545" y="488632"/>
                  </a:cubicBezTo>
                  <a:close/>
                  <a:moveTo>
                    <a:pt x="594360" y="300990"/>
                  </a:moveTo>
                  <a:cubicBezTo>
                    <a:pt x="571500" y="300990"/>
                    <a:pt x="561023" y="286702"/>
                    <a:pt x="561975" y="263843"/>
                  </a:cubicBezTo>
                  <a:cubicBezTo>
                    <a:pt x="562928" y="242888"/>
                    <a:pt x="575310" y="233363"/>
                    <a:pt x="596265" y="232410"/>
                  </a:cubicBezTo>
                  <a:cubicBezTo>
                    <a:pt x="617220" y="235268"/>
                    <a:pt x="630555" y="246698"/>
                    <a:pt x="628650" y="269557"/>
                  </a:cubicBezTo>
                  <a:cubicBezTo>
                    <a:pt x="626745" y="289560"/>
                    <a:pt x="614363" y="300990"/>
                    <a:pt x="594360" y="300990"/>
                  </a:cubicBezTo>
                  <a:close/>
                </a:path>
              </a:pathLst>
            </a:custGeom>
            <a:solidFill>
              <a:srgbClr val="FBB03B"/>
            </a:solid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EFE40772-7663-475F-AAB5-365C1C8A3ABD}"/>
                </a:ext>
              </a:extLst>
            </p:cNvPr>
            <p:cNvSpPr/>
            <p:nvPr/>
          </p:nvSpPr>
          <p:spPr>
            <a:xfrm>
              <a:off x="5669513" y="4415790"/>
              <a:ext cx="936748" cy="710806"/>
            </a:xfrm>
            <a:custGeom>
              <a:avLst/>
              <a:gdLst>
                <a:gd name="connsiteX0" fmla="*/ 826770 w 936748"/>
                <a:gd name="connsiteY0" fmla="*/ 0 h 710806"/>
                <a:gd name="connsiteX1" fmla="*/ 783907 w 936748"/>
                <a:gd name="connsiteY1" fmla="*/ 18097 h 710806"/>
                <a:gd name="connsiteX2" fmla="*/ 0 w 936748"/>
                <a:gd name="connsiteY2" fmla="*/ 448628 h 710806"/>
                <a:gd name="connsiteX3" fmla="*/ 15240 w 936748"/>
                <a:gd name="connsiteY3" fmla="*/ 458153 h 710806"/>
                <a:gd name="connsiteX4" fmla="*/ 871538 w 936748"/>
                <a:gd name="connsiteY4" fmla="*/ 707708 h 710806"/>
                <a:gd name="connsiteX5" fmla="*/ 913448 w 936748"/>
                <a:gd name="connsiteY5" fmla="*/ 680085 h 710806"/>
                <a:gd name="connsiteX6" fmla="*/ 826770 w 936748"/>
                <a:gd name="connsiteY6" fmla="*/ 0 h 710806"/>
                <a:gd name="connsiteX7" fmla="*/ 395288 w 936748"/>
                <a:gd name="connsiteY7" fmla="*/ 386715 h 710806"/>
                <a:gd name="connsiteX8" fmla="*/ 373380 w 936748"/>
                <a:gd name="connsiteY8" fmla="*/ 362903 h 710806"/>
                <a:gd name="connsiteX9" fmla="*/ 396240 w 936748"/>
                <a:gd name="connsiteY9" fmla="*/ 344805 h 710806"/>
                <a:gd name="connsiteX10" fmla="*/ 417195 w 936748"/>
                <a:gd name="connsiteY10" fmla="*/ 363855 h 710806"/>
                <a:gd name="connsiteX11" fmla="*/ 395288 w 936748"/>
                <a:gd name="connsiteY11" fmla="*/ 386715 h 710806"/>
                <a:gd name="connsiteX12" fmla="*/ 666750 w 936748"/>
                <a:gd name="connsiteY12" fmla="*/ 401003 h 710806"/>
                <a:gd name="connsiteX13" fmla="*/ 648653 w 936748"/>
                <a:gd name="connsiteY13" fmla="*/ 418147 h 710806"/>
                <a:gd name="connsiteX14" fmla="*/ 628650 w 936748"/>
                <a:gd name="connsiteY14" fmla="*/ 397192 h 710806"/>
                <a:gd name="connsiteX15" fmla="*/ 648653 w 936748"/>
                <a:gd name="connsiteY15" fmla="*/ 378142 h 710806"/>
                <a:gd name="connsiteX16" fmla="*/ 666750 w 936748"/>
                <a:gd name="connsiteY16" fmla="*/ 401003 h 710806"/>
                <a:gd name="connsiteX17" fmla="*/ 741997 w 936748"/>
                <a:gd name="connsiteY17" fmla="*/ 230505 h 710806"/>
                <a:gd name="connsiteX18" fmla="*/ 762000 w 936748"/>
                <a:gd name="connsiteY18" fmla="*/ 209550 h 710806"/>
                <a:gd name="connsiteX19" fmla="*/ 782003 w 936748"/>
                <a:gd name="connsiteY19" fmla="*/ 227647 h 710806"/>
                <a:gd name="connsiteX20" fmla="*/ 759143 w 936748"/>
                <a:gd name="connsiteY20" fmla="*/ 248603 h 710806"/>
                <a:gd name="connsiteX21" fmla="*/ 741997 w 936748"/>
                <a:gd name="connsiteY21" fmla="*/ 230505 h 710806"/>
                <a:gd name="connsiteX22" fmla="*/ 779145 w 936748"/>
                <a:gd name="connsiteY22" fmla="*/ 573405 h 710806"/>
                <a:gd name="connsiteX23" fmla="*/ 760095 w 936748"/>
                <a:gd name="connsiteY23" fmla="*/ 557212 h 710806"/>
                <a:gd name="connsiteX24" fmla="*/ 777240 w 936748"/>
                <a:gd name="connsiteY24" fmla="*/ 534353 h 710806"/>
                <a:gd name="connsiteX25" fmla="*/ 799147 w 936748"/>
                <a:gd name="connsiteY25" fmla="*/ 553403 h 710806"/>
                <a:gd name="connsiteX26" fmla="*/ 779145 w 936748"/>
                <a:gd name="connsiteY26" fmla="*/ 573405 h 71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36748" h="710806">
                  <a:moveTo>
                    <a:pt x="826770" y="0"/>
                  </a:moveTo>
                  <a:cubicBezTo>
                    <a:pt x="809625" y="0"/>
                    <a:pt x="797243" y="11430"/>
                    <a:pt x="783907" y="18097"/>
                  </a:cubicBezTo>
                  <a:cubicBezTo>
                    <a:pt x="521970" y="161925"/>
                    <a:pt x="260985" y="304800"/>
                    <a:pt x="0" y="448628"/>
                  </a:cubicBezTo>
                  <a:cubicBezTo>
                    <a:pt x="4763" y="451485"/>
                    <a:pt x="9525" y="456247"/>
                    <a:pt x="15240" y="458153"/>
                  </a:cubicBezTo>
                  <a:cubicBezTo>
                    <a:pt x="300990" y="541020"/>
                    <a:pt x="586740" y="622935"/>
                    <a:pt x="871538" y="707708"/>
                  </a:cubicBezTo>
                  <a:cubicBezTo>
                    <a:pt x="903923" y="717233"/>
                    <a:pt x="908685" y="703897"/>
                    <a:pt x="913448" y="680085"/>
                  </a:cubicBezTo>
                  <a:cubicBezTo>
                    <a:pt x="962025" y="442913"/>
                    <a:pt x="935355" y="216217"/>
                    <a:pt x="826770" y="0"/>
                  </a:cubicBezTo>
                  <a:close/>
                  <a:moveTo>
                    <a:pt x="395288" y="386715"/>
                  </a:moveTo>
                  <a:cubicBezTo>
                    <a:pt x="381953" y="386715"/>
                    <a:pt x="371475" y="377190"/>
                    <a:pt x="373380" y="362903"/>
                  </a:cubicBezTo>
                  <a:cubicBezTo>
                    <a:pt x="375285" y="351472"/>
                    <a:pt x="383857" y="343853"/>
                    <a:pt x="396240" y="344805"/>
                  </a:cubicBezTo>
                  <a:cubicBezTo>
                    <a:pt x="408622" y="345757"/>
                    <a:pt x="413385" y="356235"/>
                    <a:pt x="417195" y="363855"/>
                  </a:cubicBezTo>
                  <a:cubicBezTo>
                    <a:pt x="414338" y="378142"/>
                    <a:pt x="406718" y="386715"/>
                    <a:pt x="395288" y="386715"/>
                  </a:cubicBezTo>
                  <a:close/>
                  <a:moveTo>
                    <a:pt x="666750" y="401003"/>
                  </a:moveTo>
                  <a:cubicBezTo>
                    <a:pt x="664845" y="411480"/>
                    <a:pt x="659130" y="418147"/>
                    <a:pt x="648653" y="418147"/>
                  </a:cubicBezTo>
                  <a:cubicBezTo>
                    <a:pt x="635318" y="418147"/>
                    <a:pt x="628650" y="410528"/>
                    <a:pt x="628650" y="397192"/>
                  </a:cubicBezTo>
                  <a:cubicBezTo>
                    <a:pt x="628650" y="382905"/>
                    <a:pt x="637222" y="379095"/>
                    <a:pt x="648653" y="378142"/>
                  </a:cubicBezTo>
                  <a:cubicBezTo>
                    <a:pt x="661988" y="381000"/>
                    <a:pt x="668655" y="387667"/>
                    <a:pt x="666750" y="401003"/>
                  </a:cubicBezTo>
                  <a:close/>
                  <a:moveTo>
                    <a:pt x="741997" y="230505"/>
                  </a:moveTo>
                  <a:cubicBezTo>
                    <a:pt x="741997" y="217170"/>
                    <a:pt x="748665" y="209550"/>
                    <a:pt x="762000" y="209550"/>
                  </a:cubicBezTo>
                  <a:cubicBezTo>
                    <a:pt x="775335" y="209550"/>
                    <a:pt x="780097" y="219075"/>
                    <a:pt x="782003" y="227647"/>
                  </a:cubicBezTo>
                  <a:cubicBezTo>
                    <a:pt x="780097" y="244792"/>
                    <a:pt x="771525" y="250507"/>
                    <a:pt x="759143" y="248603"/>
                  </a:cubicBezTo>
                  <a:cubicBezTo>
                    <a:pt x="748665" y="248603"/>
                    <a:pt x="741997" y="240982"/>
                    <a:pt x="741997" y="230505"/>
                  </a:cubicBezTo>
                  <a:close/>
                  <a:moveTo>
                    <a:pt x="779145" y="573405"/>
                  </a:moveTo>
                  <a:cubicBezTo>
                    <a:pt x="768668" y="573405"/>
                    <a:pt x="761047" y="567690"/>
                    <a:pt x="760095" y="557212"/>
                  </a:cubicBezTo>
                  <a:cubicBezTo>
                    <a:pt x="759143" y="544830"/>
                    <a:pt x="763905" y="535305"/>
                    <a:pt x="777240" y="534353"/>
                  </a:cubicBezTo>
                  <a:cubicBezTo>
                    <a:pt x="790575" y="533400"/>
                    <a:pt x="798195" y="540067"/>
                    <a:pt x="799147" y="553403"/>
                  </a:cubicBezTo>
                  <a:cubicBezTo>
                    <a:pt x="799147" y="565785"/>
                    <a:pt x="792480" y="573405"/>
                    <a:pt x="779145" y="573405"/>
                  </a:cubicBezTo>
                  <a:close/>
                </a:path>
              </a:pathLst>
            </a:custGeom>
            <a:solidFill>
              <a:srgbClr val="FBB03B"/>
            </a:solid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1B2A48B1-A150-40D3-9ECB-78CEF939BE5E}"/>
                </a:ext>
              </a:extLst>
            </p:cNvPr>
            <p:cNvSpPr/>
            <p:nvPr/>
          </p:nvSpPr>
          <p:spPr>
            <a:xfrm>
              <a:off x="4638002" y="4008485"/>
              <a:ext cx="903875" cy="824499"/>
            </a:xfrm>
            <a:custGeom>
              <a:avLst/>
              <a:gdLst>
                <a:gd name="connsiteX0" fmla="*/ 31385 w 903875"/>
                <a:gd name="connsiteY0" fmla="*/ 571134 h 824499"/>
                <a:gd name="connsiteX1" fmla="*/ 423815 w 903875"/>
                <a:gd name="connsiteY1" fmla="*/ 683529 h 824499"/>
                <a:gd name="connsiteX2" fmla="*/ 903875 w 903875"/>
                <a:gd name="connsiteY2" fmla="*/ 824499 h 824499"/>
                <a:gd name="connsiteX3" fmla="*/ 460963 w 903875"/>
                <a:gd name="connsiteY3" fmla="*/ 18684 h 824499"/>
                <a:gd name="connsiteX4" fmla="*/ 413338 w 903875"/>
                <a:gd name="connsiteY4" fmla="*/ 13922 h 824499"/>
                <a:gd name="connsiteX5" fmla="*/ 4715 w 903875"/>
                <a:gd name="connsiteY5" fmla="*/ 524462 h 824499"/>
                <a:gd name="connsiteX6" fmla="*/ 31385 w 903875"/>
                <a:gd name="connsiteY6" fmla="*/ 571134 h 824499"/>
                <a:gd name="connsiteX7" fmla="*/ 637175 w 903875"/>
                <a:gd name="connsiteY7" fmla="*/ 593995 h 824499"/>
                <a:gd name="connsiteX8" fmla="*/ 659083 w 903875"/>
                <a:gd name="connsiteY8" fmla="*/ 614949 h 824499"/>
                <a:gd name="connsiteX9" fmla="*/ 639080 w 903875"/>
                <a:gd name="connsiteY9" fmla="*/ 636857 h 824499"/>
                <a:gd name="connsiteX10" fmla="*/ 617173 w 903875"/>
                <a:gd name="connsiteY10" fmla="*/ 615902 h 824499"/>
                <a:gd name="connsiteX11" fmla="*/ 637175 w 903875"/>
                <a:gd name="connsiteY11" fmla="*/ 593995 h 824499"/>
                <a:gd name="connsiteX12" fmla="*/ 446675 w 903875"/>
                <a:gd name="connsiteY12" fmla="*/ 378729 h 824499"/>
                <a:gd name="connsiteX13" fmla="*/ 425720 w 903875"/>
                <a:gd name="connsiteY13" fmla="*/ 398732 h 824499"/>
                <a:gd name="connsiteX14" fmla="*/ 404765 w 903875"/>
                <a:gd name="connsiteY14" fmla="*/ 378729 h 824499"/>
                <a:gd name="connsiteX15" fmla="*/ 426673 w 903875"/>
                <a:gd name="connsiteY15" fmla="*/ 357774 h 824499"/>
                <a:gd name="connsiteX16" fmla="*/ 446675 w 903875"/>
                <a:gd name="connsiteY16" fmla="*/ 378729 h 824499"/>
                <a:gd name="connsiteX17" fmla="*/ 414290 w 903875"/>
                <a:gd name="connsiteY17" fmla="*/ 215852 h 824499"/>
                <a:gd name="connsiteX18" fmla="*/ 432388 w 903875"/>
                <a:gd name="connsiteY18" fmla="*/ 232997 h 824499"/>
                <a:gd name="connsiteX19" fmla="*/ 413338 w 903875"/>
                <a:gd name="connsiteY19" fmla="*/ 254904 h 824499"/>
                <a:gd name="connsiteX20" fmla="*/ 393335 w 903875"/>
                <a:gd name="connsiteY20" fmla="*/ 234902 h 824499"/>
                <a:gd name="connsiteX21" fmla="*/ 414290 w 903875"/>
                <a:gd name="connsiteY21" fmla="*/ 215852 h 824499"/>
                <a:gd name="connsiteX22" fmla="*/ 228553 w 903875"/>
                <a:gd name="connsiteY22" fmla="*/ 431117 h 824499"/>
                <a:gd name="connsiteX23" fmla="*/ 265700 w 903875"/>
                <a:gd name="connsiteY23" fmla="*/ 470170 h 824499"/>
                <a:gd name="connsiteX24" fmla="*/ 226648 w 903875"/>
                <a:gd name="connsiteY24" fmla="*/ 504459 h 824499"/>
                <a:gd name="connsiteX25" fmla="*/ 191405 w 903875"/>
                <a:gd name="connsiteY25" fmla="*/ 470170 h 824499"/>
                <a:gd name="connsiteX26" fmla="*/ 228553 w 903875"/>
                <a:gd name="connsiteY26" fmla="*/ 431117 h 82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03875" h="824499">
                  <a:moveTo>
                    <a:pt x="31385" y="571134"/>
                  </a:moveTo>
                  <a:cubicBezTo>
                    <a:pt x="162830" y="607329"/>
                    <a:pt x="293323" y="646382"/>
                    <a:pt x="423815" y="683529"/>
                  </a:cubicBezTo>
                  <a:cubicBezTo>
                    <a:pt x="580025" y="729249"/>
                    <a:pt x="736235" y="774970"/>
                    <a:pt x="903875" y="824499"/>
                  </a:cubicBezTo>
                  <a:cubicBezTo>
                    <a:pt x="751475" y="548274"/>
                    <a:pt x="605743" y="284432"/>
                    <a:pt x="460963" y="18684"/>
                  </a:cubicBezTo>
                  <a:cubicBezTo>
                    <a:pt x="443818" y="-12748"/>
                    <a:pt x="430483" y="2492"/>
                    <a:pt x="413338" y="13922"/>
                  </a:cubicBezTo>
                  <a:cubicBezTo>
                    <a:pt x="219980" y="138699"/>
                    <a:pt x="85678" y="309197"/>
                    <a:pt x="4715" y="524462"/>
                  </a:cubicBezTo>
                  <a:cubicBezTo>
                    <a:pt x="-6715" y="555895"/>
                    <a:pt x="2810" y="563514"/>
                    <a:pt x="31385" y="571134"/>
                  </a:cubicBezTo>
                  <a:close/>
                  <a:moveTo>
                    <a:pt x="637175" y="593995"/>
                  </a:moveTo>
                  <a:cubicBezTo>
                    <a:pt x="648605" y="593995"/>
                    <a:pt x="659083" y="601614"/>
                    <a:pt x="659083" y="614949"/>
                  </a:cubicBezTo>
                  <a:cubicBezTo>
                    <a:pt x="659083" y="627332"/>
                    <a:pt x="650510" y="634952"/>
                    <a:pt x="639080" y="636857"/>
                  </a:cubicBezTo>
                  <a:cubicBezTo>
                    <a:pt x="624793" y="635904"/>
                    <a:pt x="617173" y="627332"/>
                    <a:pt x="617173" y="615902"/>
                  </a:cubicBezTo>
                  <a:cubicBezTo>
                    <a:pt x="616220" y="602567"/>
                    <a:pt x="624793" y="593042"/>
                    <a:pt x="637175" y="593995"/>
                  </a:cubicBezTo>
                  <a:close/>
                  <a:moveTo>
                    <a:pt x="446675" y="378729"/>
                  </a:moveTo>
                  <a:cubicBezTo>
                    <a:pt x="446675" y="391112"/>
                    <a:pt x="438103" y="398732"/>
                    <a:pt x="425720" y="398732"/>
                  </a:cubicBezTo>
                  <a:cubicBezTo>
                    <a:pt x="413338" y="398732"/>
                    <a:pt x="404765" y="391112"/>
                    <a:pt x="404765" y="378729"/>
                  </a:cubicBezTo>
                  <a:cubicBezTo>
                    <a:pt x="404765" y="366347"/>
                    <a:pt x="413338" y="359679"/>
                    <a:pt x="426673" y="357774"/>
                  </a:cubicBezTo>
                  <a:cubicBezTo>
                    <a:pt x="438103" y="359679"/>
                    <a:pt x="447628" y="366347"/>
                    <a:pt x="446675" y="378729"/>
                  </a:cubicBezTo>
                  <a:close/>
                  <a:moveTo>
                    <a:pt x="414290" y="215852"/>
                  </a:moveTo>
                  <a:cubicBezTo>
                    <a:pt x="424768" y="215852"/>
                    <a:pt x="432388" y="221567"/>
                    <a:pt x="432388" y="232997"/>
                  </a:cubicBezTo>
                  <a:cubicBezTo>
                    <a:pt x="432388" y="245379"/>
                    <a:pt x="427625" y="253952"/>
                    <a:pt x="413338" y="254904"/>
                  </a:cubicBezTo>
                  <a:cubicBezTo>
                    <a:pt x="400955" y="253952"/>
                    <a:pt x="393335" y="247284"/>
                    <a:pt x="393335" y="234902"/>
                  </a:cubicBezTo>
                  <a:cubicBezTo>
                    <a:pt x="393335" y="221567"/>
                    <a:pt x="401908" y="214899"/>
                    <a:pt x="414290" y="215852"/>
                  </a:cubicBezTo>
                  <a:close/>
                  <a:moveTo>
                    <a:pt x="228553" y="431117"/>
                  </a:moveTo>
                  <a:cubicBezTo>
                    <a:pt x="252365" y="431117"/>
                    <a:pt x="266653" y="447309"/>
                    <a:pt x="265700" y="470170"/>
                  </a:cubicBezTo>
                  <a:cubicBezTo>
                    <a:pt x="264748" y="490172"/>
                    <a:pt x="251413" y="504459"/>
                    <a:pt x="226648" y="504459"/>
                  </a:cubicBezTo>
                  <a:cubicBezTo>
                    <a:pt x="206645" y="502554"/>
                    <a:pt x="192358" y="493982"/>
                    <a:pt x="191405" y="470170"/>
                  </a:cubicBezTo>
                  <a:cubicBezTo>
                    <a:pt x="191405" y="445404"/>
                    <a:pt x="205693" y="432070"/>
                    <a:pt x="228553" y="431117"/>
                  </a:cubicBezTo>
                  <a:close/>
                </a:path>
              </a:pathLst>
            </a:custGeom>
            <a:solidFill>
              <a:srgbClr val="FBB03B"/>
            </a:solid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961B4EA9-872E-4D41-837E-7C20D300B763}"/>
                </a:ext>
              </a:extLst>
            </p:cNvPr>
            <p:cNvSpPr/>
            <p:nvPr/>
          </p:nvSpPr>
          <p:spPr>
            <a:xfrm>
              <a:off x="4583380" y="4625646"/>
              <a:ext cx="934684" cy="707484"/>
            </a:xfrm>
            <a:custGeom>
              <a:avLst/>
              <a:gdLst>
                <a:gd name="connsiteX0" fmla="*/ 631790 w 934684"/>
                <a:gd name="connsiteY0" fmla="*/ 429271 h 707484"/>
                <a:gd name="connsiteX1" fmla="*/ 934685 w 934684"/>
                <a:gd name="connsiteY1" fmla="*/ 262583 h 707484"/>
                <a:gd name="connsiteX2" fmla="*/ 926112 w 934684"/>
                <a:gd name="connsiteY2" fmla="*/ 253058 h 707484"/>
                <a:gd name="connsiteX3" fmla="*/ 65052 w 934684"/>
                <a:gd name="connsiteY3" fmla="*/ 2550 h 707484"/>
                <a:gd name="connsiteX4" fmla="*/ 25047 w 934684"/>
                <a:gd name="connsiteY4" fmla="*/ 30173 h 707484"/>
                <a:gd name="connsiteX5" fmla="*/ 97437 w 934684"/>
                <a:gd name="connsiteY5" fmla="*/ 683588 h 707484"/>
                <a:gd name="connsiteX6" fmla="*/ 145062 w 934684"/>
                <a:gd name="connsiteY6" fmla="*/ 698828 h 707484"/>
                <a:gd name="connsiteX7" fmla="*/ 631790 w 934684"/>
                <a:gd name="connsiteY7" fmla="*/ 429271 h 707484"/>
                <a:gd name="connsiteX8" fmla="*/ 402237 w 934684"/>
                <a:gd name="connsiteY8" fmla="*/ 363548 h 707484"/>
                <a:gd name="connsiteX9" fmla="*/ 433670 w 934684"/>
                <a:gd name="connsiteY9" fmla="*/ 334021 h 707484"/>
                <a:gd name="connsiteX10" fmla="*/ 467007 w 934684"/>
                <a:gd name="connsiteY10" fmla="*/ 364501 h 707484"/>
                <a:gd name="connsiteX11" fmla="*/ 432717 w 934684"/>
                <a:gd name="connsiteY11" fmla="*/ 398791 h 707484"/>
                <a:gd name="connsiteX12" fmla="*/ 402237 w 934684"/>
                <a:gd name="connsiteY12" fmla="*/ 363548 h 707484"/>
                <a:gd name="connsiteX13" fmla="*/ 277460 w 934684"/>
                <a:gd name="connsiteY13" fmla="*/ 220673 h 707484"/>
                <a:gd name="connsiteX14" fmla="*/ 302225 w 934684"/>
                <a:gd name="connsiteY14" fmla="*/ 240675 h 707484"/>
                <a:gd name="connsiteX15" fmla="*/ 282222 w 934684"/>
                <a:gd name="connsiteY15" fmla="*/ 262583 h 707484"/>
                <a:gd name="connsiteX16" fmla="*/ 259362 w 934684"/>
                <a:gd name="connsiteY16" fmla="*/ 243533 h 707484"/>
                <a:gd name="connsiteX17" fmla="*/ 277460 w 934684"/>
                <a:gd name="connsiteY17" fmla="*/ 220673 h 707484"/>
                <a:gd name="connsiteX18" fmla="*/ 183162 w 934684"/>
                <a:gd name="connsiteY18" fmla="*/ 366405 h 707484"/>
                <a:gd name="connsiteX19" fmla="*/ 236502 w 934684"/>
                <a:gd name="connsiteY19" fmla="*/ 415935 h 707484"/>
                <a:gd name="connsiteX20" fmla="*/ 184115 w 934684"/>
                <a:gd name="connsiteY20" fmla="*/ 465466 h 707484"/>
                <a:gd name="connsiteX21" fmla="*/ 136490 w 934684"/>
                <a:gd name="connsiteY21" fmla="*/ 416888 h 707484"/>
                <a:gd name="connsiteX22" fmla="*/ 183162 w 934684"/>
                <a:gd name="connsiteY22" fmla="*/ 366405 h 70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4684" h="707484">
                  <a:moveTo>
                    <a:pt x="631790" y="429271"/>
                  </a:moveTo>
                  <a:cubicBezTo>
                    <a:pt x="732755" y="374026"/>
                    <a:pt x="832767" y="317828"/>
                    <a:pt x="934685" y="262583"/>
                  </a:cubicBezTo>
                  <a:cubicBezTo>
                    <a:pt x="929922" y="256868"/>
                    <a:pt x="928970" y="253058"/>
                    <a:pt x="926112" y="253058"/>
                  </a:cubicBezTo>
                  <a:cubicBezTo>
                    <a:pt x="639410" y="169238"/>
                    <a:pt x="352707" y="86371"/>
                    <a:pt x="65052" y="2550"/>
                  </a:cubicBezTo>
                  <a:cubicBezTo>
                    <a:pt x="38382" y="-5069"/>
                    <a:pt x="30762" y="4456"/>
                    <a:pt x="25047" y="30173"/>
                  </a:cubicBezTo>
                  <a:cubicBezTo>
                    <a:pt x="-25435" y="256868"/>
                    <a:pt x="1235" y="473085"/>
                    <a:pt x="97437" y="683588"/>
                  </a:cubicBezTo>
                  <a:cubicBezTo>
                    <a:pt x="108867" y="709305"/>
                    <a:pt x="118392" y="714068"/>
                    <a:pt x="145062" y="698828"/>
                  </a:cubicBezTo>
                  <a:cubicBezTo>
                    <a:pt x="306035" y="607388"/>
                    <a:pt x="468912" y="518805"/>
                    <a:pt x="631790" y="429271"/>
                  </a:cubicBezTo>
                  <a:close/>
                  <a:moveTo>
                    <a:pt x="402237" y="363548"/>
                  </a:moveTo>
                  <a:cubicBezTo>
                    <a:pt x="404142" y="346403"/>
                    <a:pt x="415572" y="334973"/>
                    <a:pt x="433670" y="334021"/>
                  </a:cubicBezTo>
                  <a:cubicBezTo>
                    <a:pt x="455577" y="333068"/>
                    <a:pt x="464150" y="347355"/>
                    <a:pt x="467007" y="364501"/>
                  </a:cubicBezTo>
                  <a:cubicBezTo>
                    <a:pt x="464150" y="386408"/>
                    <a:pt x="453672" y="399743"/>
                    <a:pt x="432717" y="398791"/>
                  </a:cubicBezTo>
                  <a:cubicBezTo>
                    <a:pt x="413667" y="397838"/>
                    <a:pt x="400332" y="383551"/>
                    <a:pt x="402237" y="363548"/>
                  </a:cubicBezTo>
                  <a:close/>
                  <a:moveTo>
                    <a:pt x="277460" y="220673"/>
                  </a:moveTo>
                  <a:cubicBezTo>
                    <a:pt x="292700" y="217816"/>
                    <a:pt x="301272" y="227341"/>
                    <a:pt x="302225" y="240675"/>
                  </a:cubicBezTo>
                  <a:cubicBezTo>
                    <a:pt x="303177" y="253058"/>
                    <a:pt x="292700" y="258773"/>
                    <a:pt x="282222" y="262583"/>
                  </a:cubicBezTo>
                  <a:cubicBezTo>
                    <a:pt x="269840" y="261630"/>
                    <a:pt x="261267" y="254963"/>
                    <a:pt x="259362" y="243533"/>
                  </a:cubicBezTo>
                  <a:cubicBezTo>
                    <a:pt x="257457" y="230198"/>
                    <a:pt x="266030" y="222578"/>
                    <a:pt x="277460" y="220673"/>
                  </a:cubicBezTo>
                  <a:close/>
                  <a:moveTo>
                    <a:pt x="183162" y="366405"/>
                  </a:moveTo>
                  <a:cubicBezTo>
                    <a:pt x="213642" y="365453"/>
                    <a:pt x="230787" y="385455"/>
                    <a:pt x="236502" y="415935"/>
                  </a:cubicBezTo>
                  <a:cubicBezTo>
                    <a:pt x="231740" y="445463"/>
                    <a:pt x="214595" y="466418"/>
                    <a:pt x="184115" y="465466"/>
                  </a:cubicBezTo>
                  <a:cubicBezTo>
                    <a:pt x="155540" y="464513"/>
                    <a:pt x="137442" y="444510"/>
                    <a:pt x="136490" y="416888"/>
                  </a:cubicBezTo>
                  <a:cubicBezTo>
                    <a:pt x="136490" y="387360"/>
                    <a:pt x="155540" y="367358"/>
                    <a:pt x="183162" y="366405"/>
                  </a:cubicBezTo>
                  <a:close/>
                </a:path>
              </a:pathLst>
            </a:custGeom>
            <a:solidFill>
              <a:srgbClr val="FBB03B"/>
            </a:solid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A6D60647-D9A7-43B2-91F6-902C047E93D4}"/>
                </a:ext>
              </a:extLst>
            </p:cNvPr>
            <p:cNvSpPr/>
            <p:nvPr/>
          </p:nvSpPr>
          <p:spPr>
            <a:xfrm>
              <a:off x="5343383" y="4952047"/>
              <a:ext cx="709740" cy="934020"/>
            </a:xfrm>
            <a:custGeom>
              <a:avLst/>
              <a:gdLst>
                <a:gd name="connsiteX0" fmla="*/ 263264 w 709740"/>
                <a:gd name="connsiteY0" fmla="*/ 0 h 934020"/>
                <a:gd name="connsiteX1" fmla="*/ 256597 w 709740"/>
                <a:gd name="connsiteY1" fmla="*/ 6667 h 934020"/>
                <a:gd name="connsiteX2" fmla="*/ 2279 w 709740"/>
                <a:gd name="connsiteY2" fmla="*/ 875347 h 934020"/>
                <a:gd name="connsiteX3" fmla="*/ 26092 w 709740"/>
                <a:gd name="connsiteY3" fmla="*/ 909638 h 934020"/>
                <a:gd name="connsiteX4" fmla="*/ 688079 w 709740"/>
                <a:gd name="connsiteY4" fmla="*/ 836295 h 934020"/>
                <a:gd name="connsiteX5" fmla="*/ 703319 w 709740"/>
                <a:gd name="connsiteY5" fmla="*/ 795338 h 934020"/>
                <a:gd name="connsiteX6" fmla="*/ 263264 w 709740"/>
                <a:gd name="connsiteY6" fmla="*/ 0 h 934020"/>
                <a:gd name="connsiteX7" fmla="*/ 336607 w 709740"/>
                <a:gd name="connsiteY7" fmla="*/ 320992 h 934020"/>
                <a:gd name="connsiteX8" fmla="*/ 355657 w 709740"/>
                <a:gd name="connsiteY8" fmla="*/ 342900 h 934020"/>
                <a:gd name="connsiteX9" fmla="*/ 332797 w 709740"/>
                <a:gd name="connsiteY9" fmla="*/ 360045 h 934020"/>
                <a:gd name="connsiteX10" fmla="*/ 316604 w 709740"/>
                <a:gd name="connsiteY10" fmla="*/ 340995 h 934020"/>
                <a:gd name="connsiteX11" fmla="*/ 336607 w 709740"/>
                <a:gd name="connsiteY11" fmla="*/ 320992 h 934020"/>
                <a:gd name="connsiteX12" fmla="*/ 257549 w 709740"/>
                <a:gd name="connsiteY12" fmla="*/ 541972 h 934020"/>
                <a:gd name="connsiteX13" fmla="*/ 239452 w 709740"/>
                <a:gd name="connsiteY13" fmla="*/ 524827 h 934020"/>
                <a:gd name="connsiteX14" fmla="*/ 258502 w 709740"/>
                <a:gd name="connsiteY14" fmla="*/ 502920 h 934020"/>
                <a:gd name="connsiteX15" fmla="*/ 278504 w 709740"/>
                <a:gd name="connsiteY15" fmla="*/ 521970 h 934020"/>
                <a:gd name="connsiteX16" fmla="*/ 257549 w 709740"/>
                <a:gd name="connsiteY16" fmla="*/ 541972 h 934020"/>
                <a:gd name="connsiteX17" fmla="*/ 339464 w 709740"/>
                <a:gd name="connsiteY17" fmla="*/ 722947 h 934020"/>
                <a:gd name="connsiteX18" fmla="*/ 295649 w 709740"/>
                <a:gd name="connsiteY18" fmla="*/ 678180 h 934020"/>
                <a:gd name="connsiteX19" fmla="*/ 342322 w 709740"/>
                <a:gd name="connsiteY19" fmla="*/ 630555 h 934020"/>
                <a:gd name="connsiteX20" fmla="*/ 389947 w 709740"/>
                <a:gd name="connsiteY20" fmla="*/ 679132 h 934020"/>
                <a:gd name="connsiteX21" fmla="*/ 339464 w 709740"/>
                <a:gd name="connsiteY21" fmla="*/ 722947 h 934020"/>
                <a:gd name="connsiteX22" fmla="*/ 527107 w 709740"/>
                <a:gd name="connsiteY22" fmla="*/ 795338 h 934020"/>
                <a:gd name="connsiteX23" fmla="*/ 505199 w 709740"/>
                <a:gd name="connsiteY23" fmla="*/ 775335 h 934020"/>
                <a:gd name="connsiteX24" fmla="*/ 523297 w 709740"/>
                <a:gd name="connsiteY24" fmla="*/ 752475 h 934020"/>
                <a:gd name="connsiteX25" fmla="*/ 545204 w 709740"/>
                <a:gd name="connsiteY25" fmla="*/ 771525 h 934020"/>
                <a:gd name="connsiteX26" fmla="*/ 527107 w 709740"/>
                <a:gd name="connsiteY26" fmla="*/ 795338 h 93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9740" h="934020">
                  <a:moveTo>
                    <a:pt x="263264" y="0"/>
                  </a:moveTo>
                  <a:cubicBezTo>
                    <a:pt x="258502" y="4763"/>
                    <a:pt x="256597" y="4763"/>
                    <a:pt x="256597" y="6667"/>
                  </a:cubicBezTo>
                  <a:cubicBezTo>
                    <a:pt x="171824" y="296227"/>
                    <a:pt x="87052" y="585788"/>
                    <a:pt x="2279" y="875347"/>
                  </a:cubicBezTo>
                  <a:cubicBezTo>
                    <a:pt x="-5341" y="900113"/>
                    <a:pt x="7042" y="905827"/>
                    <a:pt x="26092" y="909638"/>
                  </a:cubicBezTo>
                  <a:cubicBezTo>
                    <a:pt x="254692" y="957263"/>
                    <a:pt x="475672" y="936307"/>
                    <a:pt x="688079" y="836295"/>
                  </a:cubicBezTo>
                  <a:cubicBezTo>
                    <a:pt x="708082" y="826770"/>
                    <a:pt x="716654" y="820102"/>
                    <a:pt x="703319" y="795338"/>
                  </a:cubicBezTo>
                  <a:cubicBezTo>
                    <a:pt x="555682" y="531495"/>
                    <a:pt x="410902" y="266700"/>
                    <a:pt x="263264" y="0"/>
                  </a:cubicBezTo>
                  <a:close/>
                  <a:moveTo>
                    <a:pt x="336607" y="320992"/>
                  </a:moveTo>
                  <a:cubicBezTo>
                    <a:pt x="349942" y="320992"/>
                    <a:pt x="355657" y="330517"/>
                    <a:pt x="355657" y="342900"/>
                  </a:cubicBezTo>
                  <a:cubicBezTo>
                    <a:pt x="353752" y="356235"/>
                    <a:pt x="345179" y="361950"/>
                    <a:pt x="332797" y="360045"/>
                  </a:cubicBezTo>
                  <a:cubicBezTo>
                    <a:pt x="322319" y="359092"/>
                    <a:pt x="315652" y="351472"/>
                    <a:pt x="316604" y="340995"/>
                  </a:cubicBezTo>
                  <a:cubicBezTo>
                    <a:pt x="315652" y="327660"/>
                    <a:pt x="323272" y="320992"/>
                    <a:pt x="336607" y="320992"/>
                  </a:cubicBezTo>
                  <a:close/>
                  <a:moveTo>
                    <a:pt x="257549" y="541972"/>
                  </a:moveTo>
                  <a:cubicBezTo>
                    <a:pt x="247072" y="541020"/>
                    <a:pt x="239452" y="535305"/>
                    <a:pt x="239452" y="524827"/>
                  </a:cubicBezTo>
                  <a:cubicBezTo>
                    <a:pt x="239452" y="512445"/>
                    <a:pt x="245167" y="503872"/>
                    <a:pt x="258502" y="502920"/>
                  </a:cubicBezTo>
                  <a:cubicBezTo>
                    <a:pt x="271837" y="501967"/>
                    <a:pt x="277552" y="510540"/>
                    <a:pt x="278504" y="521970"/>
                  </a:cubicBezTo>
                  <a:cubicBezTo>
                    <a:pt x="278504" y="537210"/>
                    <a:pt x="270884" y="542925"/>
                    <a:pt x="257549" y="541972"/>
                  </a:cubicBezTo>
                  <a:close/>
                  <a:moveTo>
                    <a:pt x="339464" y="722947"/>
                  </a:moveTo>
                  <a:cubicBezTo>
                    <a:pt x="311842" y="721042"/>
                    <a:pt x="296602" y="705802"/>
                    <a:pt x="295649" y="678180"/>
                  </a:cubicBezTo>
                  <a:cubicBezTo>
                    <a:pt x="294697" y="646747"/>
                    <a:pt x="314699" y="630555"/>
                    <a:pt x="342322" y="630555"/>
                  </a:cubicBezTo>
                  <a:cubicBezTo>
                    <a:pt x="370897" y="630555"/>
                    <a:pt x="386137" y="650557"/>
                    <a:pt x="389947" y="679132"/>
                  </a:cubicBezTo>
                  <a:cubicBezTo>
                    <a:pt x="384232" y="705802"/>
                    <a:pt x="370897" y="724852"/>
                    <a:pt x="339464" y="722947"/>
                  </a:cubicBezTo>
                  <a:close/>
                  <a:moveTo>
                    <a:pt x="527107" y="795338"/>
                  </a:moveTo>
                  <a:cubicBezTo>
                    <a:pt x="514724" y="794385"/>
                    <a:pt x="507104" y="788670"/>
                    <a:pt x="505199" y="775335"/>
                  </a:cubicBezTo>
                  <a:cubicBezTo>
                    <a:pt x="503294" y="762000"/>
                    <a:pt x="510914" y="753427"/>
                    <a:pt x="523297" y="752475"/>
                  </a:cubicBezTo>
                  <a:cubicBezTo>
                    <a:pt x="535679" y="750570"/>
                    <a:pt x="543299" y="759142"/>
                    <a:pt x="545204" y="771525"/>
                  </a:cubicBezTo>
                  <a:cubicBezTo>
                    <a:pt x="547109" y="784860"/>
                    <a:pt x="539489" y="791527"/>
                    <a:pt x="527107" y="795338"/>
                  </a:cubicBezTo>
                  <a:close/>
                </a:path>
              </a:pathLst>
            </a:custGeom>
            <a:solidFill>
              <a:srgbClr val="FBB03B"/>
            </a:solid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5D1D730D-552D-48AA-B14D-EC86E18A7954}"/>
                </a:ext>
              </a:extLst>
            </p:cNvPr>
            <p:cNvSpPr/>
            <p:nvPr/>
          </p:nvSpPr>
          <p:spPr>
            <a:xfrm>
              <a:off x="5648557" y="4919662"/>
              <a:ext cx="899697" cy="824043"/>
            </a:xfrm>
            <a:custGeom>
              <a:avLst/>
              <a:gdLst>
                <a:gd name="connsiteX0" fmla="*/ 815340 w 899697"/>
                <a:gd name="connsiteY0" fmla="*/ 236220 h 824043"/>
                <a:gd name="connsiteX1" fmla="*/ 810578 w 899697"/>
                <a:gd name="connsiteY1" fmla="*/ 234315 h 824043"/>
                <a:gd name="connsiteX2" fmla="*/ 0 w 899697"/>
                <a:gd name="connsiteY2" fmla="*/ 0 h 824043"/>
                <a:gd name="connsiteX3" fmla="*/ 443865 w 899697"/>
                <a:gd name="connsiteY3" fmla="*/ 806768 h 824043"/>
                <a:gd name="connsiteX4" fmla="*/ 487680 w 899697"/>
                <a:gd name="connsiteY4" fmla="*/ 811530 h 824043"/>
                <a:gd name="connsiteX5" fmla="*/ 872490 w 899697"/>
                <a:gd name="connsiteY5" fmla="*/ 363855 h 824043"/>
                <a:gd name="connsiteX6" fmla="*/ 815340 w 899697"/>
                <a:gd name="connsiteY6" fmla="*/ 236220 h 824043"/>
                <a:gd name="connsiteX7" fmla="*/ 323850 w 899697"/>
                <a:gd name="connsiteY7" fmla="*/ 217170 h 824043"/>
                <a:gd name="connsiteX8" fmla="*/ 288608 w 899697"/>
                <a:gd name="connsiteY8" fmla="*/ 247650 h 824043"/>
                <a:gd name="connsiteX9" fmla="*/ 259080 w 899697"/>
                <a:gd name="connsiteY9" fmla="*/ 215265 h 824043"/>
                <a:gd name="connsiteX10" fmla="*/ 292418 w 899697"/>
                <a:gd name="connsiteY10" fmla="*/ 181927 h 824043"/>
                <a:gd name="connsiteX11" fmla="*/ 323850 w 899697"/>
                <a:gd name="connsiteY11" fmla="*/ 217170 h 824043"/>
                <a:gd name="connsiteX12" fmla="*/ 476250 w 899697"/>
                <a:gd name="connsiteY12" fmla="*/ 555307 h 824043"/>
                <a:gd name="connsiteX13" fmla="*/ 451485 w 899697"/>
                <a:gd name="connsiteY13" fmla="*/ 536257 h 824043"/>
                <a:gd name="connsiteX14" fmla="*/ 471488 w 899697"/>
                <a:gd name="connsiteY14" fmla="*/ 515302 h 824043"/>
                <a:gd name="connsiteX15" fmla="*/ 493395 w 899697"/>
                <a:gd name="connsiteY15" fmla="*/ 534352 h 824043"/>
                <a:gd name="connsiteX16" fmla="*/ 476250 w 899697"/>
                <a:gd name="connsiteY16" fmla="*/ 555307 h 824043"/>
                <a:gd name="connsiteX17" fmla="*/ 662940 w 899697"/>
                <a:gd name="connsiteY17" fmla="*/ 445770 h 824043"/>
                <a:gd name="connsiteX18" fmla="*/ 619125 w 899697"/>
                <a:gd name="connsiteY18" fmla="*/ 388620 h 824043"/>
                <a:gd name="connsiteX19" fmla="*/ 668655 w 899697"/>
                <a:gd name="connsiteY19" fmla="*/ 348615 h 824043"/>
                <a:gd name="connsiteX20" fmla="*/ 715328 w 899697"/>
                <a:gd name="connsiteY20" fmla="*/ 398145 h 824043"/>
                <a:gd name="connsiteX21" fmla="*/ 662940 w 899697"/>
                <a:gd name="connsiteY21" fmla="*/ 445770 h 82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99697" h="824043">
                  <a:moveTo>
                    <a:pt x="815340" y="236220"/>
                  </a:moveTo>
                  <a:cubicBezTo>
                    <a:pt x="813435" y="236220"/>
                    <a:pt x="812483" y="235268"/>
                    <a:pt x="810578" y="234315"/>
                  </a:cubicBezTo>
                  <a:cubicBezTo>
                    <a:pt x="543878" y="157163"/>
                    <a:pt x="276225" y="80010"/>
                    <a:pt x="0" y="0"/>
                  </a:cubicBezTo>
                  <a:cubicBezTo>
                    <a:pt x="151448" y="274320"/>
                    <a:pt x="298133" y="540068"/>
                    <a:pt x="443865" y="806768"/>
                  </a:cubicBezTo>
                  <a:cubicBezTo>
                    <a:pt x="460058" y="836295"/>
                    <a:pt x="472440" y="821055"/>
                    <a:pt x="487680" y="811530"/>
                  </a:cubicBezTo>
                  <a:cubicBezTo>
                    <a:pt x="660083" y="701040"/>
                    <a:pt x="789623" y="551498"/>
                    <a:pt x="872490" y="363855"/>
                  </a:cubicBezTo>
                  <a:cubicBezTo>
                    <a:pt x="915353" y="264795"/>
                    <a:pt x="915353" y="264795"/>
                    <a:pt x="815340" y="236220"/>
                  </a:cubicBezTo>
                  <a:close/>
                  <a:moveTo>
                    <a:pt x="323850" y="217170"/>
                  </a:moveTo>
                  <a:cubicBezTo>
                    <a:pt x="321945" y="237173"/>
                    <a:pt x="308610" y="249555"/>
                    <a:pt x="288608" y="247650"/>
                  </a:cubicBezTo>
                  <a:cubicBezTo>
                    <a:pt x="271463" y="245745"/>
                    <a:pt x="259080" y="233363"/>
                    <a:pt x="259080" y="215265"/>
                  </a:cubicBezTo>
                  <a:cubicBezTo>
                    <a:pt x="259080" y="195263"/>
                    <a:pt x="272415" y="184785"/>
                    <a:pt x="292418" y="181927"/>
                  </a:cubicBezTo>
                  <a:cubicBezTo>
                    <a:pt x="312420" y="186690"/>
                    <a:pt x="325755" y="197168"/>
                    <a:pt x="323850" y="217170"/>
                  </a:cubicBezTo>
                  <a:close/>
                  <a:moveTo>
                    <a:pt x="476250" y="555307"/>
                  </a:moveTo>
                  <a:cubicBezTo>
                    <a:pt x="461010" y="555307"/>
                    <a:pt x="452438" y="548640"/>
                    <a:pt x="451485" y="536257"/>
                  </a:cubicBezTo>
                  <a:cubicBezTo>
                    <a:pt x="450533" y="523875"/>
                    <a:pt x="459105" y="516255"/>
                    <a:pt x="471488" y="515302"/>
                  </a:cubicBezTo>
                  <a:cubicBezTo>
                    <a:pt x="483870" y="514350"/>
                    <a:pt x="492443" y="521970"/>
                    <a:pt x="493395" y="534352"/>
                  </a:cubicBezTo>
                  <a:cubicBezTo>
                    <a:pt x="494348" y="546735"/>
                    <a:pt x="485775" y="553402"/>
                    <a:pt x="476250" y="555307"/>
                  </a:cubicBezTo>
                  <a:close/>
                  <a:moveTo>
                    <a:pt x="662940" y="445770"/>
                  </a:moveTo>
                  <a:cubicBezTo>
                    <a:pt x="635318" y="443865"/>
                    <a:pt x="617220" y="424815"/>
                    <a:pt x="619125" y="388620"/>
                  </a:cubicBezTo>
                  <a:cubicBezTo>
                    <a:pt x="621983" y="363855"/>
                    <a:pt x="640080" y="346710"/>
                    <a:pt x="668655" y="348615"/>
                  </a:cubicBezTo>
                  <a:cubicBezTo>
                    <a:pt x="696278" y="349568"/>
                    <a:pt x="716280" y="367665"/>
                    <a:pt x="715328" y="398145"/>
                  </a:cubicBezTo>
                  <a:cubicBezTo>
                    <a:pt x="714375" y="429577"/>
                    <a:pt x="693420" y="447675"/>
                    <a:pt x="662940" y="445770"/>
                  </a:cubicBezTo>
                  <a:close/>
                </a:path>
              </a:pathLst>
            </a:custGeom>
            <a:solidFill>
              <a:srgbClr val="FBB03B"/>
            </a:solidFill>
            <a:ln w="9525" cap="flat">
              <a:noFill/>
              <a:prstDash val="solid"/>
              <a:miter/>
            </a:ln>
          </p:spPr>
          <p:txBody>
            <a:bodyPr rtlCol="0" anchor="ctr"/>
            <a:lstStyle/>
            <a:p>
              <a:endParaRPr lang="en-US"/>
            </a:p>
          </p:txBody>
        </p:sp>
      </p:grpSp>
      <p:grpSp>
        <p:nvGrpSpPr>
          <p:cNvPr id="119" name="Graphic 97">
            <a:extLst>
              <a:ext uri="{FF2B5EF4-FFF2-40B4-BE49-F238E27FC236}">
                <a16:creationId xmlns:a16="http://schemas.microsoft.com/office/drawing/2014/main" id="{1B3E1884-B2C0-4FD9-B115-569577409751}"/>
              </a:ext>
            </a:extLst>
          </p:cNvPr>
          <p:cNvGrpSpPr/>
          <p:nvPr/>
        </p:nvGrpSpPr>
        <p:grpSpPr>
          <a:xfrm>
            <a:off x="5727847" y="4553128"/>
            <a:ext cx="1810638" cy="1947567"/>
            <a:chOff x="4866572" y="2110138"/>
            <a:chExt cx="1810639" cy="1947567"/>
          </a:xfrm>
          <a:solidFill>
            <a:srgbClr val="D9E021"/>
          </a:solidFill>
        </p:grpSpPr>
        <p:sp>
          <p:nvSpPr>
            <p:cNvPr id="120" name="Freeform: Shape 119">
              <a:extLst>
                <a:ext uri="{FF2B5EF4-FFF2-40B4-BE49-F238E27FC236}">
                  <a16:creationId xmlns:a16="http://schemas.microsoft.com/office/drawing/2014/main" id="{4026E757-190F-4DA1-BB35-AB0C20CC199C}"/>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solidFill>
              <a:srgbClr val="D9E021"/>
            </a:solidFill>
            <a:ln w="701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EB54CC69-8A20-4B50-9B2D-BEB0ECCA498D}"/>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solidFill>
              <a:srgbClr val="D9E021"/>
            </a:solidFill>
            <a:ln w="701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7222DF69-4B88-4267-869C-1D2600A34C4C}"/>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solidFill>
              <a:srgbClr val="D9E021"/>
            </a:solidFill>
            <a:ln w="701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97CFD71A-6634-485E-AEF7-EDD3F7489D5C}"/>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solidFill>
              <a:srgbClr val="D9E021"/>
            </a:solidFill>
            <a:ln w="701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7ABE8618-6D85-4608-9892-2DE3691250B8}"/>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solidFill>
              <a:srgbClr val="D9E021"/>
            </a:solidFill>
            <a:ln w="701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0961969B-2BA1-410F-861D-5B3BACF83469}"/>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solidFill>
              <a:srgbClr val="D9E021"/>
            </a:solidFill>
            <a:ln w="701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AF490803-07D1-4C5B-9092-3F38A503FC9C}"/>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solidFill>
              <a:srgbClr val="D9E021"/>
            </a:solidFill>
            <a:ln w="701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026C05BF-4E84-412D-988D-21610EE57C9C}"/>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solidFill>
              <a:srgbClr val="D9E021"/>
            </a:solidFill>
            <a:ln w="7015" cap="flat">
              <a:noFill/>
              <a:prstDash val="solid"/>
              <a:miter/>
            </a:ln>
          </p:spPr>
          <p:txBody>
            <a:bodyPr rtlCol="0" anchor="ctr"/>
            <a:lstStyle/>
            <a:p>
              <a:endParaRPr lang="en-US"/>
            </a:p>
          </p:txBody>
        </p:sp>
      </p:grpSp>
      <p:grpSp>
        <p:nvGrpSpPr>
          <p:cNvPr id="128" name="Graphic 3">
            <a:extLst>
              <a:ext uri="{FF2B5EF4-FFF2-40B4-BE49-F238E27FC236}">
                <a16:creationId xmlns:a16="http://schemas.microsoft.com/office/drawing/2014/main" id="{D23BE43F-943C-4A62-837B-4DB1702F2CAF}"/>
              </a:ext>
            </a:extLst>
          </p:cNvPr>
          <p:cNvGrpSpPr/>
          <p:nvPr/>
        </p:nvGrpSpPr>
        <p:grpSpPr>
          <a:xfrm>
            <a:off x="8908570" y="4187102"/>
            <a:ext cx="1243234" cy="2386207"/>
            <a:chOff x="4309462" y="0"/>
            <a:chExt cx="3573076" cy="6858000"/>
          </a:xfrm>
        </p:grpSpPr>
        <p:sp>
          <p:nvSpPr>
            <p:cNvPr id="129" name="Freeform: Shape 128">
              <a:extLst>
                <a:ext uri="{FF2B5EF4-FFF2-40B4-BE49-F238E27FC236}">
                  <a16:creationId xmlns:a16="http://schemas.microsoft.com/office/drawing/2014/main" id="{961AE7B6-69B7-422F-8CF3-14B15DA24EB5}"/>
                </a:ext>
              </a:extLst>
            </p:cNvPr>
            <p:cNvSpPr/>
            <p:nvPr/>
          </p:nvSpPr>
          <p:spPr>
            <a:xfrm>
              <a:off x="4309668" y="450339"/>
              <a:ext cx="3564843" cy="6405191"/>
            </a:xfrm>
            <a:custGeom>
              <a:avLst/>
              <a:gdLst>
                <a:gd name="connsiteX0" fmla="*/ 3562991 w 3564843"/>
                <a:gd name="connsiteY0" fmla="*/ 854574 h 6405190"/>
                <a:gd name="connsiteX1" fmla="*/ 3559698 w 3564843"/>
                <a:gd name="connsiteY1" fmla="*/ 464335 h 6405190"/>
                <a:gd name="connsiteX2" fmla="*/ 3351406 w 3564843"/>
                <a:gd name="connsiteY2" fmla="*/ 129256 h 6405190"/>
                <a:gd name="connsiteX3" fmla="*/ 3269900 w 3564843"/>
                <a:gd name="connsiteY3" fmla="*/ 0 h 6405190"/>
                <a:gd name="connsiteX4" fmla="*/ 2776749 w 3564843"/>
                <a:gd name="connsiteY4" fmla="*/ 199236 h 6405190"/>
                <a:gd name="connsiteX5" fmla="*/ 2126351 w 3564843"/>
                <a:gd name="connsiteY5" fmla="*/ 274979 h 6405190"/>
                <a:gd name="connsiteX6" fmla="*/ 810734 w 3564843"/>
                <a:gd name="connsiteY6" fmla="*/ 196766 h 6405190"/>
                <a:gd name="connsiteX7" fmla="*/ 580213 w 3564843"/>
                <a:gd name="connsiteY7" fmla="*/ 148192 h 6405190"/>
                <a:gd name="connsiteX8" fmla="*/ 326640 w 3564843"/>
                <a:gd name="connsiteY8" fmla="*/ 78212 h 6405190"/>
                <a:gd name="connsiteX9" fmla="*/ 249251 w 3564843"/>
                <a:gd name="connsiteY9" fmla="*/ 100441 h 6405190"/>
                <a:gd name="connsiteX10" fmla="*/ 36019 w 3564843"/>
                <a:gd name="connsiteY10" fmla="*/ 339195 h 6405190"/>
                <a:gd name="connsiteX11" fmla="*/ 7204 w 3564843"/>
                <a:gd name="connsiteY11" fmla="*/ 738490 h 6405190"/>
                <a:gd name="connsiteX12" fmla="*/ 4734 w 3564843"/>
                <a:gd name="connsiteY12" fmla="*/ 5582725 h 6405190"/>
                <a:gd name="connsiteX13" fmla="*/ 8027 w 3564843"/>
                <a:gd name="connsiteY13" fmla="*/ 5595074 h 6405190"/>
                <a:gd name="connsiteX14" fmla="*/ 92826 w 3564843"/>
                <a:gd name="connsiteY14" fmla="*/ 5772082 h 6405190"/>
                <a:gd name="connsiteX15" fmla="*/ 96942 w 3564843"/>
                <a:gd name="connsiteY15" fmla="*/ 5772082 h 6405190"/>
                <a:gd name="connsiteX16" fmla="*/ 147163 w 3564843"/>
                <a:gd name="connsiteY16" fmla="*/ 5898868 h 6405190"/>
                <a:gd name="connsiteX17" fmla="*/ 520113 w 3564843"/>
                <a:gd name="connsiteY17" fmla="*/ 6169730 h 6405190"/>
                <a:gd name="connsiteX18" fmla="*/ 669952 w 3564843"/>
                <a:gd name="connsiteY18" fmla="*/ 6231477 h 6405190"/>
                <a:gd name="connsiteX19" fmla="*/ 1843962 w 3564843"/>
                <a:gd name="connsiteY19" fmla="*/ 6406838 h 6405190"/>
                <a:gd name="connsiteX20" fmla="*/ 2624441 w 3564843"/>
                <a:gd name="connsiteY20" fmla="*/ 6318746 h 6405190"/>
                <a:gd name="connsiteX21" fmla="*/ 3325883 w 3564843"/>
                <a:gd name="connsiteY21" fmla="*/ 6010835 h 6405190"/>
                <a:gd name="connsiteX22" fmla="*/ 3459256 w 3564843"/>
                <a:gd name="connsiteY22" fmla="*/ 5834652 h 6405190"/>
                <a:gd name="connsiteX23" fmla="*/ 3492188 w 3564843"/>
                <a:gd name="connsiteY23" fmla="*/ 5753969 h 6405190"/>
                <a:gd name="connsiteX24" fmla="*/ 3493834 w 3564843"/>
                <a:gd name="connsiteY24" fmla="*/ 5745736 h 6405190"/>
                <a:gd name="connsiteX25" fmla="*/ 3494658 w 3564843"/>
                <a:gd name="connsiteY25" fmla="*/ 5741620 h 6405190"/>
                <a:gd name="connsiteX26" fmla="*/ 3523473 w 3564843"/>
                <a:gd name="connsiteY26" fmla="*/ 5672464 h 6405190"/>
                <a:gd name="connsiteX27" fmla="*/ 3561344 w 3564843"/>
                <a:gd name="connsiteY27" fmla="*/ 5548147 h 6405190"/>
                <a:gd name="connsiteX28" fmla="*/ 3562991 w 3564843"/>
                <a:gd name="connsiteY28" fmla="*/ 854574 h 640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564843" h="6405190">
                  <a:moveTo>
                    <a:pt x="3562991" y="854574"/>
                  </a:moveTo>
                  <a:cubicBezTo>
                    <a:pt x="3562991" y="725318"/>
                    <a:pt x="3578633" y="591945"/>
                    <a:pt x="3559698" y="464335"/>
                  </a:cubicBezTo>
                  <a:cubicBezTo>
                    <a:pt x="3536646" y="305440"/>
                    <a:pt x="3445260" y="245340"/>
                    <a:pt x="3351406" y="129256"/>
                  </a:cubicBezTo>
                  <a:cubicBezTo>
                    <a:pt x="3321767" y="93032"/>
                    <a:pt x="3310241" y="23052"/>
                    <a:pt x="3269900" y="0"/>
                  </a:cubicBezTo>
                  <a:cubicBezTo>
                    <a:pt x="3139820" y="130080"/>
                    <a:pt x="2951287" y="172891"/>
                    <a:pt x="2776749" y="199236"/>
                  </a:cubicBezTo>
                  <a:cubicBezTo>
                    <a:pt x="2560224" y="232168"/>
                    <a:pt x="2345346" y="262629"/>
                    <a:pt x="2126351" y="274979"/>
                  </a:cubicBezTo>
                  <a:cubicBezTo>
                    <a:pt x="1686714" y="300501"/>
                    <a:pt x="1243785" y="274155"/>
                    <a:pt x="810734" y="196766"/>
                  </a:cubicBezTo>
                  <a:cubicBezTo>
                    <a:pt x="733345" y="183594"/>
                    <a:pt x="656779" y="167128"/>
                    <a:pt x="580213" y="148192"/>
                  </a:cubicBezTo>
                  <a:cubicBezTo>
                    <a:pt x="538225" y="137489"/>
                    <a:pt x="346399" y="112791"/>
                    <a:pt x="326640" y="78212"/>
                  </a:cubicBezTo>
                  <a:cubicBezTo>
                    <a:pt x="293709" y="19759"/>
                    <a:pt x="275596" y="67510"/>
                    <a:pt x="249251" y="100441"/>
                  </a:cubicBezTo>
                  <a:cubicBezTo>
                    <a:pt x="183388" y="185240"/>
                    <a:pt x="85416" y="241224"/>
                    <a:pt x="36019" y="339195"/>
                  </a:cubicBezTo>
                  <a:cubicBezTo>
                    <a:pt x="-21611" y="453632"/>
                    <a:pt x="7204" y="613351"/>
                    <a:pt x="7204" y="738490"/>
                  </a:cubicBezTo>
                  <a:cubicBezTo>
                    <a:pt x="7204" y="1641639"/>
                    <a:pt x="4734" y="4870580"/>
                    <a:pt x="4734" y="5582725"/>
                  </a:cubicBezTo>
                  <a:cubicBezTo>
                    <a:pt x="8027" y="5586018"/>
                    <a:pt x="8027" y="5590958"/>
                    <a:pt x="8027" y="5595074"/>
                  </a:cubicBezTo>
                  <a:cubicBezTo>
                    <a:pt x="9674" y="5666701"/>
                    <a:pt x="52485" y="5718568"/>
                    <a:pt x="92826" y="5772082"/>
                  </a:cubicBezTo>
                  <a:cubicBezTo>
                    <a:pt x="94472" y="5772082"/>
                    <a:pt x="95296" y="5772082"/>
                    <a:pt x="96942" y="5772082"/>
                  </a:cubicBezTo>
                  <a:cubicBezTo>
                    <a:pt x="104352" y="5818186"/>
                    <a:pt x="120818" y="5860997"/>
                    <a:pt x="147163" y="5898868"/>
                  </a:cubicBezTo>
                  <a:cubicBezTo>
                    <a:pt x="240195" y="6031418"/>
                    <a:pt x="374391" y="6108807"/>
                    <a:pt x="520113" y="6169730"/>
                  </a:cubicBezTo>
                  <a:cubicBezTo>
                    <a:pt x="567864" y="6195252"/>
                    <a:pt x="618908" y="6213365"/>
                    <a:pt x="669952" y="6231477"/>
                  </a:cubicBezTo>
                  <a:cubicBezTo>
                    <a:pt x="1044548" y="6365673"/>
                    <a:pt x="1446314" y="6417541"/>
                    <a:pt x="1843962" y="6406838"/>
                  </a:cubicBezTo>
                  <a:cubicBezTo>
                    <a:pt x="2105769" y="6400251"/>
                    <a:pt x="2368398" y="6378023"/>
                    <a:pt x="2624441" y="6318746"/>
                  </a:cubicBezTo>
                  <a:cubicBezTo>
                    <a:pt x="2862372" y="6263585"/>
                    <a:pt x="3138174" y="6174670"/>
                    <a:pt x="3325883" y="6010835"/>
                  </a:cubicBezTo>
                  <a:cubicBezTo>
                    <a:pt x="3382690" y="5961438"/>
                    <a:pt x="3433734" y="5907924"/>
                    <a:pt x="3459256" y="5834652"/>
                  </a:cubicBezTo>
                  <a:cubicBezTo>
                    <a:pt x="3479839" y="5811599"/>
                    <a:pt x="3489718" y="5784431"/>
                    <a:pt x="3492188" y="5753969"/>
                  </a:cubicBezTo>
                  <a:cubicBezTo>
                    <a:pt x="3492188" y="5751499"/>
                    <a:pt x="3493011" y="5748206"/>
                    <a:pt x="3493834" y="5745736"/>
                  </a:cubicBezTo>
                  <a:cubicBezTo>
                    <a:pt x="3493834" y="5744090"/>
                    <a:pt x="3494658" y="5743266"/>
                    <a:pt x="3494658" y="5741620"/>
                  </a:cubicBezTo>
                  <a:cubicBezTo>
                    <a:pt x="3499598" y="5716921"/>
                    <a:pt x="3510300" y="5694693"/>
                    <a:pt x="3523473" y="5672464"/>
                  </a:cubicBezTo>
                  <a:cubicBezTo>
                    <a:pt x="3546525" y="5634592"/>
                    <a:pt x="3558874" y="5592605"/>
                    <a:pt x="3561344" y="5548147"/>
                  </a:cubicBezTo>
                  <a:cubicBezTo>
                    <a:pt x="3560521" y="5460055"/>
                    <a:pt x="3562991" y="991240"/>
                    <a:pt x="3562991" y="854574"/>
                  </a:cubicBezTo>
                  <a:close/>
                </a:path>
              </a:pathLst>
            </a:custGeom>
            <a:solidFill>
              <a:schemeClr val="accent2"/>
            </a:solidFill>
            <a:ln w="8230"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232013A0-A077-43BD-A597-A91565B2078B}"/>
                </a:ext>
              </a:extLst>
            </p:cNvPr>
            <p:cNvSpPr/>
            <p:nvPr/>
          </p:nvSpPr>
          <p:spPr>
            <a:xfrm>
              <a:off x="4526810" y="0"/>
              <a:ext cx="3112034" cy="782125"/>
            </a:xfrm>
            <a:custGeom>
              <a:avLst/>
              <a:gdLst>
                <a:gd name="connsiteX0" fmla="*/ 3118620 w 3112033"/>
                <a:gd name="connsiteY0" fmla="*/ 393532 h 782124"/>
                <a:gd name="connsiteX1" fmla="*/ 1559310 w 3112033"/>
                <a:gd name="connsiteY1" fmla="*/ 787065 h 782124"/>
                <a:gd name="connsiteX2" fmla="*/ 0 w 3112033"/>
                <a:gd name="connsiteY2" fmla="*/ 393532 h 782124"/>
                <a:gd name="connsiteX3" fmla="*/ 1559310 w 3112033"/>
                <a:gd name="connsiteY3" fmla="*/ 0 h 782124"/>
                <a:gd name="connsiteX4" fmla="*/ 3118620 w 3112033"/>
                <a:gd name="connsiteY4" fmla="*/ 393532 h 78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2033" h="782124">
                  <a:moveTo>
                    <a:pt x="3118620" y="393532"/>
                  </a:moveTo>
                  <a:cubicBezTo>
                    <a:pt x="3118620" y="610874"/>
                    <a:pt x="2420494" y="787065"/>
                    <a:pt x="1559310" y="787065"/>
                  </a:cubicBezTo>
                  <a:cubicBezTo>
                    <a:pt x="698127" y="787065"/>
                    <a:pt x="0" y="610874"/>
                    <a:pt x="0" y="393532"/>
                  </a:cubicBezTo>
                  <a:cubicBezTo>
                    <a:pt x="0" y="176190"/>
                    <a:pt x="698127" y="0"/>
                    <a:pt x="1559310" y="0"/>
                  </a:cubicBezTo>
                  <a:cubicBezTo>
                    <a:pt x="2420494" y="0"/>
                    <a:pt x="3118620" y="176190"/>
                    <a:pt x="3118620" y="393532"/>
                  </a:cubicBezTo>
                  <a:close/>
                </a:path>
              </a:pathLst>
            </a:custGeom>
            <a:solidFill>
              <a:schemeClr val="accent6"/>
            </a:solidFill>
            <a:ln w="8230"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6E22E070-9696-4A33-AB4E-7C1A7B4C4DB9}"/>
                </a:ext>
              </a:extLst>
            </p:cNvPr>
            <p:cNvSpPr/>
            <p:nvPr/>
          </p:nvSpPr>
          <p:spPr>
            <a:xfrm>
              <a:off x="4726046" y="83976"/>
              <a:ext cx="2659225" cy="502206"/>
            </a:xfrm>
            <a:custGeom>
              <a:avLst/>
              <a:gdLst>
                <a:gd name="connsiteX0" fmla="*/ 2664165 w 2659224"/>
                <a:gd name="connsiteY0" fmla="*/ 254396 h 502206"/>
                <a:gd name="connsiteX1" fmla="*/ 1332082 w 2659224"/>
                <a:gd name="connsiteY1" fmla="*/ 508793 h 502206"/>
                <a:gd name="connsiteX2" fmla="*/ 0 w 2659224"/>
                <a:gd name="connsiteY2" fmla="*/ 254396 h 502206"/>
                <a:gd name="connsiteX3" fmla="*/ 1332082 w 2659224"/>
                <a:gd name="connsiteY3" fmla="*/ 0 h 502206"/>
                <a:gd name="connsiteX4" fmla="*/ 2664165 w 2659224"/>
                <a:gd name="connsiteY4" fmla="*/ 254396 h 502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9224" h="502206">
                  <a:moveTo>
                    <a:pt x="2664165" y="254396"/>
                  </a:moveTo>
                  <a:cubicBezTo>
                    <a:pt x="2664165" y="394896"/>
                    <a:pt x="2067771" y="508793"/>
                    <a:pt x="1332082" y="508793"/>
                  </a:cubicBezTo>
                  <a:cubicBezTo>
                    <a:pt x="596394" y="508793"/>
                    <a:pt x="0" y="394896"/>
                    <a:pt x="0" y="254396"/>
                  </a:cubicBezTo>
                  <a:cubicBezTo>
                    <a:pt x="0" y="113897"/>
                    <a:pt x="596394" y="0"/>
                    <a:pt x="1332082" y="0"/>
                  </a:cubicBezTo>
                  <a:cubicBezTo>
                    <a:pt x="2067771" y="0"/>
                    <a:pt x="2664165" y="113897"/>
                    <a:pt x="2664165" y="254396"/>
                  </a:cubicBezTo>
                  <a:close/>
                </a:path>
              </a:pathLst>
            </a:custGeom>
            <a:solidFill>
              <a:schemeClr val="accent3"/>
            </a:solidFill>
            <a:ln w="8230"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56D8E912-DD99-4212-9D1F-10572AF3D632}"/>
                </a:ext>
              </a:extLst>
            </p:cNvPr>
            <p:cNvSpPr/>
            <p:nvPr/>
          </p:nvSpPr>
          <p:spPr>
            <a:xfrm>
              <a:off x="4871769" y="150662"/>
              <a:ext cx="2404005" cy="436343"/>
            </a:xfrm>
            <a:custGeom>
              <a:avLst/>
              <a:gdLst>
                <a:gd name="connsiteX0" fmla="*/ 2410592 w 2404005"/>
                <a:gd name="connsiteY0" fmla="*/ 221465 h 436343"/>
                <a:gd name="connsiteX1" fmla="*/ 1205296 w 2404005"/>
                <a:gd name="connsiteY1" fmla="*/ 442930 h 436343"/>
                <a:gd name="connsiteX2" fmla="*/ 0 w 2404005"/>
                <a:gd name="connsiteY2" fmla="*/ 221465 h 436343"/>
                <a:gd name="connsiteX3" fmla="*/ 1205296 w 2404005"/>
                <a:gd name="connsiteY3" fmla="*/ 0 h 436343"/>
                <a:gd name="connsiteX4" fmla="*/ 2410592 w 2404005"/>
                <a:gd name="connsiteY4" fmla="*/ 221465 h 43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005" h="436343">
                  <a:moveTo>
                    <a:pt x="2410592" y="221465"/>
                  </a:moveTo>
                  <a:cubicBezTo>
                    <a:pt x="2410592" y="343777"/>
                    <a:pt x="1870962" y="442930"/>
                    <a:pt x="1205296" y="442930"/>
                  </a:cubicBezTo>
                  <a:cubicBezTo>
                    <a:pt x="539629" y="442930"/>
                    <a:pt x="0" y="343776"/>
                    <a:pt x="0" y="221465"/>
                  </a:cubicBezTo>
                  <a:cubicBezTo>
                    <a:pt x="0" y="99153"/>
                    <a:pt x="539629" y="0"/>
                    <a:pt x="1205296" y="0"/>
                  </a:cubicBezTo>
                  <a:cubicBezTo>
                    <a:pt x="1870962" y="0"/>
                    <a:pt x="2410592" y="99153"/>
                    <a:pt x="2410592" y="221465"/>
                  </a:cubicBezTo>
                  <a:close/>
                </a:path>
              </a:pathLst>
            </a:custGeom>
            <a:solidFill>
              <a:schemeClr val="accent2"/>
            </a:solidFill>
            <a:ln w="8230"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834CD830-9710-4856-9B5F-97AB6CA7BB8F}"/>
                </a:ext>
              </a:extLst>
            </p:cNvPr>
            <p:cNvSpPr/>
            <p:nvPr/>
          </p:nvSpPr>
          <p:spPr>
            <a:xfrm>
              <a:off x="5126988" y="337549"/>
              <a:ext cx="971481" cy="230521"/>
            </a:xfrm>
            <a:custGeom>
              <a:avLst/>
              <a:gdLst>
                <a:gd name="connsiteX0" fmla="*/ 974775 w 971481"/>
                <a:gd name="connsiteY0" fmla="*/ 116084 h 230521"/>
                <a:gd name="connsiteX1" fmla="*/ 487387 w 971481"/>
                <a:gd name="connsiteY1" fmla="*/ 232168 h 230521"/>
                <a:gd name="connsiteX2" fmla="*/ 0 w 971481"/>
                <a:gd name="connsiteY2" fmla="*/ 116084 h 230521"/>
                <a:gd name="connsiteX3" fmla="*/ 487387 w 971481"/>
                <a:gd name="connsiteY3" fmla="*/ 0 h 230521"/>
                <a:gd name="connsiteX4" fmla="*/ 974775 w 971481"/>
                <a:gd name="connsiteY4" fmla="*/ 116084 h 230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481" h="230521">
                  <a:moveTo>
                    <a:pt x="974775" y="116084"/>
                  </a:moveTo>
                  <a:cubicBezTo>
                    <a:pt x="974775" y="180195"/>
                    <a:pt x="756564" y="232168"/>
                    <a:pt x="487387" y="232168"/>
                  </a:cubicBezTo>
                  <a:cubicBezTo>
                    <a:pt x="218211" y="232168"/>
                    <a:pt x="0" y="180195"/>
                    <a:pt x="0" y="116084"/>
                  </a:cubicBezTo>
                  <a:cubicBezTo>
                    <a:pt x="0" y="51972"/>
                    <a:pt x="218211" y="0"/>
                    <a:pt x="487387" y="0"/>
                  </a:cubicBezTo>
                  <a:cubicBezTo>
                    <a:pt x="756564" y="0"/>
                    <a:pt x="974775" y="51972"/>
                    <a:pt x="974775" y="116084"/>
                  </a:cubicBezTo>
                  <a:close/>
                </a:path>
              </a:pathLst>
            </a:custGeom>
            <a:solidFill>
              <a:srgbClr val="666666"/>
            </a:solidFill>
            <a:ln w="8230"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ABF391B6-56B3-47D8-A28E-FCD03C848A9B}"/>
                </a:ext>
              </a:extLst>
            </p:cNvPr>
            <p:cNvSpPr/>
            <p:nvPr/>
          </p:nvSpPr>
          <p:spPr>
            <a:xfrm>
              <a:off x="5158273" y="372127"/>
              <a:ext cx="905618" cy="189357"/>
            </a:xfrm>
            <a:custGeom>
              <a:avLst/>
              <a:gdLst>
                <a:gd name="connsiteX0" fmla="*/ 912205 w 905618"/>
                <a:gd name="connsiteY0" fmla="*/ 94678 h 189356"/>
                <a:gd name="connsiteX1" fmla="*/ 456102 w 905618"/>
                <a:gd name="connsiteY1" fmla="*/ 189357 h 189356"/>
                <a:gd name="connsiteX2" fmla="*/ 0 w 905618"/>
                <a:gd name="connsiteY2" fmla="*/ 94678 h 189356"/>
                <a:gd name="connsiteX3" fmla="*/ 456102 w 905618"/>
                <a:gd name="connsiteY3" fmla="*/ 0 h 189356"/>
                <a:gd name="connsiteX4" fmla="*/ 912205 w 905618"/>
                <a:gd name="connsiteY4" fmla="*/ 94678 h 18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618" h="189356">
                  <a:moveTo>
                    <a:pt x="912205" y="94678"/>
                  </a:moveTo>
                  <a:cubicBezTo>
                    <a:pt x="912205" y="146968"/>
                    <a:pt x="708001" y="189357"/>
                    <a:pt x="456102" y="189357"/>
                  </a:cubicBezTo>
                  <a:cubicBezTo>
                    <a:pt x="204204" y="189357"/>
                    <a:pt x="0" y="146968"/>
                    <a:pt x="0" y="94678"/>
                  </a:cubicBezTo>
                  <a:cubicBezTo>
                    <a:pt x="0" y="42389"/>
                    <a:pt x="204204" y="0"/>
                    <a:pt x="456102" y="0"/>
                  </a:cubicBezTo>
                  <a:cubicBezTo>
                    <a:pt x="708001" y="0"/>
                    <a:pt x="912205" y="42389"/>
                    <a:pt x="912205" y="94678"/>
                  </a:cubicBezTo>
                  <a:close/>
                </a:path>
              </a:pathLst>
            </a:custGeom>
            <a:solidFill>
              <a:srgbClr val="000000"/>
            </a:solidFill>
            <a:ln w="8230"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9945FB9D-58ED-4AA3-9888-77F82ECC24B7}"/>
                </a:ext>
              </a:extLst>
            </p:cNvPr>
            <p:cNvSpPr/>
            <p:nvPr/>
          </p:nvSpPr>
          <p:spPr>
            <a:xfrm>
              <a:off x="6070187" y="56554"/>
              <a:ext cx="1350195" cy="378713"/>
            </a:xfrm>
            <a:custGeom>
              <a:avLst/>
              <a:gdLst>
                <a:gd name="connsiteX0" fmla="*/ 1357072 w 1350194"/>
                <a:gd name="connsiteY0" fmla="*/ 144328 h 378713"/>
                <a:gd name="connsiteX1" fmla="*/ 1351309 w 1350194"/>
                <a:gd name="connsiteY1" fmla="*/ 122099 h 378713"/>
                <a:gd name="connsiteX2" fmla="*/ 1210526 w 1350194"/>
                <a:gd name="connsiteY2" fmla="*/ 51297 h 378713"/>
                <a:gd name="connsiteX3" fmla="*/ 952013 w 1350194"/>
                <a:gd name="connsiteY3" fmla="*/ 1076 h 378713"/>
                <a:gd name="connsiteX4" fmla="*/ 742075 w 1350194"/>
                <a:gd name="connsiteY4" fmla="*/ 32361 h 378713"/>
                <a:gd name="connsiteX5" fmla="*/ 573300 w 1350194"/>
                <a:gd name="connsiteY5" fmla="*/ 89168 h 378713"/>
                <a:gd name="connsiteX6" fmla="*/ 124607 w 1350194"/>
                <a:gd name="connsiteY6" fmla="*/ 220071 h 378713"/>
                <a:gd name="connsiteX7" fmla="*/ 25813 w 1350194"/>
                <a:gd name="connsiteY7" fmla="*/ 242300 h 378713"/>
                <a:gd name="connsiteX8" fmla="*/ 1937 w 1350194"/>
                <a:gd name="connsiteY8" fmla="*/ 262882 h 378713"/>
                <a:gd name="connsiteX9" fmla="*/ 229989 w 1350194"/>
                <a:gd name="connsiteY9" fmla="*/ 372379 h 378713"/>
                <a:gd name="connsiteX10" fmla="*/ 599646 w 1350194"/>
                <a:gd name="connsiteY10" fmla="*/ 361677 h 378713"/>
                <a:gd name="connsiteX11" fmla="*/ 1203940 w 1350194"/>
                <a:gd name="connsiteY11" fmla="*/ 237360 h 378713"/>
                <a:gd name="connsiteX12" fmla="*/ 1357072 w 1350194"/>
                <a:gd name="connsiteY12" fmla="*/ 144328 h 378713"/>
                <a:gd name="connsiteX13" fmla="*/ 362538 w 1350194"/>
                <a:gd name="connsiteY13" fmla="*/ 264529 h 378713"/>
                <a:gd name="connsiteX14" fmla="*/ 348542 w 1350194"/>
                <a:gd name="connsiteY14" fmla="*/ 231597 h 378713"/>
                <a:gd name="connsiteX15" fmla="*/ 598822 w 1350194"/>
                <a:gd name="connsiteY15" fmla="*/ 257119 h 378713"/>
                <a:gd name="connsiteX16" fmla="*/ 362538 w 1350194"/>
                <a:gd name="connsiteY16" fmla="*/ 264529 h 378713"/>
                <a:gd name="connsiteX17" fmla="*/ 1152896 w 1350194"/>
                <a:gd name="connsiteY17" fmla="*/ 136095 h 378713"/>
                <a:gd name="connsiteX18" fmla="*/ 1000587 w 1350194"/>
                <a:gd name="connsiteY18" fmla="*/ 213485 h 378713"/>
                <a:gd name="connsiteX19" fmla="*/ 923198 w 1350194"/>
                <a:gd name="connsiteY19" fmla="*/ 232420 h 378713"/>
                <a:gd name="connsiteX20" fmla="*/ 775006 w 1350194"/>
                <a:gd name="connsiteY20" fmla="*/ 228304 h 378713"/>
                <a:gd name="connsiteX21" fmla="*/ 672918 w 1350194"/>
                <a:gd name="connsiteY21" fmla="*/ 150091 h 378713"/>
                <a:gd name="connsiteX22" fmla="*/ 808761 w 1350194"/>
                <a:gd name="connsiteY22" fmla="*/ 68586 h 378713"/>
                <a:gd name="connsiteX23" fmla="*/ 906732 w 1350194"/>
                <a:gd name="connsiteY23" fmla="*/ 45534 h 378713"/>
                <a:gd name="connsiteX24" fmla="*/ 1084563 w 1350194"/>
                <a:gd name="connsiteY24" fmla="*/ 80935 h 378713"/>
                <a:gd name="connsiteX25" fmla="*/ 1152896 w 1350194"/>
                <a:gd name="connsiteY25" fmla="*/ 136095 h 3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50194" h="378713">
                  <a:moveTo>
                    <a:pt x="1357072" y="144328"/>
                  </a:moveTo>
                  <a:cubicBezTo>
                    <a:pt x="1357072" y="137742"/>
                    <a:pt x="1355425" y="130332"/>
                    <a:pt x="1351309" y="122099"/>
                  </a:cubicBezTo>
                  <a:cubicBezTo>
                    <a:pt x="1328257" y="75172"/>
                    <a:pt x="1255807" y="62823"/>
                    <a:pt x="1210526" y="51297"/>
                  </a:cubicBezTo>
                  <a:cubicBezTo>
                    <a:pt x="1125727" y="29068"/>
                    <a:pt x="1039282" y="6839"/>
                    <a:pt x="952013" y="1076"/>
                  </a:cubicBezTo>
                  <a:cubicBezTo>
                    <a:pt x="875447" y="-3864"/>
                    <a:pt x="812877" y="8486"/>
                    <a:pt x="742075" y="32361"/>
                  </a:cubicBezTo>
                  <a:cubicBezTo>
                    <a:pt x="686091" y="51297"/>
                    <a:pt x="630107" y="70232"/>
                    <a:pt x="573300" y="89168"/>
                  </a:cubicBezTo>
                  <a:cubicBezTo>
                    <a:pt x="430048" y="142682"/>
                    <a:pt x="276093" y="202782"/>
                    <a:pt x="124607" y="220071"/>
                  </a:cubicBezTo>
                  <a:cubicBezTo>
                    <a:pt x="90853" y="224187"/>
                    <a:pt x="57098" y="227481"/>
                    <a:pt x="25813" y="242300"/>
                  </a:cubicBezTo>
                  <a:cubicBezTo>
                    <a:pt x="15933" y="246416"/>
                    <a:pt x="6054" y="253002"/>
                    <a:pt x="1937" y="262882"/>
                  </a:cubicBezTo>
                  <a:cubicBezTo>
                    <a:pt x="-22761" y="325452"/>
                    <a:pt x="196234" y="366616"/>
                    <a:pt x="229989" y="372379"/>
                  </a:cubicBezTo>
                  <a:cubicBezTo>
                    <a:pt x="354305" y="392962"/>
                    <a:pt x="476152" y="374026"/>
                    <a:pt x="599646" y="361677"/>
                  </a:cubicBezTo>
                  <a:cubicBezTo>
                    <a:pt x="807114" y="340271"/>
                    <a:pt x="1003880" y="291697"/>
                    <a:pt x="1203940" y="237360"/>
                  </a:cubicBezTo>
                  <a:cubicBezTo>
                    <a:pt x="1245928" y="224187"/>
                    <a:pt x="1357895" y="199489"/>
                    <a:pt x="1357072" y="144328"/>
                  </a:cubicBezTo>
                  <a:close/>
                  <a:moveTo>
                    <a:pt x="362538" y="264529"/>
                  </a:moveTo>
                  <a:cubicBezTo>
                    <a:pt x="354305" y="256296"/>
                    <a:pt x="349365" y="244770"/>
                    <a:pt x="348542" y="231597"/>
                  </a:cubicBezTo>
                  <a:cubicBezTo>
                    <a:pt x="346072" y="164911"/>
                    <a:pt x="622698" y="164087"/>
                    <a:pt x="598822" y="257119"/>
                  </a:cubicBezTo>
                  <a:cubicBezTo>
                    <a:pt x="579886" y="330392"/>
                    <a:pt x="411935" y="313926"/>
                    <a:pt x="362538" y="264529"/>
                  </a:cubicBezTo>
                  <a:close/>
                  <a:moveTo>
                    <a:pt x="1152896" y="136095"/>
                  </a:moveTo>
                  <a:cubicBezTo>
                    <a:pt x="1114201" y="186316"/>
                    <a:pt x="1060688" y="198665"/>
                    <a:pt x="1000587" y="213485"/>
                  </a:cubicBezTo>
                  <a:cubicBezTo>
                    <a:pt x="975065" y="220071"/>
                    <a:pt x="948720" y="225834"/>
                    <a:pt x="923198" y="232420"/>
                  </a:cubicBezTo>
                  <a:cubicBezTo>
                    <a:pt x="874624" y="243946"/>
                    <a:pt x="822757" y="246416"/>
                    <a:pt x="775006" y="228304"/>
                  </a:cubicBezTo>
                  <a:cubicBezTo>
                    <a:pt x="750307" y="219248"/>
                    <a:pt x="675388" y="181376"/>
                    <a:pt x="672918" y="150091"/>
                  </a:cubicBezTo>
                  <a:cubicBezTo>
                    <a:pt x="670448" y="109750"/>
                    <a:pt x="779123" y="78465"/>
                    <a:pt x="808761" y="68586"/>
                  </a:cubicBezTo>
                  <a:cubicBezTo>
                    <a:pt x="839223" y="58706"/>
                    <a:pt x="873801" y="46357"/>
                    <a:pt x="906732" y="45534"/>
                  </a:cubicBezTo>
                  <a:cubicBezTo>
                    <a:pt x="964363" y="44710"/>
                    <a:pt x="1028579" y="69409"/>
                    <a:pt x="1084563" y="80935"/>
                  </a:cubicBezTo>
                  <a:cubicBezTo>
                    <a:pt x="1105145" y="85875"/>
                    <a:pt x="1178418" y="101517"/>
                    <a:pt x="1152896" y="136095"/>
                  </a:cubicBezTo>
                  <a:close/>
                </a:path>
              </a:pathLst>
            </a:custGeom>
            <a:solidFill>
              <a:srgbClr val="4D4D4D"/>
            </a:solidFill>
            <a:ln w="8230"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6901CAE0-C3C0-4120-B708-1472C31A7850}"/>
                </a:ext>
              </a:extLst>
            </p:cNvPr>
            <p:cNvSpPr/>
            <p:nvPr/>
          </p:nvSpPr>
          <p:spPr>
            <a:xfrm>
              <a:off x="6064424" y="40912"/>
              <a:ext cx="1350195" cy="378713"/>
            </a:xfrm>
            <a:custGeom>
              <a:avLst/>
              <a:gdLst>
                <a:gd name="connsiteX0" fmla="*/ 1357895 w 1350194"/>
                <a:gd name="connsiteY0" fmla="*/ 144328 h 378713"/>
                <a:gd name="connsiteX1" fmla="*/ 1352132 w 1350194"/>
                <a:gd name="connsiteY1" fmla="*/ 122099 h 378713"/>
                <a:gd name="connsiteX2" fmla="*/ 1211350 w 1350194"/>
                <a:gd name="connsiteY2" fmla="*/ 51297 h 378713"/>
                <a:gd name="connsiteX3" fmla="*/ 952837 w 1350194"/>
                <a:gd name="connsiteY3" fmla="*/ 1076 h 378713"/>
                <a:gd name="connsiteX4" fmla="*/ 742075 w 1350194"/>
                <a:gd name="connsiteY4" fmla="*/ 32361 h 378713"/>
                <a:gd name="connsiteX5" fmla="*/ 573300 w 1350194"/>
                <a:gd name="connsiteY5" fmla="*/ 89168 h 378713"/>
                <a:gd name="connsiteX6" fmla="*/ 124608 w 1350194"/>
                <a:gd name="connsiteY6" fmla="*/ 220071 h 378713"/>
                <a:gd name="connsiteX7" fmla="*/ 25813 w 1350194"/>
                <a:gd name="connsiteY7" fmla="*/ 242300 h 378713"/>
                <a:gd name="connsiteX8" fmla="*/ 1937 w 1350194"/>
                <a:gd name="connsiteY8" fmla="*/ 262882 h 378713"/>
                <a:gd name="connsiteX9" fmla="*/ 229989 w 1350194"/>
                <a:gd name="connsiteY9" fmla="*/ 372379 h 378713"/>
                <a:gd name="connsiteX10" fmla="*/ 599646 w 1350194"/>
                <a:gd name="connsiteY10" fmla="*/ 361677 h 378713"/>
                <a:gd name="connsiteX11" fmla="*/ 1203940 w 1350194"/>
                <a:gd name="connsiteY11" fmla="*/ 237360 h 378713"/>
                <a:gd name="connsiteX12" fmla="*/ 1357895 w 1350194"/>
                <a:gd name="connsiteY12" fmla="*/ 144328 h 378713"/>
                <a:gd name="connsiteX13" fmla="*/ 363361 w 1350194"/>
                <a:gd name="connsiteY13" fmla="*/ 264529 h 378713"/>
                <a:gd name="connsiteX14" fmla="*/ 349366 w 1350194"/>
                <a:gd name="connsiteY14" fmla="*/ 231597 h 378713"/>
                <a:gd name="connsiteX15" fmla="*/ 599646 w 1350194"/>
                <a:gd name="connsiteY15" fmla="*/ 257119 h 378713"/>
                <a:gd name="connsiteX16" fmla="*/ 363361 w 1350194"/>
                <a:gd name="connsiteY16" fmla="*/ 264529 h 378713"/>
                <a:gd name="connsiteX17" fmla="*/ 1153719 w 1350194"/>
                <a:gd name="connsiteY17" fmla="*/ 136095 h 378713"/>
                <a:gd name="connsiteX18" fmla="*/ 1001411 w 1350194"/>
                <a:gd name="connsiteY18" fmla="*/ 213485 h 378713"/>
                <a:gd name="connsiteX19" fmla="*/ 924022 w 1350194"/>
                <a:gd name="connsiteY19" fmla="*/ 232420 h 378713"/>
                <a:gd name="connsiteX20" fmla="*/ 775829 w 1350194"/>
                <a:gd name="connsiteY20" fmla="*/ 228304 h 378713"/>
                <a:gd name="connsiteX21" fmla="*/ 673742 w 1350194"/>
                <a:gd name="connsiteY21" fmla="*/ 150091 h 378713"/>
                <a:gd name="connsiteX22" fmla="*/ 809584 w 1350194"/>
                <a:gd name="connsiteY22" fmla="*/ 68586 h 378713"/>
                <a:gd name="connsiteX23" fmla="*/ 907556 w 1350194"/>
                <a:gd name="connsiteY23" fmla="*/ 45534 h 378713"/>
                <a:gd name="connsiteX24" fmla="*/ 1085386 w 1350194"/>
                <a:gd name="connsiteY24" fmla="*/ 80935 h 378713"/>
                <a:gd name="connsiteX25" fmla="*/ 1153719 w 1350194"/>
                <a:gd name="connsiteY25" fmla="*/ 136095 h 3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50194" h="378713">
                  <a:moveTo>
                    <a:pt x="1357895" y="144328"/>
                  </a:moveTo>
                  <a:cubicBezTo>
                    <a:pt x="1357895" y="137742"/>
                    <a:pt x="1356248" y="130332"/>
                    <a:pt x="1352132" y="122099"/>
                  </a:cubicBezTo>
                  <a:cubicBezTo>
                    <a:pt x="1329080" y="75172"/>
                    <a:pt x="1256630" y="62823"/>
                    <a:pt x="1211350" y="51297"/>
                  </a:cubicBezTo>
                  <a:cubicBezTo>
                    <a:pt x="1126551" y="29068"/>
                    <a:pt x="1040105" y="6839"/>
                    <a:pt x="952837" y="1076"/>
                  </a:cubicBezTo>
                  <a:cubicBezTo>
                    <a:pt x="876271" y="-3864"/>
                    <a:pt x="813701" y="8486"/>
                    <a:pt x="742075" y="32361"/>
                  </a:cubicBezTo>
                  <a:cubicBezTo>
                    <a:pt x="686091" y="51297"/>
                    <a:pt x="630107" y="70232"/>
                    <a:pt x="573300" y="89168"/>
                  </a:cubicBezTo>
                  <a:cubicBezTo>
                    <a:pt x="430048" y="142682"/>
                    <a:pt x="276093" y="202782"/>
                    <a:pt x="124608" y="220071"/>
                  </a:cubicBezTo>
                  <a:cubicBezTo>
                    <a:pt x="90853" y="224187"/>
                    <a:pt x="57098" y="227481"/>
                    <a:pt x="25813" y="242300"/>
                  </a:cubicBezTo>
                  <a:cubicBezTo>
                    <a:pt x="15933" y="246416"/>
                    <a:pt x="6054" y="253002"/>
                    <a:pt x="1937" y="262882"/>
                  </a:cubicBezTo>
                  <a:cubicBezTo>
                    <a:pt x="-22761" y="325452"/>
                    <a:pt x="196234" y="366616"/>
                    <a:pt x="229989" y="372379"/>
                  </a:cubicBezTo>
                  <a:cubicBezTo>
                    <a:pt x="354305" y="392962"/>
                    <a:pt x="476152" y="374026"/>
                    <a:pt x="599646" y="361677"/>
                  </a:cubicBezTo>
                  <a:cubicBezTo>
                    <a:pt x="807115" y="340271"/>
                    <a:pt x="1003881" y="291697"/>
                    <a:pt x="1203940" y="237360"/>
                  </a:cubicBezTo>
                  <a:cubicBezTo>
                    <a:pt x="1246751" y="224187"/>
                    <a:pt x="1358719" y="199489"/>
                    <a:pt x="1357895" y="144328"/>
                  </a:cubicBezTo>
                  <a:close/>
                  <a:moveTo>
                    <a:pt x="363361" y="264529"/>
                  </a:moveTo>
                  <a:cubicBezTo>
                    <a:pt x="355128" y="256296"/>
                    <a:pt x="350189" y="244770"/>
                    <a:pt x="349366" y="231597"/>
                  </a:cubicBezTo>
                  <a:cubicBezTo>
                    <a:pt x="346896" y="164911"/>
                    <a:pt x="623521" y="164087"/>
                    <a:pt x="599646" y="257119"/>
                  </a:cubicBezTo>
                  <a:cubicBezTo>
                    <a:pt x="580710" y="330392"/>
                    <a:pt x="412759" y="313926"/>
                    <a:pt x="363361" y="264529"/>
                  </a:cubicBezTo>
                  <a:close/>
                  <a:moveTo>
                    <a:pt x="1153719" y="136095"/>
                  </a:moveTo>
                  <a:cubicBezTo>
                    <a:pt x="1115025" y="186316"/>
                    <a:pt x="1061511" y="198665"/>
                    <a:pt x="1001411" y="213485"/>
                  </a:cubicBezTo>
                  <a:cubicBezTo>
                    <a:pt x="975889" y="220071"/>
                    <a:pt x="949544" y="225834"/>
                    <a:pt x="924022" y="232420"/>
                  </a:cubicBezTo>
                  <a:cubicBezTo>
                    <a:pt x="875447" y="243946"/>
                    <a:pt x="823580" y="246416"/>
                    <a:pt x="775829" y="228304"/>
                  </a:cubicBezTo>
                  <a:cubicBezTo>
                    <a:pt x="751131" y="219248"/>
                    <a:pt x="676211" y="181376"/>
                    <a:pt x="673742" y="150091"/>
                  </a:cubicBezTo>
                  <a:cubicBezTo>
                    <a:pt x="671272" y="109750"/>
                    <a:pt x="779946" y="78465"/>
                    <a:pt x="809584" y="68586"/>
                  </a:cubicBezTo>
                  <a:cubicBezTo>
                    <a:pt x="840046" y="58706"/>
                    <a:pt x="874624" y="46357"/>
                    <a:pt x="907556" y="45534"/>
                  </a:cubicBezTo>
                  <a:cubicBezTo>
                    <a:pt x="965186" y="44710"/>
                    <a:pt x="1029403" y="69409"/>
                    <a:pt x="1085386" y="80935"/>
                  </a:cubicBezTo>
                  <a:cubicBezTo>
                    <a:pt x="1105969" y="85875"/>
                    <a:pt x="1179241" y="101517"/>
                    <a:pt x="1153719" y="136095"/>
                  </a:cubicBezTo>
                  <a:close/>
                </a:path>
              </a:pathLst>
            </a:custGeom>
            <a:solidFill>
              <a:srgbClr val="E6E6E6"/>
            </a:solidFill>
            <a:ln w="8230" cap="flat">
              <a:noFill/>
              <a:prstDash val="solid"/>
              <a:miter/>
            </a:ln>
          </p:spPr>
          <p:txBody>
            <a:bodyPr rtlCol="0" anchor="ctr"/>
            <a:lstStyle/>
            <a:p>
              <a:endParaRPr lang="en-US"/>
            </a:p>
          </p:txBody>
        </p:sp>
      </p:grpSp>
    </p:spTree>
    <p:extLst>
      <p:ext uri="{BB962C8B-B14F-4D97-AF65-F5344CB8AC3E}">
        <p14:creationId xmlns:p14="http://schemas.microsoft.com/office/powerpoint/2010/main" val="1597715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5CE6DC-AD26-48F1-8965-5D880A2F2288}"/>
              </a:ext>
            </a:extLst>
          </p:cNvPr>
          <p:cNvSpPr>
            <a:spLocks noGrp="1"/>
          </p:cNvSpPr>
          <p:nvPr>
            <p:ph type="body" sz="quarter" idx="10"/>
          </p:nvPr>
        </p:nvSpPr>
        <p:spPr/>
        <p:txBody>
          <a:bodyPr/>
          <a:lstStyle/>
          <a:p>
            <a:r>
              <a:rPr lang="fa-IR" dirty="0"/>
              <a:t>اشکال کاملا قابل ویرایش</a:t>
            </a:r>
            <a:endParaRPr lang="en-US" dirty="0"/>
          </a:p>
        </p:txBody>
      </p:sp>
      <p:grpSp>
        <p:nvGrpSpPr>
          <p:cNvPr id="3" name="Group 2">
            <a:extLst>
              <a:ext uri="{FF2B5EF4-FFF2-40B4-BE49-F238E27FC236}">
                <a16:creationId xmlns:a16="http://schemas.microsoft.com/office/drawing/2014/main" id="{F4EA1BF2-C8CB-4557-A6DB-1C6EDDADD21C}"/>
              </a:ext>
            </a:extLst>
          </p:cNvPr>
          <p:cNvGrpSpPr/>
          <p:nvPr/>
        </p:nvGrpSpPr>
        <p:grpSpPr>
          <a:xfrm>
            <a:off x="6122069" y="1147207"/>
            <a:ext cx="5842624" cy="5714067"/>
            <a:chOff x="7602888" y="3079795"/>
            <a:chExt cx="3520981" cy="3443508"/>
          </a:xfrm>
        </p:grpSpPr>
        <p:sp>
          <p:nvSpPr>
            <p:cNvPr id="4" name="Freeform: Shape 3">
              <a:extLst>
                <a:ext uri="{FF2B5EF4-FFF2-40B4-BE49-F238E27FC236}">
                  <a16:creationId xmlns:a16="http://schemas.microsoft.com/office/drawing/2014/main" id="{2A002D9D-5C54-4464-8032-FE6E7C5CBC80}"/>
                </a:ext>
              </a:extLst>
            </p:cNvPr>
            <p:cNvSpPr/>
            <p:nvPr/>
          </p:nvSpPr>
          <p:spPr>
            <a:xfrm>
              <a:off x="8236029" y="3960678"/>
              <a:ext cx="2887840" cy="2556892"/>
            </a:xfrm>
            <a:custGeom>
              <a:avLst/>
              <a:gdLst>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970 w 2887263"/>
                <a:gd name="connsiteY92" fmla="*/ 51947 h 2567484"/>
                <a:gd name="connsiteX93" fmla="*/ 2084510 w 2887263"/>
                <a:gd name="connsiteY93" fmla="*/ 0 h 2567484"/>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510 w 2887263"/>
                <a:gd name="connsiteY92" fmla="*/ 0 h 2567484"/>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185645 w 2887263"/>
                <a:gd name="connsiteY15" fmla="*/ 104795 h 2556892"/>
                <a:gd name="connsiteX16" fmla="*/ 2343326 w 2887263"/>
                <a:gd name="connsiteY16" fmla="*/ 146169 h 2556892"/>
                <a:gd name="connsiteX17" fmla="*/ 2510201 w 2887263"/>
                <a:gd name="connsiteY17" fmla="*/ 214666 h 2556892"/>
                <a:gd name="connsiteX18" fmla="*/ 2626968 w 2887263"/>
                <a:gd name="connsiteY18" fmla="*/ 296494 h 2556892"/>
                <a:gd name="connsiteX19" fmla="*/ 2693166 w 2887263"/>
                <a:gd name="connsiteY19" fmla="*/ 382460 h 2556892"/>
                <a:gd name="connsiteX20" fmla="*/ 2731322 w 2887263"/>
                <a:gd name="connsiteY20" fmla="*/ 459692 h 2556892"/>
                <a:gd name="connsiteX21" fmla="*/ 2762123 w 2887263"/>
                <a:gd name="connsiteY21" fmla="*/ 561747 h 2556892"/>
                <a:gd name="connsiteX22" fmla="*/ 2785108 w 2887263"/>
                <a:gd name="connsiteY22" fmla="*/ 666102 h 2556892"/>
                <a:gd name="connsiteX23" fmla="*/ 2804876 w 2887263"/>
                <a:gd name="connsiteY23" fmla="*/ 779650 h 2556892"/>
                <a:gd name="connsiteX24" fmla="*/ 2823264 w 2887263"/>
                <a:gd name="connsiteY24" fmla="*/ 882626 h 2556892"/>
                <a:gd name="connsiteX25" fmla="*/ 2830160 w 2887263"/>
                <a:gd name="connsiteY25" fmla="*/ 938251 h 2556892"/>
                <a:gd name="connsiteX26" fmla="*/ 2853145 w 2887263"/>
                <a:gd name="connsiteY26" fmla="*/ 1122135 h 2556892"/>
                <a:gd name="connsiteX27" fmla="*/ 2870614 w 2887263"/>
                <a:gd name="connsiteY27" fmla="*/ 1265565 h 2556892"/>
                <a:gd name="connsiteX28" fmla="*/ 2880728 w 2887263"/>
                <a:gd name="connsiteY28" fmla="*/ 1355208 h 2556892"/>
                <a:gd name="connsiteX29" fmla="*/ 2887164 w 2887263"/>
                <a:gd name="connsiteY29" fmla="*/ 1424625 h 2556892"/>
                <a:gd name="connsiteX30" fmla="*/ 2873373 w 2887263"/>
                <a:gd name="connsiteY30" fmla="*/ 1444852 h 2556892"/>
                <a:gd name="connsiteX31" fmla="*/ 2661446 w 2887263"/>
                <a:gd name="connsiteY31" fmla="*/ 1543690 h 2556892"/>
                <a:gd name="connsiteX32" fmla="*/ 2448600 w 2887263"/>
                <a:gd name="connsiteY32" fmla="*/ 1641608 h 2556892"/>
                <a:gd name="connsiteX33" fmla="*/ 2447681 w 2887263"/>
                <a:gd name="connsiteY33" fmla="*/ 1783659 h 2556892"/>
                <a:gd name="connsiteX34" fmla="*/ 2452278 w 2887263"/>
                <a:gd name="connsiteY34" fmla="*/ 2127522 h 2556892"/>
                <a:gd name="connsiteX35" fmla="*/ 2458714 w 2887263"/>
                <a:gd name="connsiteY35" fmla="*/ 2556892 h 2556892"/>
                <a:gd name="connsiteX36" fmla="*/ 1263006 w 2887263"/>
                <a:gd name="connsiteY36" fmla="*/ 2556892 h 2556892"/>
                <a:gd name="connsiteX37" fmla="*/ 1282774 w 2887263"/>
                <a:gd name="connsiteY37" fmla="*/ 2299914 h 2556892"/>
                <a:gd name="connsiteX38" fmla="*/ 1307598 w 2887263"/>
                <a:gd name="connsiteY38" fmla="*/ 2083390 h 2556892"/>
                <a:gd name="connsiteX39" fmla="*/ 1331503 w 2887263"/>
                <a:gd name="connsiteY39" fmla="*/ 1927088 h 2556892"/>
                <a:gd name="connsiteX40" fmla="*/ 1373796 w 2887263"/>
                <a:gd name="connsiteY40" fmla="*/ 1718839 h 2556892"/>
                <a:gd name="connsiteX41" fmla="*/ 1407355 w 2887263"/>
                <a:gd name="connsiteY41" fmla="*/ 1619082 h 2556892"/>
                <a:gd name="connsiteX42" fmla="*/ 1414711 w 2887263"/>
                <a:gd name="connsiteY42" fmla="*/ 1591040 h 2556892"/>
                <a:gd name="connsiteX43" fmla="*/ 1407355 w 2887263"/>
                <a:gd name="connsiteY43" fmla="*/ 1583225 h 2556892"/>
                <a:gd name="connsiteX44" fmla="*/ 1380692 w 2887263"/>
                <a:gd name="connsiteY44" fmla="*/ 1470596 h 2556892"/>
                <a:gd name="connsiteX45" fmla="*/ 1359086 w 2887263"/>
                <a:gd name="connsiteY45" fmla="*/ 1374516 h 2556892"/>
                <a:gd name="connsiteX46" fmla="*/ 1320470 w 2887263"/>
                <a:gd name="connsiteY46" fmla="*/ 1212698 h 2556892"/>
                <a:gd name="connsiteX47" fmla="*/ 1297484 w 2887263"/>
                <a:gd name="connsiteY47" fmla="*/ 1106964 h 2556892"/>
                <a:gd name="connsiteX48" fmla="*/ 1288750 w 2887263"/>
                <a:gd name="connsiteY48" fmla="*/ 1086737 h 2556892"/>
                <a:gd name="connsiteX49" fmla="*/ 1247836 w 2887263"/>
                <a:gd name="connsiteY49" fmla="*/ 1163969 h 2556892"/>
                <a:gd name="connsiteX50" fmla="*/ 1186694 w 2887263"/>
                <a:gd name="connsiteY50" fmla="*/ 1261887 h 2556892"/>
                <a:gd name="connsiteX51" fmla="*/ 1127391 w 2887263"/>
                <a:gd name="connsiteY51" fmla="*/ 1342336 h 2556892"/>
                <a:gd name="connsiteX52" fmla="*/ 962355 w 2887263"/>
                <a:gd name="connsiteY52" fmla="*/ 1506453 h 2556892"/>
                <a:gd name="connsiteX53" fmla="*/ 851105 w 2887263"/>
                <a:gd name="connsiteY53" fmla="*/ 1587362 h 2556892"/>
                <a:gd name="connsiteX54" fmla="*/ 766059 w 2887263"/>
                <a:gd name="connsiteY54" fmla="*/ 1636091 h 2556892"/>
                <a:gd name="connsiteX55" fmla="*/ 494829 w 2887263"/>
                <a:gd name="connsiteY55" fmla="*/ 1753318 h 2556892"/>
                <a:gd name="connsiteX56" fmla="*/ 387717 w 2887263"/>
                <a:gd name="connsiteY56" fmla="*/ 1777223 h 2556892"/>
                <a:gd name="connsiteX57" fmla="*/ 272789 w 2887263"/>
                <a:gd name="connsiteY57" fmla="*/ 1791474 h 2556892"/>
                <a:gd name="connsiteX58" fmla="*/ 104995 w 2887263"/>
                <a:gd name="connsiteY58" fmla="*/ 1804345 h 2556892"/>
                <a:gd name="connsiteX59" fmla="*/ 82929 w 2887263"/>
                <a:gd name="connsiteY59" fmla="*/ 1787336 h 2556892"/>
                <a:gd name="connsiteX60" fmla="*/ 77872 w 2887263"/>
                <a:gd name="connsiteY60" fmla="*/ 1783199 h 2556892"/>
                <a:gd name="connsiteX61" fmla="*/ 61322 w 2887263"/>
                <a:gd name="connsiteY61" fmla="*/ 1758374 h 2556892"/>
                <a:gd name="connsiteX62" fmla="*/ 15811 w 2887263"/>
                <a:gd name="connsiteY62" fmla="*/ 1637471 h 2556892"/>
                <a:gd name="connsiteX63" fmla="*/ 5237 w 2887263"/>
                <a:gd name="connsiteY63" fmla="*/ 1612646 h 2556892"/>
                <a:gd name="connsiteX64" fmla="*/ 1100 w 2887263"/>
                <a:gd name="connsiteY64" fmla="*/ 1591499 h 2556892"/>
                <a:gd name="connsiteX65" fmla="*/ 48450 w 2887263"/>
                <a:gd name="connsiteY65" fmla="*/ 1572192 h 2556892"/>
                <a:gd name="connsiteX66" fmla="*/ 308187 w 2887263"/>
                <a:gd name="connsiteY66" fmla="*/ 1484387 h 2556892"/>
                <a:gd name="connsiteX67" fmla="*/ 378063 w 2887263"/>
                <a:gd name="connsiteY67" fmla="*/ 1454506 h 2556892"/>
                <a:gd name="connsiteX68" fmla="*/ 418058 w 2887263"/>
                <a:gd name="connsiteY68" fmla="*/ 1438416 h 2556892"/>
                <a:gd name="connsiteX69" fmla="*/ 576658 w 2887263"/>
                <a:gd name="connsiteY69" fmla="*/ 1349692 h 2556892"/>
                <a:gd name="connsiteX70" fmla="*/ 783528 w 2887263"/>
                <a:gd name="connsiteY70" fmla="*/ 1212698 h 2556892"/>
                <a:gd name="connsiteX71" fmla="*/ 835935 w 2887263"/>
                <a:gd name="connsiteY71" fmla="*/ 1149718 h 2556892"/>
                <a:gd name="connsiteX72" fmla="*/ 888342 w 2887263"/>
                <a:gd name="connsiteY72" fmla="*/ 1050880 h 2556892"/>
                <a:gd name="connsiteX73" fmla="*/ 1003729 w 2887263"/>
                <a:gd name="connsiteY73" fmla="*/ 829759 h 2556892"/>
                <a:gd name="connsiteX74" fmla="*/ 1096131 w 2887263"/>
                <a:gd name="connsiteY74" fmla="*/ 622429 h 2556892"/>
                <a:gd name="connsiteX75" fmla="*/ 1145780 w 2887263"/>
                <a:gd name="connsiteY75" fmla="*/ 462450 h 2556892"/>
                <a:gd name="connsiteX76" fmla="*/ 1238182 w 2887263"/>
                <a:gd name="connsiteY76" fmla="*/ 327755 h 2556892"/>
                <a:gd name="connsiteX77" fmla="*/ 1398621 w 2887263"/>
                <a:gd name="connsiteY77" fmla="*/ 243628 h 2556892"/>
                <a:gd name="connsiteX78" fmla="*/ 1538832 w 2887263"/>
                <a:gd name="connsiteY78" fmla="*/ 170074 h 2556892"/>
                <a:gd name="connsiteX79" fmla="*/ 1593998 w 2887263"/>
                <a:gd name="connsiteY79" fmla="*/ 129160 h 2556892"/>
                <a:gd name="connsiteX80" fmla="*/ 1659736 w 2887263"/>
                <a:gd name="connsiteY80" fmla="*/ 58824 h 2556892"/>
                <a:gd name="connsiteX81" fmla="*/ 1666345 w 2887263"/>
                <a:gd name="connsiteY81" fmla="*/ 65002 h 2556892"/>
                <a:gd name="connsiteX82" fmla="*/ 1666461 w 2887263"/>
                <a:gd name="connsiteY82" fmla="*/ 62043 h 2556892"/>
                <a:gd name="connsiteX83" fmla="*/ 1661576 w 2887263"/>
                <a:gd name="connsiteY83" fmla="*/ 56066 h 2556892"/>
                <a:gd name="connsiteX84" fmla="*/ 1686860 w 2887263"/>
                <a:gd name="connsiteY84" fmla="*/ 48251 h 2556892"/>
                <a:gd name="connsiteX85" fmla="*/ 1778802 w 2887263"/>
                <a:gd name="connsiteY85" fmla="*/ 139274 h 2556892"/>
                <a:gd name="connsiteX86" fmla="*/ 1913038 w 2887263"/>
                <a:gd name="connsiteY86" fmla="*/ 215126 h 2556892"/>
                <a:gd name="connsiteX87" fmla="*/ 1956806 w 2887263"/>
                <a:gd name="connsiteY87" fmla="*/ 233819 h 2556892"/>
                <a:gd name="connsiteX88" fmla="*/ 1967743 w 2887263"/>
                <a:gd name="connsiteY88" fmla="*/ 230756 h 2556892"/>
                <a:gd name="connsiteX89" fmla="*/ 1970387 w 2887263"/>
                <a:gd name="connsiteY89" fmla="*/ 230053 h 2556892"/>
                <a:gd name="connsiteX90" fmla="*/ 2020150 w 2887263"/>
                <a:gd name="connsiteY90" fmla="*/ 186624 h 2556892"/>
                <a:gd name="connsiteX91" fmla="*/ 2083131 w 2887263"/>
                <a:gd name="connsiteY91" fmla="*/ 93762 h 2556892"/>
                <a:gd name="connsiteX92" fmla="*/ 2088041 w 2887263"/>
                <a:gd name="connsiteY9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343326 w 2887263"/>
                <a:gd name="connsiteY15" fmla="*/ 146169 h 2556892"/>
                <a:gd name="connsiteX16" fmla="*/ 2510201 w 2887263"/>
                <a:gd name="connsiteY16" fmla="*/ 214666 h 2556892"/>
                <a:gd name="connsiteX17" fmla="*/ 2626968 w 2887263"/>
                <a:gd name="connsiteY17" fmla="*/ 296494 h 2556892"/>
                <a:gd name="connsiteX18" fmla="*/ 2693166 w 2887263"/>
                <a:gd name="connsiteY18" fmla="*/ 382460 h 2556892"/>
                <a:gd name="connsiteX19" fmla="*/ 2731322 w 2887263"/>
                <a:gd name="connsiteY19" fmla="*/ 459692 h 2556892"/>
                <a:gd name="connsiteX20" fmla="*/ 2762123 w 2887263"/>
                <a:gd name="connsiteY20" fmla="*/ 561747 h 2556892"/>
                <a:gd name="connsiteX21" fmla="*/ 2785108 w 2887263"/>
                <a:gd name="connsiteY21" fmla="*/ 666102 h 2556892"/>
                <a:gd name="connsiteX22" fmla="*/ 2804876 w 2887263"/>
                <a:gd name="connsiteY22" fmla="*/ 779650 h 2556892"/>
                <a:gd name="connsiteX23" fmla="*/ 2823264 w 2887263"/>
                <a:gd name="connsiteY23" fmla="*/ 882626 h 2556892"/>
                <a:gd name="connsiteX24" fmla="*/ 2830160 w 2887263"/>
                <a:gd name="connsiteY24" fmla="*/ 938251 h 2556892"/>
                <a:gd name="connsiteX25" fmla="*/ 2853145 w 2887263"/>
                <a:gd name="connsiteY25" fmla="*/ 1122135 h 2556892"/>
                <a:gd name="connsiteX26" fmla="*/ 2870614 w 2887263"/>
                <a:gd name="connsiteY26" fmla="*/ 1265565 h 2556892"/>
                <a:gd name="connsiteX27" fmla="*/ 2880728 w 2887263"/>
                <a:gd name="connsiteY27" fmla="*/ 1355208 h 2556892"/>
                <a:gd name="connsiteX28" fmla="*/ 2887164 w 2887263"/>
                <a:gd name="connsiteY28" fmla="*/ 1424625 h 2556892"/>
                <a:gd name="connsiteX29" fmla="*/ 2873373 w 2887263"/>
                <a:gd name="connsiteY29" fmla="*/ 1444852 h 2556892"/>
                <a:gd name="connsiteX30" fmla="*/ 2661446 w 2887263"/>
                <a:gd name="connsiteY30" fmla="*/ 1543690 h 2556892"/>
                <a:gd name="connsiteX31" fmla="*/ 2448600 w 2887263"/>
                <a:gd name="connsiteY31" fmla="*/ 1641608 h 2556892"/>
                <a:gd name="connsiteX32" fmla="*/ 2447681 w 2887263"/>
                <a:gd name="connsiteY32" fmla="*/ 1783659 h 2556892"/>
                <a:gd name="connsiteX33" fmla="*/ 2452278 w 2887263"/>
                <a:gd name="connsiteY33" fmla="*/ 2127522 h 2556892"/>
                <a:gd name="connsiteX34" fmla="*/ 2458714 w 2887263"/>
                <a:gd name="connsiteY34" fmla="*/ 2556892 h 2556892"/>
                <a:gd name="connsiteX35" fmla="*/ 1263006 w 2887263"/>
                <a:gd name="connsiteY35" fmla="*/ 2556892 h 2556892"/>
                <a:gd name="connsiteX36" fmla="*/ 1282774 w 2887263"/>
                <a:gd name="connsiteY36" fmla="*/ 2299914 h 2556892"/>
                <a:gd name="connsiteX37" fmla="*/ 1307598 w 2887263"/>
                <a:gd name="connsiteY37" fmla="*/ 2083390 h 2556892"/>
                <a:gd name="connsiteX38" fmla="*/ 1331503 w 2887263"/>
                <a:gd name="connsiteY38" fmla="*/ 1927088 h 2556892"/>
                <a:gd name="connsiteX39" fmla="*/ 1373796 w 2887263"/>
                <a:gd name="connsiteY39" fmla="*/ 1718839 h 2556892"/>
                <a:gd name="connsiteX40" fmla="*/ 1407355 w 2887263"/>
                <a:gd name="connsiteY40" fmla="*/ 1619082 h 2556892"/>
                <a:gd name="connsiteX41" fmla="*/ 1414711 w 2887263"/>
                <a:gd name="connsiteY41" fmla="*/ 1591040 h 2556892"/>
                <a:gd name="connsiteX42" fmla="*/ 1407355 w 2887263"/>
                <a:gd name="connsiteY42" fmla="*/ 1583225 h 2556892"/>
                <a:gd name="connsiteX43" fmla="*/ 1380692 w 2887263"/>
                <a:gd name="connsiteY43" fmla="*/ 1470596 h 2556892"/>
                <a:gd name="connsiteX44" fmla="*/ 1359086 w 2887263"/>
                <a:gd name="connsiteY44" fmla="*/ 1374516 h 2556892"/>
                <a:gd name="connsiteX45" fmla="*/ 1320470 w 2887263"/>
                <a:gd name="connsiteY45" fmla="*/ 1212698 h 2556892"/>
                <a:gd name="connsiteX46" fmla="*/ 1297484 w 2887263"/>
                <a:gd name="connsiteY46" fmla="*/ 1106964 h 2556892"/>
                <a:gd name="connsiteX47" fmla="*/ 1288750 w 2887263"/>
                <a:gd name="connsiteY47" fmla="*/ 1086737 h 2556892"/>
                <a:gd name="connsiteX48" fmla="*/ 1247836 w 2887263"/>
                <a:gd name="connsiteY48" fmla="*/ 1163969 h 2556892"/>
                <a:gd name="connsiteX49" fmla="*/ 1186694 w 2887263"/>
                <a:gd name="connsiteY49" fmla="*/ 1261887 h 2556892"/>
                <a:gd name="connsiteX50" fmla="*/ 1127391 w 2887263"/>
                <a:gd name="connsiteY50" fmla="*/ 1342336 h 2556892"/>
                <a:gd name="connsiteX51" fmla="*/ 962355 w 2887263"/>
                <a:gd name="connsiteY51" fmla="*/ 1506453 h 2556892"/>
                <a:gd name="connsiteX52" fmla="*/ 851105 w 2887263"/>
                <a:gd name="connsiteY52" fmla="*/ 1587362 h 2556892"/>
                <a:gd name="connsiteX53" fmla="*/ 766059 w 2887263"/>
                <a:gd name="connsiteY53" fmla="*/ 1636091 h 2556892"/>
                <a:gd name="connsiteX54" fmla="*/ 494829 w 2887263"/>
                <a:gd name="connsiteY54" fmla="*/ 1753318 h 2556892"/>
                <a:gd name="connsiteX55" fmla="*/ 387717 w 2887263"/>
                <a:gd name="connsiteY55" fmla="*/ 1777223 h 2556892"/>
                <a:gd name="connsiteX56" fmla="*/ 272789 w 2887263"/>
                <a:gd name="connsiteY56" fmla="*/ 1791474 h 2556892"/>
                <a:gd name="connsiteX57" fmla="*/ 104995 w 2887263"/>
                <a:gd name="connsiteY57" fmla="*/ 1804345 h 2556892"/>
                <a:gd name="connsiteX58" fmla="*/ 82929 w 2887263"/>
                <a:gd name="connsiteY58" fmla="*/ 1787336 h 2556892"/>
                <a:gd name="connsiteX59" fmla="*/ 77872 w 2887263"/>
                <a:gd name="connsiteY59" fmla="*/ 1783199 h 2556892"/>
                <a:gd name="connsiteX60" fmla="*/ 61322 w 2887263"/>
                <a:gd name="connsiteY60" fmla="*/ 1758374 h 2556892"/>
                <a:gd name="connsiteX61" fmla="*/ 15811 w 2887263"/>
                <a:gd name="connsiteY61" fmla="*/ 1637471 h 2556892"/>
                <a:gd name="connsiteX62" fmla="*/ 5237 w 2887263"/>
                <a:gd name="connsiteY62" fmla="*/ 1612646 h 2556892"/>
                <a:gd name="connsiteX63" fmla="*/ 1100 w 2887263"/>
                <a:gd name="connsiteY63" fmla="*/ 1591499 h 2556892"/>
                <a:gd name="connsiteX64" fmla="*/ 48450 w 2887263"/>
                <a:gd name="connsiteY64" fmla="*/ 1572192 h 2556892"/>
                <a:gd name="connsiteX65" fmla="*/ 308187 w 2887263"/>
                <a:gd name="connsiteY65" fmla="*/ 1484387 h 2556892"/>
                <a:gd name="connsiteX66" fmla="*/ 378063 w 2887263"/>
                <a:gd name="connsiteY66" fmla="*/ 1454506 h 2556892"/>
                <a:gd name="connsiteX67" fmla="*/ 418058 w 2887263"/>
                <a:gd name="connsiteY67" fmla="*/ 1438416 h 2556892"/>
                <a:gd name="connsiteX68" fmla="*/ 576658 w 2887263"/>
                <a:gd name="connsiteY68" fmla="*/ 1349692 h 2556892"/>
                <a:gd name="connsiteX69" fmla="*/ 783528 w 2887263"/>
                <a:gd name="connsiteY69" fmla="*/ 1212698 h 2556892"/>
                <a:gd name="connsiteX70" fmla="*/ 835935 w 2887263"/>
                <a:gd name="connsiteY70" fmla="*/ 1149718 h 2556892"/>
                <a:gd name="connsiteX71" fmla="*/ 888342 w 2887263"/>
                <a:gd name="connsiteY71" fmla="*/ 1050880 h 2556892"/>
                <a:gd name="connsiteX72" fmla="*/ 1003729 w 2887263"/>
                <a:gd name="connsiteY72" fmla="*/ 829759 h 2556892"/>
                <a:gd name="connsiteX73" fmla="*/ 1096131 w 2887263"/>
                <a:gd name="connsiteY73" fmla="*/ 622429 h 2556892"/>
                <a:gd name="connsiteX74" fmla="*/ 1145780 w 2887263"/>
                <a:gd name="connsiteY74" fmla="*/ 462450 h 2556892"/>
                <a:gd name="connsiteX75" fmla="*/ 1238182 w 2887263"/>
                <a:gd name="connsiteY75" fmla="*/ 327755 h 2556892"/>
                <a:gd name="connsiteX76" fmla="*/ 1398621 w 2887263"/>
                <a:gd name="connsiteY76" fmla="*/ 243628 h 2556892"/>
                <a:gd name="connsiteX77" fmla="*/ 1538832 w 2887263"/>
                <a:gd name="connsiteY77" fmla="*/ 170074 h 2556892"/>
                <a:gd name="connsiteX78" fmla="*/ 1593998 w 2887263"/>
                <a:gd name="connsiteY78" fmla="*/ 129160 h 2556892"/>
                <a:gd name="connsiteX79" fmla="*/ 1659736 w 2887263"/>
                <a:gd name="connsiteY79" fmla="*/ 58824 h 2556892"/>
                <a:gd name="connsiteX80" fmla="*/ 1666345 w 2887263"/>
                <a:gd name="connsiteY80" fmla="*/ 65002 h 2556892"/>
                <a:gd name="connsiteX81" fmla="*/ 1666461 w 2887263"/>
                <a:gd name="connsiteY81" fmla="*/ 62043 h 2556892"/>
                <a:gd name="connsiteX82" fmla="*/ 1661576 w 2887263"/>
                <a:gd name="connsiteY82" fmla="*/ 56066 h 2556892"/>
                <a:gd name="connsiteX83" fmla="*/ 1686860 w 2887263"/>
                <a:gd name="connsiteY83" fmla="*/ 48251 h 2556892"/>
                <a:gd name="connsiteX84" fmla="*/ 1778802 w 2887263"/>
                <a:gd name="connsiteY84" fmla="*/ 139274 h 2556892"/>
                <a:gd name="connsiteX85" fmla="*/ 1913038 w 2887263"/>
                <a:gd name="connsiteY85" fmla="*/ 215126 h 2556892"/>
                <a:gd name="connsiteX86" fmla="*/ 1956806 w 2887263"/>
                <a:gd name="connsiteY86" fmla="*/ 233819 h 2556892"/>
                <a:gd name="connsiteX87" fmla="*/ 1967743 w 2887263"/>
                <a:gd name="connsiteY87" fmla="*/ 230756 h 2556892"/>
                <a:gd name="connsiteX88" fmla="*/ 1970387 w 2887263"/>
                <a:gd name="connsiteY88" fmla="*/ 230053 h 2556892"/>
                <a:gd name="connsiteX89" fmla="*/ 2020150 w 2887263"/>
                <a:gd name="connsiteY89" fmla="*/ 186624 h 2556892"/>
                <a:gd name="connsiteX90" fmla="*/ 2083131 w 2887263"/>
                <a:gd name="connsiteY90" fmla="*/ 93762 h 2556892"/>
                <a:gd name="connsiteX91" fmla="*/ 2088041 w 2887263"/>
                <a:gd name="connsiteY9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61576 w 2887263"/>
                <a:gd name="connsiteY81" fmla="*/ 56066 h 2556892"/>
                <a:gd name="connsiteX82" fmla="*/ 1686860 w 2887263"/>
                <a:gd name="connsiteY82" fmla="*/ 48251 h 2556892"/>
                <a:gd name="connsiteX83" fmla="*/ 1778802 w 2887263"/>
                <a:gd name="connsiteY83" fmla="*/ 139274 h 2556892"/>
                <a:gd name="connsiteX84" fmla="*/ 1913038 w 2887263"/>
                <a:gd name="connsiteY84" fmla="*/ 215126 h 2556892"/>
                <a:gd name="connsiteX85" fmla="*/ 1956806 w 2887263"/>
                <a:gd name="connsiteY85" fmla="*/ 233819 h 2556892"/>
                <a:gd name="connsiteX86" fmla="*/ 1967743 w 2887263"/>
                <a:gd name="connsiteY86" fmla="*/ 230756 h 2556892"/>
                <a:gd name="connsiteX87" fmla="*/ 1970387 w 2887263"/>
                <a:gd name="connsiteY87" fmla="*/ 230053 h 2556892"/>
                <a:gd name="connsiteX88" fmla="*/ 2020150 w 2887263"/>
                <a:gd name="connsiteY88" fmla="*/ 186624 h 2556892"/>
                <a:gd name="connsiteX89" fmla="*/ 2083131 w 2887263"/>
                <a:gd name="connsiteY89" fmla="*/ 93762 h 2556892"/>
                <a:gd name="connsiteX90" fmla="*/ 2088041 w 2887263"/>
                <a:gd name="connsiteY9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86860 w 2887263"/>
                <a:gd name="connsiteY81" fmla="*/ 48251 h 2556892"/>
                <a:gd name="connsiteX82" fmla="*/ 1778802 w 2887263"/>
                <a:gd name="connsiteY82" fmla="*/ 139274 h 2556892"/>
                <a:gd name="connsiteX83" fmla="*/ 1913038 w 2887263"/>
                <a:gd name="connsiteY83" fmla="*/ 215126 h 2556892"/>
                <a:gd name="connsiteX84" fmla="*/ 1956806 w 2887263"/>
                <a:gd name="connsiteY84" fmla="*/ 233819 h 2556892"/>
                <a:gd name="connsiteX85" fmla="*/ 1967743 w 2887263"/>
                <a:gd name="connsiteY85" fmla="*/ 230756 h 2556892"/>
                <a:gd name="connsiteX86" fmla="*/ 1970387 w 2887263"/>
                <a:gd name="connsiteY86" fmla="*/ 230053 h 2556892"/>
                <a:gd name="connsiteX87" fmla="*/ 2020150 w 2887263"/>
                <a:gd name="connsiteY87" fmla="*/ 186624 h 2556892"/>
                <a:gd name="connsiteX88" fmla="*/ 2083131 w 2887263"/>
                <a:gd name="connsiteY88" fmla="*/ 93762 h 2556892"/>
                <a:gd name="connsiteX89" fmla="*/ 2088041 w 2887263"/>
                <a:gd name="connsiteY8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86860 w 2887263"/>
                <a:gd name="connsiteY80" fmla="*/ 48251 h 2556892"/>
                <a:gd name="connsiteX81" fmla="*/ 1778802 w 2887263"/>
                <a:gd name="connsiteY81" fmla="*/ 139274 h 2556892"/>
                <a:gd name="connsiteX82" fmla="*/ 1913038 w 2887263"/>
                <a:gd name="connsiteY82" fmla="*/ 215126 h 2556892"/>
                <a:gd name="connsiteX83" fmla="*/ 1956806 w 2887263"/>
                <a:gd name="connsiteY83" fmla="*/ 233819 h 2556892"/>
                <a:gd name="connsiteX84" fmla="*/ 1967743 w 2887263"/>
                <a:gd name="connsiteY84" fmla="*/ 230756 h 2556892"/>
                <a:gd name="connsiteX85" fmla="*/ 1970387 w 2887263"/>
                <a:gd name="connsiteY85" fmla="*/ 230053 h 2556892"/>
                <a:gd name="connsiteX86" fmla="*/ 2020150 w 2887263"/>
                <a:gd name="connsiteY86" fmla="*/ 186624 h 2556892"/>
                <a:gd name="connsiteX87" fmla="*/ 2083131 w 2887263"/>
                <a:gd name="connsiteY87" fmla="*/ 93762 h 2556892"/>
                <a:gd name="connsiteX88" fmla="*/ 2088041 w 2887263"/>
                <a:gd name="connsiteY88"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6860 w 2887263"/>
                <a:gd name="connsiteY79" fmla="*/ 48251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4362 w 2887263"/>
                <a:gd name="connsiteY79" fmla="*/ 35759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888342 w 2887263"/>
                <a:gd name="connsiteY69" fmla="*/ 1050880 h 2556892"/>
                <a:gd name="connsiteX70" fmla="*/ 1003729 w 2887263"/>
                <a:gd name="connsiteY70" fmla="*/ 829759 h 2556892"/>
                <a:gd name="connsiteX71" fmla="*/ 1096131 w 2887263"/>
                <a:gd name="connsiteY71" fmla="*/ 622429 h 2556892"/>
                <a:gd name="connsiteX72" fmla="*/ 1145780 w 2887263"/>
                <a:gd name="connsiteY72" fmla="*/ 462450 h 2556892"/>
                <a:gd name="connsiteX73" fmla="*/ 1238182 w 2887263"/>
                <a:gd name="connsiteY73" fmla="*/ 327755 h 2556892"/>
                <a:gd name="connsiteX74" fmla="*/ 1398621 w 2887263"/>
                <a:gd name="connsiteY74" fmla="*/ 243628 h 2556892"/>
                <a:gd name="connsiteX75" fmla="*/ 1538832 w 2887263"/>
                <a:gd name="connsiteY75" fmla="*/ 170074 h 2556892"/>
                <a:gd name="connsiteX76" fmla="*/ 1593998 w 2887263"/>
                <a:gd name="connsiteY76" fmla="*/ 129160 h 2556892"/>
                <a:gd name="connsiteX77" fmla="*/ 1684362 w 2887263"/>
                <a:gd name="connsiteY77" fmla="*/ 35759 h 2556892"/>
                <a:gd name="connsiteX78" fmla="*/ 1778802 w 2887263"/>
                <a:gd name="connsiteY78" fmla="*/ 139274 h 2556892"/>
                <a:gd name="connsiteX79" fmla="*/ 1913038 w 2887263"/>
                <a:gd name="connsiteY79" fmla="*/ 215126 h 2556892"/>
                <a:gd name="connsiteX80" fmla="*/ 1956806 w 2887263"/>
                <a:gd name="connsiteY80" fmla="*/ 233819 h 2556892"/>
                <a:gd name="connsiteX81" fmla="*/ 1967743 w 2887263"/>
                <a:gd name="connsiteY81" fmla="*/ 230756 h 2556892"/>
                <a:gd name="connsiteX82" fmla="*/ 1970387 w 2887263"/>
                <a:gd name="connsiteY82" fmla="*/ 230053 h 2556892"/>
                <a:gd name="connsiteX83" fmla="*/ 2020150 w 2887263"/>
                <a:gd name="connsiteY83" fmla="*/ 186624 h 2556892"/>
                <a:gd name="connsiteX84" fmla="*/ 2083131 w 2887263"/>
                <a:gd name="connsiteY84" fmla="*/ 93762 h 2556892"/>
                <a:gd name="connsiteX85" fmla="*/ 2088041 w 2887263"/>
                <a:gd name="connsiteY85"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096131 w 2887263"/>
                <a:gd name="connsiteY70" fmla="*/ 622429 h 2556892"/>
                <a:gd name="connsiteX71" fmla="*/ 1145780 w 2887263"/>
                <a:gd name="connsiteY71" fmla="*/ 462450 h 2556892"/>
                <a:gd name="connsiteX72" fmla="*/ 1238182 w 2887263"/>
                <a:gd name="connsiteY72" fmla="*/ 327755 h 2556892"/>
                <a:gd name="connsiteX73" fmla="*/ 1398621 w 2887263"/>
                <a:gd name="connsiteY73" fmla="*/ 243628 h 2556892"/>
                <a:gd name="connsiteX74" fmla="*/ 1538832 w 2887263"/>
                <a:gd name="connsiteY74" fmla="*/ 170074 h 2556892"/>
                <a:gd name="connsiteX75" fmla="*/ 1593998 w 2887263"/>
                <a:gd name="connsiteY75" fmla="*/ 129160 h 2556892"/>
                <a:gd name="connsiteX76" fmla="*/ 1684362 w 2887263"/>
                <a:gd name="connsiteY76" fmla="*/ 35759 h 2556892"/>
                <a:gd name="connsiteX77" fmla="*/ 1778802 w 2887263"/>
                <a:gd name="connsiteY77" fmla="*/ 139274 h 2556892"/>
                <a:gd name="connsiteX78" fmla="*/ 1913038 w 2887263"/>
                <a:gd name="connsiteY78" fmla="*/ 215126 h 2556892"/>
                <a:gd name="connsiteX79" fmla="*/ 1956806 w 2887263"/>
                <a:gd name="connsiteY79" fmla="*/ 233819 h 2556892"/>
                <a:gd name="connsiteX80" fmla="*/ 1967743 w 2887263"/>
                <a:gd name="connsiteY80" fmla="*/ 230756 h 2556892"/>
                <a:gd name="connsiteX81" fmla="*/ 1970387 w 2887263"/>
                <a:gd name="connsiteY81" fmla="*/ 230053 h 2556892"/>
                <a:gd name="connsiteX82" fmla="*/ 2020150 w 2887263"/>
                <a:gd name="connsiteY82" fmla="*/ 186624 h 2556892"/>
                <a:gd name="connsiteX83" fmla="*/ 2083131 w 2887263"/>
                <a:gd name="connsiteY83" fmla="*/ 93762 h 2556892"/>
                <a:gd name="connsiteX84" fmla="*/ 2088041 w 2887263"/>
                <a:gd name="connsiteY84"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86694 w 2887263"/>
                <a:gd name="connsiteY47" fmla="*/ 1261887 h 2556892"/>
                <a:gd name="connsiteX48" fmla="*/ 1127391 w 2887263"/>
                <a:gd name="connsiteY48" fmla="*/ 1342336 h 2556892"/>
                <a:gd name="connsiteX49" fmla="*/ 962355 w 2887263"/>
                <a:gd name="connsiteY49" fmla="*/ 1506453 h 2556892"/>
                <a:gd name="connsiteX50" fmla="*/ 851105 w 2887263"/>
                <a:gd name="connsiteY50" fmla="*/ 1587362 h 2556892"/>
                <a:gd name="connsiteX51" fmla="*/ 766059 w 2887263"/>
                <a:gd name="connsiteY51" fmla="*/ 1636091 h 2556892"/>
                <a:gd name="connsiteX52" fmla="*/ 494829 w 2887263"/>
                <a:gd name="connsiteY52" fmla="*/ 1753318 h 2556892"/>
                <a:gd name="connsiteX53" fmla="*/ 387717 w 2887263"/>
                <a:gd name="connsiteY53" fmla="*/ 1777223 h 2556892"/>
                <a:gd name="connsiteX54" fmla="*/ 272789 w 2887263"/>
                <a:gd name="connsiteY54" fmla="*/ 1791474 h 2556892"/>
                <a:gd name="connsiteX55" fmla="*/ 104995 w 2887263"/>
                <a:gd name="connsiteY55" fmla="*/ 1804345 h 2556892"/>
                <a:gd name="connsiteX56" fmla="*/ 82929 w 2887263"/>
                <a:gd name="connsiteY56" fmla="*/ 1787336 h 2556892"/>
                <a:gd name="connsiteX57" fmla="*/ 77872 w 2887263"/>
                <a:gd name="connsiteY57" fmla="*/ 1783199 h 2556892"/>
                <a:gd name="connsiteX58" fmla="*/ 61322 w 2887263"/>
                <a:gd name="connsiteY58" fmla="*/ 1758374 h 2556892"/>
                <a:gd name="connsiteX59" fmla="*/ 15811 w 2887263"/>
                <a:gd name="connsiteY59" fmla="*/ 1637471 h 2556892"/>
                <a:gd name="connsiteX60" fmla="*/ 5237 w 2887263"/>
                <a:gd name="connsiteY60" fmla="*/ 1612646 h 2556892"/>
                <a:gd name="connsiteX61" fmla="*/ 1100 w 2887263"/>
                <a:gd name="connsiteY61" fmla="*/ 1591499 h 2556892"/>
                <a:gd name="connsiteX62" fmla="*/ 48450 w 2887263"/>
                <a:gd name="connsiteY62" fmla="*/ 1572192 h 2556892"/>
                <a:gd name="connsiteX63" fmla="*/ 308187 w 2887263"/>
                <a:gd name="connsiteY63" fmla="*/ 1484387 h 2556892"/>
                <a:gd name="connsiteX64" fmla="*/ 418058 w 2887263"/>
                <a:gd name="connsiteY64" fmla="*/ 1438416 h 2556892"/>
                <a:gd name="connsiteX65" fmla="*/ 576658 w 2887263"/>
                <a:gd name="connsiteY65" fmla="*/ 1349692 h 2556892"/>
                <a:gd name="connsiteX66" fmla="*/ 783528 w 2887263"/>
                <a:gd name="connsiteY66" fmla="*/ 1212698 h 2556892"/>
                <a:gd name="connsiteX67" fmla="*/ 835935 w 2887263"/>
                <a:gd name="connsiteY67" fmla="*/ 1149718 h 2556892"/>
                <a:gd name="connsiteX68" fmla="*/ 1003729 w 2887263"/>
                <a:gd name="connsiteY68" fmla="*/ 829759 h 2556892"/>
                <a:gd name="connsiteX69" fmla="*/ 1145780 w 2887263"/>
                <a:gd name="connsiteY69" fmla="*/ 462450 h 2556892"/>
                <a:gd name="connsiteX70" fmla="*/ 1238182 w 2887263"/>
                <a:gd name="connsiteY70" fmla="*/ 327755 h 2556892"/>
                <a:gd name="connsiteX71" fmla="*/ 1398621 w 2887263"/>
                <a:gd name="connsiteY71" fmla="*/ 243628 h 2556892"/>
                <a:gd name="connsiteX72" fmla="*/ 1538832 w 2887263"/>
                <a:gd name="connsiteY72" fmla="*/ 170074 h 2556892"/>
                <a:gd name="connsiteX73" fmla="*/ 1593998 w 2887263"/>
                <a:gd name="connsiteY73" fmla="*/ 129160 h 2556892"/>
                <a:gd name="connsiteX74" fmla="*/ 1684362 w 2887263"/>
                <a:gd name="connsiteY74" fmla="*/ 35759 h 2556892"/>
                <a:gd name="connsiteX75" fmla="*/ 1778802 w 2887263"/>
                <a:gd name="connsiteY75" fmla="*/ 139274 h 2556892"/>
                <a:gd name="connsiteX76" fmla="*/ 1913038 w 2887263"/>
                <a:gd name="connsiteY76" fmla="*/ 215126 h 2556892"/>
                <a:gd name="connsiteX77" fmla="*/ 1956806 w 2887263"/>
                <a:gd name="connsiteY77" fmla="*/ 233819 h 2556892"/>
                <a:gd name="connsiteX78" fmla="*/ 1967743 w 2887263"/>
                <a:gd name="connsiteY78" fmla="*/ 230756 h 2556892"/>
                <a:gd name="connsiteX79" fmla="*/ 1970387 w 2887263"/>
                <a:gd name="connsiteY79" fmla="*/ 230053 h 2556892"/>
                <a:gd name="connsiteX80" fmla="*/ 2020150 w 2887263"/>
                <a:gd name="connsiteY80" fmla="*/ 186624 h 2556892"/>
                <a:gd name="connsiteX81" fmla="*/ 2083131 w 2887263"/>
                <a:gd name="connsiteY81" fmla="*/ 93762 h 2556892"/>
                <a:gd name="connsiteX82" fmla="*/ 2088041 w 2887263"/>
                <a:gd name="connsiteY8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851105 w 2887263"/>
                <a:gd name="connsiteY49" fmla="*/ 1587362 h 2556892"/>
                <a:gd name="connsiteX50" fmla="*/ 766059 w 2887263"/>
                <a:gd name="connsiteY50" fmla="*/ 1636091 h 2556892"/>
                <a:gd name="connsiteX51" fmla="*/ 494829 w 2887263"/>
                <a:gd name="connsiteY51" fmla="*/ 1753318 h 2556892"/>
                <a:gd name="connsiteX52" fmla="*/ 387717 w 2887263"/>
                <a:gd name="connsiteY52" fmla="*/ 1777223 h 2556892"/>
                <a:gd name="connsiteX53" fmla="*/ 272789 w 2887263"/>
                <a:gd name="connsiteY53" fmla="*/ 1791474 h 2556892"/>
                <a:gd name="connsiteX54" fmla="*/ 104995 w 2887263"/>
                <a:gd name="connsiteY54" fmla="*/ 1804345 h 2556892"/>
                <a:gd name="connsiteX55" fmla="*/ 82929 w 2887263"/>
                <a:gd name="connsiteY55" fmla="*/ 1787336 h 2556892"/>
                <a:gd name="connsiteX56" fmla="*/ 77872 w 2887263"/>
                <a:gd name="connsiteY56" fmla="*/ 1783199 h 2556892"/>
                <a:gd name="connsiteX57" fmla="*/ 61322 w 2887263"/>
                <a:gd name="connsiteY57" fmla="*/ 1758374 h 2556892"/>
                <a:gd name="connsiteX58" fmla="*/ 15811 w 2887263"/>
                <a:gd name="connsiteY58" fmla="*/ 1637471 h 2556892"/>
                <a:gd name="connsiteX59" fmla="*/ 5237 w 2887263"/>
                <a:gd name="connsiteY59" fmla="*/ 1612646 h 2556892"/>
                <a:gd name="connsiteX60" fmla="*/ 1100 w 2887263"/>
                <a:gd name="connsiteY60" fmla="*/ 1591499 h 2556892"/>
                <a:gd name="connsiteX61" fmla="*/ 48450 w 2887263"/>
                <a:gd name="connsiteY61" fmla="*/ 1572192 h 2556892"/>
                <a:gd name="connsiteX62" fmla="*/ 308187 w 2887263"/>
                <a:gd name="connsiteY62" fmla="*/ 1484387 h 2556892"/>
                <a:gd name="connsiteX63" fmla="*/ 418058 w 2887263"/>
                <a:gd name="connsiteY63" fmla="*/ 1438416 h 2556892"/>
                <a:gd name="connsiteX64" fmla="*/ 576658 w 2887263"/>
                <a:gd name="connsiteY64" fmla="*/ 1349692 h 2556892"/>
                <a:gd name="connsiteX65" fmla="*/ 783528 w 2887263"/>
                <a:gd name="connsiteY65" fmla="*/ 1212698 h 2556892"/>
                <a:gd name="connsiteX66" fmla="*/ 835935 w 2887263"/>
                <a:gd name="connsiteY66" fmla="*/ 1149718 h 2556892"/>
                <a:gd name="connsiteX67" fmla="*/ 1003729 w 2887263"/>
                <a:gd name="connsiteY67" fmla="*/ 829759 h 2556892"/>
                <a:gd name="connsiteX68" fmla="*/ 1145780 w 2887263"/>
                <a:gd name="connsiteY68" fmla="*/ 462450 h 2556892"/>
                <a:gd name="connsiteX69" fmla="*/ 1238182 w 2887263"/>
                <a:gd name="connsiteY69" fmla="*/ 327755 h 2556892"/>
                <a:gd name="connsiteX70" fmla="*/ 1398621 w 2887263"/>
                <a:gd name="connsiteY70" fmla="*/ 243628 h 2556892"/>
                <a:gd name="connsiteX71" fmla="*/ 1538832 w 2887263"/>
                <a:gd name="connsiteY71" fmla="*/ 170074 h 2556892"/>
                <a:gd name="connsiteX72" fmla="*/ 1593998 w 2887263"/>
                <a:gd name="connsiteY72" fmla="*/ 129160 h 2556892"/>
                <a:gd name="connsiteX73" fmla="*/ 1684362 w 2887263"/>
                <a:gd name="connsiteY73" fmla="*/ 35759 h 2556892"/>
                <a:gd name="connsiteX74" fmla="*/ 1778802 w 2887263"/>
                <a:gd name="connsiteY74" fmla="*/ 139274 h 2556892"/>
                <a:gd name="connsiteX75" fmla="*/ 1913038 w 2887263"/>
                <a:gd name="connsiteY75" fmla="*/ 215126 h 2556892"/>
                <a:gd name="connsiteX76" fmla="*/ 1956806 w 2887263"/>
                <a:gd name="connsiteY76" fmla="*/ 233819 h 2556892"/>
                <a:gd name="connsiteX77" fmla="*/ 1967743 w 2887263"/>
                <a:gd name="connsiteY77" fmla="*/ 230756 h 2556892"/>
                <a:gd name="connsiteX78" fmla="*/ 1970387 w 2887263"/>
                <a:gd name="connsiteY78" fmla="*/ 230053 h 2556892"/>
                <a:gd name="connsiteX79" fmla="*/ 2020150 w 2887263"/>
                <a:gd name="connsiteY79" fmla="*/ 186624 h 2556892"/>
                <a:gd name="connsiteX80" fmla="*/ 2083131 w 2887263"/>
                <a:gd name="connsiteY80" fmla="*/ 93762 h 2556892"/>
                <a:gd name="connsiteX81" fmla="*/ 2088041 w 2887263"/>
                <a:gd name="connsiteY8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387717 w 2887263"/>
                <a:gd name="connsiteY51" fmla="*/ 1777223 h 2556892"/>
                <a:gd name="connsiteX52" fmla="*/ 272789 w 2887263"/>
                <a:gd name="connsiteY52" fmla="*/ 1791474 h 2556892"/>
                <a:gd name="connsiteX53" fmla="*/ 104995 w 2887263"/>
                <a:gd name="connsiteY53" fmla="*/ 1804345 h 2556892"/>
                <a:gd name="connsiteX54" fmla="*/ 82929 w 2887263"/>
                <a:gd name="connsiteY54" fmla="*/ 1787336 h 2556892"/>
                <a:gd name="connsiteX55" fmla="*/ 77872 w 2887263"/>
                <a:gd name="connsiteY55" fmla="*/ 1783199 h 2556892"/>
                <a:gd name="connsiteX56" fmla="*/ 61322 w 2887263"/>
                <a:gd name="connsiteY56" fmla="*/ 1758374 h 2556892"/>
                <a:gd name="connsiteX57" fmla="*/ 15811 w 2887263"/>
                <a:gd name="connsiteY57" fmla="*/ 1637471 h 2556892"/>
                <a:gd name="connsiteX58" fmla="*/ 5237 w 2887263"/>
                <a:gd name="connsiteY58" fmla="*/ 1612646 h 2556892"/>
                <a:gd name="connsiteX59" fmla="*/ 1100 w 2887263"/>
                <a:gd name="connsiteY59" fmla="*/ 1591499 h 2556892"/>
                <a:gd name="connsiteX60" fmla="*/ 48450 w 2887263"/>
                <a:gd name="connsiteY60" fmla="*/ 1572192 h 2556892"/>
                <a:gd name="connsiteX61" fmla="*/ 308187 w 2887263"/>
                <a:gd name="connsiteY61" fmla="*/ 1484387 h 2556892"/>
                <a:gd name="connsiteX62" fmla="*/ 418058 w 2887263"/>
                <a:gd name="connsiteY62" fmla="*/ 1438416 h 2556892"/>
                <a:gd name="connsiteX63" fmla="*/ 576658 w 2887263"/>
                <a:gd name="connsiteY63" fmla="*/ 1349692 h 2556892"/>
                <a:gd name="connsiteX64" fmla="*/ 783528 w 2887263"/>
                <a:gd name="connsiteY64" fmla="*/ 1212698 h 2556892"/>
                <a:gd name="connsiteX65" fmla="*/ 835935 w 2887263"/>
                <a:gd name="connsiteY65" fmla="*/ 1149718 h 2556892"/>
                <a:gd name="connsiteX66" fmla="*/ 1003729 w 2887263"/>
                <a:gd name="connsiteY66" fmla="*/ 829759 h 2556892"/>
                <a:gd name="connsiteX67" fmla="*/ 1145780 w 2887263"/>
                <a:gd name="connsiteY67" fmla="*/ 462450 h 2556892"/>
                <a:gd name="connsiteX68" fmla="*/ 1238182 w 2887263"/>
                <a:gd name="connsiteY68" fmla="*/ 327755 h 2556892"/>
                <a:gd name="connsiteX69" fmla="*/ 1398621 w 2887263"/>
                <a:gd name="connsiteY69" fmla="*/ 243628 h 2556892"/>
                <a:gd name="connsiteX70" fmla="*/ 1538832 w 2887263"/>
                <a:gd name="connsiteY70" fmla="*/ 170074 h 2556892"/>
                <a:gd name="connsiteX71" fmla="*/ 1593998 w 2887263"/>
                <a:gd name="connsiteY71" fmla="*/ 129160 h 2556892"/>
                <a:gd name="connsiteX72" fmla="*/ 1684362 w 2887263"/>
                <a:gd name="connsiteY72" fmla="*/ 35759 h 2556892"/>
                <a:gd name="connsiteX73" fmla="*/ 1778802 w 2887263"/>
                <a:gd name="connsiteY73" fmla="*/ 139274 h 2556892"/>
                <a:gd name="connsiteX74" fmla="*/ 1913038 w 2887263"/>
                <a:gd name="connsiteY74" fmla="*/ 215126 h 2556892"/>
                <a:gd name="connsiteX75" fmla="*/ 1956806 w 2887263"/>
                <a:gd name="connsiteY75" fmla="*/ 233819 h 2556892"/>
                <a:gd name="connsiteX76" fmla="*/ 1967743 w 2887263"/>
                <a:gd name="connsiteY76" fmla="*/ 230756 h 2556892"/>
                <a:gd name="connsiteX77" fmla="*/ 1970387 w 2887263"/>
                <a:gd name="connsiteY77" fmla="*/ 230053 h 2556892"/>
                <a:gd name="connsiteX78" fmla="*/ 2020150 w 2887263"/>
                <a:gd name="connsiteY78" fmla="*/ 186624 h 2556892"/>
                <a:gd name="connsiteX79" fmla="*/ 2083131 w 2887263"/>
                <a:gd name="connsiteY79" fmla="*/ 93762 h 2556892"/>
                <a:gd name="connsiteX80" fmla="*/ 2088041 w 2887263"/>
                <a:gd name="connsiteY8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15811 w 2887263"/>
                <a:gd name="connsiteY56" fmla="*/ 1637471 h 2556892"/>
                <a:gd name="connsiteX57" fmla="*/ 5237 w 2887263"/>
                <a:gd name="connsiteY57" fmla="*/ 1612646 h 2556892"/>
                <a:gd name="connsiteX58" fmla="*/ 1100 w 2887263"/>
                <a:gd name="connsiteY58" fmla="*/ 1591499 h 2556892"/>
                <a:gd name="connsiteX59" fmla="*/ 48450 w 2887263"/>
                <a:gd name="connsiteY59" fmla="*/ 1572192 h 2556892"/>
                <a:gd name="connsiteX60" fmla="*/ 308187 w 2887263"/>
                <a:gd name="connsiteY60" fmla="*/ 1484387 h 2556892"/>
                <a:gd name="connsiteX61" fmla="*/ 418058 w 2887263"/>
                <a:gd name="connsiteY61" fmla="*/ 1438416 h 2556892"/>
                <a:gd name="connsiteX62" fmla="*/ 576658 w 2887263"/>
                <a:gd name="connsiteY62" fmla="*/ 1349692 h 2556892"/>
                <a:gd name="connsiteX63" fmla="*/ 783528 w 2887263"/>
                <a:gd name="connsiteY63" fmla="*/ 1212698 h 2556892"/>
                <a:gd name="connsiteX64" fmla="*/ 835935 w 2887263"/>
                <a:gd name="connsiteY64" fmla="*/ 1149718 h 2556892"/>
                <a:gd name="connsiteX65" fmla="*/ 1003729 w 2887263"/>
                <a:gd name="connsiteY65" fmla="*/ 829759 h 2556892"/>
                <a:gd name="connsiteX66" fmla="*/ 1145780 w 2887263"/>
                <a:gd name="connsiteY66" fmla="*/ 462450 h 2556892"/>
                <a:gd name="connsiteX67" fmla="*/ 1238182 w 2887263"/>
                <a:gd name="connsiteY67" fmla="*/ 327755 h 2556892"/>
                <a:gd name="connsiteX68" fmla="*/ 1398621 w 2887263"/>
                <a:gd name="connsiteY68" fmla="*/ 243628 h 2556892"/>
                <a:gd name="connsiteX69" fmla="*/ 1538832 w 2887263"/>
                <a:gd name="connsiteY69" fmla="*/ 170074 h 2556892"/>
                <a:gd name="connsiteX70" fmla="*/ 1593998 w 2887263"/>
                <a:gd name="connsiteY70" fmla="*/ 129160 h 2556892"/>
                <a:gd name="connsiteX71" fmla="*/ 1684362 w 2887263"/>
                <a:gd name="connsiteY71" fmla="*/ 35759 h 2556892"/>
                <a:gd name="connsiteX72" fmla="*/ 1778802 w 2887263"/>
                <a:gd name="connsiteY72" fmla="*/ 139274 h 2556892"/>
                <a:gd name="connsiteX73" fmla="*/ 1913038 w 2887263"/>
                <a:gd name="connsiteY73" fmla="*/ 215126 h 2556892"/>
                <a:gd name="connsiteX74" fmla="*/ 1956806 w 2887263"/>
                <a:gd name="connsiteY74" fmla="*/ 233819 h 2556892"/>
                <a:gd name="connsiteX75" fmla="*/ 1967743 w 2887263"/>
                <a:gd name="connsiteY75" fmla="*/ 230756 h 2556892"/>
                <a:gd name="connsiteX76" fmla="*/ 1970387 w 2887263"/>
                <a:gd name="connsiteY76" fmla="*/ 230053 h 2556892"/>
                <a:gd name="connsiteX77" fmla="*/ 2020150 w 2887263"/>
                <a:gd name="connsiteY77" fmla="*/ 186624 h 2556892"/>
                <a:gd name="connsiteX78" fmla="*/ 2083131 w 2887263"/>
                <a:gd name="connsiteY78" fmla="*/ 93762 h 2556892"/>
                <a:gd name="connsiteX79" fmla="*/ 2088041 w 2887263"/>
                <a:gd name="connsiteY7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5237 w 2887263"/>
                <a:gd name="connsiteY56" fmla="*/ 1612646 h 2556892"/>
                <a:gd name="connsiteX57" fmla="*/ 1100 w 2887263"/>
                <a:gd name="connsiteY57" fmla="*/ 1591499 h 2556892"/>
                <a:gd name="connsiteX58" fmla="*/ 48450 w 2887263"/>
                <a:gd name="connsiteY58" fmla="*/ 1572192 h 2556892"/>
                <a:gd name="connsiteX59" fmla="*/ 308187 w 2887263"/>
                <a:gd name="connsiteY59" fmla="*/ 1484387 h 2556892"/>
                <a:gd name="connsiteX60" fmla="*/ 418058 w 2887263"/>
                <a:gd name="connsiteY60" fmla="*/ 1438416 h 2556892"/>
                <a:gd name="connsiteX61" fmla="*/ 576658 w 2887263"/>
                <a:gd name="connsiteY61" fmla="*/ 1349692 h 2556892"/>
                <a:gd name="connsiteX62" fmla="*/ 783528 w 2887263"/>
                <a:gd name="connsiteY62" fmla="*/ 1212698 h 2556892"/>
                <a:gd name="connsiteX63" fmla="*/ 835935 w 2887263"/>
                <a:gd name="connsiteY63" fmla="*/ 1149718 h 2556892"/>
                <a:gd name="connsiteX64" fmla="*/ 1003729 w 2887263"/>
                <a:gd name="connsiteY64" fmla="*/ 829759 h 2556892"/>
                <a:gd name="connsiteX65" fmla="*/ 1145780 w 2887263"/>
                <a:gd name="connsiteY65" fmla="*/ 462450 h 2556892"/>
                <a:gd name="connsiteX66" fmla="*/ 1238182 w 2887263"/>
                <a:gd name="connsiteY66" fmla="*/ 327755 h 2556892"/>
                <a:gd name="connsiteX67" fmla="*/ 1398621 w 2887263"/>
                <a:gd name="connsiteY67" fmla="*/ 243628 h 2556892"/>
                <a:gd name="connsiteX68" fmla="*/ 1538832 w 2887263"/>
                <a:gd name="connsiteY68" fmla="*/ 170074 h 2556892"/>
                <a:gd name="connsiteX69" fmla="*/ 1593998 w 2887263"/>
                <a:gd name="connsiteY69" fmla="*/ 129160 h 2556892"/>
                <a:gd name="connsiteX70" fmla="*/ 1684362 w 2887263"/>
                <a:gd name="connsiteY70" fmla="*/ 35759 h 2556892"/>
                <a:gd name="connsiteX71" fmla="*/ 1778802 w 2887263"/>
                <a:gd name="connsiteY71" fmla="*/ 139274 h 2556892"/>
                <a:gd name="connsiteX72" fmla="*/ 1913038 w 2887263"/>
                <a:gd name="connsiteY72" fmla="*/ 215126 h 2556892"/>
                <a:gd name="connsiteX73" fmla="*/ 1956806 w 2887263"/>
                <a:gd name="connsiteY73" fmla="*/ 233819 h 2556892"/>
                <a:gd name="connsiteX74" fmla="*/ 1967743 w 2887263"/>
                <a:gd name="connsiteY74" fmla="*/ 230756 h 2556892"/>
                <a:gd name="connsiteX75" fmla="*/ 1970387 w 2887263"/>
                <a:gd name="connsiteY75" fmla="*/ 230053 h 2556892"/>
                <a:gd name="connsiteX76" fmla="*/ 2020150 w 2887263"/>
                <a:gd name="connsiteY76" fmla="*/ 186624 h 2556892"/>
                <a:gd name="connsiteX77" fmla="*/ 2083131 w 2887263"/>
                <a:gd name="connsiteY77" fmla="*/ 93762 h 2556892"/>
                <a:gd name="connsiteX78" fmla="*/ 2088041 w 2887263"/>
                <a:gd name="connsiteY78"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60222 w 2886163"/>
                <a:gd name="connsiteY55" fmla="*/ 1758374 h 2556892"/>
                <a:gd name="connsiteX56" fmla="*/ 0 w 2886163"/>
                <a:gd name="connsiteY56" fmla="*/ 1591499 h 2556892"/>
                <a:gd name="connsiteX57" fmla="*/ 47350 w 2886163"/>
                <a:gd name="connsiteY57" fmla="*/ 1572192 h 2556892"/>
                <a:gd name="connsiteX58" fmla="*/ 307087 w 2886163"/>
                <a:gd name="connsiteY58" fmla="*/ 1484387 h 2556892"/>
                <a:gd name="connsiteX59" fmla="*/ 416958 w 2886163"/>
                <a:gd name="connsiteY59" fmla="*/ 1438416 h 2556892"/>
                <a:gd name="connsiteX60" fmla="*/ 575558 w 2886163"/>
                <a:gd name="connsiteY60" fmla="*/ 1349692 h 2556892"/>
                <a:gd name="connsiteX61" fmla="*/ 782428 w 2886163"/>
                <a:gd name="connsiteY61" fmla="*/ 1212698 h 2556892"/>
                <a:gd name="connsiteX62" fmla="*/ 834835 w 2886163"/>
                <a:gd name="connsiteY62" fmla="*/ 1149718 h 2556892"/>
                <a:gd name="connsiteX63" fmla="*/ 1002629 w 2886163"/>
                <a:gd name="connsiteY63" fmla="*/ 829759 h 2556892"/>
                <a:gd name="connsiteX64" fmla="*/ 1144680 w 2886163"/>
                <a:gd name="connsiteY64" fmla="*/ 462450 h 2556892"/>
                <a:gd name="connsiteX65" fmla="*/ 1237082 w 2886163"/>
                <a:gd name="connsiteY65" fmla="*/ 327755 h 2556892"/>
                <a:gd name="connsiteX66" fmla="*/ 1397521 w 2886163"/>
                <a:gd name="connsiteY66" fmla="*/ 243628 h 2556892"/>
                <a:gd name="connsiteX67" fmla="*/ 1537732 w 2886163"/>
                <a:gd name="connsiteY67" fmla="*/ 170074 h 2556892"/>
                <a:gd name="connsiteX68" fmla="*/ 1592898 w 2886163"/>
                <a:gd name="connsiteY68" fmla="*/ 129160 h 2556892"/>
                <a:gd name="connsiteX69" fmla="*/ 1683262 w 2886163"/>
                <a:gd name="connsiteY69" fmla="*/ 35759 h 2556892"/>
                <a:gd name="connsiteX70" fmla="*/ 1777702 w 2886163"/>
                <a:gd name="connsiteY70" fmla="*/ 139274 h 2556892"/>
                <a:gd name="connsiteX71" fmla="*/ 1911938 w 2886163"/>
                <a:gd name="connsiteY71" fmla="*/ 215126 h 2556892"/>
                <a:gd name="connsiteX72" fmla="*/ 1955706 w 2886163"/>
                <a:gd name="connsiteY72" fmla="*/ 233819 h 2556892"/>
                <a:gd name="connsiteX73" fmla="*/ 1966643 w 2886163"/>
                <a:gd name="connsiteY73" fmla="*/ 230756 h 2556892"/>
                <a:gd name="connsiteX74" fmla="*/ 1969287 w 2886163"/>
                <a:gd name="connsiteY74" fmla="*/ 230053 h 2556892"/>
                <a:gd name="connsiteX75" fmla="*/ 2019050 w 2886163"/>
                <a:gd name="connsiteY75" fmla="*/ 186624 h 2556892"/>
                <a:gd name="connsiteX76" fmla="*/ 2082031 w 2886163"/>
                <a:gd name="connsiteY76" fmla="*/ 93762 h 2556892"/>
                <a:gd name="connsiteX77" fmla="*/ 2086941 w 2886163"/>
                <a:gd name="connsiteY77"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0 w 2886163"/>
                <a:gd name="connsiteY55" fmla="*/ 1591499 h 2556892"/>
                <a:gd name="connsiteX56" fmla="*/ 47350 w 2886163"/>
                <a:gd name="connsiteY56" fmla="*/ 1572192 h 2556892"/>
                <a:gd name="connsiteX57" fmla="*/ 307087 w 2886163"/>
                <a:gd name="connsiteY57" fmla="*/ 1484387 h 2556892"/>
                <a:gd name="connsiteX58" fmla="*/ 416958 w 2886163"/>
                <a:gd name="connsiteY58" fmla="*/ 1438416 h 2556892"/>
                <a:gd name="connsiteX59" fmla="*/ 575558 w 2886163"/>
                <a:gd name="connsiteY59" fmla="*/ 1349692 h 2556892"/>
                <a:gd name="connsiteX60" fmla="*/ 782428 w 2886163"/>
                <a:gd name="connsiteY60" fmla="*/ 1212698 h 2556892"/>
                <a:gd name="connsiteX61" fmla="*/ 834835 w 2886163"/>
                <a:gd name="connsiteY61" fmla="*/ 1149718 h 2556892"/>
                <a:gd name="connsiteX62" fmla="*/ 1002629 w 2886163"/>
                <a:gd name="connsiteY62" fmla="*/ 829759 h 2556892"/>
                <a:gd name="connsiteX63" fmla="*/ 1144680 w 2886163"/>
                <a:gd name="connsiteY63" fmla="*/ 462450 h 2556892"/>
                <a:gd name="connsiteX64" fmla="*/ 1237082 w 2886163"/>
                <a:gd name="connsiteY64" fmla="*/ 327755 h 2556892"/>
                <a:gd name="connsiteX65" fmla="*/ 1397521 w 2886163"/>
                <a:gd name="connsiteY65" fmla="*/ 243628 h 2556892"/>
                <a:gd name="connsiteX66" fmla="*/ 1537732 w 2886163"/>
                <a:gd name="connsiteY66" fmla="*/ 170074 h 2556892"/>
                <a:gd name="connsiteX67" fmla="*/ 1592898 w 2886163"/>
                <a:gd name="connsiteY67" fmla="*/ 129160 h 2556892"/>
                <a:gd name="connsiteX68" fmla="*/ 1683262 w 2886163"/>
                <a:gd name="connsiteY68" fmla="*/ 35759 h 2556892"/>
                <a:gd name="connsiteX69" fmla="*/ 1777702 w 2886163"/>
                <a:gd name="connsiteY69" fmla="*/ 139274 h 2556892"/>
                <a:gd name="connsiteX70" fmla="*/ 1911938 w 2886163"/>
                <a:gd name="connsiteY70" fmla="*/ 215126 h 2556892"/>
                <a:gd name="connsiteX71" fmla="*/ 1955706 w 2886163"/>
                <a:gd name="connsiteY71" fmla="*/ 233819 h 2556892"/>
                <a:gd name="connsiteX72" fmla="*/ 1966643 w 2886163"/>
                <a:gd name="connsiteY72" fmla="*/ 230756 h 2556892"/>
                <a:gd name="connsiteX73" fmla="*/ 1969287 w 2886163"/>
                <a:gd name="connsiteY73" fmla="*/ 230053 h 2556892"/>
                <a:gd name="connsiteX74" fmla="*/ 2019050 w 2886163"/>
                <a:gd name="connsiteY74" fmla="*/ 186624 h 2556892"/>
                <a:gd name="connsiteX75" fmla="*/ 2082031 w 2886163"/>
                <a:gd name="connsiteY75" fmla="*/ 93762 h 2556892"/>
                <a:gd name="connsiteX76" fmla="*/ 2086941 w 2886163"/>
                <a:gd name="connsiteY76"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0 w 2886163"/>
                <a:gd name="connsiteY54" fmla="*/ 1591499 h 2556892"/>
                <a:gd name="connsiteX55" fmla="*/ 47350 w 2886163"/>
                <a:gd name="connsiteY55" fmla="*/ 1572192 h 2556892"/>
                <a:gd name="connsiteX56" fmla="*/ 307087 w 2886163"/>
                <a:gd name="connsiteY56" fmla="*/ 1484387 h 2556892"/>
                <a:gd name="connsiteX57" fmla="*/ 416958 w 2886163"/>
                <a:gd name="connsiteY57" fmla="*/ 1438416 h 2556892"/>
                <a:gd name="connsiteX58" fmla="*/ 575558 w 2886163"/>
                <a:gd name="connsiteY58" fmla="*/ 1349692 h 2556892"/>
                <a:gd name="connsiteX59" fmla="*/ 782428 w 2886163"/>
                <a:gd name="connsiteY59" fmla="*/ 1212698 h 2556892"/>
                <a:gd name="connsiteX60" fmla="*/ 834835 w 2886163"/>
                <a:gd name="connsiteY60" fmla="*/ 1149718 h 2556892"/>
                <a:gd name="connsiteX61" fmla="*/ 1002629 w 2886163"/>
                <a:gd name="connsiteY61" fmla="*/ 829759 h 2556892"/>
                <a:gd name="connsiteX62" fmla="*/ 1144680 w 2886163"/>
                <a:gd name="connsiteY62" fmla="*/ 462450 h 2556892"/>
                <a:gd name="connsiteX63" fmla="*/ 1237082 w 2886163"/>
                <a:gd name="connsiteY63" fmla="*/ 327755 h 2556892"/>
                <a:gd name="connsiteX64" fmla="*/ 1397521 w 2886163"/>
                <a:gd name="connsiteY64" fmla="*/ 243628 h 2556892"/>
                <a:gd name="connsiteX65" fmla="*/ 1537732 w 2886163"/>
                <a:gd name="connsiteY65" fmla="*/ 170074 h 2556892"/>
                <a:gd name="connsiteX66" fmla="*/ 1592898 w 2886163"/>
                <a:gd name="connsiteY66" fmla="*/ 129160 h 2556892"/>
                <a:gd name="connsiteX67" fmla="*/ 1683262 w 2886163"/>
                <a:gd name="connsiteY67" fmla="*/ 35759 h 2556892"/>
                <a:gd name="connsiteX68" fmla="*/ 1777702 w 2886163"/>
                <a:gd name="connsiteY68" fmla="*/ 139274 h 2556892"/>
                <a:gd name="connsiteX69" fmla="*/ 1911938 w 2886163"/>
                <a:gd name="connsiteY69" fmla="*/ 215126 h 2556892"/>
                <a:gd name="connsiteX70" fmla="*/ 1955706 w 2886163"/>
                <a:gd name="connsiteY70" fmla="*/ 233819 h 2556892"/>
                <a:gd name="connsiteX71" fmla="*/ 1966643 w 2886163"/>
                <a:gd name="connsiteY71" fmla="*/ 230756 h 2556892"/>
                <a:gd name="connsiteX72" fmla="*/ 1969287 w 2886163"/>
                <a:gd name="connsiteY72" fmla="*/ 230053 h 2556892"/>
                <a:gd name="connsiteX73" fmla="*/ 2019050 w 2886163"/>
                <a:gd name="connsiteY73" fmla="*/ 186624 h 2556892"/>
                <a:gd name="connsiteX74" fmla="*/ 2082031 w 2886163"/>
                <a:gd name="connsiteY74" fmla="*/ 93762 h 2556892"/>
                <a:gd name="connsiteX75" fmla="*/ 2086941 w 2886163"/>
                <a:gd name="connsiteY75"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79592 w 2886163"/>
                <a:gd name="connsiteY41" fmla="*/ 1470596 h 2556892"/>
                <a:gd name="connsiteX42" fmla="*/ 1357986 w 2886163"/>
                <a:gd name="connsiteY42" fmla="*/ 1374516 h 2556892"/>
                <a:gd name="connsiteX43" fmla="*/ 1319370 w 2886163"/>
                <a:gd name="connsiteY43" fmla="*/ 1212698 h 2556892"/>
                <a:gd name="connsiteX44" fmla="*/ 1296384 w 2886163"/>
                <a:gd name="connsiteY44" fmla="*/ 1106964 h 2556892"/>
                <a:gd name="connsiteX45" fmla="*/ 1287650 w 2886163"/>
                <a:gd name="connsiteY45" fmla="*/ 1086737 h 2556892"/>
                <a:gd name="connsiteX46" fmla="*/ 1126291 w 2886163"/>
                <a:gd name="connsiteY46" fmla="*/ 1342336 h 2556892"/>
                <a:gd name="connsiteX47" fmla="*/ 961255 w 2886163"/>
                <a:gd name="connsiteY47" fmla="*/ 1506453 h 2556892"/>
                <a:gd name="connsiteX48" fmla="*/ 764959 w 2886163"/>
                <a:gd name="connsiteY48" fmla="*/ 1636091 h 2556892"/>
                <a:gd name="connsiteX49" fmla="*/ 493729 w 2886163"/>
                <a:gd name="connsiteY49" fmla="*/ 1753318 h 2556892"/>
                <a:gd name="connsiteX50" fmla="*/ 271689 w 2886163"/>
                <a:gd name="connsiteY50" fmla="*/ 1791474 h 2556892"/>
                <a:gd name="connsiteX51" fmla="*/ 81829 w 2886163"/>
                <a:gd name="connsiteY51" fmla="*/ 1787336 h 2556892"/>
                <a:gd name="connsiteX52" fmla="*/ 0 w 2886163"/>
                <a:gd name="connsiteY52" fmla="*/ 1591499 h 2556892"/>
                <a:gd name="connsiteX53" fmla="*/ 47350 w 2886163"/>
                <a:gd name="connsiteY53" fmla="*/ 1572192 h 2556892"/>
                <a:gd name="connsiteX54" fmla="*/ 307087 w 2886163"/>
                <a:gd name="connsiteY54" fmla="*/ 1484387 h 2556892"/>
                <a:gd name="connsiteX55" fmla="*/ 416958 w 2886163"/>
                <a:gd name="connsiteY55" fmla="*/ 1438416 h 2556892"/>
                <a:gd name="connsiteX56" fmla="*/ 575558 w 2886163"/>
                <a:gd name="connsiteY56" fmla="*/ 1349692 h 2556892"/>
                <a:gd name="connsiteX57" fmla="*/ 782428 w 2886163"/>
                <a:gd name="connsiteY57" fmla="*/ 1212698 h 2556892"/>
                <a:gd name="connsiteX58" fmla="*/ 834835 w 2886163"/>
                <a:gd name="connsiteY58" fmla="*/ 1149718 h 2556892"/>
                <a:gd name="connsiteX59" fmla="*/ 1002629 w 2886163"/>
                <a:gd name="connsiteY59" fmla="*/ 829759 h 2556892"/>
                <a:gd name="connsiteX60" fmla="*/ 1144680 w 2886163"/>
                <a:gd name="connsiteY60" fmla="*/ 462450 h 2556892"/>
                <a:gd name="connsiteX61" fmla="*/ 1237082 w 2886163"/>
                <a:gd name="connsiteY61" fmla="*/ 327755 h 2556892"/>
                <a:gd name="connsiteX62" fmla="*/ 1397521 w 2886163"/>
                <a:gd name="connsiteY62" fmla="*/ 243628 h 2556892"/>
                <a:gd name="connsiteX63" fmla="*/ 1537732 w 2886163"/>
                <a:gd name="connsiteY63" fmla="*/ 170074 h 2556892"/>
                <a:gd name="connsiteX64" fmla="*/ 1592898 w 2886163"/>
                <a:gd name="connsiteY64" fmla="*/ 129160 h 2556892"/>
                <a:gd name="connsiteX65" fmla="*/ 1683262 w 2886163"/>
                <a:gd name="connsiteY65" fmla="*/ 35759 h 2556892"/>
                <a:gd name="connsiteX66" fmla="*/ 1777702 w 2886163"/>
                <a:gd name="connsiteY66" fmla="*/ 139274 h 2556892"/>
                <a:gd name="connsiteX67" fmla="*/ 1911938 w 2886163"/>
                <a:gd name="connsiteY67" fmla="*/ 215126 h 2556892"/>
                <a:gd name="connsiteX68" fmla="*/ 1955706 w 2886163"/>
                <a:gd name="connsiteY68" fmla="*/ 233819 h 2556892"/>
                <a:gd name="connsiteX69" fmla="*/ 1966643 w 2886163"/>
                <a:gd name="connsiteY69" fmla="*/ 230756 h 2556892"/>
                <a:gd name="connsiteX70" fmla="*/ 1969287 w 2886163"/>
                <a:gd name="connsiteY70" fmla="*/ 230053 h 2556892"/>
                <a:gd name="connsiteX71" fmla="*/ 2019050 w 2886163"/>
                <a:gd name="connsiteY71" fmla="*/ 186624 h 2556892"/>
                <a:gd name="connsiteX72" fmla="*/ 2082031 w 2886163"/>
                <a:gd name="connsiteY72" fmla="*/ 93762 h 2556892"/>
                <a:gd name="connsiteX73" fmla="*/ 2086941 w 2886163"/>
                <a:gd name="connsiteY73"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57986 w 2886163"/>
                <a:gd name="connsiteY41" fmla="*/ 1374516 h 2556892"/>
                <a:gd name="connsiteX42" fmla="*/ 1319370 w 2886163"/>
                <a:gd name="connsiteY42" fmla="*/ 1212698 h 2556892"/>
                <a:gd name="connsiteX43" fmla="*/ 1296384 w 2886163"/>
                <a:gd name="connsiteY43" fmla="*/ 1106964 h 2556892"/>
                <a:gd name="connsiteX44" fmla="*/ 1287650 w 2886163"/>
                <a:gd name="connsiteY44" fmla="*/ 1086737 h 2556892"/>
                <a:gd name="connsiteX45" fmla="*/ 1126291 w 2886163"/>
                <a:gd name="connsiteY45" fmla="*/ 1342336 h 2556892"/>
                <a:gd name="connsiteX46" fmla="*/ 961255 w 2886163"/>
                <a:gd name="connsiteY46" fmla="*/ 1506453 h 2556892"/>
                <a:gd name="connsiteX47" fmla="*/ 764959 w 2886163"/>
                <a:gd name="connsiteY47" fmla="*/ 1636091 h 2556892"/>
                <a:gd name="connsiteX48" fmla="*/ 493729 w 2886163"/>
                <a:gd name="connsiteY48" fmla="*/ 1753318 h 2556892"/>
                <a:gd name="connsiteX49" fmla="*/ 271689 w 2886163"/>
                <a:gd name="connsiteY49" fmla="*/ 1791474 h 2556892"/>
                <a:gd name="connsiteX50" fmla="*/ 81829 w 2886163"/>
                <a:gd name="connsiteY50" fmla="*/ 1787336 h 2556892"/>
                <a:gd name="connsiteX51" fmla="*/ 0 w 2886163"/>
                <a:gd name="connsiteY51" fmla="*/ 1591499 h 2556892"/>
                <a:gd name="connsiteX52" fmla="*/ 47350 w 2886163"/>
                <a:gd name="connsiteY52" fmla="*/ 1572192 h 2556892"/>
                <a:gd name="connsiteX53" fmla="*/ 307087 w 2886163"/>
                <a:gd name="connsiteY53" fmla="*/ 1484387 h 2556892"/>
                <a:gd name="connsiteX54" fmla="*/ 416958 w 2886163"/>
                <a:gd name="connsiteY54" fmla="*/ 1438416 h 2556892"/>
                <a:gd name="connsiteX55" fmla="*/ 575558 w 2886163"/>
                <a:gd name="connsiteY55" fmla="*/ 1349692 h 2556892"/>
                <a:gd name="connsiteX56" fmla="*/ 782428 w 2886163"/>
                <a:gd name="connsiteY56" fmla="*/ 1212698 h 2556892"/>
                <a:gd name="connsiteX57" fmla="*/ 834835 w 2886163"/>
                <a:gd name="connsiteY57" fmla="*/ 1149718 h 2556892"/>
                <a:gd name="connsiteX58" fmla="*/ 1002629 w 2886163"/>
                <a:gd name="connsiteY58" fmla="*/ 829759 h 2556892"/>
                <a:gd name="connsiteX59" fmla="*/ 1144680 w 2886163"/>
                <a:gd name="connsiteY59" fmla="*/ 462450 h 2556892"/>
                <a:gd name="connsiteX60" fmla="*/ 1237082 w 2886163"/>
                <a:gd name="connsiteY60" fmla="*/ 327755 h 2556892"/>
                <a:gd name="connsiteX61" fmla="*/ 1397521 w 2886163"/>
                <a:gd name="connsiteY61" fmla="*/ 243628 h 2556892"/>
                <a:gd name="connsiteX62" fmla="*/ 1537732 w 2886163"/>
                <a:gd name="connsiteY62" fmla="*/ 170074 h 2556892"/>
                <a:gd name="connsiteX63" fmla="*/ 1592898 w 2886163"/>
                <a:gd name="connsiteY63" fmla="*/ 129160 h 2556892"/>
                <a:gd name="connsiteX64" fmla="*/ 1683262 w 2886163"/>
                <a:gd name="connsiteY64" fmla="*/ 35759 h 2556892"/>
                <a:gd name="connsiteX65" fmla="*/ 1777702 w 2886163"/>
                <a:gd name="connsiteY65" fmla="*/ 139274 h 2556892"/>
                <a:gd name="connsiteX66" fmla="*/ 1911938 w 2886163"/>
                <a:gd name="connsiteY66" fmla="*/ 215126 h 2556892"/>
                <a:gd name="connsiteX67" fmla="*/ 1955706 w 2886163"/>
                <a:gd name="connsiteY67" fmla="*/ 233819 h 2556892"/>
                <a:gd name="connsiteX68" fmla="*/ 1966643 w 2886163"/>
                <a:gd name="connsiteY68" fmla="*/ 230756 h 2556892"/>
                <a:gd name="connsiteX69" fmla="*/ 1969287 w 2886163"/>
                <a:gd name="connsiteY69" fmla="*/ 230053 h 2556892"/>
                <a:gd name="connsiteX70" fmla="*/ 2019050 w 2886163"/>
                <a:gd name="connsiteY70" fmla="*/ 186624 h 2556892"/>
                <a:gd name="connsiteX71" fmla="*/ 2082031 w 2886163"/>
                <a:gd name="connsiteY71" fmla="*/ 93762 h 2556892"/>
                <a:gd name="connsiteX72" fmla="*/ 2086941 w 2886163"/>
                <a:gd name="connsiteY72"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96384 w 2886163"/>
                <a:gd name="connsiteY42" fmla="*/ 1106964 h 2556892"/>
                <a:gd name="connsiteX43" fmla="*/ 1287650 w 2886163"/>
                <a:gd name="connsiteY43" fmla="*/ 1086737 h 2556892"/>
                <a:gd name="connsiteX44" fmla="*/ 1126291 w 2886163"/>
                <a:gd name="connsiteY44" fmla="*/ 1342336 h 2556892"/>
                <a:gd name="connsiteX45" fmla="*/ 961255 w 2886163"/>
                <a:gd name="connsiteY45" fmla="*/ 1506453 h 2556892"/>
                <a:gd name="connsiteX46" fmla="*/ 764959 w 2886163"/>
                <a:gd name="connsiteY46" fmla="*/ 1636091 h 2556892"/>
                <a:gd name="connsiteX47" fmla="*/ 493729 w 2886163"/>
                <a:gd name="connsiteY47" fmla="*/ 1753318 h 2556892"/>
                <a:gd name="connsiteX48" fmla="*/ 271689 w 2886163"/>
                <a:gd name="connsiteY48" fmla="*/ 1791474 h 2556892"/>
                <a:gd name="connsiteX49" fmla="*/ 81829 w 2886163"/>
                <a:gd name="connsiteY49" fmla="*/ 1787336 h 2556892"/>
                <a:gd name="connsiteX50" fmla="*/ 0 w 2886163"/>
                <a:gd name="connsiteY50" fmla="*/ 1591499 h 2556892"/>
                <a:gd name="connsiteX51" fmla="*/ 47350 w 2886163"/>
                <a:gd name="connsiteY51" fmla="*/ 1572192 h 2556892"/>
                <a:gd name="connsiteX52" fmla="*/ 307087 w 2886163"/>
                <a:gd name="connsiteY52" fmla="*/ 1484387 h 2556892"/>
                <a:gd name="connsiteX53" fmla="*/ 416958 w 2886163"/>
                <a:gd name="connsiteY53" fmla="*/ 1438416 h 2556892"/>
                <a:gd name="connsiteX54" fmla="*/ 575558 w 2886163"/>
                <a:gd name="connsiteY54" fmla="*/ 1349692 h 2556892"/>
                <a:gd name="connsiteX55" fmla="*/ 782428 w 2886163"/>
                <a:gd name="connsiteY55" fmla="*/ 1212698 h 2556892"/>
                <a:gd name="connsiteX56" fmla="*/ 834835 w 2886163"/>
                <a:gd name="connsiteY56" fmla="*/ 1149718 h 2556892"/>
                <a:gd name="connsiteX57" fmla="*/ 1002629 w 2886163"/>
                <a:gd name="connsiteY57" fmla="*/ 829759 h 2556892"/>
                <a:gd name="connsiteX58" fmla="*/ 1144680 w 2886163"/>
                <a:gd name="connsiteY58" fmla="*/ 462450 h 2556892"/>
                <a:gd name="connsiteX59" fmla="*/ 1237082 w 2886163"/>
                <a:gd name="connsiteY59" fmla="*/ 327755 h 2556892"/>
                <a:gd name="connsiteX60" fmla="*/ 1397521 w 2886163"/>
                <a:gd name="connsiteY60" fmla="*/ 243628 h 2556892"/>
                <a:gd name="connsiteX61" fmla="*/ 1537732 w 2886163"/>
                <a:gd name="connsiteY61" fmla="*/ 170074 h 2556892"/>
                <a:gd name="connsiteX62" fmla="*/ 1592898 w 2886163"/>
                <a:gd name="connsiteY62" fmla="*/ 129160 h 2556892"/>
                <a:gd name="connsiteX63" fmla="*/ 1683262 w 2886163"/>
                <a:gd name="connsiteY63" fmla="*/ 35759 h 2556892"/>
                <a:gd name="connsiteX64" fmla="*/ 1777702 w 2886163"/>
                <a:gd name="connsiteY64" fmla="*/ 139274 h 2556892"/>
                <a:gd name="connsiteX65" fmla="*/ 1911938 w 2886163"/>
                <a:gd name="connsiteY65" fmla="*/ 215126 h 2556892"/>
                <a:gd name="connsiteX66" fmla="*/ 1955706 w 2886163"/>
                <a:gd name="connsiteY66" fmla="*/ 233819 h 2556892"/>
                <a:gd name="connsiteX67" fmla="*/ 1966643 w 2886163"/>
                <a:gd name="connsiteY67" fmla="*/ 230756 h 2556892"/>
                <a:gd name="connsiteX68" fmla="*/ 1969287 w 2886163"/>
                <a:gd name="connsiteY68" fmla="*/ 230053 h 2556892"/>
                <a:gd name="connsiteX69" fmla="*/ 2019050 w 2886163"/>
                <a:gd name="connsiteY69" fmla="*/ 186624 h 2556892"/>
                <a:gd name="connsiteX70" fmla="*/ 2082031 w 2886163"/>
                <a:gd name="connsiteY70" fmla="*/ 93762 h 2556892"/>
                <a:gd name="connsiteX71" fmla="*/ 2086941 w 2886163"/>
                <a:gd name="connsiteY71"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2097 w 2886163"/>
                <a:gd name="connsiteY4" fmla="*/ 1334981 h 2556892"/>
                <a:gd name="connsiteX5" fmla="*/ 2486575 w 2886163"/>
                <a:gd name="connsiteY5" fmla="*/ 1298204 h 2556892"/>
                <a:gd name="connsiteX6" fmla="*/ 2518296 w 2886163"/>
                <a:gd name="connsiteY6" fmla="*/ 1266944 h 2556892"/>
                <a:gd name="connsiteX7" fmla="*/ 2526110 w 2886163"/>
                <a:gd name="connsiteY7" fmla="*/ 1243499 h 2556892"/>
                <a:gd name="connsiteX8" fmla="*/ 2505883 w 2886163"/>
                <a:gd name="connsiteY8" fmla="*/ 1129031 h 2556892"/>
                <a:gd name="connsiteX9" fmla="*/ 2501286 w 2886163"/>
                <a:gd name="connsiteY9" fmla="*/ 1100528 h 2556892"/>
                <a:gd name="connsiteX10" fmla="*/ 2086941 w 2886163"/>
                <a:gd name="connsiteY10" fmla="*/ 0 h 2556892"/>
                <a:gd name="connsiteX11" fmla="*/ 2145931 w 2886163"/>
                <a:gd name="connsiteY11" fmla="*/ 92843 h 2556892"/>
                <a:gd name="connsiteX12" fmla="*/ 2145711 w 2886163"/>
                <a:gd name="connsiteY12" fmla="*/ 95772 h 2556892"/>
                <a:gd name="connsiteX13" fmla="*/ 2342226 w 2886163"/>
                <a:gd name="connsiteY13" fmla="*/ 146169 h 2556892"/>
                <a:gd name="connsiteX14" fmla="*/ 2509101 w 2886163"/>
                <a:gd name="connsiteY14" fmla="*/ 214666 h 2556892"/>
                <a:gd name="connsiteX15" fmla="*/ 2625868 w 2886163"/>
                <a:gd name="connsiteY15" fmla="*/ 296494 h 2556892"/>
                <a:gd name="connsiteX16" fmla="*/ 2692066 w 2886163"/>
                <a:gd name="connsiteY16" fmla="*/ 382460 h 2556892"/>
                <a:gd name="connsiteX17" fmla="*/ 2730222 w 2886163"/>
                <a:gd name="connsiteY17" fmla="*/ 459692 h 2556892"/>
                <a:gd name="connsiteX18" fmla="*/ 2761023 w 2886163"/>
                <a:gd name="connsiteY18" fmla="*/ 561747 h 2556892"/>
                <a:gd name="connsiteX19" fmla="*/ 2784008 w 2886163"/>
                <a:gd name="connsiteY19" fmla="*/ 666102 h 2556892"/>
                <a:gd name="connsiteX20" fmla="*/ 2803776 w 2886163"/>
                <a:gd name="connsiteY20" fmla="*/ 779650 h 2556892"/>
                <a:gd name="connsiteX21" fmla="*/ 2822164 w 2886163"/>
                <a:gd name="connsiteY21" fmla="*/ 882626 h 2556892"/>
                <a:gd name="connsiteX22" fmla="*/ 2829060 w 2886163"/>
                <a:gd name="connsiteY22" fmla="*/ 938251 h 2556892"/>
                <a:gd name="connsiteX23" fmla="*/ 2852045 w 2886163"/>
                <a:gd name="connsiteY23" fmla="*/ 1122135 h 2556892"/>
                <a:gd name="connsiteX24" fmla="*/ 2869514 w 2886163"/>
                <a:gd name="connsiteY24" fmla="*/ 1265565 h 2556892"/>
                <a:gd name="connsiteX25" fmla="*/ 2879628 w 2886163"/>
                <a:gd name="connsiteY25" fmla="*/ 1355208 h 2556892"/>
                <a:gd name="connsiteX26" fmla="*/ 2886064 w 2886163"/>
                <a:gd name="connsiteY26" fmla="*/ 1424625 h 2556892"/>
                <a:gd name="connsiteX27" fmla="*/ 2872273 w 2886163"/>
                <a:gd name="connsiteY27" fmla="*/ 1444852 h 2556892"/>
                <a:gd name="connsiteX28" fmla="*/ 2660346 w 2886163"/>
                <a:gd name="connsiteY28" fmla="*/ 1543690 h 2556892"/>
                <a:gd name="connsiteX29" fmla="*/ 2447500 w 2886163"/>
                <a:gd name="connsiteY29" fmla="*/ 1641608 h 2556892"/>
                <a:gd name="connsiteX30" fmla="*/ 2446581 w 2886163"/>
                <a:gd name="connsiteY30" fmla="*/ 1783659 h 2556892"/>
                <a:gd name="connsiteX31" fmla="*/ 2451178 w 2886163"/>
                <a:gd name="connsiteY31" fmla="*/ 2127522 h 2556892"/>
                <a:gd name="connsiteX32" fmla="*/ 2457614 w 2886163"/>
                <a:gd name="connsiteY32" fmla="*/ 2556892 h 2556892"/>
                <a:gd name="connsiteX33" fmla="*/ 1261906 w 2886163"/>
                <a:gd name="connsiteY33" fmla="*/ 2556892 h 2556892"/>
                <a:gd name="connsiteX34" fmla="*/ 1281674 w 2886163"/>
                <a:gd name="connsiteY34" fmla="*/ 2299914 h 2556892"/>
                <a:gd name="connsiteX35" fmla="*/ 1306498 w 2886163"/>
                <a:gd name="connsiteY35" fmla="*/ 2083390 h 2556892"/>
                <a:gd name="connsiteX36" fmla="*/ 1330403 w 2886163"/>
                <a:gd name="connsiteY36" fmla="*/ 1927088 h 2556892"/>
                <a:gd name="connsiteX37" fmla="*/ 1372696 w 2886163"/>
                <a:gd name="connsiteY37" fmla="*/ 1718839 h 2556892"/>
                <a:gd name="connsiteX38" fmla="*/ 1406255 w 2886163"/>
                <a:gd name="connsiteY38" fmla="*/ 1619082 h 2556892"/>
                <a:gd name="connsiteX39" fmla="*/ 1413611 w 2886163"/>
                <a:gd name="connsiteY39" fmla="*/ 1591040 h 2556892"/>
                <a:gd name="connsiteX40" fmla="*/ 1319370 w 2886163"/>
                <a:gd name="connsiteY40" fmla="*/ 1212698 h 2556892"/>
                <a:gd name="connsiteX41" fmla="*/ 1287650 w 2886163"/>
                <a:gd name="connsiteY41" fmla="*/ 1086737 h 2556892"/>
                <a:gd name="connsiteX42" fmla="*/ 1126291 w 2886163"/>
                <a:gd name="connsiteY42" fmla="*/ 1342336 h 2556892"/>
                <a:gd name="connsiteX43" fmla="*/ 961255 w 2886163"/>
                <a:gd name="connsiteY43" fmla="*/ 1506453 h 2556892"/>
                <a:gd name="connsiteX44" fmla="*/ 764959 w 2886163"/>
                <a:gd name="connsiteY44" fmla="*/ 1636091 h 2556892"/>
                <a:gd name="connsiteX45" fmla="*/ 493729 w 2886163"/>
                <a:gd name="connsiteY45" fmla="*/ 1753318 h 2556892"/>
                <a:gd name="connsiteX46" fmla="*/ 271689 w 2886163"/>
                <a:gd name="connsiteY46" fmla="*/ 1791474 h 2556892"/>
                <a:gd name="connsiteX47" fmla="*/ 81829 w 2886163"/>
                <a:gd name="connsiteY47" fmla="*/ 1787336 h 2556892"/>
                <a:gd name="connsiteX48" fmla="*/ 0 w 2886163"/>
                <a:gd name="connsiteY48" fmla="*/ 1591499 h 2556892"/>
                <a:gd name="connsiteX49" fmla="*/ 47350 w 2886163"/>
                <a:gd name="connsiteY49" fmla="*/ 1572192 h 2556892"/>
                <a:gd name="connsiteX50" fmla="*/ 307087 w 2886163"/>
                <a:gd name="connsiteY50" fmla="*/ 1484387 h 2556892"/>
                <a:gd name="connsiteX51" fmla="*/ 416958 w 2886163"/>
                <a:gd name="connsiteY51" fmla="*/ 1438416 h 2556892"/>
                <a:gd name="connsiteX52" fmla="*/ 575558 w 2886163"/>
                <a:gd name="connsiteY52" fmla="*/ 1349692 h 2556892"/>
                <a:gd name="connsiteX53" fmla="*/ 782428 w 2886163"/>
                <a:gd name="connsiteY53" fmla="*/ 1212698 h 2556892"/>
                <a:gd name="connsiteX54" fmla="*/ 834835 w 2886163"/>
                <a:gd name="connsiteY54" fmla="*/ 1149718 h 2556892"/>
                <a:gd name="connsiteX55" fmla="*/ 1002629 w 2886163"/>
                <a:gd name="connsiteY55" fmla="*/ 829759 h 2556892"/>
                <a:gd name="connsiteX56" fmla="*/ 1144680 w 2886163"/>
                <a:gd name="connsiteY56" fmla="*/ 462450 h 2556892"/>
                <a:gd name="connsiteX57" fmla="*/ 1237082 w 2886163"/>
                <a:gd name="connsiteY57" fmla="*/ 327755 h 2556892"/>
                <a:gd name="connsiteX58" fmla="*/ 1397521 w 2886163"/>
                <a:gd name="connsiteY58" fmla="*/ 243628 h 2556892"/>
                <a:gd name="connsiteX59" fmla="*/ 1537732 w 2886163"/>
                <a:gd name="connsiteY59" fmla="*/ 170074 h 2556892"/>
                <a:gd name="connsiteX60" fmla="*/ 1592898 w 2886163"/>
                <a:gd name="connsiteY60" fmla="*/ 129160 h 2556892"/>
                <a:gd name="connsiteX61" fmla="*/ 1683262 w 2886163"/>
                <a:gd name="connsiteY61" fmla="*/ 35759 h 2556892"/>
                <a:gd name="connsiteX62" fmla="*/ 1777702 w 2886163"/>
                <a:gd name="connsiteY62" fmla="*/ 139274 h 2556892"/>
                <a:gd name="connsiteX63" fmla="*/ 1911938 w 2886163"/>
                <a:gd name="connsiteY63" fmla="*/ 215126 h 2556892"/>
                <a:gd name="connsiteX64" fmla="*/ 1955706 w 2886163"/>
                <a:gd name="connsiteY64" fmla="*/ 233819 h 2556892"/>
                <a:gd name="connsiteX65" fmla="*/ 1966643 w 2886163"/>
                <a:gd name="connsiteY65" fmla="*/ 230756 h 2556892"/>
                <a:gd name="connsiteX66" fmla="*/ 1969287 w 2886163"/>
                <a:gd name="connsiteY66" fmla="*/ 230053 h 2556892"/>
                <a:gd name="connsiteX67" fmla="*/ 2019050 w 2886163"/>
                <a:gd name="connsiteY67" fmla="*/ 186624 h 2556892"/>
                <a:gd name="connsiteX68" fmla="*/ 2082031 w 2886163"/>
                <a:gd name="connsiteY68" fmla="*/ 93762 h 2556892"/>
                <a:gd name="connsiteX69" fmla="*/ 2086941 w 2886163"/>
                <a:gd name="connsiteY69"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097 w 2886163"/>
                <a:gd name="connsiteY3" fmla="*/ 1334981 h 2556892"/>
                <a:gd name="connsiteX4" fmla="*/ 2486575 w 2886163"/>
                <a:gd name="connsiteY4" fmla="*/ 1298204 h 2556892"/>
                <a:gd name="connsiteX5" fmla="*/ 2518296 w 2886163"/>
                <a:gd name="connsiteY5" fmla="*/ 1266944 h 2556892"/>
                <a:gd name="connsiteX6" fmla="*/ 2526110 w 2886163"/>
                <a:gd name="connsiteY6" fmla="*/ 1243499 h 2556892"/>
                <a:gd name="connsiteX7" fmla="*/ 2505883 w 2886163"/>
                <a:gd name="connsiteY7" fmla="*/ 1129031 h 2556892"/>
                <a:gd name="connsiteX8" fmla="*/ 2501286 w 2886163"/>
                <a:gd name="connsiteY8" fmla="*/ 1100528 h 2556892"/>
                <a:gd name="connsiteX9" fmla="*/ 2086941 w 2886163"/>
                <a:gd name="connsiteY9" fmla="*/ 0 h 2556892"/>
                <a:gd name="connsiteX10" fmla="*/ 2145931 w 2886163"/>
                <a:gd name="connsiteY10" fmla="*/ 92843 h 2556892"/>
                <a:gd name="connsiteX11" fmla="*/ 2145711 w 2886163"/>
                <a:gd name="connsiteY11" fmla="*/ 95772 h 2556892"/>
                <a:gd name="connsiteX12" fmla="*/ 2342226 w 2886163"/>
                <a:gd name="connsiteY12" fmla="*/ 146169 h 2556892"/>
                <a:gd name="connsiteX13" fmla="*/ 2509101 w 2886163"/>
                <a:gd name="connsiteY13" fmla="*/ 214666 h 2556892"/>
                <a:gd name="connsiteX14" fmla="*/ 2625868 w 2886163"/>
                <a:gd name="connsiteY14" fmla="*/ 296494 h 2556892"/>
                <a:gd name="connsiteX15" fmla="*/ 2692066 w 2886163"/>
                <a:gd name="connsiteY15" fmla="*/ 382460 h 2556892"/>
                <a:gd name="connsiteX16" fmla="*/ 2730222 w 2886163"/>
                <a:gd name="connsiteY16" fmla="*/ 459692 h 2556892"/>
                <a:gd name="connsiteX17" fmla="*/ 2761023 w 2886163"/>
                <a:gd name="connsiteY17" fmla="*/ 561747 h 2556892"/>
                <a:gd name="connsiteX18" fmla="*/ 2784008 w 2886163"/>
                <a:gd name="connsiteY18" fmla="*/ 666102 h 2556892"/>
                <a:gd name="connsiteX19" fmla="*/ 2803776 w 2886163"/>
                <a:gd name="connsiteY19" fmla="*/ 779650 h 2556892"/>
                <a:gd name="connsiteX20" fmla="*/ 2822164 w 2886163"/>
                <a:gd name="connsiteY20" fmla="*/ 882626 h 2556892"/>
                <a:gd name="connsiteX21" fmla="*/ 2829060 w 2886163"/>
                <a:gd name="connsiteY21" fmla="*/ 938251 h 2556892"/>
                <a:gd name="connsiteX22" fmla="*/ 2852045 w 2886163"/>
                <a:gd name="connsiteY22" fmla="*/ 1122135 h 2556892"/>
                <a:gd name="connsiteX23" fmla="*/ 2869514 w 2886163"/>
                <a:gd name="connsiteY23" fmla="*/ 1265565 h 2556892"/>
                <a:gd name="connsiteX24" fmla="*/ 2879628 w 2886163"/>
                <a:gd name="connsiteY24" fmla="*/ 1355208 h 2556892"/>
                <a:gd name="connsiteX25" fmla="*/ 2886064 w 2886163"/>
                <a:gd name="connsiteY25" fmla="*/ 1424625 h 2556892"/>
                <a:gd name="connsiteX26" fmla="*/ 2872273 w 2886163"/>
                <a:gd name="connsiteY26" fmla="*/ 1444852 h 2556892"/>
                <a:gd name="connsiteX27" fmla="*/ 2660346 w 2886163"/>
                <a:gd name="connsiteY27" fmla="*/ 1543690 h 2556892"/>
                <a:gd name="connsiteX28" fmla="*/ 2447500 w 2886163"/>
                <a:gd name="connsiteY28" fmla="*/ 1641608 h 2556892"/>
                <a:gd name="connsiteX29" fmla="*/ 2446581 w 2886163"/>
                <a:gd name="connsiteY29" fmla="*/ 1783659 h 2556892"/>
                <a:gd name="connsiteX30" fmla="*/ 2451178 w 2886163"/>
                <a:gd name="connsiteY30" fmla="*/ 2127522 h 2556892"/>
                <a:gd name="connsiteX31" fmla="*/ 2457614 w 2886163"/>
                <a:gd name="connsiteY31" fmla="*/ 2556892 h 2556892"/>
                <a:gd name="connsiteX32" fmla="*/ 1261906 w 2886163"/>
                <a:gd name="connsiteY32" fmla="*/ 2556892 h 2556892"/>
                <a:gd name="connsiteX33" fmla="*/ 1281674 w 2886163"/>
                <a:gd name="connsiteY33" fmla="*/ 2299914 h 2556892"/>
                <a:gd name="connsiteX34" fmla="*/ 1306498 w 2886163"/>
                <a:gd name="connsiteY34" fmla="*/ 2083390 h 2556892"/>
                <a:gd name="connsiteX35" fmla="*/ 1330403 w 2886163"/>
                <a:gd name="connsiteY35" fmla="*/ 1927088 h 2556892"/>
                <a:gd name="connsiteX36" fmla="*/ 1372696 w 2886163"/>
                <a:gd name="connsiteY36" fmla="*/ 1718839 h 2556892"/>
                <a:gd name="connsiteX37" fmla="*/ 1406255 w 2886163"/>
                <a:gd name="connsiteY37" fmla="*/ 1619082 h 2556892"/>
                <a:gd name="connsiteX38" fmla="*/ 1413611 w 2886163"/>
                <a:gd name="connsiteY38" fmla="*/ 1591040 h 2556892"/>
                <a:gd name="connsiteX39" fmla="*/ 1319370 w 2886163"/>
                <a:gd name="connsiteY39" fmla="*/ 1212698 h 2556892"/>
                <a:gd name="connsiteX40" fmla="*/ 1287650 w 2886163"/>
                <a:gd name="connsiteY40" fmla="*/ 1086737 h 2556892"/>
                <a:gd name="connsiteX41" fmla="*/ 1126291 w 2886163"/>
                <a:gd name="connsiteY41" fmla="*/ 1342336 h 2556892"/>
                <a:gd name="connsiteX42" fmla="*/ 961255 w 2886163"/>
                <a:gd name="connsiteY42" fmla="*/ 1506453 h 2556892"/>
                <a:gd name="connsiteX43" fmla="*/ 764959 w 2886163"/>
                <a:gd name="connsiteY43" fmla="*/ 1636091 h 2556892"/>
                <a:gd name="connsiteX44" fmla="*/ 493729 w 2886163"/>
                <a:gd name="connsiteY44" fmla="*/ 1753318 h 2556892"/>
                <a:gd name="connsiteX45" fmla="*/ 271689 w 2886163"/>
                <a:gd name="connsiteY45" fmla="*/ 1791474 h 2556892"/>
                <a:gd name="connsiteX46" fmla="*/ 81829 w 2886163"/>
                <a:gd name="connsiteY46" fmla="*/ 1787336 h 2556892"/>
                <a:gd name="connsiteX47" fmla="*/ 0 w 2886163"/>
                <a:gd name="connsiteY47" fmla="*/ 1591499 h 2556892"/>
                <a:gd name="connsiteX48" fmla="*/ 47350 w 2886163"/>
                <a:gd name="connsiteY48" fmla="*/ 1572192 h 2556892"/>
                <a:gd name="connsiteX49" fmla="*/ 307087 w 2886163"/>
                <a:gd name="connsiteY49" fmla="*/ 1484387 h 2556892"/>
                <a:gd name="connsiteX50" fmla="*/ 416958 w 2886163"/>
                <a:gd name="connsiteY50" fmla="*/ 1438416 h 2556892"/>
                <a:gd name="connsiteX51" fmla="*/ 575558 w 2886163"/>
                <a:gd name="connsiteY51" fmla="*/ 1349692 h 2556892"/>
                <a:gd name="connsiteX52" fmla="*/ 782428 w 2886163"/>
                <a:gd name="connsiteY52" fmla="*/ 1212698 h 2556892"/>
                <a:gd name="connsiteX53" fmla="*/ 834835 w 2886163"/>
                <a:gd name="connsiteY53" fmla="*/ 1149718 h 2556892"/>
                <a:gd name="connsiteX54" fmla="*/ 1002629 w 2886163"/>
                <a:gd name="connsiteY54" fmla="*/ 829759 h 2556892"/>
                <a:gd name="connsiteX55" fmla="*/ 1144680 w 2886163"/>
                <a:gd name="connsiteY55" fmla="*/ 462450 h 2556892"/>
                <a:gd name="connsiteX56" fmla="*/ 1237082 w 2886163"/>
                <a:gd name="connsiteY56" fmla="*/ 327755 h 2556892"/>
                <a:gd name="connsiteX57" fmla="*/ 1397521 w 2886163"/>
                <a:gd name="connsiteY57" fmla="*/ 243628 h 2556892"/>
                <a:gd name="connsiteX58" fmla="*/ 1537732 w 2886163"/>
                <a:gd name="connsiteY58" fmla="*/ 170074 h 2556892"/>
                <a:gd name="connsiteX59" fmla="*/ 1592898 w 2886163"/>
                <a:gd name="connsiteY59" fmla="*/ 129160 h 2556892"/>
                <a:gd name="connsiteX60" fmla="*/ 1683262 w 2886163"/>
                <a:gd name="connsiteY60" fmla="*/ 35759 h 2556892"/>
                <a:gd name="connsiteX61" fmla="*/ 1777702 w 2886163"/>
                <a:gd name="connsiteY61" fmla="*/ 139274 h 2556892"/>
                <a:gd name="connsiteX62" fmla="*/ 1911938 w 2886163"/>
                <a:gd name="connsiteY62" fmla="*/ 215126 h 2556892"/>
                <a:gd name="connsiteX63" fmla="*/ 1955706 w 2886163"/>
                <a:gd name="connsiteY63" fmla="*/ 233819 h 2556892"/>
                <a:gd name="connsiteX64" fmla="*/ 1966643 w 2886163"/>
                <a:gd name="connsiteY64" fmla="*/ 230756 h 2556892"/>
                <a:gd name="connsiteX65" fmla="*/ 1969287 w 2886163"/>
                <a:gd name="connsiteY65" fmla="*/ 230053 h 2556892"/>
                <a:gd name="connsiteX66" fmla="*/ 2019050 w 2886163"/>
                <a:gd name="connsiteY66" fmla="*/ 186624 h 2556892"/>
                <a:gd name="connsiteX67" fmla="*/ 2082031 w 2886163"/>
                <a:gd name="connsiteY67" fmla="*/ 93762 h 2556892"/>
                <a:gd name="connsiteX68" fmla="*/ 2086941 w 2886163"/>
                <a:gd name="connsiteY68"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18296 w 2886163"/>
                <a:gd name="connsiteY4" fmla="*/ 1266944 h 2556892"/>
                <a:gd name="connsiteX5" fmla="*/ 2526110 w 2886163"/>
                <a:gd name="connsiteY5" fmla="*/ 1243499 h 2556892"/>
                <a:gd name="connsiteX6" fmla="*/ 2505883 w 2886163"/>
                <a:gd name="connsiteY6" fmla="*/ 1129031 h 2556892"/>
                <a:gd name="connsiteX7" fmla="*/ 2501286 w 2886163"/>
                <a:gd name="connsiteY7" fmla="*/ 1100528 h 2556892"/>
                <a:gd name="connsiteX8" fmla="*/ 2086941 w 2886163"/>
                <a:gd name="connsiteY8" fmla="*/ 0 h 2556892"/>
                <a:gd name="connsiteX9" fmla="*/ 2145931 w 2886163"/>
                <a:gd name="connsiteY9" fmla="*/ 92843 h 2556892"/>
                <a:gd name="connsiteX10" fmla="*/ 2145711 w 2886163"/>
                <a:gd name="connsiteY10" fmla="*/ 95772 h 2556892"/>
                <a:gd name="connsiteX11" fmla="*/ 2342226 w 2886163"/>
                <a:gd name="connsiteY11" fmla="*/ 146169 h 2556892"/>
                <a:gd name="connsiteX12" fmla="*/ 2509101 w 2886163"/>
                <a:gd name="connsiteY12" fmla="*/ 214666 h 2556892"/>
                <a:gd name="connsiteX13" fmla="*/ 2625868 w 2886163"/>
                <a:gd name="connsiteY13" fmla="*/ 296494 h 2556892"/>
                <a:gd name="connsiteX14" fmla="*/ 2692066 w 2886163"/>
                <a:gd name="connsiteY14" fmla="*/ 382460 h 2556892"/>
                <a:gd name="connsiteX15" fmla="*/ 2730222 w 2886163"/>
                <a:gd name="connsiteY15" fmla="*/ 459692 h 2556892"/>
                <a:gd name="connsiteX16" fmla="*/ 2761023 w 2886163"/>
                <a:gd name="connsiteY16" fmla="*/ 561747 h 2556892"/>
                <a:gd name="connsiteX17" fmla="*/ 2784008 w 2886163"/>
                <a:gd name="connsiteY17" fmla="*/ 666102 h 2556892"/>
                <a:gd name="connsiteX18" fmla="*/ 2803776 w 2886163"/>
                <a:gd name="connsiteY18" fmla="*/ 779650 h 2556892"/>
                <a:gd name="connsiteX19" fmla="*/ 2822164 w 2886163"/>
                <a:gd name="connsiteY19" fmla="*/ 882626 h 2556892"/>
                <a:gd name="connsiteX20" fmla="*/ 2829060 w 2886163"/>
                <a:gd name="connsiteY20" fmla="*/ 938251 h 2556892"/>
                <a:gd name="connsiteX21" fmla="*/ 2852045 w 2886163"/>
                <a:gd name="connsiteY21" fmla="*/ 1122135 h 2556892"/>
                <a:gd name="connsiteX22" fmla="*/ 2869514 w 2886163"/>
                <a:gd name="connsiteY22" fmla="*/ 1265565 h 2556892"/>
                <a:gd name="connsiteX23" fmla="*/ 2879628 w 2886163"/>
                <a:gd name="connsiteY23" fmla="*/ 1355208 h 2556892"/>
                <a:gd name="connsiteX24" fmla="*/ 2886064 w 2886163"/>
                <a:gd name="connsiteY24" fmla="*/ 1424625 h 2556892"/>
                <a:gd name="connsiteX25" fmla="*/ 2872273 w 2886163"/>
                <a:gd name="connsiteY25" fmla="*/ 1444852 h 2556892"/>
                <a:gd name="connsiteX26" fmla="*/ 2660346 w 2886163"/>
                <a:gd name="connsiteY26" fmla="*/ 1543690 h 2556892"/>
                <a:gd name="connsiteX27" fmla="*/ 2447500 w 2886163"/>
                <a:gd name="connsiteY27" fmla="*/ 1641608 h 2556892"/>
                <a:gd name="connsiteX28" fmla="*/ 2446581 w 2886163"/>
                <a:gd name="connsiteY28" fmla="*/ 1783659 h 2556892"/>
                <a:gd name="connsiteX29" fmla="*/ 2451178 w 2886163"/>
                <a:gd name="connsiteY29" fmla="*/ 2127522 h 2556892"/>
                <a:gd name="connsiteX30" fmla="*/ 2457614 w 2886163"/>
                <a:gd name="connsiteY30" fmla="*/ 2556892 h 2556892"/>
                <a:gd name="connsiteX31" fmla="*/ 1261906 w 2886163"/>
                <a:gd name="connsiteY31" fmla="*/ 2556892 h 2556892"/>
                <a:gd name="connsiteX32" fmla="*/ 1281674 w 2886163"/>
                <a:gd name="connsiteY32" fmla="*/ 2299914 h 2556892"/>
                <a:gd name="connsiteX33" fmla="*/ 1306498 w 2886163"/>
                <a:gd name="connsiteY33" fmla="*/ 2083390 h 2556892"/>
                <a:gd name="connsiteX34" fmla="*/ 1330403 w 2886163"/>
                <a:gd name="connsiteY34" fmla="*/ 1927088 h 2556892"/>
                <a:gd name="connsiteX35" fmla="*/ 1372696 w 2886163"/>
                <a:gd name="connsiteY35" fmla="*/ 1718839 h 2556892"/>
                <a:gd name="connsiteX36" fmla="*/ 1406255 w 2886163"/>
                <a:gd name="connsiteY36" fmla="*/ 1619082 h 2556892"/>
                <a:gd name="connsiteX37" fmla="*/ 1413611 w 2886163"/>
                <a:gd name="connsiteY37" fmla="*/ 1591040 h 2556892"/>
                <a:gd name="connsiteX38" fmla="*/ 1319370 w 2886163"/>
                <a:gd name="connsiteY38" fmla="*/ 1212698 h 2556892"/>
                <a:gd name="connsiteX39" fmla="*/ 1287650 w 2886163"/>
                <a:gd name="connsiteY39" fmla="*/ 1086737 h 2556892"/>
                <a:gd name="connsiteX40" fmla="*/ 1126291 w 2886163"/>
                <a:gd name="connsiteY40" fmla="*/ 1342336 h 2556892"/>
                <a:gd name="connsiteX41" fmla="*/ 961255 w 2886163"/>
                <a:gd name="connsiteY41" fmla="*/ 1506453 h 2556892"/>
                <a:gd name="connsiteX42" fmla="*/ 764959 w 2886163"/>
                <a:gd name="connsiteY42" fmla="*/ 1636091 h 2556892"/>
                <a:gd name="connsiteX43" fmla="*/ 493729 w 2886163"/>
                <a:gd name="connsiteY43" fmla="*/ 1753318 h 2556892"/>
                <a:gd name="connsiteX44" fmla="*/ 271689 w 2886163"/>
                <a:gd name="connsiteY44" fmla="*/ 1791474 h 2556892"/>
                <a:gd name="connsiteX45" fmla="*/ 81829 w 2886163"/>
                <a:gd name="connsiteY45" fmla="*/ 1787336 h 2556892"/>
                <a:gd name="connsiteX46" fmla="*/ 0 w 2886163"/>
                <a:gd name="connsiteY46" fmla="*/ 1591499 h 2556892"/>
                <a:gd name="connsiteX47" fmla="*/ 47350 w 2886163"/>
                <a:gd name="connsiteY47" fmla="*/ 1572192 h 2556892"/>
                <a:gd name="connsiteX48" fmla="*/ 307087 w 2886163"/>
                <a:gd name="connsiteY48" fmla="*/ 1484387 h 2556892"/>
                <a:gd name="connsiteX49" fmla="*/ 416958 w 2886163"/>
                <a:gd name="connsiteY49" fmla="*/ 1438416 h 2556892"/>
                <a:gd name="connsiteX50" fmla="*/ 575558 w 2886163"/>
                <a:gd name="connsiteY50" fmla="*/ 1349692 h 2556892"/>
                <a:gd name="connsiteX51" fmla="*/ 782428 w 2886163"/>
                <a:gd name="connsiteY51" fmla="*/ 1212698 h 2556892"/>
                <a:gd name="connsiteX52" fmla="*/ 834835 w 2886163"/>
                <a:gd name="connsiteY52" fmla="*/ 1149718 h 2556892"/>
                <a:gd name="connsiteX53" fmla="*/ 1002629 w 2886163"/>
                <a:gd name="connsiteY53" fmla="*/ 829759 h 2556892"/>
                <a:gd name="connsiteX54" fmla="*/ 1144680 w 2886163"/>
                <a:gd name="connsiteY54" fmla="*/ 462450 h 2556892"/>
                <a:gd name="connsiteX55" fmla="*/ 1237082 w 2886163"/>
                <a:gd name="connsiteY55" fmla="*/ 327755 h 2556892"/>
                <a:gd name="connsiteX56" fmla="*/ 1397521 w 2886163"/>
                <a:gd name="connsiteY56" fmla="*/ 243628 h 2556892"/>
                <a:gd name="connsiteX57" fmla="*/ 1537732 w 2886163"/>
                <a:gd name="connsiteY57" fmla="*/ 170074 h 2556892"/>
                <a:gd name="connsiteX58" fmla="*/ 1592898 w 2886163"/>
                <a:gd name="connsiteY58" fmla="*/ 129160 h 2556892"/>
                <a:gd name="connsiteX59" fmla="*/ 1683262 w 2886163"/>
                <a:gd name="connsiteY59" fmla="*/ 35759 h 2556892"/>
                <a:gd name="connsiteX60" fmla="*/ 1777702 w 2886163"/>
                <a:gd name="connsiteY60" fmla="*/ 139274 h 2556892"/>
                <a:gd name="connsiteX61" fmla="*/ 1911938 w 2886163"/>
                <a:gd name="connsiteY61" fmla="*/ 215126 h 2556892"/>
                <a:gd name="connsiteX62" fmla="*/ 1955706 w 2886163"/>
                <a:gd name="connsiteY62" fmla="*/ 233819 h 2556892"/>
                <a:gd name="connsiteX63" fmla="*/ 1966643 w 2886163"/>
                <a:gd name="connsiteY63" fmla="*/ 230756 h 2556892"/>
                <a:gd name="connsiteX64" fmla="*/ 1969287 w 2886163"/>
                <a:gd name="connsiteY64" fmla="*/ 230053 h 2556892"/>
                <a:gd name="connsiteX65" fmla="*/ 2019050 w 2886163"/>
                <a:gd name="connsiteY65" fmla="*/ 186624 h 2556892"/>
                <a:gd name="connsiteX66" fmla="*/ 2082031 w 2886163"/>
                <a:gd name="connsiteY66" fmla="*/ 93762 h 2556892"/>
                <a:gd name="connsiteX67" fmla="*/ 2086941 w 2886163"/>
                <a:gd name="connsiteY67"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26110 w 2886163"/>
                <a:gd name="connsiteY4" fmla="*/ 1243499 h 2556892"/>
                <a:gd name="connsiteX5" fmla="*/ 2505883 w 2886163"/>
                <a:gd name="connsiteY5" fmla="*/ 1129031 h 2556892"/>
                <a:gd name="connsiteX6" fmla="*/ 2501286 w 2886163"/>
                <a:gd name="connsiteY6" fmla="*/ 1100528 h 2556892"/>
                <a:gd name="connsiteX7" fmla="*/ 2086941 w 2886163"/>
                <a:gd name="connsiteY7" fmla="*/ 0 h 2556892"/>
                <a:gd name="connsiteX8" fmla="*/ 2145931 w 2886163"/>
                <a:gd name="connsiteY8" fmla="*/ 92843 h 2556892"/>
                <a:gd name="connsiteX9" fmla="*/ 2145711 w 2886163"/>
                <a:gd name="connsiteY9" fmla="*/ 95772 h 2556892"/>
                <a:gd name="connsiteX10" fmla="*/ 2342226 w 2886163"/>
                <a:gd name="connsiteY10" fmla="*/ 146169 h 2556892"/>
                <a:gd name="connsiteX11" fmla="*/ 2509101 w 2886163"/>
                <a:gd name="connsiteY11" fmla="*/ 214666 h 2556892"/>
                <a:gd name="connsiteX12" fmla="*/ 2625868 w 2886163"/>
                <a:gd name="connsiteY12" fmla="*/ 296494 h 2556892"/>
                <a:gd name="connsiteX13" fmla="*/ 2692066 w 2886163"/>
                <a:gd name="connsiteY13" fmla="*/ 382460 h 2556892"/>
                <a:gd name="connsiteX14" fmla="*/ 2730222 w 2886163"/>
                <a:gd name="connsiteY14" fmla="*/ 459692 h 2556892"/>
                <a:gd name="connsiteX15" fmla="*/ 2761023 w 2886163"/>
                <a:gd name="connsiteY15" fmla="*/ 561747 h 2556892"/>
                <a:gd name="connsiteX16" fmla="*/ 2784008 w 2886163"/>
                <a:gd name="connsiteY16" fmla="*/ 666102 h 2556892"/>
                <a:gd name="connsiteX17" fmla="*/ 2803776 w 2886163"/>
                <a:gd name="connsiteY17" fmla="*/ 779650 h 2556892"/>
                <a:gd name="connsiteX18" fmla="*/ 2822164 w 2886163"/>
                <a:gd name="connsiteY18" fmla="*/ 882626 h 2556892"/>
                <a:gd name="connsiteX19" fmla="*/ 2829060 w 2886163"/>
                <a:gd name="connsiteY19" fmla="*/ 938251 h 2556892"/>
                <a:gd name="connsiteX20" fmla="*/ 2852045 w 2886163"/>
                <a:gd name="connsiteY20" fmla="*/ 1122135 h 2556892"/>
                <a:gd name="connsiteX21" fmla="*/ 2869514 w 2886163"/>
                <a:gd name="connsiteY21" fmla="*/ 1265565 h 2556892"/>
                <a:gd name="connsiteX22" fmla="*/ 2879628 w 2886163"/>
                <a:gd name="connsiteY22" fmla="*/ 1355208 h 2556892"/>
                <a:gd name="connsiteX23" fmla="*/ 2886064 w 2886163"/>
                <a:gd name="connsiteY23" fmla="*/ 1424625 h 2556892"/>
                <a:gd name="connsiteX24" fmla="*/ 2872273 w 2886163"/>
                <a:gd name="connsiteY24" fmla="*/ 1444852 h 2556892"/>
                <a:gd name="connsiteX25" fmla="*/ 2660346 w 2886163"/>
                <a:gd name="connsiteY25" fmla="*/ 1543690 h 2556892"/>
                <a:gd name="connsiteX26" fmla="*/ 2447500 w 2886163"/>
                <a:gd name="connsiteY26" fmla="*/ 1641608 h 2556892"/>
                <a:gd name="connsiteX27" fmla="*/ 2446581 w 2886163"/>
                <a:gd name="connsiteY27" fmla="*/ 1783659 h 2556892"/>
                <a:gd name="connsiteX28" fmla="*/ 2451178 w 2886163"/>
                <a:gd name="connsiteY28" fmla="*/ 2127522 h 2556892"/>
                <a:gd name="connsiteX29" fmla="*/ 2457614 w 2886163"/>
                <a:gd name="connsiteY29" fmla="*/ 2556892 h 2556892"/>
                <a:gd name="connsiteX30" fmla="*/ 1261906 w 2886163"/>
                <a:gd name="connsiteY30" fmla="*/ 2556892 h 2556892"/>
                <a:gd name="connsiteX31" fmla="*/ 1281674 w 2886163"/>
                <a:gd name="connsiteY31" fmla="*/ 2299914 h 2556892"/>
                <a:gd name="connsiteX32" fmla="*/ 1306498 w 2886163"/>
                <a:gd name="connsiteY32" fmla="*/ 2083390 h 2556892"/>
                <a:gd name="connsiteX33" fmla="*/ 1330403 w 2886163"/>
                <a:gd name="connsiteY33" fmla="*/ 1927088 h 2556892"/>
                <a:gd name="connsiteX34" fmla="*/ 1372696 w 2886163"/>
                <a:gd name="connsiteY34" fmla="*/ 1718839 h 2556892"/>
                <a:gd name="connsiteX35" fmla="*/ 1406255 w 2886163"/>
                <a:gd name="connsiteY35" fmla="*/ 1619082 h 2556892"/>
                <a:gd name="connsiteX36" fmla="*/ 1413611 w 2886163"/>
                <a:gd name="connsiteY36" fmla="*/ 1591040 h 2556892"/>
                <a:gd name="connsiteX37" fmla="*/ 1319370 w 2886163"/>
                <a:gd name="connsiteY37" fmla="*/ 1212698 h 2556892"/>
                <a:gd name="connsiteX38" fmla="*/ 1287650 w 2886163"/>
                <a:gd name="connsiteY38" fmla="*/ 1086737 h 2556892"/>
                <a:gd name="connsiteX39" fmla="*/ 1126291 w 2886163"/>
                <a:gd name="connsiteY39" fmla="*/ 1342336 h 2556892"/>
                <a:gd name="connsiteX40" fmla="*/ 961255 w 2886163"/>
                <a:gd name="connsiteY40" fmla="*/ 1506453 h 2556892"/>
                <a:gd name="connsiteX41" fmla="*/ 764959 w 2886163"/>
                <a:gd name="connsiteY41" fmla="*/ 1636091 h 2556892"/>
                <a:gd name="connsiteX42" fmla="*/ 493729 w 2886163"/>
                <a:gd name="connsiteY42" fmla="*/ 1753318 h 2556892"/>
                <a:gd name="connsiteX43" fmla="*/ 271689 w 2886163"/>
                <a:gd name="connsiteY43" fmla="*/ 1791474 h 2556892"/>
                <a:gd name="connsiteX44" fmla="*/ 81829 w 2886163"/>
                <a:gd name="connsiteY44" fmla="*/ 1787336 h 2556892"/>
                <a:gd name="connsiteX45" fmla="*/ 0 w 2886163"/>
                <a:gd name="connsiteY45" fmla="*/ 1591499 h 2556892"/>
                <a:gd name="connsiteX46" fmla="*/ 47350 w 2886163"/>
                <a:gd name="connsiteY46" fmla="*/ 1572192 h 2556892"/>
                <a:gd name="connsiteX47" fmla="*/ 307087 w 2886163"/>
                <a:gd name="connsiteY47" fmla="*/ 1484387 h 2556892"/>
                <a:gd name="connsiteX48" fmla="*/ 416958 w 2886163"/>
                <a:gd name="connsiteY48" fmla="*/ 1438416 h 2556892"/>
                <a:gd name="connsiteX49" fmla="*/ 575558 w 2886163"/>
                <a:gd name="connsiteY49" fmla="*/ 1349692 h 2556892"/>
                <a:gd name="connsiteX50" fmla="*/ 782428 w 2886163"/>
                <a:gd name="connsiteY50" fmla="*/ 1212698 h 2556892"/>
                <a:gd name="connsiteX51" fmla="*/ 834835 w 2886163"/>
                <a:gd name="connsiteY51" fmla="*/ 1149718 h 2556892"/>
                <a:gd name="connsiteX52" fmla="*/ 1002629 w 2886163"/>
                <a:gd name="connsiteY52" fmla="*/ 829759 h 2556892"/>
                <a:gd name="connsiteX53" fmla="*/ 1144680 w 2886163"/>
                <a:gd name="connsiteY53" fmla="*/ 462450 h 2556892"/>
                <a:gd name="connsiteX54" fmla="*/ 1237082 w 2886163"/>
                <a:gd name="connsiteY54" fmla="*/ 327755 h 2556892"/>
                <a:gd name="connsiteX55" fmla="*/ 1397521 w 2886163"/>
                <a:gd name="connsiteY55" fmla="*/ 243628 h 2556892"/>
                <a:gd name="connsiteX56" fmla="*/ 1537732 w 2886163"/>
                <a:gd name="connsiteY56" fmla="*/ 170074 h 2556892"/>
                <a:gd name="connsiteX57" fmla="*/ 1592898 w 2886163"/>
                <a:gd name="connsiteY57" fmla="*/ 129160 h 2556892"/>
                <a:gd name="connsiteX58" fmla="*/ 1683262 w 2886163"/>
                <a:gd name="connsiteY58" fmla="*/ 35759 h 2556892"/>
                <a:gd name="connsiteX59" fmla="*/ 1777702 w 2886163"/>
                <a:gd name="connsiteY59" fmla="*/ 139274 h 2556892"/>
                <a:gd name="connsiteX60" fmla="*/ 1911938 w 2886163"/>
                <a:gd name="connsiteY60" fmla="*/ 215126 h 2556892"/>
                <a:gd name="connsiteX61" fmla="*/ 1955706 w 2886163"/>
                <a:gd name="connsiteY61" fmla="*/ 233819 h 2556892"/>
                <a:gd name="connsiteX62" fmla="*/ 1966643 w 2886163"/>
                <a:gd name="connsiteY62" fmla="*/ 230756 h 2556892"/>
                <a:gd name="connsiteX63" fmla="*/ 1969287 w 2886163"/>
                <a:gd name="connsiteY63" fmla="*/ 230053 h 2556892"/>
                <a:gd name="connsiteX64" fmla="*/ 2019050 w 2886163"/>
                <a:gd name="connsiteY64" fmla="*/ 186624 h 2556892"/>
                <a:gd name="connsiteX65" fmla="*/ 2082031 w 2886163"/>
                <a:gd name="connsiteY65" fmla="*/ 93762 h 2556892"/>
                <a:gd name="connsiteX66" fmla="*/ 2086941 w 2886163"/>
                <a:gd name="connsiteY66"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526110 w 2886163"/>
                <a:gd name="connsiteY3" fmla="*/ 1243499 h 2556892"/>
                <a:gd name="connsiteX4" fmla="*/ 2505883 w 2886163"/>
                <a:gd name="connsiteY4" fmla="*/ 1129031 h 2556892"/>
                <a:gd name="connsiteX5" fmla="*/ 2501286 w 2886163"/>
                <a:gd name="connsiteY5" fmla="*/ 1100528 h 2556892"/>
                <a:gd name="connsiteX6" fmla="*/ 2086941 w 2886163"/>
                <a:gd name="connsiteY6" fmla="*/ 0 h 2556892"/>
                <a:gd name="connsiteX7" fmla="*/ 2145931 w 2886163"/>
                <a:gd name="connsiteY7" fmla="*/ 92843 h 2556892"/>
                <a:gd name="connsiteX8" fmla="*/ 2145711 w 2886163"/>
                <a:gd name="connsiteY8" fmla="*/ 95772 h 2556892"/>
                <a:gd name="connsiteX9" fmla="*/ 2342226 w 2886163"/>
                <a:gd name="connsiteY9" fmla="*/ 146169 h 2556892"/>
                <a:gd name="connsiteX10" fmla="*/ 2509101 w 2886163"/>
                <a:gd name="connsiteY10" fmla="*/ 214666 h 2556892"/>
                <a:gd name="connsiteX11" fmla="*/ 2625868 w 2886163"/>
                <a:gd name="connsiteY11" fmla="*/ 296494 h 2556892"/>
                <a:gd name="connsiteX12" fmla="*/ 2692066 w 2886163"/>
                <a:gd name="connsiteY12" fmla="*/ 382460 h 2556892"/>
                <a:gd name="connsiteX13" fmla="*/ 2730222 w 2886163"/>
                <a:gd name="connsiteY13" fmla="*/ 459692 h 2556892"/>
                <a:gd name="connsiteX14" fmla="*/ 2761023 w 2886163"/>
                <a:gd name="connsiteY14" fmla="*/ 561747 h 2556892"/>
                <a:gd name="connsiteX15" fmla="*/ 2784008 w 2886163"/>
                <a:gd name="connsiteY15" fmla="*/ 666102 h 2556892"/>
                <a:gd name="connsiteX16" fmla="*/ 2803776 w 2886163"/>
                <a:gd name="connsiteY16" fmla="*/ 779650 h 2556892"/>
                <a:gd name="connsiteX17" fmla="*/ 2822164 w 2886163"/>
                <a:gd name="connsiteY17" fmla="*/ 882626 h 2556892"/>
                <a:gd name="connsiteX18" fmla="*/ 2829060 w 2886163"/>
                <a:gd name="connsiteY18" fmla="*/ 938251 h 2556892"/>
                <a:gd name="connsiteX19" fmla="*/ 2852045 w 2886163"/>
                <a:gd name="connsiteY19" fmla="*/ 1122135 h 2556892"/>
                <a:gd name="connsiteX20" fmla="*/ 2869514 w 2886163"/>
                <a:gd name="connsiteY20" fmla="*/ 1265565 h 2556892"/>
                <a:gd name="connsiteX21" fmla="*/ 2879628 w 2886163"/>
                <a:gd name="connsiteY21" fmla="*/ 1355208 h 2556892"/>
                <a:gd name="connsiteX22" fmla="*/ 2886064 w 2886163"/>
                <a:gd name="connsiteY22" fmla="*/ 1424625 h 2556892"/>
                <a:gd name="connsiteX23" fmla="*/ 2872273 w 2886163"/>
                <a:gd name="connsiteY23" fmla="*/ 1444852 h 2556892"/>
                <a:gd name="connsiteX24" fmla="*/ 2660346 w 2886163"/>
                <a:gd name="connsiteY24" fmla="*/ 1543690 h 2556892"/>
                <a:gd name="connsiteX25" fmla="*/ 2447500 w 2886163"/>
                <a:gd name="connsiteY25" fmla="*/ 1641608 h 2556892"/>
                <a:gd name="connsiteX26" fmla="*/ 2446581 w 2886163"/>
                <a:gd name="connsiteY26" fmla="*/ 1783659 h 2556892"/>
                <a:gd name="connsiteX27" fmla="*/ 2451178 w 2886163"/>
                <a:gd name="connsiteY27" fmla="*/ 2127522 h 2556892"/>
                <a:gd name="connsiteX28" fmla="*/ 2457614 w 2886163"/>
                <a:gd name="connsiteY28" fmla="*/ 2556892 h 2556892"/>
                <a:gd name="connsiteX29" fmla="*/ 1261906 w 2886163"/>
                <a:gd name="connsiteY29" fmla="*/ 2556892 h 2556892"/>
                <a:gd name="connsiteX30" fmla="*/ 1281674 w 2886163"/>
                <a:gd name="connsiteY30" fmla="*/ 2299914 h 2556892"/>
                <a:gd name="connsiteX31" fmla="*/ 1306498 w 2886163"/>
                <a:gd name="connsiteY31" fmla="*/ 2083390 h 2556892"/>
                <a:gd name="connsiteX32" fmla="*/ 1330403 w 2886163"/>
                <a:gd name="connsiteY32" fmla="*/ 1927088 h 2556892"/>
                <a:gd name="connsiteX33" fmla="*/ 1372696 w 2886163"/>
                <a:gd name="connsiteY33" fmla="*/ 1718839 h 2556892"/>
                <a:gd name="connsiteX34" fmla="*/ 1406255 w 2886163"/>
                <a:gd name="connsiteY34" fmla="*/ 1619082 h 2556892"/>
                <a:gd name="connsiteX35" fmla="*/ 1413611 w 2886163"/>
                <a:gd name="connsiteY35" fmla="*/ 1591040 h 2556892"/>
                <a:gd name="connsiteX36" fmla="*/ 1319370 w 2886163"/>
                <a:gd name="connsiteY36" fmla="*/ 1212698 h 2556892"/>
                <a:gd name="connsiteX37" fmla="*/ 1287650 w 2886163"/>
                <a:gd name="connsiteY37" fmla="*/ 1086737 h 2556892"/>
                <a:gd name="connsiteX38" fmla="*/ 1126291 w 2886163"/>
                <a:gd name="connsiteY38" fmla="*/ 1342336 h 2556892"/>
                <a:gd name="connsiteX39" fmla="*/ 961255 w 2886163"/>
                <a:gd name="connsiteY39" fmla="*/ 1506453 h 2556892"/>
                <a:gd name="connsiteX40" fmla="*/ 764959 w 2886163"/>
                <a:gd name="connsiteY40" fmla="*/ 1636091 h 2556892"/>
                <a:gd name="connsiteX41" fmla="*/ 493729 w 2886163"/>
                <a:gd name="connsiteY41" fmla="*/ 1753318 h 2556892"/>
                <a:gd name="connsiteX42" fmla="*/ 271689 w 2886163"/>
                <a:gd name="connsiteY42" fmla="*/ 1791474 h 2556892"/>
                <a:gd name="connsiteX43" fmla="*/ 81829 w 2886163"/>
                <a:gd name="connsiteY43" fmla="*/ 1787336 h 2556892"/>
                <a:gd name="connsiteX44" fmla="*/ 0 w 2886163"/>
                <a:gd name="connsiteY44" fmla="*/ 1591499 h 2556892"/>
                <a:gd name="connsiteX45" fmla="*/ 47350 w 2886163"/>
                <a:gd name="connsiteY45" fmla="*/ 1572192 h 2556892"/>
                <a:gd name="connsiteX46" fmla="*/ 307087 w 2886163"/>
                <a:gd name="connsiteY46" fmla="*/ 1484387 h 2556892"/>
                <a:gd name="connsiteX47" fmla="*/ 416958 w 2886163"/>
                <a:gd name="connsiteY47" fmla="*/ 1438416 h 2556892"/>
                <a:gd name="connsiteX48" fmla="*/ 575558 w 2886163"/>
                <a:gd name="connsiteY48" fmla="*/ 1349692 h 2556892"/>
                <a:gd name="connsiteX49" fmla="*/ 782428 w 2886163"/>
                <a:gd name="connsiteY49" fmla="*/ 1212698 h 2556892"/>
                <a:gd name="connsiteX50" fmla="*/ 834835 w 2886163"/>
                <a:gd name="connsiteY50" fmla="*/ 1149718 h 2556892"/>
                <a:gd name="connsiteX51" fmla="*/ 1002629 w 2886163"/>
                <a:gd name="connsiteY51" fmla="*/ 829759 h 2556892"/>
                <a:gd name="connsiteX52" fmla="*/ 1144680 w 2886163"/>
                <a:gd name="connsiteY52" fmla="*/ 462450 h 2556892"/>
                <a:gd name="connsiteX53" fmla="*/ 1237082 w 2886163"/>
                <a:gd name="connsiteY53" fmla="*/ 327755 h 2556892"/>
                <a:gd name="connsiteX54" fmla="*/ 1397521 w 2886163"/>
                <a:gd name="connsiteY54" fmla="*/ 243628 h 2556892"/>
                <a:gd name="connsiteX55" fmla="*/ 1537732 w 2886163"/>
                <a:gd name="connsiteY55" fmla="*/ 170074 h 2556892"/>
                <a:gd name="connsiteX56" fmla="*/ 1592898 w 2886163"/>
                <a:gd name="connsiteY56" fmla="*/ 129160 h 2556892"/>
                <a:gd name="connsiteX57" fmla="*/ 1683262 w 2886163"/>
                <a:gd name="connsiteY57" fmla="*/ 35759 h 2556892"/>
                <a:gd name="connsiteX58" fmla="*/ 1777702 w 2886163"/>
                <a:gd name="connsiteY58" fmla="*/ 139274 h 2556892"/>
                <a:gd name="connsiteX59" fmla="*/ 1911938 w 2886163"/>
                <a:gd name="connsiteY59" fmla="*/ 215126 h 2556892"/>
                <a:gd name="connsiteX60" fmla="*/ 1955706 w 2886163"/>
                <a:gd name="connsiteY60" fmla="*/ 233819 h 2556892"/>
                <a:gd name="connsiteX61" fmla="*/ 1966643 w 2886163"/>
                <a:gd name="connsiteY61" fmla="*/ 230756 h 2556892"/>
                <a:gd name="connsiteX62" fmla="*/ 1969287 w 2886163"/>
                <a:gd name="connsiteY62" fmla="*/ 230053 h 2556892"/>
                <a:gd name="connsiteX63" fmla="*/ 2019050 w 2886163"/>
                <a:gd name="connsiteY63" fmla="*/ 186624 h 2556892"/>
                <a:gd name="connsiteX64" fmla="*/ 2082031 w 2886163"/>
                <a:gd name="connsiteY64" fmla="*/ 93762 h 2556892"/>
                <a:gd name="connsiteX65" fmla="*/ 2086941 w 2886163"/>
                <a:gd name="connsiteY65"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890059"/>
                <a:gd name="connsiteY0" fmla="*/ 1100528 h 2556892"/>
                <a:gd name="connsiteX1" fmla="*/ 2492092 w 2890059"/>
                <a:gd name="connsiteY1" fmla="*/ 1180518 h 2556892"/>
                <a:gd name="connsiteX2" fmla="*/ 2452097 w 2890059"/>
                <a:gd name="connsiteY2" fmla="*/ 1334981 h 2556892"/>
                <a:gd name="connsiteX3" fmla="*/ 2526110 w 2890059"/>
                <a:gd name="connsiteY3" fmla="*/ 1243499 h 2556892"/>
                <a:gd name="connsiteX4" fmla="*/ 2505883 w 2890059"/>
                <a:gd name="connsiteY4" fmla="*/ 1129031 h 2556892"/>
                <a:gd name="connsiteX5" fmla="*/ 2501286 w 2890059"/>
                <a:gd name="connsiteY5" fmla="*/ 1100528 h 2556892"/>
                <a:gd name="connsiteX6" fmla="*/ 2086941 w 2890059"/>
                <a:gd name="connsiteY6" fmla="*/ 0 h 2556892"/>
                <a:gd name="connsiteX7" fmla="*/ 2145931 w 2890059"/>
                <a:gd name="connsiteY7" fmla="*/ 92843 h 2556892"/>
                <a:gd name="connsiteX8" fmla="*/ 2145711 w 2890059"/>
                <a:gd name="connsiteY8" fmla="*/ 95772 h 2556892"/>
                <a:gd name="connsiteX9" fmla="*/ 2342226 w 2890059"/>
                <a:gd name="connsiteY9" fmla="*/ 146169 h 2556892"/>
                <a:gd name="connsiteX10" fmla="*/ 2509101 w 2890059"/>
                <a:gd name="connsiteY10" fmla="*/ 214666 h 2556892"/>
                <a:gd name="connsiteX11" fmla="*/ 2625868 w 2890059"/>
                <a:gd name="connsiteY11" fmla="*/ 296494 h 2556892"/>
                <a:gd name="connsiteX12" fmla="*/ 2692066 w 2890059"/>
                <a:gd name="connsiteY12" fmla="*/ 382460 h 2556892"/>
                <a:gd name="connsiteX13" fmla="*/ 2730222 w 2890059"/>
                <a:gd name="connsiteY13" fmla="*/ 459692 h 2556892"/>
                <a:gd name="connsiteX14" fmla="*/ 2761023 w 2890059"/>
                <a:gd name="connsiteY14" fmla="*/ 561747 h 2556892"/>
                <a:gd name="connsiteX15" fmla="*/ 2784008 w 2890059"/>
                <a:gd name="connsiteY15" fmla="*/ 666102 h 2556892"/>
                <a:gd name="connsiteX16" fmla="*/ 2803776 w 2890059"/>
                <a:gd name="connsiteY16" fmla="*/ 779650 h 2556892"/>
                <a:gd name="connsiteX17" fmla="*/ 2822164 w 2890059"/>
                <a:gd name="connsiteY17" fmla="*/ 882626 h 2556892"/>
                <a:gd name="connsiteX18" fmla="*/ 2829060 w 2890059"/>
                <a:gd name="connsiteY18" fmla="*/ 938251 h 2556892"/>
                <a:gd name="connsiteX19" fmla="*/ 2852045 w 2890059"/>
                <a:gd name="connsiteY19" fmla="*/ 1122135 h 2556892"/>
                <a:gd name="connsiteX20" fmla="*/ 2869514 w 2890059"/>
                <a:gd name="connsiteY20" fmla="*/ 1265565 h 2556892"/>
                <a:gd name="connsiteX21" fmla="*/ 2879628 w 2890059"/>
                <a:gd name="connsiteY21" fmla="*/ 1355208 h 2556892"/>
                <a:gd name="connsiteX22" fmla="*/ 2886064 w 2890059"/>
                <a:gd name="connsiteY22" fmla="*/ 1424625 h 2556892"/>
                <a:gd name="connsiteX23" fmla="*/ 2872273 w 2890059"/>
                <a:gd name="connsiteY23" fmla="*/ 1444852 h 2556892"/>
                <a:gd name="connsiteX24" fmla="*/ 2447500 w 2890059"/>
                <a:gd name="connsiteY24" fmla="*/ 1641608 h 2556892"/>
                <a:gd name="connsiteX25" fmla="*/ 2446581 w 2890059"/>
                <a:gd name="connsiteY25" fmla="*/ 1783659 h 2556892"/>
                <a:gd name="connsiteX26" fmla="*/ 2451178 w 2890059"/>
                <a:gd name="connsiteY26" fmla="*/ 2127522 h 2556892"/>
                <a:gd name="connsiteX27" fmla="*/ 2457614 w 2890059"/>
                <a:gd name="connsiteY27" fmla="*/ 2556892 h 2556892"/>
                <a:gd name="connsiteX28" fmla="*/ 1261906 w 2890059"/>
                <a:gd name="connsiteY28" fmla="*/ 2556892 h 2556892"/>
                <a:gd name="connsiteX29" fmla="*/ 1281674 w 2890059"/>
                <a:gd name="connsiteY29" fmla="*/ 2299914 h 2556892"/>
                <a:gd name="connsiteX30" fmla="*/ 1306498 w 2890059"/>
                <a:gd name="connsiteY30" fmla="*/ 2083390 h 2556892"/>
                <a:gd name="connsiteX31" fmla="*/ 1330403 w 2890059"/>
                <a:gd name="connsiteY31" fmla="*/ 1927088 h 2556892"/>
                <a:gd name="connsiteX32" fmla="*/ 1372696 w 2890059"/>
                <a:gd name="connsiteY32" fmla="*/ 1718839 h 2556892"/>
                <a:gd name="connsiteX33" fmla="*/ 1406255 w 2890059"/>
                <a:gd name="connsiteY33" fmla="*/ 1619082 h 2556892"/>
                <a:gd name="connsiteX34" fmla="*/ 1413611 w 2890059"/>
                <a:gd name="connsiteY34" fmla="*/ 1591040 h 2556892"/>
                <a:gd name="connsiteX35" fmla="*/ 1319370 w 2890059"/>
                <a:gd name="connsiteY35" fmla="*/ 1212698 h 2556892"/>
                <a:gd name="connsiteX36" fmla="*/ 1287650 w 2890059"/>
                <a:gd name="connsiteY36" fmla="*/ 1086737 h 2556892"/>
                <a:gd name="connsiteX37" fmla="*/ 1126291 w 2890059"/>
                <a:gd name="connsiteY37" fmla="*/ 1342336 h 2556892"/>
                <a:gd name="connsiteX38" fmla="*/ 961255 w 2890059"/>
                <a:gd name="connsiteY38" fmla="*/ 1506453 h 2556892"/>
                <a:gd name="connsiteX39" fmla="*/ 764959 w 2890059"/>
                <a:gd name="connsiteY39" fmla="*/ 1636091 h 2556892"/>
                <a:gd name="connsiteX40" fmla="*/ 493729 w 2890059"/>
                <a:gd name="connsiteY40" fmla="*/ 1753318 h 2556892"/>
                <a:gd name="connsiteX41" fmla="*/ 271689 w 2890059"/>
                <a:gd name="connsiteY41" fmla="*/ 1791474 h 2556892"/>
                <a:gd name="connsiteX42" fmla="*/ 81829 w 2890059"/>
                <a:gd name="connsiteY42" fmla="*/ 1787336 h 2556892"/>
                <a:gd name="connsiteX43" fmla="*/ 0 w 2890059"/>
                <a:gd name="connsiteY43" fmla="*/ 1591499 h 2556892"/>
                <a:gd name="connsiteX44" fmla="*/ 47350 w 2890059"/>
                <a:gd name="connsiteY44" fmla="*/ 1572192 h 2556892"/>
                <a:gd name="connsiteX45" fmla="*/ 307087 w 2890059"/>
                <a:gd name="connsiteY45" fmla="*/ 1484387 h 2556892"/>
                <a:gd name="connsiteX46" fmla="*/ 416958 w 2890059"/>
                <a:gd name="connsiteY46" fmla="*/ 1438416 h 2556892"/>
                <a:gd name="connsiteX47" fmla="*/ 575558 w 2890059"/>
                <a:gd name="connsiteY47" fmla="*/ 1349692 h 2556892"/>
                <a:gd name="connsiteX48" fmla="*/ 782428 w 2890059"/>
                <a:gd name="connsiteY48" fmla="*/ 1212698 h 2556892"/>
                <a:gd name="connsiteX49" fmla="*/ 834835 w 2890059"/>
                <a:gd name="connsiteY49" fmla="*/ 1149718 h 2556892"/>
                <a:gd name="connsiteX50" fmla="*/ 1002629 w 2890059"/>
                <a:gd name="connsiteY50" fmla="*/ 829759 h 2556892"/>
                <a:gd name="connsiteX51" fmla="*/ 1144680 w 2890059"/>
                <a:gd name="connsiteY51" fmla="*/ 462450 h 2556892"/>
                <a:gd name="connsiteX52" fmla="*/ 1237082 w 2890059"/>
                <a:gd name="connsiteY52" fmla="*/ 327755 h 2556892"/>
                <a:gd name="connsiteX53" fmla="*/ 1397521 w 2890059"/>
                <a:gd name="connsiteY53" fmla="*/ 243628 h 2556892"/>
                <a:gd name="connsiteX54" fmla="*/ 1537732 w 2890059"/>
                <a:gd name="connsiteY54" fmla="*/ 170074 h 2556892"/>
                <a:gd name="connsiteX55" fmla="*/ 1592898 w 2890059"/>
                <a:gd name="connsiteY55" fmla="*/ 129160 h 2556892"/>
                <a:gd name="connsiteX56" fmla="*/ 1683262 w 2890059"/>
                <a:gd name="connsiteY56" fmla="*/ 35759 h 2556892"/>
                <a:gd name="connsiteX57" fmla="*/ 1777702 w 2890059"/>
                <a:gd name="connsiteY57" fmla="*/ 139274 h 2556892"/>
                <a:gd name="connsiteX58" fmla="*/ 1911938 w 2890059"/>
                <a:gd name="connsiteY58" fmla="*/ 215126 h 2556892"/>
                <a:gd name="connsiteX59" fmla="*/ 1955706 w 2890059"/>
                <a:gd name="connsiteY59" fmla="*/ 233819 h 2556892"/>
                <a:gd name="connsiteX60" fmla="*/ 1966643 w 2890059"/>
                <a:gd name="connsiteY60" fmla="*/ 230756 h 2556892"/>
                <a:gd name="connsiteX61" fmla="*/ 1969287 w 2890059"/>
                <a:gd name="connsiteY61" fmla="*/ 230053 h 2556892"/>
                <a:gd name="connsiteX62" fmla="*/ 2019050 w 2890059"/>
                <a:gd name="connsiteY62" fmla="*/ 186624 h 2556892"/>
                <a:gd name="connsiteX63" fmla="*/ 2082031 w 2890059"/>
                <a:gd name="connsiteY63" fmla="*/ 93762 h 2556892"/>
                <a:gd name="connsiteX64" fmla="*/ 2086941 w 2890059"/>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2164 w 2887840"/>
                <a:gd name="connsiteY17" fmla="*/ 882626 h 2556892"/>
                <a:gd name="connsiteX18" fmla="*/ 2829060 w 2887840"/>
                <a:gd name="connsiteY18" fmla="*/ 938251 h 2556892"/>
                <a:gd name="connsiteX19" fmla="*/ 2852045 w 2887840"/>
                <a:gd name="connsiteY19" fmla="*/ 1122135 h 2556892"/>
                <a:gd name="connsiteX20" fmla="*/ 2869514 w 2887840"/>
                <a:gd name="connsiteY20" fmla="*/ 1265565 h 2556892"/>
                <a:gd name="connsiteX21" fmla="*/ 2879628 w 2887840"/>
                <a:gd name="connsiteY21" fmla="*/ 1355208 h 2556892"/>
                <a:gd name="connsiteX22" fmla="*/ 2886064 w 2887840"/>
                <a:gd name="connsiteY22" fmla="*/ 1424625 h 2556892"/>
                <a:gd name="connsiteX23" fmla="*/ 2872273 w 2887840"/>
                <a:gd name="connsiteY23" fmla="*/ 1444852 h 2556892"/>
                <a:gd name="connsiteX24" fmla="*/ 2447500 w 2887840"/>
                <a:gd name="connsiteY24" fmla="*/ 1641608 h 2556892"/>
                <a:gd name="connsiteX25" fmla="*/ 2446581 w 2887840"/>
                <a:gd name="connsiteY25" fmla="*/ 1783659 h 2556892"/>
                <a:gd name="connsiteX26" fmla="*/ 2451178 w 2887840"/>
                <a:gd name="connsiteY26" fmla="*/ 2127522 h 2556892"/>
                <a:gd name="connsiteX27" fmla="*/ 2457614 w 2887840"/>
                <a:gd name="connsiteY27" fmla="*/ 2556892 h 2556892"/>
                <a:gd name="connsiteX28" fmla="*/ 1261906 w 2887840"/>
                <a:gd name="connsiteY28" fmla="*/ 2556892 h 2556892"/>
                <a:gd name="connsiteX29" fmla="*/ 1281674 w 2887840"/>
                <a:gd name="connsiteY29" fmla="*/ 2299914 h 2556892"/>
                <a:gd name="connsiteX30" fmla="*/ 1306498 w 2887840"/>
                <a:gd name="connsiteY30" fmla="*/ 2083390 h 2556892"/>
                <a:gd name="connsiteX31" fmla="*/ 1330403 w 2887840"/>
                <a:gd name="connsiteY31" fmla="*/ 1927088 h 2556892"/>
                <a:gd name="connsiteX32" fmla="*/ 1372696 w 2887840"/>
                <a:gd name="connsiteY32" fmla="*/ 1718839 h 2556892"/>
                <a:gd name="connsiteX33" fmla="*/ 1406255 w 2887840"/>
                <a:gd name="connsiteY33" fmla="*/ 1619082 h 2556892"/>
                <a:gd name="connsiteX34" fmla="*/ 1413611 w 2887840"/>
                <a:gd name="connsiteY34" fmla="*/ 1591040 h 2556892"/>
                <a:gd name="connsiteX35" fmla="*/ 1319370 w 2887840"/>
                <a:gd name="connsiteY35" fmla="*/ 1212698 h 2556892"/>
                <a:gd name="connsiteX36" fmla="*/ 1287650 w 2887840"/>
                <a:gd name="connsiteY36" fmla="*/ 1086737 h 2556892"/>
                <a:gd name="connsiteX37" fmla="*/ 1126291 w 2887840"/>
                <a:gd name="connsiteY37" fmla="*/ 1342336 h 2556892"/>
                <a:gd name="connsiteX38" fmla="*/ 961255 w 2887840"/>
                <a:gd name="connsiteY38" fmla="*/ 1506453 h 2556892"/>
                <a:gd name="connsiteX39" fmla="*/ 764959 w 2887840"/>
                <a:gd name="connsiteY39" fmla="*/ 1636091 h 2556892"/>
                <a:gd name="connsiteX40" fmla="*/ 493729 w 2887840"/>
                <a:gd name="connsiteY40" fmla="*/ 1753318 h 2556892"/>
                <a:gd name="connsiteX41" fmla="*/ 271689 w 2887840"/>
                <a:gd name="connsiteY41" fmla="*/ 1791474 h 2556892"/>
                <a:gd name="connsiteX42" fmla="*/ 81829 w 2887840"/>
                <a:gd name="connsiteY42" fmla="*/ 1787336 h 2556892"/>
                <a:gd name="connsiteX43" fmla="*/ 0 w 2887840"/>
                <a:gd name="connsiteY43" fmla="*/ 1591499 h 2556892"/>
                <a:gd name="connsiteX44" fmla="*/ 47350 w 2887840"/>
                <a:gd name="connsiteY44" fmla="*/ 1572192 h 2556892"/>
                <a:gd name="connsiteX45" fmla="*/ 307087 w 2887840"/>
                <a:gd name="connsiteY45" fmla="*/ 1484387 h 2556892"/>
                <a:gd name="connsiteX46" fmla="*/ 416958 w 2887840"/>
                <a:gd name="connsiteY46" fmla="*/ 1438416 h 2556892"/>
                <a:gd name="connsiteX47" fmla="*/ 575558 w 2887840"/>
                <a:gd name="connsiteY47" fmla="*/ 1349692 h 2556892"/>
                <a:gd name="connsiteX48" fmla="*/ 782428 w 2887840"/>
                <a:gd name="connsiteY48" fmla="*/ 1212698 h 2556892"/>
                <a:gd name="connsiteX49" fmla="*/ 834835 w 2887840"/>
                <a:gd name="connsiteY49" fmla="*/ 1149718 h 2556892"/>
                <a:gd name="connsiteX50" fmla="*/ 1002629 w 2887840"/>
                <a:gd name="connsiteY50" fmla="*/ 829759 h 2556892"/>
                <a:gd name="connsiteX51" fmla="*/ 1144680 w 2887840"/>
                <a:gd name="connsiteY51" fmla="*/ 462450 h 2556892"/>
                <a:gd name="connsiteX52" fmla="*/ 1237082 w 2887840"/>
                <a:gd name="connsiteY52" fmla="*/ 327755 h 2556892"/>
                <a:gd name="connsiteX53" fmla="*/ 1397521 w 2887840"/>
                <a:gd name="connsiteY53" fmla="*/ 243628 h 2556892"/>
                <a:gd name="connsiteX54" fmla="*/ 1537732 w 2887840"/>
                <a:gd name="connsiteY54" fmla="*/ 170074 h 2556892"/>
                <a:gd name="connsiteX55" fmla="*/ 1592898 w 2887840"/>
                <a:gd name="connsiteY55" fmla="*/ 129160 h 2556892"/>
                <a:gd name="connsiteX56" fmla="*/ 1683262 w 2887840"/>
                <a:gd name="connsiteY56" fmla="*/ 35759 h 2556892"/>
                <a:gd name="connsiteX57" fmla="*/ 1777702 w 2887840"/>
                <a:gd name="connsiteY57" fmla="*/ 139274 h 2556892"/>
                <a:gd name="connsiteX58" fmla="*/ 1911938 w 2887840"/>
                <a:gd name="connsiteY58" fmla="*/ 215126 h 2556892"/>
                <a:gd name="connsiteX59" fmla="*/ 1955706 w 2887840"/>
                <a:gd name="connsiteY59" fmla="*/ 233819 h 2556892"/>
                <a:gd name="connsiteX60" fmla="*/ 1966643 w 2887840"/>
                <a:gd name="connsiteY60" fmla="*/ 230756 h 2556892"/>
                <a:gd name="connsiteX61" fmla="*/ 1969287 w 2887840"/>
                <a:gd name="connsiteY61" fmla="*/ 230053 h 2556892"/>
                <a:gd name="connsiteX62" fmla="*/ 2019050 w 2887840"/>
                <a:gd name="connsiteY62" fmla="*/ 186624 h 2556892"/>
                <a:gd name="connsiteX63" fmla="*/ 2082031 w 2887840"/>
                <a:gd name="connsiteY63" fmla="*/ 93762 h 2556892"/>
                <a:gd name="connsiteX64" fmla="*/ 2086941 w 2887840"/>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9060 w 2887840"/>
                <a:gd name="connsiteY17" fmla="*/ 938251 h 2556892"/>
                <a:gd name="connsiteX18" fmla="*/ 2852045 w 2887840"/>
                <a:gd name="connsiteY18" fmla="*/ 1122135 h 2556892"/>
                <a:gd name="connsiteX19" fmla="*/ 2869514 w 2887840"/>
                <a:gd name="connsiteY19" fmla="*/ 1265565 h 2556892"/>
                <a:gd name="connsiteX20" fmla="*/ 2879628 w 2887840"/>
                <a:gd name="connsiteY20" fmla="*/ 1355208 h 2556892"/>
                <a:gd name="connsiteX21" fmla="*/ 2886064 w 2887840"/>
                <a:gd name="connsiteY21" fmla="*/ 1424625 h 2556892"/>
                <a:gd name="connsiteX22" fmla="*/ 2872273 w 2887840"/>
                <a:gd name="connsiteY22" fmla="*/ 1444852 h 2556892"/>
                <a:gd name="connsiteX23" fmla="*/ 2447500 w 2887840"/>
                <a:gd name="connsiteY23" fmla="*/ 1641608 h 2556892"/>
                <a:gd name="connsiteX24" fmla="*/ 2446581 w 2887840"/>
                <a:gd name="connsiteY24" fmla="*/ 1783659 h 2556892"/>
                <a:gd name="connsiteX25" fmla="*/ 2451178 w 2887840"/>
                <a:gd name="connsiteY25" fmla="*/ 2127522 h 2556892"/>
                <a:gd name="connsiteX26" fmla="*/ 2457614 w 2887840"/>
                <a:gd name="connsiteY26" fmla="*/ 2556892 h 2556892"/>
                <a:gd name="connsiteX27" fmla="*/ 1261906 w 2887840"/>
                <a:gd name="connsiteY27" fmla="*/ 2556892 h 2556892"/>
                <a:gd name="connsiteX28" fmla="*/ 1281674 w 2887840"/>
                <a:gd name="connsiteY28" fmla="*/ 2299914 h 2556892"/>
                <a:gd name="connsiteX29" fmla="*/ 1306498 w 2887840"/>
                <a:gd name="connsiteY29" fmla="*/ 2083390 h 2556892"/>
                <a:gd name="connsiteX30" fmla="*/ 1330403 w 2887840"/>
                <a:gd name="connsiteY30" fmla="*/ 1927088 h 2556892"/>
                <a:gd name="connsiteX31" fmla="*/ 1372696 w 2887840"/>
                <a:gd name="connsiteY31" fmla="*/ 1718839 h 2556892"/>
                <a:gd name="connsiteX32" fmla="*/ 1406255 w 2887840"/>
                <a:gd name="connsiteY32" fmla="*/ 1619082 h 2556892"/>
                <a:gd name="connsiteX33" fmla="*/ 1413611 w 2887840"/>
                <a:gd name="connsiteY33" fmla="*/ 1591040 h 2556892"/>
                <a:gd name="connsiteX34" fmla="*/ 1319370 w 2887840"/>
                <a:gd name="connsiteY34" fmla="*/ 1212698 h 2556892"/>
                <a:gd name="connsiteX35" fmla="*/ 1287650 w 2887840"/>
                <a:gd name="connsiteY35" fmla="*/ 1086737 h 2556892"/>
                <a:gd name="connsiteX36" fmla="*/ 1126291 w 2887840"/>
                <a:gd name="connsiteY36" fmla="*/ 1342336 h 2556892"/>
                <a:gd name="connsiteX37" fmla="*/ 961255 w 2887840"/>
                <a:gd name="connsiteY37" fmla="*/ 1506453 h 2556892"/>
                <a:gd name="connsiteX38" fmla="*/ 764959 w 2887840"/>
                <a:gd name="connsiteY38" fmla="*/ 1636091 h 2556892"/>
                <a:gd name="connsiteX39" fmla="*/ 493729 w 2887840"/>
                <a:gd name="connsiteY39" fmla="*/ 1753318 h 2556892"/>
                <a:gd name="connsiteX40" fmla="*/ 271689 w 2887840"/>
                <a:gd name="connsiteY40" fmla="*/ 1791474 h 2556892"/>
                <a:gd name="connsiteX41" fmla="*/ 81829 w 2887840"/>
                <a:gd name="connsiteY41" fmla="*/ 1787336 h 2556892"/>
                <a:gd name="connsiteX42" fmla="*/ 0 w 2887840"/>
                <a:gd name="connsiteY42" fmla="*/ 1591499 h 2556892"/>
                <a:gd name="connsiteX43" fmla="*/ 47350 w 2887840"/>
                <a:gd name="connsiteY43" fmla="*/ 1572192 h 2556892"/>
                <a:gd name="connsiteX44" fmla="*/ 307087 w 2887840"/>
                <a:gd name="connsiteY44" fmla="*/ 1484387 h 2556892"/>
                <a:gd name="connsiteX45" fmla="*/ 416958 w 2887840"/>
                <a:gd name="connsiteY45" fmla="*/ 1438416 h 2556892"/>
                <a:gd name="connsiteX46" fmla="*/ 575558 w 2887840"/>
                <a:gd name="connsiteY46" fmla="*/ 1349692 h 2556892"/>
                <a:gd name="connsiteX47" fmla="*/ 782428 w 2887840"/>
                <a:gd name="connsiteY47" fmla="*/ 1212698 h 2556892"/>
                <a:gd name="connsiteX48" fmla="*/ 834835 w 2887840"/>
                <a:gd name="connsiteY48" fmla="*/ 1149718 h 2556892"/>
                <a:gd name="connsiteX49" fmla="*/ 1002629 w 2887840"/>
                <a:gd name="connsiteY49" fmla="*/ 829759 h 2556892"/>
                <a:gd name="connsiteX50" fmla="*/ 1144680 w 2887840"/>
                <a:gd name="connsiteY50" fmla="*/ 462450 h 2556892"/>
                <a:gd name="connsiteX51" fmla="*/ 1237082 w 2887840"/>
                <a:gd name="connsiteY51" fmla="*/ 327755 h 2556892"/>
                <a:gd name="connsiteX52" fmla="*/ 1397521 w 2887840"/>
                <a:gd name="connsiteY52" fmla="*/ 243628 h 2556892"/>
                <a:gd name="connsiteX53" fmla="*/ 1537732 w 2887840"/>
                <a:gd name="connsiteY53" fmla="*/ 170074 h 2556892"/>
                <a:gd name="connsiteX54" fmla="*/ 1592898 w 2887840"/>
                <a:gd name="connsiteY54" fmla="*/ 129160 h 2556892"/>
                <a:gd name="connsiteX55" fmla="*/ 1683262 w 2887840"/>
                <a:gd name="connsiteY55" fmla="*/ 35759 h 2556892"/>
                <a:gd name="connsiteX56" fmla="*/ 1777702 w 2887840"/>
                <a:gd name="connsiteY56" fmla="*/ 139274 h 2556892"/>
                <a:gd name="connsiteX57" fmla="*/ 1911938 w 2887840"/>
                <a:gd name="connsiteY57" fmla="*/ 215126 h 2556892"/>
                <a:gd name="connsiteX58" fmla="*/ 1955706 w 2887840"/>
                <a:gd name="connsiteY58" fmla="*/ 233819 h 2556892"/>
                <a:gd name="connsiteX59" fmla="*/ 1966643 w 2887840"/>
                <a:gd name="connsiteY59" fmla="*/ 230756 h 2556892"/>
                <a:gd name="connsiteX60" fmla="*/ 1969287 w 2887840"/>
                <a:gd name="connsiteY60" fmla="*/ 230053 h 2556892"/>
                <a:gd name="connsiteX61" fmla="*/ 2019050 w 2887840"/>
                <a:gd name="connsiteY61" fmla="*/ 186624 h 2556892"/>
                <a:gd name="connsiteX62" fmla="*/ 2082031 w 2887840"/>
                <a:gd name="connsiteY62" fmla="*/ 93762 h 2556892"/>
                <a:gd name="connsiteX63" fmla="*/ 2086941 w 2887840"/>
                <a:gd name="connsiteY63"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52045 w 2887840"/>
                <a:gd name="connsiteY17" fmla="*/ 1122135 h 2556892"/>
                <a:gd name="connsiteX18" fmla="*/ 2869514 w 2887840"/>
                <a:gd name="connsiteY18" fmla="*/ 1265565 h 2556892"/>
                <a:gd name="connsiteX19" fmla="*/ 2879628 w 2887840"/>
                <a:gd name="connsiteY19" fmla="*/ 1355208 h 2556892"/>
                <a:gd name="connsiteX20" fmla="*/ 2886064 w 2887840"/>
                <a:gd name="connsiteY20" fmla="*/ 1424625 h 2556892"/>
                <a:gd name="connsiteX21" fmla="*/ 2872273 w 2887840"/>
                <a:gd name="connsiteY21" fmla="*/ 1444852 h 2556892"/>
                <a:gd name="connsiteX22" fmla="*/ 2447500 w 2887840"/>
                <a:gd name="connsiteY22" fmla="*/ 1641608 h 2556892"/>
                <a:gd name="connsiteX23" fmla="*/ 2446581 w 2887840"/>
                <a:gd name="connsiteY23" fmla="*/ 1783659 h 2556892"/>
                <a:gd name="connsiteX24" fmla="*/ 2451178 w 2887840"/>
                <a:gd name="connsiteY24" fmla="*/ 2127522 h 2556892"/>
                <a:gd name="connsiteX25" fmla="*/ 2457614 w 2887840"/>
                <a:gd name="connsiteY25" fmla="*/ 2556892 h 2556892"/>
                <a:gd name="connsiteX26" fmla="*/ 1261906 w 2887840"/>
                <a:gd name="connsiteY26" fmla="*/ 2556892 h 2556892"/>
                <a:gd name="connsiteX27" fmla="*/ 1281674 w 2887840"/>
                <a:gd name="connsiteY27" fmla="*/ 2299914 h 2556892"/>
                <a:gd name="connsiteX28" fmla="*/ 1306498 w 2887840"/>
                <a:gd name="connsiteY28" fmla="*/ 2083390 h 2556892"/>
                <a:gd name="connsiteX29" fmla="*/ 1330403 w 2887840"/>
                <a:gd name="connsiteY29" fmla="*/ 1927088 h 2556892"/>
                <a:gd name="connsiteX30" fmla="*/ 1372696 w 2887840"/>
                <a:gd name="connsiteY30" fmla="*/ 1718839 h 2556892"/>
                <a:gd name="connsiteX31" fmla="*/ 1406255 w 2887840"/>
                <a:gd name="connsiteY31" fmla="*/ 1619082 h 2556892"/>
                <a:gd name="connsiteX32" fmla="*/ 1413611 w 2887840"/>
                <a:gd name="connsiteY32" fmla="*/ 1591040 h 2556892"/>
                <a:gd name="connsiteX33" fmla="*/ 1319370 w 2887840"/>
                <a:gd name="connsiteY33" fmla="*/ 1212698 h 2556892"/>
                <a:gd name="connsiteX34" fmla="*/ 1287650 w 2887840"/>
                <a:gd name="connsiteY34" fmla="*/ 1086737 h 2556892"/>
                <a:gd name="connsiteX35" fmla="*/ 1126291 w 2887840"/>
                <a:gd name="connsiteY35" fmla="*/ 1342336 h 2556892"/>
                <a:gd name="connsiteX36" fmla="*/ 961255 w 2887840"/>
                <a:gd name="connsiteY36" fmla="*/ 1506453 h 2556892"/>
                <a:gd name="connsiteX37" fmla="*/ 764959 w 2887840"/>
                <a:gd name="connsiteY37" fmla="*/ 1636091 h 2556892"/>
                <a:gd name="connsiteX38" fmla="*/ 493729 w 2887840"/>
                <a:gd name="connsiteY38" fmla="*/ 1753318 h 2556892"/>
                <a:gd name="connsiteX39" fmla="*/ 271689 w 2887840"/>
                <a:gd name="connsiteY39" fmla="*/ 1791474 h 2556892"/>
                <a:gd name="connsiteX40" fmla="*/ 81829 w 2887840"/>
                <a:gd name="connsiteY40" fmla="*/ 1787336 h 2556892"/>
                <a:gd name="connsiteX41" fmla="*/ 0 w 2887840"/>
                <a:gd name="connsiteY41" fmla="*/ 1591499 h 2556892"/>
                <a:gd name="connsiteX42" fmla="*/ 47350 w 2887840"/>
                <a:gd name="connsiteY42" fmla="*/ 1572192 h 2556892"/>
                <a:gd name="connsiteX43" fmla="*/ 307087 w 2887840"/>
                <a:gd name="connsiteY43" fmla="*/ 1484387 h 2556892"/>
                <a:gd name="connsiteX44" fmla="*/ 416958 w 2887840"/>
                <a:gd name="connsiteY44" fmla="*/ 1438416 h 2556892"/>
                <a:gd name="connsiteX45" fmla="*/ 575558 w 2887840"/>
                <a:gd name="connsiteY45" fmla="*/ 1349692 h 2556892"/>
                <a:gd name="connsiteX46" fmla="*/ 782428 w 2887840"/>
                <a:gd name="connsiteY46" fmla="*/ 1212698 h 2556892"/>
                <a:gd name="connsiteX47" fmla="*/ 834835 w 2887840"/>
                <a:gd name="connsiteY47" fmla="*/ 1149718 h 2556892"/>
                <a:gd name="connsiteX48" fmla="*/ 1002629 w 2887840"/>
                <a:gd name="connsiteY48" fmla="*/ 829759 h 2556892"/>
                <a:gd name="connsiteX49" fmla="*/ 1144680 w 2887840"/>
                <a:gd name="connsiteY49" fmla="*/ 462450 h 2556892"/>
                <a:gd name="connsiteX50" fmla="*/ 1237082 w 2887840"/>
                <a:gd name="connsiteY50" fmla="*/ 327755 h 2556892"/>
                <a:gd name="connsiteX51" fmla="*/ 1397521 w 2887840"/>
                <a:gd name="connsiteY51" fmla="*/ 243628 h 2556892"/>
                <a:gd name="connsiteX52" fmla="*/ 1537732 w 2887840"/>
                <a:gd name="connsiteY52" fmla="*/ 170074 h 2556892"/>
                <a:gd name="connsiteX53" fmla="*/ 1592898 w 2887840"/>
                <a:gd name="connsiteY53" fmla="*/ 129160 h 2556892"/>
                <a:gd name="connsiteX54" fmla="*/ 1683262 w 2887840"/>
                <a:gd name="connsiteY54" fmla="*/ 35759 h 2556892"/>
                <a:gd name="connsiteX55" fmla="*/ 1777702 w 2887840"/>
                <a:gd name="connsiteY55" fmla="*/ 139274 h 2556892"/>
                <a:gd name="connsiteX56" fmla="*/ 1911938 w 2887840"/>
                <a:gd name="connsiteY56" fmla="*/ 215126 h 2556892"/>
                <a:gd name="connsiteX57" fmla="*/ 1955706 w 2887840"/>
                <a:gd name="connsiteY57" fmla="*/ 233819 h 2556892"/>
                <a:gd name="connsiteX58" fmla="*/ 1966643 w 2887840"/>
                <a:gd name="connsiteY58" fmla="*/ 230756 h 2556892"/>
                <a:gd name="connsiteX59" fmla="*/ 1969287 w 2887840"/>
                <a:gd name="connsiteY59" fmla="*/ 230053 h 2556892"/>
                <a:gd name="connsiteX60" fmla="*/ 2019050 w 2887840"/>
                <a:gd name="connsiteY60" fmla="*/ 186624 h 2556892"/>
                <a:gd name="connsiteX61" fmla="*/ 2082031 w 2887840"/>
                <a:gd name="connsiteY61" fmla="*/ 93762 h 2556892"/>
                <a:gd name="connsiteX62" fmla="*/ 2086941 w 2887840"/>
                <a:gd name="connsiteY62"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69514 w 2887840"/>
                <a:gd name="connsiteY17" fmla="*/ 1265565 h 2556892"/>
                <a:gd name="connsiteX18" fmla="*/ 2879628 w 2887840"/>
                <a:gd name="connsiteY18" fmla="*/ 1355208 h 2556892"/>
                <a:gd name="connsiteX19" fmla="*/ 2886064 w 2887840"/>
                <a:gd name="connsiteY19" fmla="*/ 1424625 h 2556892"/>
                <a:gd name="connsiteX20" fmla="*/ 2872273 w 2887840"/>
                <a:gd name="connsiteY20" fmla="*/ 1444852 h 2556892"/>
                <a:gd name="connsiteX21" fmla="*/ 2447500 w 2887840"/>
                <a:gd name="connsiteY21" fmla="*/ 1641608 h 2556892"/>
                <a:gd name="connsiteX22" fmla="*/ 2446581 w 2887840"/>
                <a:gd name="connsiteY22" fmla="*/ 1783659 h 2556892"/>
                <a:gd name="connsiteX23" fmla="*/ 2451178 w 2887840"/>
                <a:gd name="connsiteY23" fmla="*/ 2127522 h 2556892"/>
                <a:gd name="connsiteX24" fmla="*/ 2457614 w 2887840"/>
                <a:gd name="connsiteY24" fmla="*/ 2556892 h 2556892"/>
                <a:gd name="connsiteX25" fmla="*/ 1261906 w 2887840"/>
                <a:gd name="connsiteY25" fmla="*/ 2556892 h 2556892"/>
                <a:gd name="connsiteX26" fmla="*/ 1281674 w 2887840"/>
                <a:gd name="connsiteY26" fmla="*/ 2299914 h 2556892"/>
                <a:gd name="connsiteX27" fmla="*/ 1306498 w 2887840"/>
                <a:gd name="connsiteY27" fmla="*/ 2083390 h 2556892"/>
                <a:gd name="connsiteX28" fmla="*/ 1330403 w 2887840"/>
                <a:gd name="connsiteY28" fmla="*/ 1927088 h 2556892"/>
                <a:gd name="connsiteX29" fmla="*/ 1372696 w 2887840"/>
                <a:gd name="connsiteY29" fmla="*/ 1718839 h 2556892"/>
                <a:gd name="connsiteX30" fmla="*/ 1406255 w 2887840"/>
                <a:gd name="connsiteY30" fmla="*/ 1619082 h 2556892"/>
                <a:gd name="connsiteX31" fmla="*/ 1413611 w 2887840"/>
                <a:gd name="connsiteY31" fmla="*/ 1591040 h 2556892"/>
                <a:gd name="connsiteX32" fmla="*/ 1319370 w 2887840"/>
                <a:gd name="connsiteY32" fmla="*/ 1212698 h 2556892"/>
                <a:gd name="connsiteX33" fmla="*/ 1287650 w 2887840"/>
                <a:gd name="connsiteY33" fmla="*/ 1086737 h 2556892"/>
                <a:gd name="connsiteX34" fmla="*/ 1126291 w 2887840"/>
                <a:gd name="connsiteY34" fmla="*/ 1342336 h 2556892"/>
                <a:gd name="connsiteX35" fmla="*/ 961255 w 2887840"/>
                <a:gd name="connsiteY35" fmla="*/ 1506453 h 2556892"/>
                <a:gd name="connsiteX36" fmla="*/ 764959 w 2887840"/>
                <a:gd name="connsiteY36" fmla="*/ 1636091 h 2556892"/>
                <a:gd name="connsiteX37" fmla="*/ 493729 w 2887840"/>
                <a:gd name="connsiteY37" fmla="*/ 1753318 h 2556892"/>
                <a:gd name="connsiteX38" fmla="*/ 271689 w 2887840"/>
                <a:gd name="connsiteY38" fmla="*/ 1791474 h 2556892"/>
                <a:gd name="connsiteX39" fmla="*/ 81829 w 2887840"/>
                <a:gd name="connsiteY39" fmla="*/ 1787336 h 2556892"/>
                <a:gd name="connsiteX40" fmla="*/ 0 w 2887840"/>
                <a:gd name="connsiteY40" fmla="*/ 1591499 h 2556892"/>
                <a:gd name="connsiteX41" fmla="*/ 47350 w 2887840"/>
                <a:gd name="connsiteY41" fmla="*/ 1572192 h 2556892"/>
                <a:gd name="connsiteX42" fmla="*/ 307087 w 2887840"/>
                <a:gd name="connsiteY42" fmla="*/ 1484387 h 2556892"/>
                <a:gd name="connsiteX43" fmla="*/ 416958 w 2887840"/>
                <a:gd name="connsiteY43" fmla="*/ 1438416 h 2556892"/>
                <a:gd name="connsiteX44" fmla="*/ 575558 w 2887840"/>
                <a:gd name="connsiteY44" fmla="*/ 1349692 h 2556892"/>
                <a:gd name="connsiteX45" fmla="*/ 782428 w 2887840"/>
                <a:gd name="connsiteY45" fmla="*/ 1212698 h 2556892"/>
                <a:gd name="connsiteX46" fmla="*/ 834835 w 2887840"/>
                <a:gd name="connsiteY46" fmla="*/ 1149718 h 2556892"/>
                <a:gd name="connsiteX47" fmla="*/ 1002629 w 2887840"/>
                <a:gd name="connsiteY47" fmla="*/ 829759 h 2556892"/>
                <a:gd name="connsiteX48" fmla="*/ 1144680 w 2887840"/>
                <a:gd name="connsiteY48" fmla="*/ 462450 h 2556892"/>
                <a:gd name="connsiteX49" fmla="*/ 1237082 w 2887840"/>
                <a:gd name="connsiteY49" fmla="*/ 327755 h 2556892"/>
                <a:gd name="connsiteX50" fmla="*/ 1397521 w 2887840"/>
                <a:gd name="connsiteY50" fmla="*/ 243628 h 2556892"/>
                <a:gd name="connsiteX51" fmla="*/ 1537732 w 2887840"/>
                <a:gd name="connsiteY51" fmla="*/ 170074 h 2556892"/>
                <a:gd name="connsiteX52" fmla="*/ 1592898 w 2887840"/>
                <a:gd name="connsiteY52" fmla="*/ 129160 h 2556892"/>
                <a:gd name="connsiteX53" fmla="*/ 1683262 w 2887840"/>
                <a:gd name="connsiteY53" fmla="*/ 35759 h 2556892"/>
                <a:gd name="connsiteX54" fmla="*/ 1777702 w 2887840"/>
                <a:gd name="connsiteY54" fmla="*/ 139274 h 2556892"/>
                <a:gd name="connsiteX55" fmla="*/ 1911938 w 2887840"/>
                <a:gd name="connsiteY55" fmla="*/ 215126 h 2556892"/>
                <a:gd name="connsiteX56" fmla="*/ 1955706 w 2887840"/>
                <a:gd name="connsiteY56" fmla="*/ 233819 h 2556892"/>
                <a:gd name="connsiteX57" fmla="*/ 1966643 w 2887840"/>
                <a:gd name="connsiteY57" fmla="*/ 230756 h 2556892"/>
                <a:gd name="connsiteX58" fmla="*/ 1969287 w 2887840"/>
                <a:gd name="connsiteY58" fmla="*/ 230053 h 2556892"/>
                <a:gd name="connsiteX59" fmla="*/ 2019050 w 2887840"/>
                <a:gd name="connsiteY59" fmla="*/ 186624 h 2556892"/>
                <a:gd name="connsiteX60" fmla="*/ 2082031 w 2887840"/>
                <a:gd name="connsiteY60" fmla="*/ 93762 h 2556892"/>
                <a:gd name="connsiteX61" fmla="*/ 2086941 w 2887840"/>
                <a:gd name="connsiteY61"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1969287 w 2887840"/>
                <a:gd name="connsiteY57" fmla="*/ 230053 h 2556892"/>
                <a:gd name="connsiteX58" fmla="*/ 2019050 w 2887840"/>
                <a:gd name="connsiteY58" fmla="*/ 186624 h 2556892"/>
                <a:gd name="connsiteX59" fmla="*/ 2082031 w 2887840"/>
                <a:gd name="connsiteY59" fmla="*/ 93762 h 2556892"/>
                <a:gd name="connsiteX60" fmla="*/ 2086941 w 2887840"/>
                <a:gd name="connsiteY60"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2019050 w 2887840"/>
                <a:gd name="connsiteY57" fmla="*/ 186624 h 2556892"/>
                <a:gd name="connsiteX58" fmla="*/ 2082031 w 2887840"/>
                <a:gd name="connsiteY58" fmla="*/ 93762 h 2556892"/>
                <a:gd name="connsiteX59" fmla="*/ 2086941 w 2887840"/>
                <a:gd name="connsiteY59"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2019050 w 2887840"/>
                <a:gd name="connsiteY56" fmla="*/ 186624 h 2556892"/>
                <a:gd name="connsiteX57" fmla="*/ 2082031 w 2887840"/>
                <a:gd name="connsiteY57" fmla="*/ 93762 h 2556892"/>
                <a:gd name="connsiteX58" fmla="*/ 2086941 w 2887840"/>
                <a:gd name="connsiteY58" fmla="*/ 0 h 255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887840" h="2556892">
                  <a:moveTo>
                    <a:pt x="2501286" y="1100528"/>
                  </a:moveTo>
                  <a:cubicBezTo>
                    <a:pt x="2503585" y="1125353"/>
                    <a:pt x="2496229" y="1152936"/>
                    <a:pt x="2492092" y="1180518"/>
                  </a:cubicBezTo>
                  <a:cubicBezTo>
                    <a:pt x="2483894" y="1219593"/>
                    <a:pt x="2453016" y="1315367"/>
                    <a:pt x="2452097" y="1334981"/>
                  </a:cubicBezTo>
                  <a:cubicBezTo>
                    <a:pt x="2457767" y="1345478"/>
                    <a:pt x="2517146" y="1277824"/>
                    <a:pt x="2526110" y="1243499"/>
                  </a:cubicBezTo>
                  <a:cubicBezTo>
                    <a:pt x="2521513" y="1204883"/>
                    <a:pt x="2511860" y="1167187"/>
                    <a:pt x="2505883" y="1129031"/>
                  </a:cubicBezTo>
                  <a:cubicBezTo>
                    <a:pt x="2504044" y="1118917"/>
                    <a:pt x="2502665" y="1108803"/>
                    <a:pt x="2501286" y="1100528"/>
                  </a:cubicBezTo>
                  <a:close/>
                  <a:moveTo>
                    <a:pt x="2086941" y="0"/>
                  </a:moveTo>
                  <a:cubicBezTo>
                    <a:pt x="2112225" y="34478"/>
                    <a:pt x="2120647" y="62502"/>
                    <a:pt x="2145931" y="92843"/>
                  </a:cubicBezTo>
                  <a:cubicBezTo>
                    <a:pt x="2145858" y="93819"/>
                    <a:pt x="2145784" y="94796"/>
                    <a:pt x="2145711" y="95772"/>
                  </a:cubicBezTo>
                  <a:lnTo>
                    <a:pt x="2342226" y="146169"/>
                  </a:lnTo>
                  <a:cubicBezTo>
                    <a:pt x="2401299" y="164557"/>
                    <a:pt x="2455315" y="186164"/>
                    <a:pt x="2509101" y="214666"/>
                  </a:cubicBezTo>
                  <a:cubicBezTo>
                    <a:pt x="2551854" y="237192"/>
                    <a:pt x="2590470" y="264774"/>
                    <a:pt x="2625868" y="296494"/>
                  </a:cubicBezTo>
                  <a:cubicBezTo>
                    <a:pt x="2652991" y="320399"/>
                    <a:pt x="2673678" y="350740"/>
                    <a:pt x="2692066" y="382460"/>
                  </a:cubicBezTo>
                  <a:cubicBezTo>
                    <a:pt x="2706317" y="407285"/>
                    <a:pt x="2719649" y="432569"/>
                    <a:pt x="2730222" y="459692"/>
                  </a:cubicBezTo>
                  <a:cubicBezTo>
                    <a:pt x="2743094" y="492791"/>
                    <a:pt x="2751829" y="527269"/>
                    <a:pt x="2761023" y="561747"/>
                  </a:cubicBezTo>
                  <a:cubicBezTo>
                    <a:pt x="2770217" y="596226"/>
                    <a:pt x="2777572" y="631164"/>
                    <a:pt x="2784008" y="666102"/>
                  </a:cubicBezTo>
                  <a:cubicBezTo>
                    <a:pt x="2795347" y="728853"/>
                    <a:pt x="2817721" y="862246"/>
                    <a:pt x="2829060" y="938251"/>
                  </a:cubicBezTo>
                  <a:cubicBezTo>
                    <a:pt x="2844997" y="1053102"/>
                    <a:pt x="2870127" y="1274146"/>
                    <a:pt x="2879628" y="1355208"/>
                  </a:cubicBezTo>
                  <a:cubicBezTo>
                    <a:pt x="2881467" y="1378194"/>
                    <a:pt x="2884225" y="1401179"/>
                    <a:pt x="2886064" y="1424625"/>
                  </a:cubicBezTo>
                  <a:cubicBezTo>
                    <a:pt x="2886983" y="1435658"/>
                    <a:pt x="2893905" y="1425846"/>
                    <a:pt x="2872273" y="1444852"/>
                  </a:cubicBezTo>
                  <a:cubicBezTo>
                    <a:pt x="2792625" y="1514831"/>
                    <a:pt x="2558423" y="1615120"/>
                    <a:pt x="2447500" y="1641608"/>
                  </a:cubicBezTo>
                  <a:cubicBezTo>
                    <a:pt x="2444282" y="1688958"/>
                    <a:pt x="2445201" y="1736308"/>
                    <a:pt x="2446581" y="1783659"/>
                  </a:cubicBezTo>
                  <a:cubicBezTo>
                    <a:pt x="2449339" y="1898127"/>
                    <a:pt x="2449799" y="2013054"/>
                    <a:pt x="2451178" y="2127522"/>
                  </a:cubicBezTo>
                  <a:cubicBezTo>
                    <a:pt x="2453017" y="2270492"/>
                    <a:pt x="2455315" y="2413922"/>
                    <a:pt x="2457614" y="2556892"/>
                  </a:cubicBezTo>
                  <a:lnTo>
                    <a:pt x="1261906" y="2556892"/>
                  </a:lnTo>
                  <a:cubicBezTo>
                    <a:pt x="1266043" y="2470926"/>
                    <a:pt x="1274318" y="2385420"/>
                    <a:pt x="1281674" y="2299914"/>
                  </a:cubicBezTo>
                  <a:cubicBezTo>
                    <a:pt x="1287650" y="2227739"/>
                    <a:pt x="1298223" y="2155565"/>
                    <a:pt x="1306498" y="2083390"/>
                  </a:cubicBezTo>
                  <a:cubicBezTo>
                    <a:pt x="1312474" y="2030983"/>
                    <a:pt x="1321668" y="1979036"/>
                    <a:pt x="1330403" y="1927088"/>
                  </a:cubicBezTo>
                  <a:cubicBezTo>
                    <a:pt x="1341896" y="1857212"/>
                    <a:pt x="1354308" y="1787336"/>
                    <a:pt x="1372696" y="1718839"/>
                  </a:cubicBezTo>
                  <a:cubicBezTo>
                    <a:pt x="1381891" y="1685281"/>
                    <a:pt x="1394762" y="1652181"/>
                    <a:pt x="1406255" y="1619082"/>
                  </a:cubicBezTo>
                  <a:cubicBezTo>
                    <a:pt x="1409473" y="1609888"/>
                    <a:pt x="1413151" y="1600694"/>
                    <a:pt x="1413611" y="1591040"/>
                  </a:cubicBezTo>
                  <a:cubicBezTo>
                    <a:pt x="1399130" y="1523309"/>
                    <a:pt x="1338908" y="1293377"/>
                    <a:pt x="1319370" y="1212698"/>
                  </a:cubicBezTo>
                  <a:cubicBezTo>
                    <a:pt x="1298377" y="1128648"/>
                    <a:pt x="1309837" y="1152574"/>
                    <a:pt x="1287650" y="1086737"/>
                  </a:cubicBezTo>
                  <a:cubicBezTo>
                    <a:pt x="1255470" y="1108343"/>
                    <a:pt x="1180690" y="1272383"/>
                    <a:pt x="1126291" y="1342336"/>
                  </a:cubicBezTo>
                  <a:cubicBezTo>
                    <a:pt x="1071892" y="1412289"/>
                    <a:pt x="1021477" y="1457494"/>
                    <a:pt x="961255" y="1506453"/>
                  </a:cubicBezTo>
                  <a:cubicBezTo>
                    <a:pt x="901033" y="1555412"/>
                    <a:pt x="842880" y="1594947"/>
                    <a:pt x="764959" y="1636091"/>
                  </a:cubicBezTo>
                  <a:cubicBezTo>
                    <a:pt x="687038" y="1677235"/>
                    <a:pt x="575941" y="1727421"/>
                    <a:pt x="493729" y="1753318"/>
                  </a:cubicBezTo>
                  <a:cubicBezTo>
                    <a:pt x="411517" y="1779215"/>
                    <a:pt x="340517" y="1788699"/>
                    <a:pt x="271689" y="1791474"/>
                  </a:cubicBezTo>
                  <a:cubicBezTo>
                    <a:pt x="193046" y="1794645"/>
                    <a:pt x="184572" y="1800678"/>
                    <a:pt x="81829" y="1787336"/>
                  </a:cubicBezTo>
                  <a:cubicBezTo>
                    <a:pt x="64513" y="1751862"/>
                    <a:pt x="5747" y="1627356"/>
                    <a:pt x="0" y="1591499"/>
                  </a:cubicBezTo>
                  <a:cubicBezTo>
                    <a:pt x="12412" y="1576329"/>
                    <a:pt x="31260" y="1577249"/>
                    <a:pt x="47350" y="1572192"/>
                  </a:cubicBezTo>
                  <a:cubicBezTo>
                    <a:pt x="134695" y="1545069"/>
                    <a:pt x="222040" y="1518865"/>
                    <a:pt x="307087" y="1484387"/>
                  </a:cubicBezTo>
                  <a:cubicBezTo>
                    <a:pt x="368688" y="1462091"/>
                    <a:pt x="372213" y="1460865"/>
                    <a:pt x="416958" y="1438416"/>
                  </a:cubicBezTo>
                  <a:cubicBezTo>
                    <a:pt x="461703" y="1415967"/>
                    <a:pt x="524530" y="1382331"/>
                    <a:pt x="575558" y="1349692"/>
                  </a:cubicBezTo>
                  <a:cubicBezTo>
                    <a:pt x="645434" y="1305100"/>
                    <a:pt x="714391" y="1259588"/>
                    <a:pt x="782428" y="1212698"/>
                  </a:cubicBezTo>
                  <a:cubicBezTo>
                    <a:pt x="807252" y="1195689"/>
                    <a:pt x="820584" y="1172703"/>
                    <a:pt x="834835" y="1149718"/>
                  </a:cubicBezTo>
                  <a:cubicBezTo>
                    <a:pt x="871535" y="1085895"/>
                    <a:pt x="950988" y="944304"/>
                    <a:pt x="1002629" y="829759"/>
                  </a:cubicBezTo>
                  <a:cubicBezTo>
                    <a:pt x="1054270" y="715214"/>
                    <a:pt x="1113100" y="581094"/>
                    <a:pt x="1144680" y="462450"/>
                  </a:cubicBezTo>
                  <a:cubicBezTo>
                    <a:pt x="1158471" y="405906"/>
                    <a:pt x="1188812" y="361773"/>
                    <a:pt x="1237082" y="327755"/>
                  </a:cubicBezTo>
                  <a:cubicBezTo>
                    <a:pt x="1287190" y="292357"/>
                    <a:pt x="1343734" y="271210"/>
                    <a:pt x="1397521" y="243628"/>
                  </a:cubicBezTo>
                  <a:cubicBezTo>
                    <a:pt x="1444411" y="219263"/>
                    <a:pt x="1493140" y="198576"/>
                    <a:pt x="1537732" y="170074"/>
                  </a:cubicBezTo>
                  <a:cubicBezTo>
                    <a:pt x="1557040" y="157662"/>
                    <a:pt x="1576808" y="145709"/>
                    <a:pt x="1592898" y="129160"/>
                  </a:cubicBezTo>
                  <a:cubicBezTo>
                    <a:pt x="1617153" y="106774"/>
                    <a:pt x="1662455" y="64053"/>
                    <a:pt x="1683262" y="35759"/>
                  </a:cubicBezTo>
                  <a:cubicBezTo>
                    <a:pt x="1706567" y="67425"/>
                    <a:pt x="1739589" y="109380"/>
                    <a:pt x="1777702" y="139274"/>
                  </a:cubicBezTo>
                  <a:cubicBezTo>
                    <a:pt x="1815815" y="169168"/>
                    <a:pt x="1865507" y="193060"/>
                    <a:pt x="1911938" y="215126"/>
                  </a:cubicBezTo>
                  <a:lnTo>
                    <a:pt x="1955706" y="233819"/>
                  </a:lnTo>
                  <a:lnTo>
                    <a:pt x="2019050" y="186624"/>
                  </a:lnTo>
                  <a:cubicBezTo>
                    <a:pt x="2045714" y="159501"/>
                    <a:pt x="2065021" y="127321"/>
                    <a:pt x="2082031" y="93762"/>
                  </a:cubicBezTo>
                  <a:cubicBezTo>
                    <a:pt x="2092758" y="60893"/>
                    <a:pt x="2076291" y="153"/>
                    <a:pt x="2086941" y="0"/>
                  </a:cubicBezTo>
                  <a:close/>
                </a:path>
              </a:pathLst>
            </a:custGeom>
            <a:solidFill>
              <a:schemeClr val="accent5"/>
            </a:solidFill>
            <a:ln w="4594"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26371F63-35A3-462F-A78A-229BDE7325D1}"/>
                </a:ext>
              </a:extLst>
            </p:cNvPr>
            <p:cNvSpPr/>
            <p:nvPr/>
          </p:nvSpPr>
          <p:spPr>
            <a:xfrm>
              <a:off x="9497016" y="4025235"/>
              <a:ext cx="1206042" cy="2498068"/>
            </a:xfrm>
            <a:custGeom>
              <a:avLst/>
              <a:gdLst>
                <a:gd name="connsiteX0" fmla="*/ 883564 w 1206042"/>
                <a:gd name="connsiteY0" fmla="*/ 35398 h 2498067"/>
                <a:gd name="connsiteX1" fmla="*/ 894138 w 1206042"/>
                <a:gd name="connsiteY1" fmla="*/ 45511 h 2498067"/>
                <a:gd name="connsiteX2" fmla="*/ 910687 w 1206042"/>
                <a:gd name="connsiteY2" fmla="*/ 59303 h 2498067"/>
                <a:gd name="connsiteX3" fmla="*/ 1051818 w 1206042"/>
                <a:gd name="connsiteY3" fmla="*/ 291457 h 2498067"/>
                <a:gd name="connsiteX4" fmla="*/ 1185134 w 1206042"/>
                <a:gd name="connsiteY4" fmla="*/ 746570 h 2498067"/>
                <a:gd name="connsiteX5" fmla="*/ 1205361 w 1206042"/>
                <a:gd name="connsiteY5" fmla="*/ 1137324 h 2498067"/>
                <a:gd name="connsiteX6" fmla="*/ 1192490 w 1206042"/>
                <a:gd name="connsiteY6" fmla="*/ 1242138 h 2498067"/>
                <a:gd name="connsiteX7" fmla="*/ 1192030 w 1206042"/>
                <a:gd name="connsiteY7" fmla="*/ 1259148 h 2498067"/>
                <a:gd name="connsiteX8" fmla="*/ 1191570 w 1206042"/>
                <a:gd name="connsiteY8" fmla="*/ 1287190 h 2498067"/>
                <a:gd name="connsiteX9" fmla="*/ 1192490 w 1206042"/>
                <a:gd name="connsiteY9" fmla="*/ 1413610 h 2498067"/>
                <a:gd name="connsiteX10" fmla="*/ 1192490 w 1206042"/>
                <a:gd name="connsiteY10" fmla="*/ 1555201 h 2498067"/>
                <a:gd name="connsiteX11" fmla="*/ 1185594 w 1206042"/>
                <a:gd name="connsiteY11" fmla="*/ 1582784 h 2498067"/>
                <a:gd name="connsiteX12" fmla="*/ 1184675 w 1206042"/>
                <a:gd name="connsiteY12" fmla="*/ 1724835 h 2498067"/>
                <a:gd name="connsiteX13" fmla="*/ 1189272 w 1206042"/>
                <a:gd name="connsiteY13" fmla="*/ 2068698 h 2498067"/>
                <a:gd name="connsiteX14" fmla="*/ 1195708 w 1206042"/>
                <a:gd name="connsiteY14" fmla="*/ 2498068 h 2498067"/>
                <a:gd name="connsiteX15" fmla="*/ 0 w 1206042"/>
                <a:gd name="connsiteY15" fmla="*/ 2498068 h 2498067"/>
                <a:gd name="connsiteX16" fmla="*/ 19768 w 1206042"/>
                <a:gd name="connsiteY16" fmla="*/ 2241090 h 2498067"/>
                <a:gd name="connsiteX17" fmla="*/ 44592 w 1206042"/>
                <a:gd name="connsiteY17" fmla="*/ 2024566 h 2498067"/>
                <a:gd name="connsiteX18" fmla="*/ 68497 w 1206042"/>
                <a:gd name="connsiteY18" fmla="*/ 1868264 h 2498067"/>
                <a:gd name="connsiteX19" fmla="*/ 110790 w 1206042"/>
                <a:gd name="connsiteY19" fmla="*/ 1660015 h 2498067"/>
                <a:gd name="connsiteX20" fmla="*/ 144349 w 1206042"/>
                <a:gd name="connsiteY20" fmla="*/ 1560258 h 2498067"/>
                <a:gd name="connsiteX21" fmla="*/ 151705 w 1206042"/>
                <a:gd name="connsiteY21" fmla="*/ 1532216 h 2498067"/>
                <a:gd name="connsiteX22" fmla="*/ 154923 w 1206042"/>
                <a:gd name="connsiteY22" fmla="*/ 1504173 h 2498067"/>
                <a:gd name="connsiteX23" fmla="*/ 224799 w 1206042"/>
                <a:gd name="connsiteY23" fmla="*/ 1231105 h 2498067"/>
                <a:gd name="connsiteX24" fmla="*/ 265253 w 1206042"/>
                <a:gd name="connsiteY24" fmla="*/ 939649 h 2498067"/>
                <a:gd name="connsiteX25" fmla="*/ 286400 w 1206042"/>
                <a:gd name="connsiteY25" fmla="*/ 758063 h 2498067"/>
                <a:gd name="connsiteX26" fmla="*/ 309385 w 1206042"/>
                <a:gd name="connsiteY26" fmla="*/ 526828 h 2498067"/>
                <a:gd name="connsiteX27" fmla="*/ 321338 w 1206042"/>
                <a:gd name="connsiteY27" fmla="*/ 390754 h 2498067"/>
                <a:gd name="connsiteX28" fmla="*/ 325016 w 1206042"/>
                <a:gd name="connsiteY28" fmla="*/ 325935 h 2498067"/>
                <a:gd name="connsiteX29" fmla="*/ 328693 w 1206042"/>
                <a:gd name="connsiteY29" fmla="*/ 124122 h 2498067"/>
                <a:gd name="connsiteX30" fmla="*/ 331911 w 1206042"/>
                <a:gd name="connsiteY30" fmla="*/ 70336 h 2498067"/>
                <a:gd name="connsiteX31" fmla="*/ 397650 w 1206042"/>
                <a:gd name="connsiteY31" fmla="*/ 0 h 2498067"/>
                <a:gd name="connsiteX32" fmla="*/ 407304 w 1206042"/>
                <a:gd name="connsiteY32" fmla="*/ 17929 h 2498067"/>
                <a:gd name="connsiteX33" fmla="*/ 410522 w 1206042"/>
                <a:gd name="connsiteY33" fmla="*/ 74013 h 2498067"/>
                <a:gd name="connsiteX34" fmla="*/ 415119 w 1206042"/>
                <a:gd name="connsiteY34" fmla="*/ 255599 h 2498067"/>
                <a:gd name="connsiteX35" fmla="*/ 422474 w 1206042"/>
                <a:gd name="connsiteY35" fmla="*/ 566823 h 2498067"/>
                <a:gd name="connsiteX36" fmla="*/ 424773 w 1206042"/>
                <a:gd name="connsiteY36" fmla="*/ 664282 h 2498067"/>
                <a:gd name="connsiteX37" fmla="*/ 442242 w 1206042"/>
                <a:gd name="connsiteY37" fmla="*/ 683130 h 2498067"/>
                <a:gd name="connsiteX38" fmla="*/ 608197 w 1206042"/>
                <a:gd name="connsiteY38" fmla="*/ 685888 h 2498067"/>
                <a:gd name="connsiteX39" fmla="*/ 842190 w 1206042"/>
                <a:gd name="connsiteY39" fmla="*/ 677154 h 2498067"/>
                <a:gd name="connsiteX40" fmla="*/ 1046761 w 1206042"/>
                <a:gd name="connsiteY40" fmla="*/ 662443 h 2498067"/>
                <a:gd name="connsiteX41" fmla="*/ 1062392 w 1206042"/>
                <a:gd name="connsiteY41" fmla="*/ 638538 h 2498067"/>
                <a:gd name="connsiteX42" fmla="*/ 992515 w 1206042"/>
                <a:gd name="connsiteY42" fmla="*/ 414659 h 2498067"/>
                <a:gd name="connsiteX43" fmla="*/ 896896 w 1206042"/>
                <a:gd name="connsiteY43" fmla="*/ 110790 h 2498067"/>
                <a:gd name="connsiteX44" fmla="*/ 878507 w 1206042"/>
                <a:gd name="connsiteY44" fmla="*/ 55625 h 2498067"/>
                <a:gd name="connsiteX45" fmla="*/ 883564 w 1206042"/>
                <a:gd name="connsiteY45" fmla="*/ 35398 h 2498067"/>
                <a:gd name="connsiteX0" fmla="*/ 883564 w 1281045"/>
                <a:gd name="connsiteY0" fmla="*/ 35398 h 2498068"/>
                <a:gd name="connsiteX1" fmla="*/ 894138 w 1281045"/>
                <a:gd name="connsiteY1" fmla="*/ 45511 h 2498068"/>
                <a:gd name="connsiteX2" fmla="*/ 910687 w 1281045"/>
                <a:gd name="connsiteY2" fmla="*/ 59303 h 2498068"/>
                <a:gd name="connsiteX3" fmla="*/ 1051818 w 1281045"/>
                <a:gd name="connsiteY3" fmla="*/ 291457 h 2498068"/>
                <a:gd name="connsiteX4" fmla="*/ 1185134 w 1281045"/>
                <a:gd name="connsiteY4" fmla="*/ 746570 h 2498068"/>
                <a:gd name="connsiteX5" fmla="*/ 1205361 w 1281045"/>
                <a:gd name="connsiteY5" fmla="*/ 1137324 h 2498068"/>
                <a:gd name="connsiteX6" fmla="*/ 1192490 w 1281045"/>
                <a:gd name="connsiteY6" fmla="*/ 1242138 h 2498068"/>
                <a:gd name="connsiteX7" fmla="*/ 1192030 w 1281045"/>
                <a:gd name="connsiteY7" fmla="*/ 1259148 h 2498068"/>
                <a:gd name="connsiteX8" fmla="*/ 1191570 w 1281045"/>
                <a:gd name="connsiteY8" fmla="*/ 1287190 h 2498068"/>
                <a:gd name="connsiteX9" fmla="*/ 1192490 w 1281045"/>
                <a:gd name="connsiteY9" fmla="*/ 1413610 h 2498068"/>
                <a:gd name="connsiteX10" fmla="*/ 1192490 w 1281045"/>
                <a:gd name="connsiteY10" fmla="*/ 1555201 h 2498068"/>
                <a:gd name="connsiteX11" fmla="*/ 1185594 w 1281045"/>
                <a:gd name="connsiteY11" fmla="*/ 1582784 h 2498068"/>
                <a:gd name="connsiteX12" fmla="*/ 1184675 w 1281045"/>
                <a:gd name="connsiteY12" fmla="*/ 1724835 h 2498068"/>
                <a:gd name="connsiteX13" fmla="*/ 1195708 w 1281045"/>
                <a:gd name="connsiteY13" fmla="*/ 2498068 h 2498068"/>
                <a:gd name="connsiteX14" fmla="*/ 0 w 1281045"/>
                <a:gd name="connsiteY14" fmla="*/ 2498068 h 2498068"/>
                <a:gd name="connsiteX15" fmla="*/ 19768 w 1281045"/>
                <a:gd name="connsiteY15" fmla="*/ 2241090 h 2498068"/>
                <a:gd name="connsiteX16" fmla="*/ 44592 w 1281045"/>
                <a:gd name="connsiteY16" fmla="*/ 2024566 h 2498068"/>
                <a:gd name="connsiteX17" fmla="*/ 68497 w 1281045"/>
                <a:gd name="connsiteY17" fmla="*/ 1868264 h 2498068"/>
                <a:gd name="connsiteX18" fmla="*/ 110790 w 1281045"/>
                <a:gd name="connsiteY18" fmla="*/ 1660015 h 2498068"/>
                <a:gd name="connsiteX19" fmla="*/ 144349 w 1281045"/>
                <a:gd name="connsiteY19" fmla="*/ 1560258 h 2498068"/>
                <a:gd name="connsiteX20" fmla="*/ 151705 w 1281045"/>
                <a:gd name="connsiteY20" fmla="*/ 1532216 h 2498068"/>
                <a:gd name="connsiteX21" fmla="*/ 154923 w 1281045"/>
                <a:gd name="connsiteY21" fmla="*/ 1504173 h 2498068"/>
                <a:gd name="connsiteX22" fmla="*/ 224799 w 1281045"/>
                <a:gd name="connsiteY22" fmla="*/ 1231105 h 2498068"/>
                <a:gd name="connsiteX23" fmla="*/ 265253 w 1281045"/>
                <a:gd name="connsiteY23" fmla="*/ 939649 h 2498068"/>
                <a:gd name="connsiteX24" fmla="*/ 286400 w 1281045"/>
                <a:gd name="connsiteY24" fmla="*/ 758063 h 2498068"/>
                <a:gd name="connsiteX25" fmla="*/ 309385 w 1281045"/>
                <a:gd name="connsiteY25" fmla="*/ 526828 h 2498068"/>
                <a:gd name="connsiteX26" fmla="*/ 321338 w 1281045"/>
                <a:gd name="connsiteY26" fmla="*/ 390754 h 2498068"/>
                <a:gd name="connsiteX27" fmla="*/ 325016 w 1281045"/>
                <a:gd name="connsiteY27" fmla="*/ 325935 h 2498068"/>
                <a:gd name="connsiteX28" fmla="*/ 328693 w 1281045"/>
                <a:gd name="connsiteY28" fmla="*/ 124122 h 2498068"/>
                <a:gd name="connsiteX29" fmla="*/ 331911 w 1281045"/>
                <a:gd name="connsiteY29" fmla="*/ 70336 h 2498068"/>
                <a:gd name="connsiteX30" fmla="*/ 397650 w 1281045"/>
                <a:gd name="connsiteY30" fmla="*/ 0 h 2498068"/>
                <a:gd name="connsiteX31" fmla="*/ 407304 w 1281045"/>
                <a:gd name="connsiteY31" fmla="*/ 17929 h 2498068"/>
                <a:gd name="connsiteX32" fmla="*/ 410522 w 1281045"/>
                <a:gd name="connsiteY32" fmla="*/ 74013 h 2498068"/>
                <a:gd name="connsiteX33" fmla="*/ 415119 w 1281045"/>
                <a:gd name="connsiteY33" fmla="*/ 255599 h 2498068"/>
                <a:gd name="connsiteX34" fmla="*/ 422474 w 1281045"/>
                <a:gd name="connsiteY34" fmla="*/ 566823 h 2498068"/>
                <a:gd name="connsiteX35" fmla="*/ 424773 w 1281045"/>
                <a:gd name="connsiteY35" fmla="*/ 664282 h 2498068"/>
                <a:gd name="connsiteX36" fmla="*/ 442242 w 1281045"/>
                <a:gd name="connsiteY36" fmla="*/ 683130 h 2498068"/>
                <a:gd name="connsiteX37" fmla="*/ 608197 w 1281045"/>
                <a:gd name="connsiteY37" fmla="*/ 685888 h 2498068"/>
                <a:gd name="connsiteX38" fmla="*/ 842190 w 1281045"/>
                <a:gd name="connsiteY38" fmla="*/ 677154 h 2498068"/>
                <a:gd name="connsiteX39" fmla="*/ 1046761 w 1281045"/>
                <a:gd name="connsiteY39" fmla="*/ 662443 h 2498068"/>
                <a:gd name="connsiteX40" fmla="*/ 1062392 w 1281045"/>
                <a:gd name="connsiteY40" fmla="*/ 638538 h 2498068"/>
                <a:gd name="connsiteX41" fmla="*/ 992515 w 1281045"/>
                <a:gd name="connsiteY41" fmla="*/ 414659 h 2498068"/>
                <a:gd name="connsiteX42" fmla="*/ 896896 w 1281045"/>
                <a:gd name="connsiteY42" fmla="*/ 110790 h 2498068"/>
                <a:gd name="connsiteX43" fmla="*/ 878507 w 1281045"/>
                <a:gd name="connsiteY43" fmla="*/ 55625 h 2498068"/>
                <a:gd name="connsiteX44" fmla="*/ 883564 w 1281045"/>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1705 w 1206042"/>
                <a:gd name="connsiteY20" fmla="*/ 1532216 h 2498068"/>
                <a:gd name="connsiteX21" fmla="*/ 154923 w 1206042"/>
                <a:gd name="connsiteY21" fmla="*/ 1504173 h 2498068"/>
                <a:gd name="connsiteX22" fmla="*/ 224799 w 1206042"/>
                <a:gd name="connsiteY22" fmla="*/ 1231105 h 2498068"/>
                <a:gd name="connsiteX23" fmla="*/ 265253 w 1206042"/>
                <a:gd name="connsiteY23" fmla="*/ 939649 h 2498068"/>
                <a:gd name="connsiteX24" fmla="*/ 286400 w 1206042"/>
                <a:gd name="connsiteY24" fmla="*/ 758063 h 2498068"/>
                <a:gd name="connsiteX25" fmla="*/ 309385 w 1206042"/>
                <a:gd name="connsiteY25" fmla="*/ 526828 h 2498068"/>
                <a:gd name="connsiteX26" fmla="*/ 321338 w 1206042"/>
                <a:gd name="connsiteY26" fmla="*/ 390754 h 2498068"/>
                <a:gd name="connsiteX27" fmla="*/ 325016 w 1206042"/>
                <a:gd name="connsiteY27" fmla="*/ 325935 h 2498068"/>
                <a:gd name="connsiteX28" fmla="*/ 328693 w 1206042"/>
                <a:gd name="connsiteY28" fmla="*/ 124122 h 2498068"/>
                <a:gd name="connsiteX29" fmla="*/ 331911 w 1206042"/>
                <a:gd name="connsiteY29" fmla="*/ 70336 h 2498068"/>
                <a:gd name="connsiteX30" fmla="*/ 397650 w 1206042"/>
                <a:gd name="connsiteY30" fmla="*/ 0 h 2498068"/>
                <a:gd name="connsiteX31" fmla="*/ 407304 w 1206042"/>
                <a:gd name="connsiteY31" fmla="*/ 17929 h 2498068"/>
                <a:gd name="connsiteX32" fmla="*/ 410522 w 1206042"/>
                <a:gd name="connsiteY32" fmla="*/ 74013 h 2498068"/>
                <a:gd name="connsiteX33" fmla="*/ 415119 w 1206042"/>
                <a:gd name="connsiteY33" fmla="*/ 255599 h 2498068"/>
                <a:gd name="connsiteX34" fmla="*/ 422474 w 1206042"/>
                <a:gd name="connsiteY34" fmla="*/ 566823 h 2498068"/>
                <a:gd name="connsiteX35" fmla="*/ 424773 w 1206042"/>
                <a:gd name="connsiteY35" fmla="*/ 664282 h 2498068"/>
                <a:gd name="connsiteX36" fmla="*/ 442242 w 1206042"/>
                <a:gd name="connsiteY36" fmla="*/ 683130 h 2498068"/>
                <a:gd name="connsiteX37" fmla="*/ 608197 w 1206042"/>
                <a:gd name="connsiteY37" fmla="*/ 685888 h 2498068"/>
                <a:gd name="connsiteX38" fmla="*/ 842190 w 1206042"/>
                <a:gd name="connsiteY38" fmla="*/ 677154 h 2498068"/>
                <a:gd name="connsiteX39" fmla="*/ 1046761 w 1206042"/>
                <a:gd name="connsiteY39" fmla="*/ 662443 h 2498068"/>
                <a:gd name="connsiteX40" fmla="*/ 1062392 w 1206042"/>
                <a:gd name="connsiteY40" fmla="*/ 638538 h 2498068"/>
                <a:gd name="connsiteX41" fmla="*/ 992515 w 1206042"/>
                <a:gd name="connsiteY41" fmla="*/ 414659 h 2498068"/>
                <a:gd name="connsiteX42" fmla="*/ 896896 w 1206042"/>
                <a:gd name="connsiteY42" fmla="*/ 110790 h 2498068"/>
                <a:gd name="connsiteX43" fmla="*/ 878507 w 1206042"/>
                <a:gd name="connsiteY43" fmla="*/ 55625 h 2498068"/>
                <a:gd name="connsiteX44" fmla="*/ 883564 w 1206042"/>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4923 w 1206042"/>
                <a:gd name="connsiteY20" fmla="*/ 1504173 h 2498068"/>
                <a:gd name="connsiteX21" fmla="*/ 224799 w 1206042"/>
                <a:gd name="connsiteY21" fmla="*/ 1231105 h 2498068"/>
                <a:gd name="connsiteX22" fmla="*/ 265253 w 1206042"/>
                <a:gd name="connsiteY22" fmla="*/ 939649 h 2498068"/>
                <a:gd name="connsiteX23" fmla="*/ 286400 w 1206042"/>
                <a:gd name="connsiteY23" fmla="*/ 758063 h 2498068"/>
                <a:gd name="connsiteX24" fmla="*/ 309385 w 1206042"/>
                <a:gd name="connsiteY24" fmla="*/ 526828 h 2498068"/>
                <a:gd name="connsiteX25" fmla="*/ 321338 w 1206042"/>
                <a:gd name="connsiteY25" fmla="*/ 390754 h 2498068"/>
                <a:gd name="connsiteX26" fmla="*/ 325016 w 1206042"/>
                <a:gd name="connsiteY26" fmla="*/ 325935 h 2498068"/>
                <a:gd name="connsiteX27" fmla="*/ 328693 w 1206042"/>
                <a:gd name="connsiteY27" fmla="*/ 124122 h 2498068"/>
                <a:gd name="connsiteX28" fmla="*/ 331911 w 1206042"/>
                <a:gd name="connsiteY28" fmla="*/ 70336 h 2498068"/>
                <a:gd name="connsiteX29" fmla="*/ 397650 w 1206042"/>
                <a:gd name="connsiteY29" fmla="*/ 0 h 2498068"/>
                <a:gd name="connsiteX30" fmla="*/ 407304 w 1206042"/>
                <a:gd name="connsiteY30" fmla="*/ 17929 h 2498068"/>
                <a:gd name="connsiteX31" fmla="*/ 410522 w 1206042"/>
                <a:gd name="connsiteY31" fmla="*/ 74013 h 2498068"/>
                <a:gd name="connsiteX32" fmla="*/ 415119 w 1206042"/>
                <a:gd name="connsiteY32" fmla="*/ 255599 h 2498068"/>
                <a:gd name="connsiteX33" fmla="*/ 422474 w 1206042"/>
                <a:gd name="connsiteY33" fmla="*/ 566823 h 2498068"/>
                <a:gd name="connsiteX34" fmla="*/ 424773 w 1206042"/>
                <a:gd name="connsiteY34" fmla="*/ 664282 h 2498068"/>
                <a:gd name="connsiteX35" fmla="*/ 442242 w 1206042"/>
                <a:gd name="connsiteY35" fmla="*/ 683130 h 2498068"/>
                <a:gd name="connsiteX36" fmla="*/ 608197 w 1206042"/>
                <a:gd name="connsiteY36" fmla="*/ 685888 h 2498068"/>
                <a:gd name="connsiteX37" fmla="*/ 842190 w 1206042"/>
                <a:gd name="connsiteY37" fmla="*/ 677154 h 2498068"/>
                <a:gd name="connsiteX38" fmla="*/ 1046761 w 1206042"/>
                <a:gd name="connsiteY38" fmla="*/ 662443 h 2498068"/>
                <a:gd name="connsiteX39" fmla="*/ 1062392 w 1206042"/>
                <a:gd name="connsiteY39" fmla="*/ 638538 h 2498068"/>
                <a:gd name="connsiteX40" fmla="*/ 992515 w 1206042"/>
                <a:gd name="connsiteY40" fmla="*/ 414659 h 2498068"/>
                <a:gd name="connsiteX41" fmla="*/ 896896 w 1206042"/>
                <a:gd name="connsiteY41" fmla="*/ 110790 h 2498068"/>
                <a:gd name="connsiteX42" fmla="*/ 878507 w 1206042"/>
                <a:gd name="connsiteY42" fmla="*/ 55625 h 2498068"/>
                <a:gd name="connsiteX43" fmla="*/ 883564 w 1206042"/>
                <a:gd name="connsiteY43"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224799 w 1206042"/>
                <a:gd name="connsiteY20" fmla="*/ 1231105 h 2498068"/>
                <a:gd name="connsiteX21" fmla="*/ 265253 w 1206042"/>
                <a:gd name="connsiteY21" fmla="*/ 939649 h 2498068"/>
                <a:gd name="connsiteX22" fmla="*/ 286400 w 1206042"/>
                <a:gd name="connsiteY22" fmla="*/ 758063 h 2498068"/>
                <a:gd name="connsiteX23" fmla="*/ 309385 w 1206042"/>
                <a:gd name="connsiteY23" fmla="*/ 526828 h 2498068"/>
                <a:gd name="connsiteX24" fmla="*/ 321338 w 1206042"/>
                <a:gd name="connsiteY24" fmla="*/ 390754 h 2498068"/>
                <a:gd name="connsiteX25" fmla="*/ 325016 w 1206042"/>
                <a:gd name="connsiteY25" fmla="*/ 325935 h 2498068"/>
                <a:gd name="connsiteX26" fmla="*/ 328693 w 1206042"/>
                <a:gd name="connsiteY26" fmla="*/ 124122 h 2498068"/>
                <a:gd name="connsiteX27" fmla="*/ 331911 w 1206042"/>
                <a:gd name="connsiteY27" fmla="*/ 70336 h 2498068"/>
                <a:gd name="connsiteX28" fmla="*/ 397650 w 1206042"/>
                <a:gd name="connsiteY28" fmla="*/ 0 h 2498068"/>
                <a:gd name="connsiteX29" fmla="*/ 407304 w 1206042"/>
                <a:gd name="connsiteY29" fmla="*/ 17929 h 2498068"/>
                <a:gd name="connsiteX30" fmla="*/ 410522 w 1206042"/>
                <a:gd name="connsiteY30" fmla="*/ 74013 h 2498068"/>
                <a:gd name="connsiteX31" fmla="*/ 415119 w 1206042"/>
                <a:gd name="connsiteY31" fmla="*/ 255599 h 2498068"/>
                <a:gd name="connsiteX32" fmla="*/ 422474 w 1206042"/>
                <a:gd name="connsiteY32" fmla="*/ 566823 h 2498068"/>
                <a:gd name="connsiteX33" fmla="*/ 424773 w 1206042"/>
                <a:gd name="connsiteY33" fmla="*/ 664282 h 2498068"/>
                <a:gd name="connsiteX34" fmla="*/ 442242 w 1206042"/>
                <a:gd name="connsiteY34" fmla="*/ 683130 h 2498068"/>
                <a:gd name="connsiteX35" fmla="*/ 608197 w 1206042"/>
                <a:gd name="connsiteY35" fmla="*/ 685888 h 2498068"/>
                <a:gd name="connsiteX36" fmla="*/ 842190 w 1206042"/>
                <a:gd name="connsiteY36" fmla="*/ 677154 h 2498068"/>
                <a:gd name="connsiteX37" fmla="*/ 1046761 w 1206042"/>
                <a:gd name="connsiteY37" fmla="*/ 662443 h 2498068"/>
                <a:gd name="connsiteX38" fmla="*/ 1062392 w 1206042"/>
                <a:gd name="connsiteY38" fmla="*/ 638538 h 2498068"/>
                <a:gd name="connsiteX39" fmla="*/ 992515 w 1206042"/>
                <a:gd name="connsiteY39" fmla="*/ 414659 h 2498068"/>
                <a:gd name="connsiteX40" fmla="*/ 896896 w 1206042"/>
                <a:gd name="connsiteY40" fmla="*/ 110790 h 2498068"/>
                <a:gd name="connsiteX41" fmla="*/ 878507 w 1206042"/>
                <a:gd name="connsiteY41" fmla="*/ 55625 h 2498068"/>
                <a:gd name="connsiteX42" fmla="*/ 883564 w 1206042"/>
                <a:gd name="connsiteY42"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1570 w 1206042"/>
                <a:gd name="connsiteY7" fmla="*/ 1287190 h 2498068"/>
                <a:gd name="connsiteX8" fmla="*/ 1192490 w 1206042"/>
                <a:gd name="connsiteY8" fmla="*/ 1413610 h 2498068"/>
                <a:gd name="connsiteX9" fmla="*/ 1192490 w 1206042"/>
                <a:gd name="connsiteY9" fmla="*/ 1555201 h 2498068"/>
                <a:gd name="connsiteX10" fmla="*/ 1185594 w 1206042"/>
                <a:gd name="connsiteY10" fmla="*/ 1582784 h 2498068"/>
                <a:gd name="connsiteX11" fmla="*/ 1184675 w 1206042"/>
                <a:gd name="connsiteY11" fmla="*/ 1724835 h 2498068"/>
                <a:gd name="connsiteX12" fmla="*/ 1195708 w 1206042"/>
                <a:gd name="connsiteY12" fmla="*/ 2498068 h 2498068"/>
                <a:gd name="connsiteX13" fmla="*/ 0 w 1206042"/>
                <a:gd name="connsiteY13" fmla="*/ 2498068 h 2498068"/>
                <a:gd name="connsiteX14" fmla="*/ 19768 w 1206042"/>
                <a:gd name="connsiteY14" fmla="*/ 2241090 h 2498068"/>
                <a:gd name="connsiteX15" fmla="*/ 44592 w 1206042"/>
                <a:gd name="connsiteY15" fmla="*/ 2024566 h 2498068"/>
                <a:gd name="connsiteX16" fmla="*/ 68497 w 1206042"/>
                <a:gd name="connsiteY16" fmla="*/ 1868264 h 2498068"/>
                <a:gd name="connsiteX17" fmla="*/ 110790 w 1206042"/>
                <a:gd name="connsiteY17" fmla="*/ 1660015 h 2498068"/>
                <a:gd name="connsiteX18" fmla="*/ 144349 w 1206042"/>
                <a:gd name="connsiteY18" fmla="*/ 1560258 h 2498068"/>
                <a:gd name="connsiteX19" fmla="*/ 224799 w 1206042"/>
                <a:gd name="connsiteY19" fmla="*/ 1231105 h 2498068"/>
                <a:gd name="connsiteX20" fmla="*/ 265253 w 1206042"/>
                <a:gd name="connsiteY20" fmla="*/ 939649 h 2498068"/>
                <a:gd name="connsiteX21" fmla="*/ 286400 w 1206042"/>
                <a:gd name="connsiteY21" fmla="*/ 758063 h 2498068"/>
                <a:gd name="connsiteX22" fmla="*/ 309385 w 1206042"/>
                <a:gd name="connsiteY22" fmla="*/ 526828 h 2498068"/>
                <a:gd name="connsiteX23" fmla="*/ 321338 w 1206042"/>
                <a:gd name="connsiteY23" fmla="*/ 390754 h 2498068"/>
                <a:gd name="connsiteX24" fmla="*/ 325016 w 1206042"/>
                <a:gd name="connsiteY24" fmla="*/ 325935 h 2498068"/>
                <a:gd name="connsiteX25" fmla="*/ 328693 w 1206042"/>
                <a:gd name="connsiteY25" fmla="*/ 124122 h 2498068"/>
                <a:gd name="connsiteX26" fmla="*/ 331911 w 1206042"/>
                <a:gd name="connsiteY26" fmla="*/ 70336 h 2498068"/>
                <a:gd name="connsiteX27" fmla="*/ 397650 w 1206042"/>
                <a:gd name="connsiteY27" fmla="*/ 0 h 2498068"/>
                <a:gd name="connsiteX28" fmla="*/ 407304 w 1206042"/>
                <a:gd name="connsiteY28" fmla="*/ 17929 h 2498068"/>
                <a:gd name="connsiteX29" fmla="*/ 410522 w 1206042"/>
                <a:gd name="connsiteY29" fmla="*/ 74013 h 2498068"/>
                <a:gd name="connsiteX30" fmla="*/ 415119 w 1206042"/>
                <a:gd name="connsiteY30" fmla="*/ 255599 h 2498068"/>
                <a:gd name="connsiteX31" fmla="*/ 422474 w 1206042"/>
                <a:gd name="connsiteY31" fmla="*/ 566823 h 2498068"/>
                <a:gd name="connsiteX32" fmla="*/ 424773 w 1206042"/>
                <a:gd name="connsiteY32" fmla="*/ 664282 h 2498068"/>
                <a:gd name="connsiteX33" fmla="*/ 442242 w 1206042"/>
                <a:gd name="connsiteY33" fmla="*/ 683130 h 2498068"/>
                <a:gd name="connsiteX34" fmla="*/ 608197 w 1206042"/>
                <a:gd name="connsiteY34" fmla="*/ 685888 h 2498068"/>
                <a:gd name="connsiteX35" fmla="*/ 842190 w 1206042"/>
                <a:gd name="connsiteY35" fmla="*/ 677154 h 2498068"/>
                <a:gd name="connsiteX36" fmla="*/ 1046761 w 1206042"/>
                <a:gd name="connsiteY36" fmla="*/ 662443 h 2498068"/>
                <a:gd name="connsiteX37" fmla="*/ 1062392 w 1206042"/>
                <a:gd name="connsiteY37" fmla="*/ 638538 h 2498068"/>
                <a:gd name="connsiteX38" fmla="*/ 992515 w 1206042"/>
                <a:gd name="connsiteY38" fmla="*/ 414659 h 2498068"/>
                <a:gd name="connsiteX39" fmla="*/ 896896 w 1206042"/>
                <a:gd name="connsiteY39" fmla="*/ 110790 h 2498068"/>
                <a:gd name="connsiteX40" fmla="*/ 878507 w 1206042"/>
                <a:gd name="connsiteY40" fmla="*/ 55625 h 2498068"/>
                <a:gd name="connsiteX41" fmla="*/ 883564 w 1206042"/>
                <a:gd name="connsiteY41"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1570 w 1206042"/>
                <a:gd name="connsiteY6" fmla="*/ 1287190 h 2498068"/>
                <a:gd name="connsiteX7" fmla="*/ 1192490 w 1206042"/>
                <a:gd name="connsiteY7" fmla="*/ 1413610 h 2498068"/>
                <a:gd name="connsiteX8" fmla="*/ 1192490 w 1206042"/>
                <a:gd name="connsiteY8" fmla="*/ 1555201 h 2498068"/>
                <a:gd name="connsiteX9" fmla="*/ 1185594 w 1206042"/>
                <a:gd name="connsiteY9" fmla="*/ 1582784 h 2498068"/>
                <a:gd name="connsiteX10" fmla="*/ 1184675 w 1206042"/>
                <a:gd name="connsiteY10" fmla="*/ 1724835 h 2498068"/>
                <a:gd name="connsiteX11" fmla="*/ 1195708 w 1206042"/>
                <a:gd name="connsiteY11" fmla="*/ 2498068 h 2498068"/>
                <a:gd name="connsiteX12" fmla="*/ 0 w 1206042"/>
                <a:gd name="connsiteY12" fmla="*/ 2498068 h 2498068"/>
                <a:gd name="connsiteX13" fmla="*/ 19768 w 1206042"/>
                <a:gd name="connsiteY13" fmla="*/ 2241090 h 2498068"/>
                <a:gd name="connsiteX14" fmla="*/ 44592 w 1206042"/>
                <a:gd name="connsiteY14" fmla="*/ 2024566 h 2498068"/>
                <a:gd name="connsiteX15" fmla="*/ 68497 w 1206042"/>
                <a:gd name="connsiteY15" fmla="*/ 1868264 h 2498068"/>
                <a:gd name="connsiteX16" fmla="*/ 110790 w 1206042"/>
                <a:gd name="connsiteY16" fmla="*/ 1660015 h 2498068"/>
                <a:gd name="connsiteX17" fmla="*/ 144349 w 1206042"/>
                <a:gd name="connsiteY17" fmla="*/ 1560258 h 2498068"/>
                <a:gd name="connsiteX18" fmla="*/ 224799 w 1206042"/>
                <a:gd name="connsiteY18" fmla="*/ 1231105 h 2498068"/>
                <a:gd name="connsiteX19" fmla="*/ 265253 w 1206042"/>
                <a:gd name="connsiteY19" fmla="*/ 939649 h 2498068"/>
                <a:gd name="connsiteX20" fmla="*/ 286400 w 1206042"/>
                <a:gd name="connsiteY20" fmla="*/ 758063 h 2498068"/>
                <a:gd name="connsiteX21" fmla="*/ 309385 w 1206042"/>
                <a:gd name="connsiteY21" fmla="*/ 526828 h 2498068"/>
                <a:gd name="connsiteX22" fmla="*/ 321338 w 1206042"/>
                <a:gd name="connsiteY22" fmla="*/ 390754 h 2498068"/>
                <a:gd name="connsiteX23" fmla="*/ 325016 w 1206042"/>
                <a:gd name="connsiteY23" fmla="*/ 325935 h 2498068"/>
                <a:gd name="connsiteX24" fmla="*/ 328693 w 1206042"/>
                <a:gd name="connsiteY24" fmla="*/ 124122 h 2498068"/>
                <a:gd name="connsiteX25" fmla="*/ 331911 w 1206042"/>
                <a:gd name="connsiteY25" fmla="*/ 70336 h 2498068"/>
                <a:gd name="connsiteX26" fmla="*/ 397650 w 1206042"/>
                <a:gd name="connsiteY26" fmla="*/ 0 h 2498068"/>
                <a:gd name="connsiteX27" fmla="*/ 407304 w 1206042"/>
                <a:gd name="connsiteY27" fmla="*/ 17929 h 2498068"/>
                <a:gd name="connsiteX28" fmla="*/ 410522 w 1206042"/>
                <a:gd name="connsiteY28" fmla="*/ 74013 h 2498068"/>
                <a:gd name="connsiteX29" fmla="*/ 415119 w 1206042"/>
                <a:gd name="connsiteY29" fmla="*/ 255599 h 2498068"/>
                <a:gd name="connsiteX30" fmla="*/ 422474 w 1206042"/>
                <a:gd name="connsiteY30" fmla="*/ 566823 h 2498068"/>
                <a:gd name="connsiteX31" fmla="*/ 424773 w 1206042"/>
                <a:gd name="connsiteY31" fmla="*/ 664282 h 2498068"/>
                <a:gd name="connsiteX32" fmla="*/ 442242 w 1206042"/>
                <a:gd name="connsiteY32" fmla="*/ 683130 h 2498068"/>
                <a:gd name="connsiteX33" fmla="*/ 608197 w 1206042"/>
                <a:gd name="connsiteY33" fmla="*/ 685888 h 2498068"/>
                <a:gd name="connsiteX34" fmla="*/ 842190 w 1206042"/>
                <a:gd name="connsiteY34" fmla="*/ 677154 h 2498068"/>
                <a:gd name="connsiteX35" fmla="*/ 1046761 w 1206042"/>
                <a:gd name="connsiteY35" fmla="*/ 662443 h 2498068"/>
                <a:gd name="connsiteX36" fmla="*/ 1062392 w 1206042"/>
                <a:gd name="connsiteY36" fmla="*/ 638538 h 2498068"/>
                <a:gd name="connsiteX37" fmla="*/ 992515 w 1206042"/>
                <a:gd name="connsiteY37" fmla="*/ 414659 h 2498068"/>
                <a:gd name="connsiteX38" fmla="*/ 896896 w 1206042"/>
                <a:gd name="connsiteY38" fmla="*/ 110790 h 2498068"/>
                <a:gd name="connsiteX39" fmla="*/ 878507 w 1206042"/>
                <a:gd name="connsiteY39" fmla="*/ 55625 h 2498068"/>
                <a:gd name="connsiteX40" fmla="*/ 883564 w 1206042"/>
                <a:gd name="connsiteY40"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413610 h 2498068"/>
                <a:gd name="connsiteX7" fmla="*/ 1192490 w 1206042"/>
                <a:gd name="connsiteY7" fmla="*/ 1555201 h 2498068"/>
                <a:gd name="connsiteX8" fmla="*/ 1185594 w 1206042"/>
                <a:gd name="connsiteY8" fmla="*/ 1582784 h 2498068"/>
                <a:gd name="connsiteX9" fmla="*/ 1184675 w 1206042"/>
                <a:gd name="connsiteY9" fmla="*/ 1724835 h 2498068"/>
                <a:gd name="connsiteX10" fmla="*/ 1195708 w 1206042"/>
                <a:gd name="connsiteY10" fmla="*/ 2498068 h 2498068"/>
                <a:gd name="connsiteX11" fmla="*/ 0 w 1206042"/>
                <a:gd name="connsiteY11" fmla="*/ 2498068 h 2498068"/>
                <a:gd name="connsiteX12" fmla="*/ 19768 w 1206042"/>
                <a:gd name="connsiteY12" fmla="*/ 2241090 h 2498068"/>
                <a:gd name="connsiteX13" fmla="*/ 44592 w 1206042"/>
                <a:gd name="connsiteY13" fmla="*/ 2024566 h 2498068"/>
                <a:gd name="connsiteX14" fmla="*/ 68497 w 1206042"/>
                <a:gd name="connsiteY14" fmla="*/ 1868264 h 2498068"/>
                <a:gd name="connsiteX15" fmla="*/ 110790 w 1206042"/>
                <a:gd name="connsiteY15" fmla="*/ 1660015 h 2498068"/>
                <a:gd name="connsiteX16" fmla="*/ 144349 w 1206042"/>
                <a:gd name="connsiteY16" fmla="*/ 1560258 h 2498068"/>
                <a:gd name="connsiteX17" fmla="*/ 224799 w 1206042"/>
                <a:gd name="connsiteY17" fmla="*/ 1231105 h 2498068"/>
                <a:gd name="connsiteX18" fmla="*/ 265253 w 1206042"/>
                <a:gd name="connsiteY18" fmla="*/ 939649 h 2498068"/>
                <a:gd name="connsiteX19" fmla="*/ 286400 w 1206042"/>
                <a:gd name="connsiteY19" fmla="*/ 758063 h 2498068"/>
                <a:gd name="connsiteX20" fmla="*/ 309385 w 1206042"/>
                <a:gd name="connsiteY20" fmla="*/ 526828 h 2498068"/>
                <a:gd name="connsiteX21" fmla="*/ 321338 w 1206042"/>
                <a:gd name="connsiteY21" fmla="*/ 390754 h 2498068"/>
                <a:gd name="connsiteX22" fmla="*/ 325016 w 1206042"/>
                <a:gd name="connsiteY22" fmla="*/ 325935 h 2498068"/>
                <a:gd name="connsiteX23" fmla="*/ 328693 w 1206042"/>
                <a:gd name="connsiteY23" fmla="*/ 124122 h 2498068"/>
                <a:gd name="connsiteX24" fmla="*/ 331911 w 1206042"/>
                <a:gd name="connsiteY24" fmla="*/ 70336 h 2498068"/>
                <a:gd name="connsiteX25" fmla="*/ 397650 w 1206042"/>
                <a:gd name="connsiteY25" fmla="*/ 0 h 2498068"/>
                <a:gd name="connsiteX26" fmla="*/ 407304 w 1206042"/>
                <a:gd name="connsiteY26" fmla="*/ 17929 h 2498068"/>
                <a:gd name="connsiteX27" fmla="*/ 410522 w 1206042"/>
                <a:gd name="connsiteY27" fmla="*/ 74013 h 2498068"/>
                <a:gd name="connsiteX28" fmla="*/ 415119 w 1206042"/>
                <a:gd name="connsiteY28" fmla="*/ 255599 h 2498068"/>
                <a:gd name="connsiteX29" fmla="*/ 422474 w 1206042"/>
                <a:gd name="connsiteY29" fmla="*/ 566823 h 2498068"/>
                <a:gd name="connsiteX30" fmla="*/ 424773 w 1206042"/>
                <a:gd name="connsiteY30" fmla="*/ 664282 h 2498068"/>
                <a:gd name="connsiteX31" fmla="*/ 442242 w 1206042"/>
                <a:gd name="connsiteY31" fmla="*/ 683130 h 2498068"/>
                <a:gd name="connsiteX32" fmla="*/ 608197 w 1206042"/>
                <a:gd name="connsiteY32" fmla="*/ 685888 h 2498068"/>
                <a:gd name="connsiteX33" fmla="*/ 842190 w 1206042"/>
                <a:gd name="connsiteY33" fmla="*/ 677154 h 2498068"/>
                <a:gd name="connsiteX34" fmla="*/ 1046761 w 1206042"/>
                <a:gd name="connsiteY34" fmla="*/ 662443 h 2498068"/>
                <a:gd name="connsiteX35" fmla="*/ 1062392 w 1206042"/>
                <a:gd name="connsiteY35" fmla="*/ 638538 h 2498068"/>
                <a:gd name="connsiteX36" fmla="*/ 992515 w 1206042"/>
                <a:gd name="connsiteY36" fmla="*/ 414659 h 2498068"/>
                <a:gd name="connsiteX37" fmla="*/ 896896 w 1206042"/>
                <a:gd name="connsiteY37" fmla="*/ 110790 h 2498068"/>
                <a:gd name="connsiteX38" fmla="*/ 878507 w 1206042"/>
                <a:gd name="connsiteY38" fmla="*/ 55625 h 2498068"/>
                <a:gd name="connsiteX39" fmla="*/ 883564 w 1206042"/>
                <a:gd name="connsiteY39"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555201 h 2498068"/>
                <a:gd name="connsiteX7" fmla="*/ 1185594 w 1206042"/>
                <a:gd name="connsiteY7" fmla="*/ 1582784 h 2498068"/>
                <a:gd name="connsiteX8" fmla="*/ 1184675 w 1206042"/>
                <a:gd name="connsiteY8" fmla="*/ 1724835 h 2498068"/>
                <a:gd name="connsiteX9" fmla="*/ 1195708 w 1206042"/>
                <a:gd name="connsiteY9" fmla="*/ 2498068 h 2498068"/>
                <a:gd name="connsiteX10" fmla="*/ 0 w 1206042"/>
                <a:gd name="connsiteY10" fmla="*/ 2498068 h 2498068"/>
                <a:gd name="connsiteX11" fmla="*/ 19768 w 1206042"/>
                <a:gd name="connsiteY11" fmla="*/ 2241090 h 2498068"/>
                <a:gd name="connsiteX12" fmla="*/ 44592 w 1206042"/>
                <a:gd name="connsiteY12" fmla="*/ 2024566 h 2498068"/>
                <a:gd name="connsiteX13" fmla="*/ 68497 w 1206042"/>
                <a:gd name="connsiteY13" fmla="*/ 1868264 h 2498068"/>
                <a:gd name="connsiteX14" fmla="*/ 110790 w 1206042"/>
                <a:gd name="connsiteY14" fmla="*/ 1660015 h 2498068"/>
                <a:gd name="connsiteX15" fmla="*/ 144349 w 1206042"/>
                <a:gd name="connsiteY15" fmla="*/ 1560258 h 2498068"/>
                <a:gd name="connsiteX16" fmla="*/ 224799 w 1206042"/>
                <a:gd name="connsiteY16" fmla="*/ 1231105 h 2498068"/>
                <a:gd name="connsiteX17" fmla="*/ 265253 w 1206042"/>
                <a:gd name="connsiteY17" fmla="*/ 939649 h 2498068"/>
                <a:gd name="connsiteX18" fmla="*/ 286400 w 1206042"/>
                <a:gd name="connsiteY18" fmla="*/ 758063 h 2498068"/>
                <a:gd name="connsiteX19" fmla="*/ 309385 w 1206042"/>
                <a:gd name="connsiteY19" fmla="*/ 526828 h 2498068"/>
                <a:gd name="connsiteX20" fmla="*/ 321338 w 1206042"/>
                <a:gd name="connsiteY20" fmla="*/ 390754 h 2498068"/>
                <a:gd name="connsiteX21" fmla="*/ 325016 w 1206042"/>
                <a:gd name="connsiteY21" fmla="*/ 325935 h 2498068"/>
                <a:gd name="connsiteX22" fmla="*/ 328693 w 1206042"/>
                <a:gd name="connsiteY22" fmla="*/ 124122 h 2498068"/>
                <a:gd name="connsiteX23" fmla="*/ 331911 w 1206042"/>
                <a:gd name="connsiteY23" fmla="*/ 70336 h 2498068"/>
                <a:gd name="connsiteX24" fmla="*/ 397650 w 1206042"/>
                <a:gd name="connsiteY24" fmla="*/ 0 h 2498068"/>
                <a:gd name="connsiteX25" fmla="*/ 407304 w 1206042"/>
                <a:gd name="connsiteY25" fmla="*/ 17929 h 2498068"/>
                <a:gd name="connsiteX26" fmla="*/ 410522 w 1206042"/>
                <a:gd name="connsiteY26" fmla="*/ 74013 h 2498068"/>
                <a:gd name="connsiteX27" fmla="*/ 415119 w 1206042"/>
                <a:gd name="connsiteY27" fmla="*/ 255599 h 2498068"/>
                <a:gd name="connsiteX28" fmla="*/ 422474 w 1206042"/>
                <a:gd name="connsiteY28" fmla="*/ 566823 h 2498068"/>
                <a:gd name="connsiteX29" fmla="*/ 424773 w 1206042"/>
                <a:gd name="connsiteY29" fmla="*/ 664282 h 2498068"/>
                <a:gd name="connsiteX30" fmla="*/ 442242 w 1206042"/>
                <a:gd name="connsiteY30" fmla="*/ 683130 h 2498068"/>
                <a:gd name="connsiteX31" fmla="*/ 608197 w 1206042"/>
                <a:gd name="connsiteY31" fmla="*/ 685888 h 2498068"/>
                <a:gd name="connsiteX32" fmla="*/ 842190 w 1206042"/>
                <a:gd name="connsiteY32" fmla="*/ 677154 h 2498068"/>
                <a:gd name="connsiteX33" fmla="*/ 1046761 w 1206042"/>
                <a:gd name="connsiteY33" fmla="*/ 662443 h 2498068"/>
                <a:gd name="connsiteX34" fmla="*/ 1062392 w 1206042"/>
                <a:gd name="connsiteY34" fmla="*/ 638538 h 2498068"/>
                <a:gd name="connsiteX35" fmla="*/ 992515 w 1206042"/>
                <a:gd name="connsiteY35" fmla="*/ 414659 h 2498068"/>
                <a:gd name="connsiteX36" fmla="*/ 896896 w 1206042"/>
                <a:gd name="connsiteY36" fmla="*/ 110790 h 2498068"/>
                <a:gd name="connsiteX37" fmla="*/ 878507 w 1206042"/>
                <a:gd name="connsiteY37" fmla="*/ 55625 h 2498068"/>
                <a:gd name="connsiteX38" fmla="*/ 883564 w 1206042"/>
                <a:gd name="connsiteY38"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842190 w 1206042"/>
                <a:gd name="connsiteY30" fmla="*/ 677154 h 2498068"/>
                <a:gd name="connsiteX31" fmla="*/ 1046761 w 1206042"/>
                <a:gd name="connsiteY31" fmla="*/ 662443 h 2498068"/>
                <a:gd name="connsiteX32" fmla="*/ 1062392 w 1206042"/>
                <a:gd name="connsiteY32" fmla="*/ 638538 h 2498068"/>
                <a:gd name="connsiteX33" fmla="*/ 992515 w 1206042"/>
                <a:gd name="connsiteY33" fmla="*/ 414659 h 2498068"/>
                <a:gd name="connsiteX34" fmla="*/ 896896 w 1206042"/>
                <a:gd name="connsiteY34" fmla="*/ 110790 h 2498068"/>
                <a:gd name="connsiteX35" fmla="*/ 878507 w 1206042"/>
                <a:gd name="connsiteY35" fmla="*/ 55625 h 2498068"/>
                <a:gd name="connsiteX36" fmla="*/ 883564 w 1206042"/>
                <a:gd name="connsiteY36"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910687 w 1206042"/>
                <a:gd name="connsiteY1" fmla="*/ 59303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83564 w 1206042"/>
                <a:gd name="connsiteY32" fmla="*/ 35398 h 2498068"/>
                <a:gd name="connsiteX0" fmla="*/ 883564 w 1206042"/>
                <a:gd name="connsiteY0" fmla="*/ 53011 h 2515681"/>
                <a:gd name="connsiteX1" fmla="*/ 915684 w 1206042"/>
                <a:gd name="connsiteY1" fmla="*/ 59427 h 2515681"/>
                <a:gd name="connsiteX2" fmla="*/ 1051818 w 1206042"/>
                <a:gd name="connsiteY2" fmla="*/ 309070 h 2515681"/>
                <a:gd name="connsiteX3" fmla="*/ 1185134 w 1206042"/>
                <a:gd name="connsiteY3" fmla="*/ 764183 h 2515681"/>
                <a:gd name="connsiteX4" fmla="*/ 1205361 w 1206042"/>
                <a:gd name="connsiteY4" fmla="*/ 1154937 h 2515681"/>
                <a:gd name="connsiteX5" fmla="*/ 1185594 w 1206042"/>
                <a:gd name="connsiteY5" fmla="*/ 1600397 h 2515681"/>
                <a:gd name="connsiteX6" fmla="*/ 1184675 w 1206042"/>
                <a:gd name="connsiteY6" fmla="*/ 1742448 h 2515681"/>
                <a:gd name="connsiteX7" fmla="*/ 1195708 w 1206042"/>
                <a:gd name="connsiteY7" fmla="*/ 2515681 h 2515681"/>
                <a:gd name="connsiteX8" fmla="*/ 0 w 1206042"/>
                <a:gd name="connsiteY8" fmla="*/ 2515681 h 2515681"/>
                <a:gd name="connsiteX9" fmla="*/ 19768 w 1206042"/>
                <a:gd name="connsiteY9" fmla="*/ 2258703 h 2515681"/>
                <a:gd name="connsiteX10" fmla="*/ 44592 w 1206042"/>
                <a:gd name="connsiteY10" fmla="*/ 2042179 h 2515681"/>
                <a:gd name="connsiteX11" fmla="*/ 68497 w 1206042"/>
                <a:gd name="connsiteY11" fmla="*/ 1885877 h 2515681"/>
                <a:gd name="connsiteX12" fmla="*/ 110790 w 1206042"/>
                <a:gd name="connsiteY12" fmla="*/ 1677628 h 2515681"/>
                <a:gd name="connsiteX13" fmla="*/ 144349 w 1206042"/>
                <a:gd name="connsiteY13" fmla="*/ 1577871 h 2515681"/>
                <a:gd name="connsiteX14" fmla="*/ 224799 w 1206042"/>
                <a:gd name="connsiteY14" fmla="*/ 1248718 h 2515681"/>
                <a:gd name="connsiteX15" fmla="*/ 265253 w 1206042"/>
                <a:gd name="connsiteY15" fmla="*/ 957262 h 2515681"/>
                <a:gd name="connsiteX16" fmla="*/ 286400 w 1206042"/>
                <a:gd name="connsiteY16" fmla="*/ 775676 h 2515681"/>
                <a:gd name="connsiteX17" fmla="*/ 309385 w 1206042"/>
                <a:gd name="connsiteY17" fmla="*/ 544441 h 2515681"/>
                <a:gd name="connsiteX18" fmla="*/ 321338 w 1206042"/>
                <a:gd name="connsiteY18" fmla="*/ 408367 h 2515681"/>
                <a:gd name="connsiteX19" fmla="*/ 325016 w 1206042"/>
                <a:gd name="connsiteY19" fmla="*/ 343548 h 2515681"/>
                <a:gd name="connsiteX20" fmla="*/ 328693 w 1206042"/>
                <a:gd name="connsiteY20" fmla="*/ 141735 h 2515681"/>
                <a:gd name="connsiteX21" fmla="*/ 331911 w 1206042"/>
                <a:gd name="connsiteY21" fmla="*/ 87949 h 2515681"/>
                <a:gd name="connsiteX22" fmla="*/ 397650 w 1206042"/>
                <a:gd name="connsiteY22" fmla="*/ 17613 h 2515681"/>
                <a:gd name="connsiteX23" fmla="*/ 407304 w 1206042"/>
                <a:gd name="connsiteY23" fmla="*/ 35542 h 2515681"/>
                <a:gd name="connsiteX24" fmla="*/ 410522 w 1206042"/>
                <a:gd name="connsiteY24" fmla="*/ 91626 h 2515681"/>
                <a:gd name="connsiteX25" fmla="*/ 415119 w 1206042"/>
                <a:gd name="connsiteY25" fmla="*/ 273212 h 2515681"/>
                <a:gd name="connsiteX26" fmla="*/ 422474 w 1206042"/>
                <a:gd name="connsiteY26" fmla="*/ 584436 h 2515681"/>
                <a:gd name="connsiteX27" fmla="*/ 424773 w 1206042"/>
                <a:gd name="connsiteY27" fmla="*/ 681895 h 2515681"/>
                <a:gd name="connsiteX28" fmla="*/ 442242 w 1206042"/>
                <a:gd name="connsiteY28" fmla="*/ 700743 h 2515681"/>
                <a:gd name="connsiteX29" fmla="*/ 1046761 w 1206042"/>
                <a:gd name="connsiteY29" fmla="*/ 680056 h 2515681"/>
                <a:gd name="connsiteX30" fmla="*/ 1062392 w 1206042"/>
                <a:gd name="connsiteY30" fmla="*/ 656151 h 2515681"/>
                <a:gd name="connsiteX31" fmla="*/ 883564 w 1206042"/>
                <a:gd name="connsiteY31" fmla="*/ 53011 h 2515681"/>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0522 w 1206042"/>
                <a:gd name="connsiteY23" fmla="*/ 74013 h 2498068"/>
                <a:gd name="connsiteX24" fmla="*/ 415119 w 1206042"/>
                <a:gd name="connsiteY24" fmla="*/ 255599 h 2498068"/>
                <a:gd name="connsiteX25" fmla="*/ 422474 w 1206042"/>
                <a:gd name="connsiteY25" fmla="*/ 566823 h 2498068"/>
                <a:gd name="connsiteX26" fmla="*/ 424773 w 1206042"/>
                <a:gd name="connsiteY26" fmla="*/ 664282 h 2498068"/>
                <a:gd name="connsiteX27" fmla="*/ 442242 w 1206042"/>
                <a:gd name="connsiteY27" fmla="*/ 683130 h 2498068"/>
                <a:gd name="connsiteX28" fmla="*/ 1046761 w 1206042"/>
                <a:gd name="connsiteY28" fmla="*/ 662443 h 2498068"/>
                <a:gd name="connsiteX29" fmla="*/ 1062392 w 1206042"/>
                <a:gd name="connsiteY29" fmla="*/ 638538 h 2498068"/>
                <a:gd name="connsiteX30" fmla="*/ 883564 w 1206042"/>
                <a:gd name="connsiteY30"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2474 w 1206042"/>
                <a:gd name="connsiteY24" fmla="*/ 566823 h 2498068"/>
                <a:gd name="connsiteX25" fmla="*/ 424773 w 1206042"/>
                <a:gd name="connsiteY25" fmla="*/ 664282 h 2498068"/>
                <a:gd name="connsiteX26" fmla="*/ 442242 w 1206042"/>
                <a:gd name="connsiteY26" fmla="*/ 683130 h 2498068"/>
                <a:gd name="connsiteX27" fmla="*/ 1046761 w 1206042"/>
                <a:gd name="connsiteY27" fmla="*/ 662443 h 2498068"/>
                <a:gd name="connsiteX28" fmla="*/ 1062392 w 1206042"/>
                <a:gd name="connsiteY28" fmla="*/ 638538 h 2498068"/>
                <a:gd name="connsiteX29" fmla="*/ 883564 w 1206042"/>
                <a:gd name="connsiteY29"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4773 w 1206042"/>
                <a:gd name="connsiteY24" fmla="*/ 664282 h 2498068"/>
                <a:gd name="connsiteX25" fmla="*/ 442242 w 1206042"/>
                <a:gd name="connsiteY25" fmla="*/ 683130 h 2498068"/>
                <a:gd name="connsiteX26" fmla="*/ 1046761 w 1206042"/>
                <a:gd name="connsiteY26" fmla="*/ 662443 h 2498068"/>
                <a:gd name="connsiteX27" fmla="*/ 1062392 w 1206042"/>
                <a:gd name="connsiteY27" fmla="*/ 638538 h 2498068"/>
                <a:gd name="connsiteX28" fmla="*/ 883564 w 1206042"/>
                <a:gd name="connsiteY28"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8693 w 1206042"/>
                <a:gd name="connsiteY19" fmla="*/ 124122 h 2498068"/>
                <a:gd name="connsiteX20" fmla="*/ 331911 w 1206042"/>
                <a:gd name="connsiteY20" fmla="*/ 70336 h 2498068"/>
                <a:gd name="connsiteX21" fmla="*/ 397650 w 1206042"/>
                <a:gd name="connsiteY21" fmla="*/ 0 h 2498068"/>
                <a:gd name="connsiteX22" fmla="*/ 415119 w 1206042"/>
                <a:gd name="connsiteY22" fmla="*/ 255599 h 2498068"/>
                <a:gd name="connsiteX23" fmla="*/ 424773 w 1206042"/>
                <a:gd name="connsiteY23" fmla="*/ 664282 h 2498068"/>
                <a:gd name="connsiteX24" fmla="*/ 442242 w 1206042"/>
                <a:gd name="connsiteY24" fmla="*/ 683130 h 2498068"/>
                <a:gd name="connsiteX25" fmla="*/ 1046761 w 1206042"/>
                <a:gd name="connsiteY25" fmla="*/ 662443 h 2498068"/>
                <a:gd name="connsiteX26" fmla="*/ 1062392 w 1206042"/>
                <a:gd name="connsiteY26" fmla="*/ 638538 h 2498068"/>
                <a:gd name="connsiteX27" fmla="*/ 883564 w 1206042"/>
                <a:gd name="connsiteY27"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21338 w 1206042"/>
                <a:gd name="connsiteY17" fmla="*/ 390754 h 2498068"/>
                <a:gd name="connsiteX18" fmla="*/ 328693 w 1206042"/>
                <a:gd name="connsiteY18" fmla="*/ 124122 h 2498068"/>
                <a:gd name="connsiteX19" fmla="*/ 331911 w 1206042"/>
                <a:gd name="connsiteY19" fmla="*/ 70336 h 2498068"/>
                <a:gd name="connsiteX20" fmla="*/ 397650 w 1206042"/>
                <a:gd name="connsiteY20" fmla="*/ 0 h 2498068"/>
                <a:gd name="connsiteX21" fmla="*/ 415119 w 1206042"/>
                <a:gd name="connsiteY21" fmla="*/ 255599 h 2498068"/>
                <a:gd name="connsiteX22" fmla="*/ 424773 w 1206042"/>
                <a:gd name="connsiteY22" fmla="*/ 664282 h 2498068"/>
                <a:gd name="connsiteX23" fmla="*/ 442242 w 1206042"/>
                <a:gd name="connsiteY23" fmla="*/ 683130 h 2498068"/>
                <a:gd name="connsiteX24" fmla="*/ 1046761 w 1206042"/>
                <a:gd name="connsiteY24" fmla="*/ 662443 h 2498068"/>
                <a:gd name="connsiteX25" fmla="*/ 1062392 w 1206042"/>
                <a:gd name="connsiteY25" fmla="*/ 638538 h 2498068"/>
                <a:gd name="connsiteX26" fmla="*/ 883564 w 1206042"/>
                <a:gd name="connsiteY26"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06042" h="2498068">
                  <a:moveTo>
                    <a:pt x="883564" y="35398"/>
                  </a:moveTo>
                  <a:cubicBezTo>
                    <a:pt x="901585" y="18390"/>
                    <a:pt x="915124" y="31617"/>
                    <a:pt x="933172" y="46811"/>
                  </a:cubicBezTo>
                  <a:cubicBezTo>
                    <a:pt x="972236" y="79698"/>
                    <a:pt x="1009824" y="174831"/>
                    <a:pt x="1051818" y="291457"/>
                  </a:cubicBezTo>
                  <a:cubicBezTo>
                    <a:pt x="1093812" y="408083"/>
                    <a:pt x="1161229" y="588889"/>
                    <a:pt x="1185134" y="746570"/>
                  </a:cubicBezTo>
                  <a:cubicBezTo>
                    <a:pt x="1204902" y="876209"/>
                    <a:pt x="1207660" y="1006766"/>
                    <a:pt x="1205361" y="1137324"/>
                  </a:cubicBezTo>
                  <a:cubicBezTo>
                    <a:pt x="1187949" y="1381624"/>
                    <a:pt x="1189042" y="1427404"/>
                    <a:pt x="1185594" y="1582784"/>
                  </a:cubicBezTo>
                  <a:cubicBezTo>
                    <a:pt x="1182376" y="1630134"/>
                    <a:pt x="1183755" y="1677484"/>
                    <a:pt x="1184675" y="1724835"/>
                  </a:cubicBezTo>
                  <a:cubicBezTo>
                    <a:pt x="1186361" y="1877382"/>
                    <a:pt x="1220767" y="2284252"/>
                    <a:pt x="1195708" y="2498068"/>
                  </a:cubicBezTo>
                  <a:lnTo>
                    <a:pt x="0" y="2498068"/>
                  </a:lnTo>
                  <a:cubicBezTo>
                    <a:pt x="3678" y="2412102"/>
                    <a:pt x="12412" y="2326596"/>
                    <a:pt x="19768" y="2241090"/>
                  </a:cubicBezTo>
                  <a:cubicBezTo>
                    <a:pt x="25744" y="2168455"/>
                    <a:pt x="36317" y="2096741"/>
                    <a:pt x="44592" y="2024566"/>
                  </a:cubicBezTo>
                  <a:cubicBezTo>
                    <a:pt x="50568" y="1972159"/>
                    <a:pt x="59762" y="1920212"/>
                    <a:pt x="68497" y="1868264"/>
                  </a:cubicBezTo>
                  <a:cubicBezTo>
                    <a:pt x="79990" y="1798388"/>
                    <a:pt x="92402" y="1728512"/>
                    <a:pt x="110790" y="1660015"/>
                  </a:cubicBezTo>
                  <a:cubicBezTo>
                    <a:pt x="119985" y="1625997"/>
                    <a:pt x="132856" y="1593357"/>
                    <a:pt x="144349" y="1560258"/>
                  </a:cubicBezTo>
                  <a:cubicBezTo>
                    <a:pt x="163350" y="1488773"/>
                    <a:pt x="204648" y="1334540"/>
                    <a:pt x="224799" y="1231105"/>
                  </a:cubicBezTo>
                  <a:cubicBezTo>
                    <a:pt x="248474" y="1097406"/>
                    <a:pt x="270310" y="898121"/>
                    <a:pt x="286400" y="758063"/>
                  </a:cubicBezTo>
                  <a:cubicBezTo>
                    <a:pt x="295747" y="666581"/>
                    <a:pt x="314289" y="496411"/>
                    <a:pt x="321338" y="390754"/>
                  </a:cubicBezTo>
                  <a:cubicBezTo>
                    <a:pt x="324556" y="323636"/>
                    <a:pt x="326931" y="177525"/>
                    <a:pt x="328693" y="124122"/>
                  </a:cubicBezTo>
                  <a:cubicBezTo>
                    <a:pt x="327774" y="106193"/>
                    <a:pt x="324096" y="87805"/>
                    <a:pt x="331911" y="70336"/>
                  </a:cubicBezTo>
                  <a:cubicBezTo>
                    <a:pt x="355816" y="48729"/>
                    <a:pt x="377423" y="25284"/>
                    <a:pt x="397650" y="0"/>
                  </a:cubicBezTo>
                  <a:cubicBezTo>
                    <a:pt x="411518" y="30877"/>
                    <a:pt x="410982" y="161129"/>
                    <a:pt x="415119" y="255599"/>
                  </a:cubicBezTo>
                  <a:cubicBezTo>
                    <a:pt x="419639" y="366313"/>
                    <a:pt x="426063" y="592895"/>
                    <a:pt x="424773" y="664282"/>
                  </a:cubicBezTo>
                  <a:cubicBezTo>
                    <a:pt x="424298" y="690566"/>
                    <a:pt x="423521" y="683437"/>
                    <a:pt x="442242" y="683130"/>
                  </a:cubicBezTo>
                  <a:cubicBezTo>
                    <a:pt x="545894" y="681430"/>
                    <a:pt x="943136" y="662213"/>
                    <a:pt x="1046761" y="662443"/>
                  </a:cubicBezTo>
                  <a:cubicBezTo>
                    <a:pt x="1075168" y="662506"/>
                    <a:pt x="1068828" y="660145"/>
                    <a:pt x="1062392" y="638538"/>
                  </a:cubicBezTo>
                  <a:cubicBezTo>
                    <a:pt x="1015206" y="306680"/>
                    <a:pt x="908015" y="134852"/>
                    <a:pt x="883564" y="35398"/>
                  </a:cubicBezTo>
                  <a:close/>
                </a:path>
              </a:pathLst>
            </a:custGeom>
            <a:solidFill>
              <a:schemeClr val="accent1"/>
            </a:solidFill>
            <a:ln w="4594" cap="flat">
              <a:noFill/>
              <a:prstDash val="solid"/>
              <a:miter/>
            </a:ln>
          </p:spPr>
          <p:txBody>
            <a:bodyPr rtlCol="0" anchor="ctr"/>
            <a:lstStyle/>
            <a:p>
              <a:endParaRPr lang="en-US" dirty="0"/>
            </a:p>
          </p:txBody>
        </p:sp>
        <p:sp>
          <p:nvSpPr>
            <p:cNvPr id="6" name="Freeform: Shape 5">
              <a:extLst>
                <a:ext uri="{FF2B5EF4-FFF2-40B4-BE49-F238E27FC236}">
                  <a16:creationId xmlns:a16="http://schemas.microsoft.com/office/drawing/2014/main" id="{2B8DB2A8-099B-4ED0-8B49-DBDEC236AF62}"/>
                </a:ext>
              </a:extLst>
            </p:cNvPr>
            <p:cNvSpPr/>
            <p:nvPr/>
          </p:nvSpPr>
          <p:spPr>
            <a:xfrm>
              <a:off x="9764769" y="3251604"/>
              <a:ext cx="621373" cy="950116"/>
            </a:xfrm>
            <a:custGeom>
              <a:avLst/>
              <a:gdLst>
                <a:gd name="connsiteX0" fmla="*/ 564782 w 621374"/>
                <a:gd name="connsiteY0" fmla="*/ 229578 h 946726"/>
                <a:gd name="connsiteX1" fmla="*/ 590526 w 621374"/>
                <a:gd name="connsiteY1" fmla="*/ 217166 h 946726"/>
                <a:gd name="connsiteX2" fmla="*/ 610294 w 621374"/>
                <a:gd name="connsiteY2" fmla="*/ 246127 h 946726"/>
                <a:gd name="connsiteX3" fmla="*/ 621326 w 621374"/>
                <a:gd name="connsiteY3" fmla="*/ 321980 h 946726"/>
                <a:gd name="connsiteX4" fmla="*/ 608914 w 621374"/>
                <a:gd name="connsiteY4" fmla="*/ 428173 h 946726"/>
                <a:gd name="connsiteX5" fmla="*/ 586388 w 621374"/>
                <a:gd name="connsiteY5" fmla="*/ 448400 h 946726"/>
                <a:gd name="connsiteX6" fmla="*/ 574896 w 621374"/>
                <a:gd name="connsiteY6" fmla="*/ 463111 h 946726"/>
                <a:gd name="connsiteX7" fmla="*/ 574896 w 621374"/>
                <a:gd name="connsiteY7" fmla="*/ 490234 h 946726"/>
                <a:gd name="connsiteX8" fmla="*/ 560645 w 621374"/>
                <a:gd name="connsiteY8" fmla="*/ 593209 h 946726"/>
                <a:gd name="connsiteX9" fmla="*/ 545015 w 621374"/>
                <a:gd name="connsiteY9" fmla="*/ 618953 h 946726"/>
                <a:gd name="connsiteX10" fmla="*/ 541796 w 621374"/>
                <a:gd name="connsiteY10" fmla="*/ 629986 h 946726"/>
                <a:gd name="connsiteX11" fmla="*/ 547773 w 621374"/>
                <a:gd name="connsiteY11" fmla="*/ 734340 h 946726"/>
                <a:gd name="connsiteX12" fmla="*/ 553749 w 621374"/>
                <a:gd name="connsiteY12" fmla="*/ 750430 h 946726"/>
                <a:gd name="connsiteX13" fmla="*/ 555128 w 621374"/>
                <a:gd name="connsiteY13" fmla="*/ 808354 h 946726"/>
                <a:gd name="connsiteX14" fmla="*/ 448935 w 621374"/>
                <a:gd name="connsiteY14" fmla="*/ 935693 h 946726"/>
                <a:gd name="connsiteX15" fmla="*/ 441120 w 621374"/>
                <a:gd name="connsiteY15" fmla="*/ 942129 h 946726"/>
                <a:gd name="connsiteX16" fmla="*/ 428708 w 621374"/>
                <a:gd name="connsiteY16" fmla="*/ 946727 h 946726"/>
                <a:gd name="connsiteX17" fmla="*/ 387334 w 621374"/>
                <a:gd name="connsiteY17" fmla="*/ 931556 h 946726"/>
                <a:gd name="connsiteX18" fmla="*/ 252638 w 621374"/>
                <a:gd name="connsiteY18" fmla="*/ 858002 h 946726"/>
                <a:gd name="connsiteX19" fmla="*/ 164374 w 621374"/>
                <a:gd name="connsiteY19" fmla="*/ 774795 h 946726"/>
                <a:gd name="connsiteX20" fmla="*/ 157019 w 621374"/>
                <a:gd name="connsiteY20" fmla="*/ 755947 h 946726"/>
                <a:gd name="connsiteX21" fmla="*/ 136332 w 621374"/>
                <a:gd name="connsiteY21" fmla="*/ 659867 h 946726"/>
                <a:gd name="connsiteX22" fmla="*/ 94958 w 621374"/>
                <a:gd name="connsiteY22" fmla="*/ 550916 h 946726"/>
                <a:gd name="connsiteX23" fmla="*/ 78408 w 621374"/>
                <a:gd name="connsiteY23" fmla="*/ 537124 h 946726"/>
                <a:gd name="connsiteX24" fmla="*/ 53124 w 621374"/>
                <a:gd name="connsiteY24" fmla="*/ 521494 h 946726"/>
                <a:gd name="connsiteX25" fmla="*/ 8992 w 621374"/>
                <a:gd name="connsiteY25" fmla="*/ 431391 h 946726"/>
                <a:gd name="connsiteX26" fmla="*/ 6693 w 621374"/>
                <a:gd name="connsiteY26" fmla="*/ 414841 h 946726"/>
                <a:gd name="connsiteX27" fmla="*/ 1636 w 621374"/>
                <a:gd name="connsiteY27" fmla="*/ 378064 h 946726"/>
                <a:gd name="connsiteX28" fmla="*/ 30138 w 621374"/>
                <a:gd name="connsiteY28" fmla="*/ 323819 h 946726"/>
                <a:gd name="connsiteX29" fmla="*/ 56802 w 621374"/>
                <a:gd name="connsiteY29" fmla="*/ 363813 h 946726"/>
                <a:gd name="connsiteX30" fmla="*/ 54043 w 621374"/>
                <a:gd name="connsiteY30" fmla="*/ 150967 h 946726"/>
                <a:gd name="connsiteX31" fmla="*/ 139550 w 621374"/>
                <a:gd name="connsiteY31" fmla="*/ 82470 h 946726"/>
                <a:gd name="connsiteX32" fmla="*/ 266430 w 621374"/>
                <a:gd name="connsiteY32" fmla="*/ 52130 h 946726"/>
                <a:gd name="connsiteX33" fmla="*/ 360670 w 621374"/>
                <a:gd name="connsiteY33" fmla="*/ 4320 h 946726"/>
                <a:gd name="connsiteX34" fmla="*/ 440201 w 621374"/>
                <a:gd name="connsiteY34" fmla="*/ 21329 h 946726"/>
                <a:gd name="connsiteX35" fmla="*/ 490309 w 621374"/>
                <a:gd name="connsiteY35" fmla="*/ 89826 h 946726"/>
                <a:gd name="connsiteX36" fmla="*/ 549612 w 621374"/>
                <a:gd name="connsiteY36" fmla="*/ 258540 h 946726"/>
                <a:gd name="connsiteX37" fmla="*/ 564782 w 621374"/>
                <a:gd name="connsiteY37" fmla="*/ 229578 h 94672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387334 w 621373"/>
                <a:gd name="connsiteY16" fmla="*/ 931556 h 950116"/>
                <a:gd name="connsiteX17" fmla="*/ 252638 w 621373"/>
                <a:gd name="connsiteY17" fmla="*/ 858002 h 950116"/>
                <a:gd name="connsiteX18" fmla="*/ 164374 w 621373"/>
                <a:gd name="connsiteY18" fmla="*/ 774795 h 950116"/>
                <a:gd name="connsiteX19" fmla="*/ 157019 w 621373"/>
                <a:gd name="connsiteY19" fmla="*/ 755947 h 950116"/>
                <a:gd name="connsiteX20" fmla="*/ 136332 w 621373"/>
                <a:gd name="connsiteY20" fmla="*/ 659867 h 950116"/>
                <a:gd name="connsiteX21" fmla="*/ 94958 w 621373"/>
                <a:gd name="connsiteY21" fmla="*/ 550916 h 950116"/>
                <a:gd name="connsiteX22" fmla="*/ 78408 w 621373"/>
                <a:gd name="connsiteY22" fmla="*/ 537124 h 950116"/>
                <a:gd name="connsiteX23" fmla="*/ 53124 w 621373"/>
                <a:gd name="connsiteY23" fmla="*/ 521494 h 950116"/>
                <a:gd name="connsiteX24" fmla="*/ 8992 w 621373"/>
                <a:gd name="connsiteY24" fmla="*/ 431391 h 950116"/>
                <a:gd name="connsiteX25" fmla="*/ 6693 w 621373"/>
                <a:gd name="connsiteY25" fmla="*/ 414841 h 950116"/>
                <a:gd name="connsiteX26" fmla="*/ 1636 w 621373"/>
                <a:gd name="connsiteY26" fmla="*/ 378064 h 950116"/>
                <a:gd name="connsiteX27" fmla="*/ 30138 w 621373"/>
                <a:gd name="connsiteY27" fmla="*/ 323819 h 950116"/>
                <a:gd name="connsiteX28" fmla="*/ 56802 w 621373"/>
                <a:gd name="connsiteY28" fmla="*/ 363813 h 950116"/>
                <a:gd name="connsiteX29" fmla="*/ 54043 w 621373"/>
                <a:gd name="connsiteY29" fmla="*/ 150967 h 950116"/>
                <a:gd name="connsiteX30" fmla="*/ 139550 w 621373"/>
                <a:gd name="connsiteY30" fmla="*/ 82470 h 950116"/>
                <a:gd name="connsiteX31" fmla="*/ 266430 w 621373"/>
                <a:gd name="connsiteY31" fmla="*/ 52130 h 950116"/>
                <a:gd name="connsiteX32" fmla="*/ 360670 w 621373"/>
                <a:gd name="connsiteY32" fmla="*/ 4320 h 950116"/>
                <a:gd name="connsiteX33" fmla="*/ 440201 w 621373"/>
                <a:gd name="connsiteY33" fmla="*/ 21329 h 950116"/>
                <a:gd name="connsiteX34" fmla="*/ 490309 w 621373"/>
                <a:gd name="connsiteY34" fmla="*/ 89826 h 950116"/>
                <a:gd name="connsiteX35" fmla="*/ 549612 w 621373"/>
                <a:gd name="connsiteY35" fmla="*/ 258540 h 950116"/>
                <a:gd name="connsiteX36" fmla="*/ 564782 w 621373"/>
                <a:gd name="connsiteY36"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57019 w 621373"/>
                <a:gd name="connsiteY17" fmla="*/ 755947 h 950116"/>
                <a:gd name="connsiteX18" fmla="*/ 136332 w 621373"/>
                <a:gd name="connsiteY18" fmla="*/ 659867 h 950116"/>
                <a:gd name="connsiteX19" fmla="*/ 94958 w 621373"/>
                <a:gd name="connsiteY19" fmla="*/ 550916 h 950116"/>
                <a:gd name="connsiteX20" fmla="*/ 78408 w 621373"/>
                <a:gd name="connsiteY20" fmla="*/ 537124 h 950116"/>
                <a:gd name="connsiteX21" fmla="*/ 53124 w 621373"/>
                <a:gd name="connsiteY21" fmla="*/ 521494 h 950116"/>
                <a:gd name="connsiteX22" fmla="*/ 8992 w 621373"/>
                <a:gd name="connsiteY22" fmla="*/ 431391 h 950116"/>
                <a:gd name="connsiteX23" fmla="*/ 6693 w 621373"/>
                <a:gd name="connsiteY23" fmla="*/ 414841 h 950116"/>
                <a:gd name="connsiteX24" fmla="*/ 1636 w 621373"/>
                <a:gd name="connsiteY24" fmla="*/ 378064 h 950116"/>
                <a:gd name="connsiteX25" fmla="*/ 30138 w 621373"/>
                <a:gd name="connsiteY25" fmla="*/ 323819 h 950116"/>
                <a:gd name="connsiteX26" fmla="*/ 56802 w 621373"/>
                <a:gd name="connsiteY26" fmla="*/ 363813 h 950116"/>
                <a:gd name="connsiteX27" fmla="*/ 54043 w 621373"/>
                <a:gd name="connsiteY27" fmla="*/ 150967 h 950116"/>
                <a:gd name="connsiteX28" fmla="*/ 139550 w 621373"/>
                <a:gd name="connsiteY28" fmla="*/ 82470 h 950116"/>
                <a:gd name="connsiteX29" fmla="*/ 266430 w 621373"/>
                <a:gd name="connsiteY29" fmla="*/ 52130 h 950116"/>
                <a:gd name="connsiteX30" fmla="*/ 360670 w 621373"/>
                <a:gd name="connsiteY30" fmla="*/ 4320 h 950116"/>
                <a:gd name="connsiteX31" fmla="*/ 440201 w 621373"/>
                <a:gd name="connsiteY31" fmla="*/ 21329 h 950116"/>
                <a:gd name="connsiteX32" fmla="*/ 490309 w 621373"/>
                <a:gd name="connsiteY32" fmla="*/ 89826 h 950116"/>
                <a:gd name="connsiteX33" fmla="*/ 549612 w 621373"/>
                <a:gd name="connsiteY33" fmla="*/ 258540 h 950116"/>
                <a:gd name="connsiteX34" fmla="*/ 564782 w 621373"/>
                <a:gd name="connsiteY34"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3749 w 621373"/>
                <a:gd name="connsiteY11" fmla="*/ 750430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6130 w 621373"/>
                <a:gd name="connsiteY11" fmla="*/ 728999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1636 w 621373"/>
                <a:gd name="connsiteY21" fmla="*/ 378064 h 950116"/>
                <a:gd name="connsiteX22" fmla="*/ 30138 w 621373"/>
                <a:gd name="connsiteY22" fmla="*/ 323819 h 950116"/>
                <a:gd name="connsiteX23" fmla="*/ 56802 w 621373"/>
                <a:gd name="connsiteY23" fmla="*/ 363813 h 950116"/>
                <a:gd name="connsiteX24" fmla="*/ 54043 w 621373"/>
                <a:gd name="connsiteY24" fmla="*/ 150967 h 950116"/>
                <a:gd name="connsiteX25" fmla="*/ 139550 w 621373"/>
                <a:gd name="connsiteY25" fmla="*/ 82470 h 950116"/>
                <a:gd name="connsiteX26" fmla="*/ 266430 w 621373"/>
                <a:gd name="connsiteY26" fmla="*/ 52130 h 950116"/>
                <a:gd name="connsiteX27" fmla="*/ 360670 w 621373"/>
                <a:gd name="connsiteY27" fmla="*/ 4320 h 950116"/>
                <a:gd name="connsiteX28" fmla="*/ 440201 w 621373"/>
                <a:gd name="connsiteY28" fmla="*/ 21329 h 950116"/>
                <a:gd name="connsiteX29" fmla="*/ 490309 w 621373"/>
                <a:gd name="connsiteY29" fmla="*/ 89826 h 950116"/>
                <a:gd name="connsiteX30" fmla="*/ 549612 w 621373"/>
                <a:gd name="connsiteY30" fmla="*/ 258540 h 950116"/>
                <a:gd name="connsiteX31" fmla="*/ 564782 w 621373"/>
                <a:gd name="connsiteY31"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21373" h="950116">
                  <a:moveTo>
                    <a:pt x="564782" y="229578"/>
                  </a:moveTo>
                  <a:cubicBezTo>
                    <a:pt x="572137" y="222682"/>
                    <a:pt x="578573" y="212109"/>
                    <a:pt x="590526" y="217166"/>
                  </a:cubicBezTo>
                  <a:cubicBezTo>
                    <a:pt x="602018" y="222222"/>
                    <a:pt x="606616" y="232796"/>
                    <a:pt x="610294" y="246127"/>
                  </a:cubicBezTo>
                  <a:cubicBezTo>
                    <a:pt x="617189" y="271412"/>
                    <a:pt x="620867" y="297155"/>
                    <a:pt x="621326" y="321980"/>
                  </a:cubicBezTo>
                  <a:cubicBezTo>
                    <a:pt x="621786" y="357377"/>
                    <a:pt x="619028" y="393695"/>
                    <a:pt x="608914" y="428173"/>
                  </a:cubicBezTo>
                  <a:cubicBezTo>
                    <a:pt x="605696" y="438746"/>
                    <a:pt x="592058" y="438057"/>
                    <a:pt x="586388" y="448400"/>
                  </a:cubicBezTo>
                  <a:cubicBezTo>
                    <a:pt x="580718" y="458743"/>
                    <a:pt x="579187" y="466099"/>
                    <a:pt x="574896" y="490234"/>
                  </a:cubicBezTo>
                  <a:cubicBezTo>
                    <a:pt x="575355" y="525172"/>
                    <a:pt x="580908" y="549665"/>
                    <a:pt x="560645" y="593209"/>
                  </a:cubicBezTo>
                  <a:cubicBezTo>
                    <a:pt x="558806" y="602863"/>
                    <a:pt x="548233" y="608839"/>
                    <a:pt x="545015" y="618953"/>
                  </a:cubicBezTo>
                  <a:cubicBezTo>
                    <a:pt x="532357" y="658254"/>
                    <a:pt x="554445" y="697432"/>
                    <a:pt x="556130" y="728999"/>
                  </a:cubicBezTo>
                  <a:cubicBezTo>
                    <a:pt x="568083" y="747847"/>
                    <a:pt x="563863" y="790425"/>
                    <a:pt x="555128" y="808354"/>
                  </a:cubicBezTo>
                  <a:cubicBezTo>
                    <a:pt x="530763" y="859382"/>
                    <a:pt x="519094" y="899670"/>
                    <a:pt x="465603" y="935693"/>
                  </a:cubicBezTo>
                  <a:cubicBezTo>
                    <a:pt x="444533" y="958755"/>
                    <a:pt x="412781" y="947416"/>
                    <a:pt x="402514" y="946727"/>
                  </a:cubicBezTo>
                  <a:cubicBezTo>
                    <a:pt x="369798" y="933778"/>
                    <a:pt x="293554" y="889799"/>
                    <a:pt x="252638" y="858002"/>
                  </a:cubicBezTo>
                  <a:cubicBezTo>
                    <a:pt x="211722" y="826205"/>
                    <a:pt x="176403" y="788969"/>
                    <a:pt x="157019" y="755947"/>
                  </a:cubicBezTo>
                  <a:cubicBezTo>
                    <a:pt x="145526" y="725146"/>
                    <a:pt x="156559" y="688829"/>
                    <a:pt x="136332" y="659867"/>
                  </a:cubicBezTo>
                  <a:cubicBezTo>
                    <a:pt x="113346" y="626768"/>
                    <a:pt x="103232" y="589531"/>
                    <a:pt x="94958" y="550916"/>
                  </a:cubicBezTo>
                  <a:cubicBezTo>
                    <a:pt x="93119" y="542181"/>
                    <a:pt x="87602" y="536665"/>
                    <a:pt x="78408" y="537124"/>
                  </a:cubicBezTo>
                  <a:cubicBezTo>
                    <a:pt x="65996" y="537584"/>
                    <a:pt x="60939" y="529769"/>
                    <a:pt x="53124" y="521494"/>
                  </a:cubicBezTo>
                  <a:cubicBezTo>
                    <a:pt x="27840" y="496210"/>
                    <a:pt x="25541" y="460812"/>
                    <a:pt x="8992" y="431391"/>
                  </a:cubicBezTo>
                  <a:cubicBezTo>
                    <a:pt x="411" y="407486"/>
                    <a:pt x="-1888" y="395993"/>
                    <a:pt x="1636" y="378064"/>
                  </a:cubicBezTo>
                  <a:cubicBezTo>
                    <a:pt x="-5719" y="362434"/>
                    <a:pt x="13129" y="329335"/>
                    <a:pt x="30138" y="323819"/>
                  </a:cubicBezTo>
                  <a:cubicBezTo>
                    <a:pt x="52205" y="330254"/>
                    <a:pt x="50825" y="351401"/>
                    <a:pt x="56802" y="363813"/>
                  </a:cubicBezTo>
                  <a:cubicBezTo>
                    <a:pt x="54963" y="295316"/>
                    <a:pt x="42551" y="223602"/>
                    <a:pt x="54043" y="150967"/>
                  </a:cubicBezTo>
                  <a:cubicBezTo>
                    <a:pt x="63238" y="93963"/>
                    <a:pt x="82545" y="75575"/>
                    <a:pt x="139550" y="82470"/>
                  </a:cubicBezTo>
                  <a:cubicBezTo>
                    <a:pt x="185980" y="88447"/>
                    <a:pt x="226895" y="75575"/>
                    <a:pt x="266430" y="52130"/>
                  </a:cubicBezTo>
                  <a:cubicBezTo>
                    <a:pt x="296771" y="34201"/>
                    <a:pt x="326652" y="15353"/>
                    <a:pt x="360670" y="4320"/>
                  </a:cubicBezTo>
                  <a:cubicBezTo>
                    <a:pt x="391011" y="-5334"/>
                    <a:pt x="416755" y="1561"/>
                    <a:pt x="440201" y="21329"/>
                  </a:cubicBezTo>
                  <a:cubicBezTo>
                    <a:pt x="462267" y="40177"/>
                    <a:pt x="477897" y="64082"/>
                    <a:pt x="490309" y="89826"/>
                  </a:cubicBezTo>
                  <a:cubicBezTo>
                    <a:pt x="516053" y="144072"/>
                    <a:pt x="536280" y="200156"/>
                    <a:pt x="549612" y="258540"/>
                  </a:cubicBezTo>
                  <a:cubicBezTo>
                    <a:pt x="553289" y="250265"/>
                    <a:pt x="551450" y="236014"/>
                    <a:pt x="564782" y="229578"/>
                  </a:cubicBezTo>
                  <a:close/>
                </a:path>
              </a:pathLst>
            </a:custGeom>
            <a:solidFill>
              <a:srgbClr val="FDD3A2"/>
            </a:solidFill>
            <a:ln w="4594"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24AAF5A-BC33-410A-946F-7571A10320A0}"/>
                </a:ext>
              </a:extLst>
            </p:cNvPr>
            <p:cNvSpPr/>
            <p:nvPr/>
          </p:nvSpPr>
          <p:spPr>
            <a:xfrm>
              <a:off x="7602888" y="5488731"/>
              <a:ext cx="707619" cy="322803"/>
            </a:xfrm>
            <a:custGeom>
              <a:avLst/>
              <a:gdLst>
                <a:gd name="connsiteX0" fmla="*/ 633141 w 709453"/>
                <a:gd name="connsiteY0" fmla="*/ 62528 h 322803"/>
                <a:gd name="connsiteX1" fmla="*/ 672676 w 709453"/>
                <a:gd name="connsiteY1" fmla="*/ 155849 h 322803"/>
                <a:gd name="connsiteX2" fmla="*/ 707614 w 709453"/>
                <a:gd name="connsiteY2" fmla="*/ 245493 h 322803"/>
                <a:gd name="connsiteX3" fmla="*/ 709453 w 709453"/>
                <a:gd name="connsiteY3" fmla="*/ 253768 h 322803"/>
                <a:gd name="connsiteX4" fmla="*/ 694283 w 709453"/>
                <a:gd name="connsiteY4" fmla="*/ 261123 h 322803"/>
                <a:gd name="connsiteX5" fmla="*/ 629464 w 709453"/>
                <a:gd name="connsiteY5" fmla="*/ 261583 h 322803"/>
                <a:gd name="connsiteX6" fmla="*/ 550393 w 709453"/>
                <a:gd name="connsiteY6" fmla="*/ 285947 h 322803"/>
                <a:gd name="connsiteX7" fmla="*/ 430409 w 709453"/>
                <a:gd name="connsiteY7" fmla="*/ 317208 h 322803"/>
                <a:gd name="connsiteX8" fmla="*/ 296173 w 709453"/>
                <a:gd name="connsiteY8" fmla="*/ 322724 h 322803"/>
                <a:gd name="connsiteX9" fmla="*/ 210207 w 709453"/>
                <a:gd name="connsiteY9" fmla="*/ 313990 h 322803"/>
                <a:gd name="connsiteX10" fmla="*/ 63560 w 709453"/>
                <a:gd name="connsiteY10" fmla="*/ 280431 h 322803"/>
                <a:gd name="connsiteX11" fmla="*/ 7935 w 709453"/>
                <a:gd name="connsiteY11" fmla="*/ 248711 h 322803"/>
                <a:gd name="connsiteX12" fmla="*/ 1499 w 709453"/>
                <a:gd name="connsiteY12" fmla="*/ 222507 h 322803"/>
                <a:gd name="connsiteX13" fmla="*/ 18508 w 709453"/>
                <a:gd name="connsiteY13" fmla="*/ 212853 h 322803"/>
                <a:gd name="connsiteX14" fmla="*/ 178028 w 709453"/>
                <a:gd name="connsiteY14" fmla="*/ 191707 h 322803"/>
                <a:gd name="connsiteX15" fmla="*/ 276865 w 709453"/>
                <a:gd name="connsiteY15" fmla="*/ 152171 h 322803"/>
                <a:gd name="connsiteX16" fmla="*/ 374784 w 709453"/>
                <a:gd name="connsiteY16" fmla="*/ 95627 h 322803"/>
                <a:gd name="connsiteX17" fmla="*/ 383518 w 709453"/>
                <a:gd name="connsiteY17" fmla="*/ 82755 h 322803"/>
                <a:gd name="connsiteX18" fmla="*/ 348580 w 709453"/>
                <a:gd name="connsiteY18" fmla="*/ 82296 h 322803"/>
                <a:gd name="connsiteX19" fmla="*/ 256638 w 709453"/>
                <a:gd name="connsiteY19" fmla="*/ 62988 h 322803"/>
                <a:gd name="connsiteX20" fmla="*/ 231354 w 709453"/>
                <a:gd name="connsiteY20" fmla="*/ 43680 h 322803"/>
                <a:gd name="connsiteX21" fmla="*/ 246065 w 709453"/>
                <a:gd name="connsiteY21" fmla="*/ 2306 h 322803"/>
                <a:gd name="connsiteX22" fmla="*/ 310424 w 709453"/>
                <a:gd name="connsiteY22" fmla="*/ 5983 h 322803"/>
                <a:gd name="connsiteX23" fmla="*/ 320538 w 709453"/>
                <a:gd name="connsiteY23" fmla="*/ 7822 h 322803"/>
                <a:gd name="connsiteX24" fmla="*/ 483735 w 709453"/>
                <a:gd name="connsiteY24" fmla="*/ 14258 h 322803"/>
                <a:gd name="connsiteX25" fmla="*/ 587170 w 709453"/>
                <a:gd name="connsiteY25" fmla="*/ 48736 h 322803"/>
                <a:gd name="connsiteX26" fmla="*/ 633141 w 709453"/>
                <a:gd name="connsiteY26" fmla="*/ 62528 h 322803"/>
                <a:gd name="connsiteX0" fmla="*/ 633141 w 708887"/>
                <a:gd name="connsiteY0" fmla="*/ 62528 h 322803"/>
                <a:gd name="connsiteX1" fmla="*/ 672676 w 708887"/>
                <a:gd name="connsiteY1" fmla="*/ 155849 h 322803"/>
                <a:gd name="connsiteX2" fmla="*/ 707614 w 708887"/>
                <a:gd name="connsiteY2" fmla="*/ 245493 h 322803"/>
                <a:gd name="connsiteX3" fmla="*/ 694283 w 708887"/>
                <a:gd name="connsiteY3" fmla="*/ 261123 h 322803"/>
                <a:gd name="connsiteX4" fmla="*/ 629464 w 708887"/>
                <a:gd name="connsiteY4" fmla="*/ 261583 h 322803"/>
                <a:gd name="connsiteX5" fmla="*/ 550393 w 708887"/>
                <a:gd name="connsiteY5" fmla="*/ 285947 h 322803"/>
                <a:gd name="connsiteX6" fmla="*/ 430409 w 708887"/>
                <a:gd name="connsiteY6" fmla="*/ 317208 h 322803"/>
                <a:gd name="connsiteX7" fmla="*/ 296173 w 708887"/>
                <a:gd name="connsiteY7" fmla="*/ 322724 h 322803"/>
                <a:gd name="connsiteX8" fmla="*/ 210207 w 708887"/>
                <a:gd name="connsiteY8" fmla="*/ 313990 h 322803"/>
                <a:gd name="connsiteX9" fmla="*/ 63560 w 708887"/>
                <a:gd name="connsiteY9" fmla="*/ 280431 h 322803"/>
                <a:gd name="connsiteX10" fmla="*/ 7935 w 708887"/>
                <a:gd name="connsiteY10" fmla="*/ 248711 h 322803"/>
                <a:gd name="connsiteX11" fmla="*/ 1499 w 708887"/>
                <a:gd name="connsiteY11" fmla="*/ 222507 h 322803"/>
                <a:gd name="connsiteX12" fmla="*/ 18508 w 708887"/>
                <a:gd name="connsiteY12" fmla="*/ 212853 h 322803"/>
                <a:gd name="connsiteX13" fmla="*/ 178028 w 708887"/>
                <a:gd name="connsiteY13" fmla="*/ 191707 h 322803"/>
                <a:gd name="connsiteX14" fmla="*/ 276865 w 708887"/>
                <a:gd name="connsiteY14" fmla="*/ 152171 h 322803"/>
                <a:gd name="connsiteX15" fmla="*/ 374784 w 708887"/>
                <a:gd name="connsiteY15" fmla="*/ 95627 h 322803"/>
                <a:gd name="connsiteX16" fmla="*/ 383518 w 708887"/>
                <a:gd name="connsiteY16" fmla="*/ 82755 h 322803"/>
                <a:gd name="connsiteX17" fmla="*/ 348580 w 708887"/>
                <a:gd name="connsiteY17" fmla="*/ 82296 h 322803"/>
                <a:gd name="connsiteX18" fmla="*/ 256638 w 708887"/>
                <a:gd name="connsiteY18" fmla="*/ 62988 h 322803"/>
                <a:gd name="connsiteX19" fmla="*/ 231354 w 708887"/>
                <a:gd name="connsiteY19" fmla="*/ 43680 h 322803"/>
                <a:gd name="connsiteX20" fmla="*/ 246065 w 708887"/>
                <a:gd name="connsiteY20" fmla="*/ 2306 h 322803"/>
                <a:gd name="connsiteX21" fmla="*/ 310424 w 708887"/>
                <a:gd name="connsiteY21" fmla="*/ 5983 h 322803"/>
                <a:gd name="connsiteX22" fmla="*/ 320538 w 708887"/>
                <a:gd name="connsiteY22" fmla="*/ 7822 h 322803"/>
                <a:gd name="connsiteX23" fmla="*/ 483735 w 708887"/>
                <a:gd name="connsiteY23" fmla="*/ 14258 h 322803"/>
                <a:gd name="connsiteX24" fmla="*/ 587170 w 708887"/>
                <a:gd name="connsiteY24" fmla="*/ 48736 h 322803"/>
                <a:gd name="connsiteX25" fmla="*/ 633141 w 708887"/>
                <a:gd name="connsiteY25" fmla="*/ 62528 h 322803"/>
                <a:gd name="connsiteX0" fmla="*/ 633141 w 707614"/>
                <a:gd name="connsiteY0" fmla="*/ 62528 h 322803"/>
                <a:gd name="connsiteX1" fmla="*/ 672676 w 707614"/>
                <a:gd name="connsiteY1" fmla="*/ 155849 h 322803"/>
                <a:gd name="connsiteX2" fmla="*/ 707614 w 707614"/>
                <a:gd name="connsiteY2" fmla="*/ 245493 h 322803"/>
                <a:gd name="connsiteX3" fmla="*/ 629464 w 707614"/>
                <a:gd name="connsiteY3" fmla="*/ 261583 h 322803"/>
                <a:gd name="connsiteX4" fmla="*/ 550393 w 707614"/>
                <a:gd name="connsiteY4" fmla="*/ 285947 h 322803"/>
                <a:gd name="connsiteX5" fmla="*/ 430409 w 707614"/>
                <a:gd name="connsiteY5" fmla="*/ 317208 h 322803"/>
                <a:gd name="connsiteX6" fmla="*/ 296173 w 707614"/>
                <a:gd name="connsiteY6" fmla="*/ 322724 h 322803"/>
                <a:gd name="connsiteX7" fmla="*/ 210207 w 707614"/>
                <a:gd name="connsiteY7" fmla="*/ 313990 h 322803"/>
                <a:gd name="connsiteX8" fmla="*/ 63560 w 707614"/>
                <a:gd name="connsiteY8" fmla="*/ 280431 h 322803"/>
                <a:gd name="connsiteX9" fmla="*/ 7935 w 707614"/>
                <a:gd name="connsiteY9" fmla="*/ 248711 h 322803"/>
                <a:gd name="connsiteX10" fmla="*/ 1499 w 707614"/>
                <a:gd name="connsiteY10" fmla="*/ 222507 h 322803"/>
                <a:gd name="connsiteX11" fmla="*/ 18508 w 707614"/>
                <a:gd name="connsiteY11" fmla="*/ 212853 h 322803"/>
                <a:gd name="connsiteX12" fmla="*/ 178028 w 707614"/>
                <a:gd name="connsiteY12" fmla="*/ 191707 h 322803"/>
                <a:gd name="connsiteX13" fmla="*/ 276865 w 707614"/>
                <a:gd name="connsiteY13" fmla="*/ 152171 h 322803"/>
                <a:gd name="connsiteX14" fmla="*/ 374784 w 707614"/>
                <a:gd name="connsiteY14" fmla="*/ 95627 h 322803"/>
                <a:gd name="connsiteX15" fmla="*/ 383518 w 707614"/>
                <a:gd name="connsiteY15" fmla="*/ 82755 h 322803"/>
                <a:gd name="connsiteX16" fmla="*/ 348580 w 707614"/>
                <a:gd name="connsiteY16" fmla="*/ 82296 h 322803"/>
                <a:gd name="connsiteX17" fmla="*/ 256638 w 707614"/>
                <a:gd name="connsiteY17" fmla="*/ 62988 h 322803"/>
                <a:gd name="connsiteX18" fmla="*/ 231354 w 707614"/>
                <a:gd name="connsiteY18" fmla="*/ 43680 h 322803"/>
                <a:gd name="connsiteX19" fmla="*/ 246065 w 707614"/>
                <a:gd name="connsiteY19" fmla="*/ 2306 h 322803"/>
                <a:gd name="connsiteX20" fmla="*/ 310424 w 707614"/>
                <a:gd name="connsiteY20" fmla="*/ 5983 h 322803"/>
                <a:gd name="connsiteX21" fmla="*/ 320538 w 707614"/>
                <a:gd name="connsiteY21" fmla="*/ 7822 h 322803"/>
                <a:gd name="connsiteX22" fmla="*/ 483735 w 707614"/>
                <a:gd name="connsiteY22" fmla="*/ 14258 h 322803"/>
                <a:gd name="connsiteX23" fmla="*/ 587170 w 707614"/>
                <a:gd name="connsiteY23" fmla="*/ 48736 h 322803"/>
                <a:gd name="connsiteX24" fmla="*/ 633141 w 707614"/>
                <a:gd name="connsiteY24" fmla="*/ 62528 h 322803"/>
                <a:gd name="connsiteX0" fmla="*/ 633141 w 707619"/>
                <a:gd name="connsiteY0" fmla="*/ 62528 h 322803"/>
                <a:gd name="connsiteX1" fmla="*/ 707614 w 707619"/>
                <a:gd name="connsiteY1" fmla="*/ 245493 h 322803"/>
                <a:gd name="connsiteX2" fmla="*/ 629464 w 707619"/>
                <a:gd name="connsiteY2" fmla="*/ 261583 h 322803"/>
                <a:gd name="connsiteX3" fmla="*/ 550393 w 707619"/>
                <a:gd name="connsiteY3" fmla="*/ 285947 h 322803"/>
                <a:gd name="connsiteX4" fmla="*/ 430409 w 707619"/>
                <a:gd name="connsiteY4" fmla="*/ 317208 h 322803"/>
                <a:gd name="connsiteX5" fmla="*/ 296173 w 707619"/>
                <a:gd name="connsiteY5" fmla="*/ 322724 h 322803"/>
                <a:gd name="connsiteX6" fmla="*/ 210207 w 707619"/>
                <a:gd name="connsiteY6" fmla="*/ 313990 h 322803"/>
                <a:gd name="connsiteX7" fmla="*/ 63560 w 707619"/>
                <a:gd name="connsiteY7" fmla="*/ 280431 h 322803"/>
                <a:gd name="connsiteX8" fmla="*/ 7935 w 707619"/>
                <a:gd name="connsiteY8" fmla="*/ 248711 h 322803"/>
                <a:gd name="connsiteX9" fmla="*/ 1499 w 707619"/>
                <a:gd name="connsiteY9" fmla="*/ 222507 h 322803"/>
                <a:gd name="connsiteX10" fmla="*/ 18508 w 707619"/>
                <a:gd name="connsiteY10" fmla="*/ 212853 h 322803"/>
                <a:gd name="connsiteX11" fmla="*/ 178028 w 707619"/>
                <a:gd name="connsiteY11" fmla="*/ 191707 h 322803"/>
                <a:gd name="connsiteX12" fmla="*/ 276865 w 707619"/>
                <a:gd name="connsiteY12" fmla="*/ 152171 h 322803"/>
                <a:gd name="connsiteX13" fmla="*/ 374784 w 707619"/>
                <a:gd name="connsiteY13" fmla="*/ 95627 h 322803"/>
                <a:gd name="connsiteX14" fmla="*/ 383518 w 707619"/>
                <a:gd name="connsiteY14" fmla="*/ 82755 h 322803"/>
                <a:gd name="connsiteX15" fmla="*/ 348580 w 707619"/>
                <a:gd name="connsiteY15" fmla="*/ 82296 h 322803"/>
                <a:gd name="connsiteX16" fmla="*/ 256638 w 707619"/>
                <a:gd name="connsiteY16" fmla="*/ 62988 h 322803"/>
                <a:gd name="connsiteX17" fmla="*/ 231354 w 707619"/>
                <a:gd name="connsiteY17" fmla="*/ 43680 h 322803"/>
                <a:gd name="connsiteX18" fmla="*/ 246065 w 707619"/>
                <a:gd name="connsiteY18" fmla="*/ 2306 h 322803"/>
                <a:gd name="connsiteX19" fmla="*/ 310424 w 707619"/>
                <a:gd name="connsiteY19" fmla="*/ 5983 h 322803"/>
                <a:gd name="connsiteX20" fmla="*/ 320538 w 707619"/>
                <a:gd name="connsiteY20" fmla="*/ 7822 h 322803"/>
                <a:gd name="connsiteX21" fmla="*/ 483735 w 707619"/>
                <a:gd name="connsiteY21" fmla="*/ 14258 h 322803"/>
                <a:gd name="connsiteX22" fmla="*/ 587170 w 707619"/>
                <a:gd name="connsiteY22" fmla="*/ 48736 h 322803"/>
                <a:gd name="connsiteX23" fmla="*/ 633141 w 707619"/>
                <a:gd name="connsiteY23" fmla="*/ 62528 h 322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7619" h="322803">
                  <a:moveTo>
                    <a:pt x="633141" y="62528"/>
                  </a:moveTo>
                  <a:cubicBezTo>
                    <a:pt x="653215" y="95321"/>
                    <a:pt x="708227" y="212317"/>
                    <a:pt x="707614" y="245493"/>
                  </a:cubicBezTo>
                  <a:cubicBezTo>
                    <a:pt x="700412" y="263115"/>
                    <a:pt x="655668" y="254841"/>
                    <a:pt x="629464" y="261583"/>
                  </a:cubicBezTo>
                  <a:cubicBezTo>
                    <a:pt x="598203" y="253768"/>
                    <a:pt x="576137" y="275834"/>
                    <a:pt x="550393" y="285947"/>
                  </a:cubicBezTo>
                  <a:cubicBezTo>
                    <a:pt x="511778" y="301118"/>
                    <a:pt x="472242" y="311231"/>
                    <a:pt x="430409" y="317208"/>
                  </a:cubicBezTo>
                  <a:cubicBezTo>
                    <a:pt x="385357" y="323644"/>
                    <a:pt x="340765" y="321345"/>
                    <a:pt x="296173" y="322724"/>
                  </a:cubicBezTo>
                  <a:cubicBezTo>
                    <a:pt x="267212" y="323644"/>
                    <a:pt x="239169" y="316288"/>
                    <a:pt x="210207" y="313990"/>
                  </a:cubicBezTo>
                  <a:cubicBezTo>
                    <a:pt x="160099" y="309852"/>
                    <a:pt x="111370" y="295601"/>
                    <a:pt x="63560" y="280431"/>
                  </a:cubicBezTo>
                  <a:cubicBezTo>
                    <a:pt x="43792" y="273995"/>
                    <a:pt x="25863" y="260203"/>
                    <a:pt x="7935" y="248711"/>
                  </a:cubicBezTo>
                  <a:cubicBezTo>
                    <a:pt x="-800" y="242734"/>
                    <a:pt x="-1260" y="233081"/>
                    <a:pt x="1499" y="222507"/>
                  </a:cubicBezTo>
                  <a:cubicBezTo>
                    <a:pt x="4257" y="211934"/>
                    <a:pt x="12072" y="214692"/>
                    <a:pt x="18508" y="212853"/>
                  </a:cubicBezTo>
                  <a:cubicBezTo>
                    <a:pt x="70915" y="199522"/>
                    <a:pt x="125621" y="201820"/>
                    <a:pt x="178028" y="191707"/>
                  </a:cubicBezTo>
                  <a:cubicBezTo>
                    <a:pt x="212966" y="184811"/>
                    <a:pt x="245605" y="170100"/>
                    <a:pt x="276865" y="152171"/>
                  </a:cubicBezTo>
                  <a:lnTo>
                    <a:pt x="374784" y="95627"/>
                  </a:lnTo>
                  <a:cubicBezTo>
                    <a:pt x="378462" y="93328"/>
                    <a:pt x="381220" y="89651"/>
                    <a:pt x="383518" y="82755"/>
                  </a:cubicBezTo>
                  <a:cubicBezTo>
                    <a:pt x="372026" y="82755"/>
                    <a:pt x="360073" y="84134"/>
                    <a:pt x="348580" y="82296"/>
                  </a:cubicBezTo>
                  <a:cubicBezTo>
                    <a:pt x="317780" y="77239"/>
                    <a:pt x="286060" y="74021"/>
                    <a:pt x="256638" y="62988"/>
                  </a:cubicBezTo>
                  <a:cubicBezTo>
                    <a:pt x="246065" y="58850"/>
                    <a:pt x="238250" y="51495"/>
                    <a:pt x="231354" y="43680"/>
                  </a:cubicBezTo>
                  <a:cubicBezTo>
                    <a:pt x="214804" y="24372"/>
                    <a:pt x="220781" y="5064"/>
                    <a:pt x="246065" y="2306"/>
                  </a:cubicBezTo>
                  <a:cubicBezTo>
                    <a:pt x="267212" y="7"/>
                    <a:pt x="289278" y="-2751"/>
                    <a:pt x="310424" y="5983"/>
                  </a:cubicBezTo>
                  <a:cubicBezTo>
                    <a:pt x="313642" y="7363"/>
                    <a:pt x="316860" y="7363"/>
                    <a:pt x="320538" y="7822"/>
                  </a:cubicBezTo>
                  <a:cubicBezTo>
                    <a:pt x="374784" y="17017"/>
                    <a:pt x="429489" y="16557"/>
                    <a:pt x="483735" y="14258"/>
                  </a:cubicBezTo>
                  <a:cubicBezTo>
                    <a:pt x="523730" y="12420"/>
                    <a:pt x="556370" y="27590"/>
                    <a:pt x="587170" y="48736"/>
                  </a:cubicBezTo>
                  <a:cubicBezTo>
                    <a:pt x="601881" y="57931"/>
                    <a:pt x="616132" y="63907"/>
                    <a:pt x="633141" y="62528"/>
                  </a:cubicBezTo>
                  <a:close/>
                </a:path>
              </a:pathLst>
            </a:custGeom>
            <a:solidFill>
              <a:srgbClr val="FDD3A2"/>
            </a:solidFill>
            <a:ln w="4594"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9A3ACD67-402A-49C5-B6A9-5F902028BEAD}"/>
                </a:ext>
              </a:extLst>
            </p:cNvPr>
            <p:cNvSpPr/>
            <p:nvPr/>
          </p:nvSpPr>
          <p:spPr>
            <a:xfrm>
              <a:off x="9767372" y="3079795"/>
              <a:ext cx="562182" cy="563665"/>
            </a:xfrm>
            <a:custGeom>
              <a:avLst/>
              <a:gdLst>
                <a:gd name="connsiteX0" fmla="*/ 563992 w 563991"/>
                <a:gd name="connsiteY0" fmla="*/ 401387 h 563664"/>
                <a:gd name="connsiteX1" fmla="*/ 551579 w 563991"/>
                <a:gd name="connsiteY1" fmla="*/ 454713 h 563664"/>
                <a:gd name="connsiteX2" fmla="*/ 536868 w 563991"/>
                <a:gd name="connsiteY2" fmla="*/ 409662 h 563664"/>
                <a:gd name="connsiteX3" fmla="*/ 461936 w 563991"/>
                <a:gd name="connsiteY3" fmla="*/ 229455 h 563664"/>
                <a:gd name="connsiteX4" fmla="*/ 327240 w 563991"/>
                <a:gd name="connsiteY4" fmla="*/ 197735 h 563664"/>
                <a:gd name="connsiteX5" fmla="*/ 259203 w 563991"/>
                <a:gd name="connsiteY5" fmla="*/ 236810 h 563664"/>
                <a:gd name="connsiteX6" fmla="*/ 144735 w 563991"/>
                <a:gd name="connsiteY6" fmla="*/ 262554 h 563664"/>
                <a:gd name="connsiteX7" fmla="*/ 110717 w 563991"/>
                <a:gd name="connsiteY7" fmla="*/ 260256 h 563664"/>
                <a:gd name="connsiteX8" fmla="*/ 67044 w 563991"/>
                <a:gd name="connsiteY8" fmla="*/ 291516 h 563664"/>
                <a:gd name="connsiteX9" fmla="*/ 55551 w 563991"/>
                <a:gd name="connsiteY9" fmla="*/ 373804 h 563664"/>
                <a:gd name="connsiteX10" fmla="*/ 62907 w 563991"/>
                <a:gd name="connsiteY10" fmla="*/ 551253 h 563664"/>
                <a:gd name="connsiteX11" fmla="*/ 61068 w 563991"/>
                <a:gd name="connsiteY11" fmla="*/ 563665 h 563664"/>
                <a:gd name="connsiteX12" fmla="*/ 29348 w 563991"/>
                <a:gd name="connsiteY12" fmla="*/ 497926 h 563664"/>
                <a:gd name="connsiteX13" fmla="*/ 2225 w 563991"/>
                <a:gd name="connsiteY13" fmla="*/ 371965 h 563664"/>
                <a:gd name="connsiteX14" fmla="*/ 16936 w 563991"/>
                <a:gd name="connsiteY14" fmla="*/ 292435 h 563664"/>
                <a:gd name="connsiteX15" fmla="*/ 17395 w 563991"/>
                <a:gd name="connsiteY15" fmla="*/ 279563 h 563664"/>
                <a:gd name="connsiteX16" fmla="*/ 10500 w 563991"/>
                <a:gd name="connsiteY16" fmla="*/ 202332 h 563664"/>
                <a:gd name="connsiteX17" fmla="*/ 44978 w 563991"/>
                <a:gd name="connsiteY17" fmla="*/ 142570 h 563664"/>
                <a:gd name="connsiteX18" fmla="*/ 168640 w 563991"/>
                <a:gd name="connsiteY18" fmla="*/ 34538 h 563664"/>
                <a:gd name="connsiteX19" fmla="*/ 369534 w 563991"/>
                <a:gd name="connsiteY19" fmla="*/ 35457 h 563664"/>
                <a:gd name="connsiteX20" fmla="*/ 413206 w 563991"/>
                <a:gd name="connsiteY20" fmla="*/ 104873 h 563664"/>
                <a:gd name="connsiteX21" fmla="*/ 422860 w 563991"/>
                <a:gd name="connsiteY21" fmla="*/ 115447 h 563664"/>
                <a:gd name="connsiteX22" fmla="*/ 528134 w 563991"/>
                <a:gd name="connsiteY22" fmla="*/ 200953 h 563664"/>
                <a:gd name="connsiteX23" fmla="*/ 559854 w 563991"/>
                <a:gd name="connsiteY23" fmla="*/ 382079 h 563664"/>
                <a:gd name="connsiteX24" fmla="*/ 563992 w 563991"/>
                <a:gd name="connsiteY24" fmla="*/ 401387 h 563664"/>
                <a:gd name="connsiteX0" fmla="*/ 562182 w 562182"/>
                <a:gd name="connsiteY0" fmla="*/ 401387 h 563665"/>
                <a:gd name="connsiteX1" fmla="*/ 549769 w 562182"/>
                <a:gd name="connsiteY1" fmla="*/ 454713 h 563665"/>
                <a:gd name="connsiteX2" fmla="*/ 535058 w 562182"/>
                <a:gd name="connsiteY2" fmla="*/ 409662 h 563665"/>
                <a:gd name="connsiteX3" fmla="*/ 460126 w 562182"/>
                <a:gd name="connsiteY3" fmla="*/ 229455 h 563665"/>
                <a:gd name="connsiteX4" fmla="*/ 325430 w 562182"/>
                <a:gd name="connsiteY4" fmla="*/ 197735 h 563665"/>
                <a:gd name="connsiteX5" fmla="*/ 257393 w 562182"/>
                <a:gd name="connsiteY5" fmla="*/ 236810 h 563665"/>
                <a:gd name="connsiteX6" fmla="*/ 142925 w 562182"/>
                <a:gd name="connsiteY6" fmla="*/ 262554 h 563665"/>
                <a:gd name="connsiteX7" fmla="*/ 108907 w 562182"/>
                <a:gd name="connsiteY7" fmla="*/ 260256 h 563665"/>
                <a:gd name="connsiteX8" fmla="*/ 65234 w 562182"/>
                <a:gd name="connsiteY8" fmla="*/ 291516 h 563665"/>
                <a:gd name="connsiteX9" fmla="*/ 53741 w 562182"/>
                <a:gd name="connsiteY9" fmla="*/ 373804 h 563665"/>
                <a:gd name="connsiteX10" fmla="*/ 61097 w 562182"/>
                <a:gd name="connsiteY10" fmla="*/ 551253 h 563665"/>
                <a:gd name="connsiteX11" fmla="*/ 59258 w 562182"/>
                <a:gd name="connsiteY11" fmla="*/ 563665 h 563665"/>
                <a:gd name="connsiteX12" fmla="*/ 27538 w 562182"/>
                <a:gd name="connsiteY12" fmla="*/ 497926 h 563665"/>
                <a:gd name="connsiteX13" fmla="*/ 415 w 562182"/>
                <a:gd name="connsiteY13" fmla="*/ 371965 h 563665"/>
                <a:gd name="connsiteX14" fmla="*/ 15126 w 562182"/>
                <a:gd name="connsiteY14" fmla="*/ 292435 h 563665"/>
                <a:gd name="connsiteX15" fmla="*/ 8690 w 562182"/>
                <a:gd name="connsiteY15" fmla="*/ 202332 h 563665"/>
                <a:gd name="connsiteX16" fmla="*/ 43168 w 562182"/>
                <a:gd name="connsiteY16" fmla="*/ 142570 h 563665"/>
                <a:gd name="connsiteX17" fmla="*/ 166830 w 562182"/>
                <a:gd name="connsiteY17" fmla="*/ 34538 h 563665"/>
                <a:gd name="connsiteX18" fmla="*/ 367724 w 562182"/>
                <a:gd name="connsiteY18" fmla="*/ 35457 h 563665"/>
                <a:gd name="connsiteX19" fmla="*/ 411396 w 562182"/>
                <a:gd name="connsiteY19" fmla="*/ 104873 h 563665"/>
                <a:gd name="connsiteX20" fmla="*/ 421050 w 562182"/>
                <a:gd name="connsiteY20" fmla="*/ 115447 h 563665"/>
                <a:gd name="connsiteX21" fmla="*/ 526324 w 562182"/>
                <a:gd name="connsiteY21" fmla="*/ 200953 h 563665"/>
                <a:gd name="connsiteX22" fmla="*/ 558044 w 562182"/>
                <a:gd name="connsiteY22" fmla="*/ 382079 h 563665"/>
                <a:gd name="connsiteX23" fmla="*/ 562182 w 562182"/>
                <a:gd name="connsiteY23" fmla="*/ 401387 h 5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2182" h="563665">
                  <a:moveTo>
                    <a:pt x="562182" y="401387"/>
                  </a:moveTo>
                  <a:cubicBezTo>
                    <a:pt x="555745" y="418396"/>
                    <a:pt x="549769" y="435865"/>
                    <a:pt x="549769" y="454713"/>
                  </a:cubicBezTo>
                  <a:cubicBezTo>
                    <a:pt x="541035" y="440922"/>
                    <a:pt x="539656" y="424832"/>
                    <a:pt x="535058" y="409662"/>
                  </a:cubicBezTo>
                  <a:cubicBezTo>
                    <a:pt x="516210" y="346681"/>
                    <a:pt x="496903" y="284620"/>
                    <a:pt x="460126" y="229455"/>
                  </a:cubicBezTo>
                  <a:cubicBezTo>
                    <a:pt x="423349" y="175209"/>
                    <a:pt x="383354" y="165555"/>
                    <a:pt x="325430" y="197735"/>
                  </a:cubicBezTo>
                  <a:cubicBezTo>
                    <a:pt x="302445" y="210607"/>
                    <a:pt x="279459" y="223019"/>
                    <a:pt x="257393" y="236810"/>
                  </a:cubicBezTo>
                  <a:cubicBezTo>
                    <a:pt x="221996" y="258417"/>
                    <a:pt x="183840" y="265772"/>
                    <a:pt x="142925" y="262554"/>
                  </a:cubicBezTo>
                  <a:cubicBezTo>
                    <a:pt x="131433" y="261635"/>
                    <a:pt x="120399" y="260256"/>
                    <a:pt x="108907" y="260256"/>
                  </a:cubicBezTo>
                  <a:cubicBezTo>
                    <a:pt x="87300" y="260256"/>
                    <a:pt x="72130" y="270829"/>
                    <a:pt x="65234" y="291516"/>
                  </a:cubicBezTo>
                  <a:cubicBezTo>
                    <a:pt x="56040" y="318179"/>
                    <a:pt x="54201" y="346222"/>
                    <a:pt x="53741" y="373804"/>
                  </a:cubicBezTo>
                  <a:cubicBezTo>
                    <a:pt x="52362" y="433107"/>
                    <a:pt x="55121" y="492410"/>
                    <a:pt x="61097" y="551253"/>
                  </a:cubicBezTo>
                  <a:cubicBezTo>
                    <a:pt x="61557" y="554930"/>
                    <a:pt x="62936" y="558608"/>
                    <a:pt x="59258" y="563665"/>
                  </a:cubicBezTo>
                  <a:cubicBezTo>
                    <a:pt x="49604" y="540679"/>
                    <a:pt x="43628" y="516774"/>
                    <a:pt x="27538" y="497926"/>
                  </a:cubicBezTo>
                  <a:cubicBezTo>
                    <a:pt x="19263" y="455633"/>
                    <a:pt x="5472" y="414718"/>
                    <a:pt x="415" y="371965"/>
                  </a:cubicBezTo>
                  <a:cubicBezTo>
                    <a:pt x="-2803" y="343923"/>
                    <a:pt x="13747" y="320707"/>
                    <a:pt x="15126" y="292435"/>
                  </a:cubicBezTo>
                  <a:cubicBezTo>
                    <a:pt x="16505" y="264163"/>
                    <a:pt x="4016" y="227309"/>
                    <a:pt x="8690" y="202332"/>
                  </a:cubicBezTo>
                  <a:cubicBezTo>
                    <a:pt x="12827" y="178427"/>
                    <a:pt x="25699" y="158660"/>
                    <a:pt x="43168" y="142570"/>
                  </a:cubicBezTo>
                  <a:cubicBezTo>
                    <a:pt x="83623" y="105793"/>
                    <a:pt x="123158" y="67637"/>
                    <a:pt x="166830" y="34538"/>
                  </a:cubicBezTo>
                  <a:cubicBezTo>
                    <a:pt x="227972" y="-11893"/>
                    <a:pt x="307502" y="-11433"/>
                    <a:pt x="367724" y="35457"/>
                  </a:cubicBezTo>
                  <a:cubicBezTo>
                    <a:pt x="390709" y="53386"/>
                    <a:pt x="404501" y="76831"/>
                    <a:pt x="411396" y="104873"/>
                  </a:cubicBezTo>
                  <a:cubicBezTo>
                    <a:pt x="412776" y="110850"/>
                    <a:pt x="412776" y="116366"/>
                    <a:pt x="421050" y="115447"/>
                  </a:cubicBezTo>
                  <a:cubicBezTo>
                    <a:pt x="489547" y="108091"/>
                    <a:pt x="509774" y="145328"/>
                    <a:pt x="526324" y="200953"/>
                  </a:cubicBezTo>
                  <a:cubicBezTo>
                    <a:pt x="543793" y="259796"/>
                    <a:pt x="551148" y="320937"/>
                    <a:pt x="558044" y="382079"/>
                  </a:cubicBezTo>
                  <a:cubicBezTo>
                    <a:pt x="558963" y="388515"/>
                    <a:pt x="557584" y="395870"/>
                    <a:pt x="562182" y="401387"/>
                  </a:cubicBezTo>
                  <a:close/>
                </a:path>
              </a:pathLst>
            </a:custGeom>
            <a:solidFill>
              <a:schemeClr val="bg1">
                <a:lumMod val="50000"/>
              </a:schemeClr>
            </a:solidFill>
            <a:ln w="4594"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4468DB27-CE24-44AE-B355-429A916C55E4}"/>
                </a:ext>
              </a:extLst>
            </p:cNvPr>
            <p:cNvSpPr/>
            <p:nvPr/>
          </p:nvSpPr>
          <p:spPr>
            <a:xfrm rot="266163">
              <a:off x="10007485" y="4087818"/>
              <a:ext cx="378659" cy="282321"/>
            </a:xfrm>
            <a:custGeom>
              <a:avLst/>
              <a:gdLst>
                <a:gd name="connsiteX0" fmla="*/ 193682 w 378659"/>
                <a:gd name="connsiteY0" fmla="*/ 101932 h 282321"/>
                <a:gd name="connsiteX1" fmla="*/ 249307 w 378659"/>
                <a:gd name="connsiteY1" fmla="*/ 72051 h 282321"/>
                <a:gd name="connsiteX2" fmla="*/ 308609 w 378659"/>
                <a:gd name="connsiteY2" fmla="*/ 10909 h 282321"/>
                <a:gd name="connsiteX3" fmla="*/ 363775 w 378659"/>
                <a:gd name="connsiteY3" fmla="*/ 27918 h 282321"/>
                <a:gd name="connsiteX4" fmla="*/ 377566 w 378659"/>
                <a:gd name="connsiteY4" fmla="*/ 145604 h 282321"/>
                <a:gd name="connsiteX5" fmla="*/ 368831 w 378659"/>
                <a:gd name="connsiteY5" fmla="*/ 195713 h 282321"/>
                <a:gd name="connsiteX6" fmla="*/ 317344 w 378659"/>
                <a:gd name="connsiteY6" fmla="*/ 221456 h 282321"/>
                <a:gd name="connsiteX7" fmla="*/ 248387 w 378659"/>
                <a:gd name="connsiteY7" fmla="*/ 181462 h 282321"/>
                <a:gd name="connsiteX8" fmla="*/ 215748 w 378659"/>
                <a:gd name="connsiteY8" fmla="*/ 173187 h 282321"/>
                <a:gd name="connsiteX9" fmla="*/ 185407 w 378659"/>
                <a:gd name="connsiteY9" fmla="*/ 177784 h 282321"/>
                <a:gd name="connsiteX10" fmla="*/ 171156 w 378659"/>
                <a:gd name="connsiteY10" fmla="*/ 188357 h 282321"/>
                <a:gd name="connsiteX11" fmla="*/ 104498 w 378659"/>
                <a:gd name="connsiteY11" fmla="*/ 265589 h 282321"/>
                <a:gd name="connsiteX12" fmla="*/ 26347 w 378659"/>
                <a:gd name="connsiteY12" fmla="*/ 248580 h 282321"/>
                <a:gd name="connsiteX13" fmla="*/ 1523 w 378659"/>
                <a:gd name="connsiteY13" fmla="*/ 102851 h 282321"/>
                <a:gd name="connsiteX14" fmla="*/ 54389 w 378659"/>
                <a:gd name="connsiteY14" fmla="*/ 68373 h 282321"/>
                <a:gd name="connsiteX15" fmla="*/ 133460 w 378659"/>
                <a:gd name="connsiteY15" fmla="*/ 103311 h 282321"/>
                <a:gd name="connsiteX16" fmla="*/ 182649 w 378659"/>
                <a:gd name="connsiteY16" fmla="*/ 105150 h 282321"/>
                <a:gd name="connsiteX17" fmla="*/ 193682 w 378659"/>
                <a:gd name="connsiteY17" fmla="*/ 101932 h 28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8659" h="282321">
                  <a:moveTo>
                    <a:pt x="193682" y="101932"/>
                  </a:moveTo>
                  <a:cubicBezTo>
                    <a:pt x="216208" y="99633"/>
                    <a:pt x="235056" y="92278"/>
                    <a:pt x="249307" y="72051"/>
                  </a:cubicBezTo>
                  <a:cubicBezTo>
                    <a:pt x="265396" y="48605"/>
                    <a:pt x="285164" y="27918"/>
                    <a:pt x="308609" y="10909"/>
                  </a:cubicBezTo>
                  <a:cubicBezTo>
                    <a:pt x="334813" y="-7939"/>
                    <a:pt x="353201" y="-2423"/>
                    <a:pt x="363775" y="27918"/>
                  </a:cubicBezTo>
                  <a:cubicBezTo>
                    <a:pt x="377106" y="66074"/>
                    <a:pt x="380784" y="105609"/>
                    <a:pt x="377566" y="145604"/>
                  </a:cubicBezTo>
                  <a:cubicBezTo>
                    <a:pt x="376187" y="162614"/>
                    <a:pt x="374808" y="179623"/>
                    <a:pt x="368831" y="195713"/>
                  </a:cubicBezTo>
                  <a:cubicBezTo>
                    <a:pt x="358718" y="222836"/>
                    <a:pt x="344927" y="230191"/>
                    <a:pt x="317344" y="221456"/>
                  </a:cubicBezTo>
                  <a:cubicBezTo>
                    <a:pt x="291140" y="213641"/>
                    <a:pt x="269994" y="197092"/>
                    <a:pt x="248387" y="181462"/>
                  </a:cubicBezTo>
                  <a:cubicBezTo>
                    <a:pt x="237814" y="173647"/>
                    <a:pt x="228160" y="169969"/>
                    <a:pt x="215748" y="173187"/>
                  </a:cubicBezTo>
                  <a:cubicBezTo>
                    <a:pt x="205634" y="175485"/>
                    <a:pt x="195521" y="176405"/>
                    <a:pt x="185407" y="177784"/>
                  </a:cubicBezTo>
                  <a:cubicBezTo>
                    <a:pt x="178511" y="178703"/>
                    <a:pt x="174834" y="182381"/>
                    <a:pt x="171156" y="188357"/>
                  </a:cubicBezTo>
                  <a:cubicBezTo>
                    <a:pt x="153227" y="217779"/>
                    <a:pt x="131161" y="243982"/>
                    <a:pt x="104498" y="265589"/>
                  </a:cubicBezTo>
                  <a:cubicBezTo>
                    <a:pt x="71399" y="292712"/>
                    <a:pt x="45195" y="286735"/>
                    <a:pt x="26347" y="248580"/>
                  </a:cubicBezTo>
                  <a:cubicBezTo>
                    <a:pt x="3821" y="202608"/>
                    <a:pt x="-3534" y="153419"/>
                    <a:pt x="1523" y="102851"/>
                  </a:cubicBezTo>
                  <a:cubicBezTo>
                    <a:pt x="4281" y="74349"/>
                    <a:pt x="25428" y="61017"/>
                    <a:pt x="54389" y="68373"/>
                  </a:cubicBezTo>
                  <a:cubicBezTo>
                    <a:pt x="82892" y="75728"/>
                    <a:pt x="109095" y="88140"/>
                    <a:pt x="133460" y="103311"/>
                  </a:cubicBezTo>
                  <a:cubicBezTo>
                    <a:pt x="150469" y="113884"/>
                    <a:pt x="165639" y="114344"/>
                    <a:pt x="182649" y="105150"/>
                  </a:cubicBezTo>
                  <a:cubicBezTo>
                    <a:pt x="186786" y="106069"/>
                    <a:pt x="190464" y="105150"/>
                    <a:pt x="193682" y="101932"/>
                  </a:cubicBezTo>
                  <a:close/>
                </a:path>
              </a:pathLst>
            </a:custGeom>
            <a:solidFill>
              <a:schemeClr val="accent1"/>
            </a:solidFill>
            <a:ln w="4594" cap="flat">
              <a:noFill/>
              <a:prstDash val="solid"/>
              <a:miter/>
            </a:ln>
          </p:spPr>
          <p:txBody>
            <a:bodyPr rtlCol="0" anchor="ctr"/>
            <a:lstStyle/>
            <a:p>
              <a:endParaRPr lang="en-US"/>
            </a:p>
          </p:txBody>
        </p:sp>
      </p:grpSp>
      <p:grpSp>
        <p:nvGrpSpPr>
          <p:cNvPr id="10" name="Graphic 147">
            <a:extLst>
              <a:ext uri="{FF2B5EF4-FFF2-40B4-BE49-F238E27FC236}">
                <a16:creationId xmlns:a16="http://schemas.microsoft.com/office/drawing/2014/main" id="{16D90E24-26F1-4801-876F-8B6F152B6D2A}"/>
              </a:ext>
            </a:extLst>
          </p:cNvPr>
          <p:cNvGrpSpPr/>
          <p:nvPr/>
        </p:nvGrpSpPr>
        <p:grpSpPr>
          <a:xfrm>
            <a:off x="3001775" y="4864868"/>
            <a:ext cx="2817460" cy="822216"/>
            <a:chOff x="6260681" y="5031712"/>
            <a:chExt cx="2447925" cy="714375"/>
          </a:xfrm>
        </p:grpSpPr>
        <p:sp>
          <p:nvSpPr>
            <p:cNvPr id="11" name="Freeform: Shape 10">
              <a:extLst>
                <a:ext uri="{FF2B5EF4-FFF2-40B4-BE49-F238E27FC236}">
                  <a16:creationId xmlns:a16="http://schemas.microsoft.com/office/drawing/2014/main" id="{8DE6AAF3-036C-4D1E-8DB6-A7F194A9A34F}"/>
                </a:ext>
              </a:extLst>
            </p:cNvPr>
            <p:cNvSpPr/>
            <p:nvPr/>
          </p:nvSpPr>
          <p:spPr>
            <a:xfrm>
              <a:off x="6260660" y="5034569"/>
              <a:ext cx="2448145" cy="711517"/>
            </a:xfrm>
            <a:custGeom>
              <a:avLst/>
              <a:gdLst>
                <a:gd name="connsiteX0" fmla="*/ 2447945 w 2448145"/>
                <a:gd name="connsiteY0" fmla="*/ 376238 h 711517"/>
                <a:gd name="connsiteX1" fmla="*/ 1217315 w 2448145"/>
                <a:gd name="connsiteY1" fmla="*/ 711518 h 711517"/>
                <a:gd name="connsiteX2" fmla="*/ 20 w 2448145"/>
                <a:gd name="connsiteY2" fmla="*/ 359093 h 711517"/>
                <a:gd name="connsiteX3" fmla="*/ 1217315 w 2448145"/>
                <a:gd name="connsiteY3" fmla="*/ 0 h 711517"/>
                <a:gd name="connsiteX4" fmla="*/ 2447945 w 2448145"/>
                <a:gd name="connsiteY4" fmla="*/ 376238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45" h="711517">
                  <a:moveTo>
                    <a:pt x="2447945" y="376238"/>
                  </a:moveTo>
                  <a:cubicBezTo>
                    <a:pt x="2434610" y="618173"/>
                    <a:pt x="1898353" y="711518"/>
                    <a:pt x="1217315" y="711518"/>
                  </a:cubicBezTo>
                  <a:cubicBezTo>
                    <a:pt x="536278" y="711518"/>
                    <a:pt x="2878" y="540068"/>
                    <a:pt x="20" y="359093"/>
                  </a:cubicBezTo>
                  <a:cubicBezTo>
                    <a:pt x="-3790" y="140018"/>
                    <a:pt x="536278" y="0"/>
                    <a:pt x="1217315" y="0"/>
                  </a:cubicBezTo>
                  <a:cubicBezTo>
                    <a:pt x="1898353" y="0"/>
                    <a:pt x="2460328" y="156210"/>
                    <a:pt x="2447945" y="376238"/>
                  </a:cubicBezTo>
                  <a:close/>
                </a:path>
              </a:pathLst>
            </a:custGeom>
            <a:solidFill>
              <a:srgbClr val="B39638"/>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8BFDDC3B-7F4C-4010-B807-446F8FF23A55}"/>
                </a:ext>
              </a:extLst>
            </p:cNvPr>
            <p:cNvSpPr/>
            <p:nvPr/>
          </p:nvSpPr>
          <p:spPr>
            <a:xfrm>
              <a:off x="6260681" y="5034569"/>
              <a:ext cx="2448125" cy="690605"/>
            </a:xfrm>
            <a:custGeom>
              <a:avLst/>
              <a:gdLst>
                <a:gd name="connsiteX0" fmla="*/ 2447925 w 2448125"/>
                <a:gd name="connsiteY0" fmla="*/ 363855 h 690605"/>
                <a:gd name="connsiteX1" fmla="*/ 1216343 w 2448125"/>
                <a:gd name="connsiteY1" fmla="*/ 689610 h 690605"/>
                <a:gd name="connsiteX2" fmla="*/ 0 w 2448125"/>
                <a:gd name="connsiteY2" fmla="*/ 347663 h 690605"/>
                <a:gd name="connsiteX3" fmla="*/ 1217295 w 2448125"/>
                <a:gd name="connsiteY3" fmla="*/ 0 h 690605"/>
                <a:gd name="connsiteX4" fmla="*/ 2447925 w 2448125"/>
                <a:gd name="connsiteY4" fmla="*/ 363855 h 690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25" h="690605">
                  <a:moveTo>
                    <a:pt x="2447925" y="363855"/>
                  </a:moveTo>
                  <a:cubicBezTo>
                    <a:pt x="2434590" y="599123"/>
                    <a:pt x="1747838" y="701993"/>
                    <a:pt x="1216343" y="689610"/>
                  </a:cubicBezTo>
                  <a:cubicBezTo>
                    <a:pt x="545783" y="673418"/>
                    <a:pt x="0" y="521018"/>
                    <a:pt x="0" y="347663"/>
                  </a:cubicBezTo>
                  <a:cubicBezTo>
                    <a:pt x="0" y="135255"/>
                    <a:pt x="536258" y="0"/>
                    <a:pt x="1217295" y="0"/>
                  </a:cubicBezTo>
                  <a:cubicBezTo>
                    <a:pt x="1898333" y="0"/>
                    <a:pt x="2460308" y="151448"/>
                    <a:pt x="2447925" y="363855"/>
                  </a:cubicBezTo>
                  <a:close/>
                </a:path>
              </a:pathLst>
            </a:custGeom>
            <a:solidFill>
              <a:srgbClr val="D1B054"/>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09E10457-F887-4111-A17B-BF607CD180B1}"/>
                </a:ext>
              </a:extLst>
            </p:cNvPr>
            <p:cNvSpPr/>
            <p:nvPr/>
          </p:nvSpPr>
          <p:spPr>
            <a:xfrm>
              <a:off x="6273063" y="5031712"/>
              <a:ext cx="2400514" cy="649699"/>
            </a:xfrm>
            <a:custGeom>
              <a:avLst/>
              <a:gdLst>
                <a:gd name="connsiteX0" fmla="*/ 2400300 w 2400514"/>
                <a:gd name="connsiteY0" fmla="*/ 342900 h 649699"/>
                <a:gd name="connsiteX1" fmla="*/ 1210628 w 2400514"/>
                <a:gd name="connsiteY1" fmla="*/ 648653 h 649699"/>
                <a:gd name="connsiteX2" fmla="*/ 0 w 2400514"/>
                <a:gd name="connsiteY2" fmla="*/ 327660 h 649699"/>
                <a:gd name="connsiteX3" fmla="*/ 1210628 w 2400514"/>
                <a:gd name="connsiteY3" fmla="*/ 0 h 649699"/>
                <a:gd name="connsiteX4" fmla="*/ 2400300 w 2400514"/>
                <a:gd name="connsiteY4" fmla="*/ 342900 h 64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14" h="649699">
                  <a:moveTo>
                    <a:pt x="2400300" y="342900"/>
                  </a:moveTo>
                  <a:cubicBezTo>
                    <a:pt x="2386965" y="563880"/>
                    <a:pt x="1739265" y="661035"/>
                    <a:pt x="1210628" y="648653"/>
                  </a:cubicBezTo>
                  <a:cubicBezTo>
                    <a:pt x="542925" y="633413"/>
                    <a:pt x="0" y="490538"/>
                    <a:pt x="0" y="327660"/>
                  </a:cubicBezTo>
                  <a:cubicBezTo>
                    <a:pt x="0" y="127635"/>
                    <a:pt x="533400" y="0"/>
                    <a:pt x="1210628" y="0"/>
                  </a:cubicBezTo>
                  <a:cubicBezTo>
                    <a:pt x="1887855" y="0"/>
                    <a:pt x="2412683" y="142875"/>
                    <a:pt x="2400300" y="342900"/>
                  </a:cubicBezTo>
                  <a:close/>
                </a:path>
              </a:pathLst>
            </a:custGeom>
            <a:solidFill>
              <a:srgbClr val="ECD37A"/>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F99ADDD7-2FFC-41D4-A6AB-ADED2AE28DCB}"/>
                </a:ext>
              </a:extLst>
            </p:cNvPr>
            <p:cNvSpPr/>
            <p:nvPr/>
          </p:nvSpPr>
          <p:spPr>
            <a:xfrm>
              <a:off x="6690258" y="5152679"/>
              <a:ext cx="1486852" cy="516255"/>
            </a:xfrm>
            <a:custGeom>
              <a:avLst/>
              <a:gdLst>
                <a:gd name="connsiteX0" fmla="*/ 1104900 w 1486852"/>
                <a:gd name="connsiteY0" fmla="*/ 359093 h 516255"/>
                <a:gd name="connsiteX1" fmla="*/ 1104900 w 1486852"/>
                <a:gd name="connsiteY1" fmla="*/ 359093 h 516255"/>
                <a:gd name="connsiteX2" fmla="*/ 1107758 w 1486852"/>
                <a:gd name="connsiteY2" fmla="*/ 358140 h 516255"/>
                <a:gd name="connsiteX3" fmla="*/ 1106805 w 1486852"/>
                <a:gd name="connsiteY3" fmla="*/ 360045 h 516255"/>
                <a:gd name="connsiteX4" fmla="*/ 1104900 w 1486852"/>
                <a:gd name="connsiteY4" fmla="*/ 359093 h 516255"/>
                <a:gd name="connsiteX5" fmla="*/ 1104900 w 1486852"/>
                <a:gd name="connsiteY5" fmla="*/ 359093 h 516255"/>
                <a:gd name="connsiteX6" fmla="*/ 990600 w 1486852"/>
                <a:gd name="connsiteY6" fmla="*/ 64770 h 516255"/>
                <a:gd name="connsiteX7" fmla="*/ 987743 w 1486852"/>
                <a:gd name="connsiteY7" fmla="*/ 62865 h 516255"/>
                <a:gd name="connsiteX8" fmla="*/ 990600 w 1486852"/>
                <a:gd name="connsiteY8" fmla="*/ 63818 h 516255"/>
                <a:gd name="connsiteX9" fmla="*/ 990600 w 1486852"/>
                <a:gd name="connsiteY9" fmla="*/ 64770 h 516255"/>
                <a:gd name="connsiteX10" fmla="*/ 990600 w 1486852"/>
                <a:gd name="connsiteY10" fmla="*/ 64770 h 516255"/>
                <a:gd name="connsiteX11" fmla="*/ 1137285 w 1486852"/>
                <a:gd name="connsiteY11" fmla="*/ 267653 h 516255"/>
                <a:gd name="connsiteX12" fmla="*/ 1137285 w 1486852"/>
                <a:gd name="connsiteY12" fmla="*/ 267653 h 516255"/>
                <a:gd name="connsiteX13" fmla="*/ 1137285 w 1486852"/>
                <a:gd name="connsiteY13" fmla="*/ 267653 h 516255"/>
                <a:gd name="connsiteX14" fmla="*/ 1137285 w 1486852"/>
                <a:gd name="connsiteY14" fmla="*/ 267653 h 516255"/>
                <a:gd name="connsiteX15" fmla="*/ 1137285 w 1486852"/>
                <a:gd name="connsiteY15" fmla="*/ 267653 h 516255"/>
                <a:gd name="connsiteX16" fmla="*/ 1137285 w 1486852"/>
                <a:gd name="connsiteY16" fmla="*/ 267653 h 516255"/>
                <a:gd name="connsiteX17" fmla="*/ 1137285 w 1486852"/>
                <a:gd name="connsiteY17" fmla="*/ 267653 h 516255"/>
                <a:gd name="connsiteX18" fmla="*/ 1137285 w 1486852"/>
                <a:gd name="connsiteY18" fmla="*/ 267653 h 516255"/>
                <a:gd name="connsiteX19" fmla="*/ 1137285 w 1486852"/>
                <a:gd name="connsiteY19" fmla="*/ 267653 h 516255"/>
                <a:gd name="connsiteX20" fmla="*/ 1137285 w 1486852"/>
                <a:gd name="connsiteY20" fmla="*/ 267653 h 516255"/>
                <a:gd name="connsiteX21" fmla="*/ 1138238 w 1486852"/>
                <a:gd name="connsiteY21" fmla="*/ 267653 h 516255"/>
                <a:gd name="connsiteX22" fmla="*/ 1138238 w 1486852"/>
                <a:gd name="connsiteY22" fmla="*/ 268605 h 516255"/>
                <a:gd name="connsiteX23" fmla="*/ 1137285 w 1486852"/>
                <a:gd name="connsiteY23" fmla="*/ 267653 h 516255"/>
                <a:gd name="connsiteX24" fmla="*/ 1137285 w 1486852"/>
                <a:gd name="connsiteY24" fmla="*/ 267653 h 516255"/>
                <a:gd name="connsiteX25" fmla="*/ 609600 w 1486852"/>
                <a:gd name="connsiteY25" fmla="*/ 0 h 516255"/>
                <a:gd name="connsiteX26" fmla="*/ 609600 w 1486852"/>
                <a:gd name="connsiteY26" fmla="*/ 0 h 516255"/>
                <a:gd name="connsiteX27" fmla="*/ 609600 w 1486852"/>
                <a:gd name="connsiteY27" fmla="*/ 0 h 516255"/>
                <a:gd name="connsiteX28" fmla="*/ 609600 w 1486852"/>
                <a:gd name="connsiteY28" fmla="*/ 0 h 516255"/>
                <a:gd name="connsiteX29" fmla="*/ 609600 w 1486852"/>
                <a:gd name="connsiteY29" fmla="*/ 0 h 516255"/>
                <a:gd name="connsiteX30" fmla="*/ 0 w 1486852"/>
                <a:gd name="connsiteY30" fmla="*/ 267653 h 516255"/>
                <a:gd name="connsiteX31" fmla="*/ 0 w 1486852"/>
                <a:gd name="connsiteY31" fmla="*/ 267653 h 516255"/>
                <a:gd name="connsiteX32" fmla="*/ 0 w 1486852"/>
                <a:gd name="connsiteY32" fmla="*/ 267653 h 516255"/>
                <a:gd name="connsiteX33" fmla="*/ 0 w 1486852"/>
                <a:gd name="connsiteY33" fmla="*/ 267653 h 516255"/>
                <a:gd name="connsiteX34" fmla="*/ 0 w 1486852"/>
                <a:gd name="connsiteY34" fmla="*/ 267653 h 516255"/>
                <a:gd name="connsiteX35" fmla="*/ 0 w 1486852"/>
                <a:gd name="connsiteY35" fmla="*/ 267653 h 516255"/>
                <a:gd name="connsiteX36" fmla="*/ 0 w 1486852"/>
                <a:gd name="connsiteY36" fmla="*/ 267653 h 516255"/>
                <a:gd name="connsiteX37" fmla="*/ 1486853 w 1486852"/>
                <a:gd name="connsiteY37" fmla="*/ 313373 h 516255"/>
                <a:gd name="connsiteX38" fmla="*/ 1486853 w 1486852"/>
                <a:gd name="connsiteY38" fmla="*/ 313373 h 516255"/>
                <a:gd name="connsiteX39" fmla="*/ 1486853 w 1486852"/>
                <a:gd name="connsiteY39" fmla="*/ 313373 h 516255"/>
                <a:gd name="connsiteX40" fmla="*/ 1486853 w 1486852"/>
                <a:gd name="connsiteY40" fmla="*/ 313373 h 516255"/>
                <a:gd name="connsiteX41" fmla="*/ 1486853 w 1486852"/>
                <a:gd name="connsiteY41" fmla="*/ 313373 h 516255"/>
                <a:gd name="connsiteX42" fmla="*/ 1486853 w 1486852"/>
                <a:gd name="connsiteY42" fmla="*/ 313373 h 516255"/>
                <a:gd name="connsiteX43" fmla="*/ 991553 w 1486852"/>
                <a:gd name="connsiteY43" fmla="*/ 477203 h 516255"/>
                <a:gd name="connsiteX44" fmla="*/ 991553 w 1486852"/>
                <a:gd name="connsiteY44" fmla="*/ 477203 h 516255"/>
                <a:gd name="connsiteX45" fmla="*/ 991553 w 1486852"/>
                <a:gd name="connsiteY45" fmla="*/ 477203 h 516255"/>
                <a:gd name="connsiteX46" fmla="*/ 991553 w 1486852"/>
                <a:gd name="connsiteY46" fmla="*/ 477203 h 516255"/>
                <a:gd name="connsiteX47" fmla="*/ 991553 w 1486852"/>
                <a:gd name="connsiteY47" fmla="*/ 477203 h 516255"/>
                <a:gd name="connsiteX48" fmla="*/ 1111568 w 1486852"/>
                <a:gd name="connsiteY48" fmla="*/ 516255 h 516255"/>
                <a:gd name="connsiteX49" fmla="*/ 1111568 w 1486852"/>
                <a:gd name="connsiteY49" fmla="*/ 516255 h 516255"/>
                <a:gd name="connsiteX50" fmla="*/ 1111568 w 1486852"/>
                <a:gd name="connsiteY50" fmla="*/ 516255 h 516255"/>
                <a:gd name="connsiteX51" fmla="*/ 1111568 w 1486852"/>
                <a:gd name="connsiteY51" fmla="*/ 516255 h 516255"/>
                <a:gd name="connsiteX52" fmla="*/ 1111568 w 1486852"/>
                <a:gd name="connsiteY52" fmla="*/ 516255 h 51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86852" h="516255">
                  <a:moveTo>
                    <a:pt x="1104900" y="359093"/>
                  </a:moveTo>
                  <a:lnTo>
                    <a:pt x="1104900" y="359093"/>
                  </a:lnTo>
                  <a:cubicBezTo>
                    <a:pt x="1105853" y="358140"/>
                    <a:pt x="1106805" y="358140"/>
                    <a:pt x="1107758" y="358140"/>
                  </a:cubicBezTo>
                  <a:cubicBezTo>
                    <a:pt x="1106805" y="359093"/>
                    <a:pt x="1106805" y="359093"/>
                    <a:pt x="1106805" y="360045"/>
                  </a:cubicBezTo>
                  <a:cubicBezTo>
                    <a:pt x="1105853" y="359093"/>
                    <a:pt x="1105853" y="359093"/>
                    <a:pt x="1104900" y="359093"/>
                  </a:cubicBezTo>
                  <a:lnTo>
                    <a:pt x="1104900" y="359093"/>
                  </a:lnTo>
                  <a:close/>
                  <a:moveTo>
                    <a:pt x="990600" y="64770"/>
                  </a:moveTo>
                  <a:cubicBezTo>
                    <a:pt x="989648" y="63818"/>
                    <a:pt x="988695" y="63818"/>
                    <a:pt x="987743" y="62865"/>
                  </a:cubicBezTo>
                  <a:cubicBezTo>
                    <a:pt x="988695" y="62865"/>
                    <a:pt x="989648" y="62865"/>
                    <a:pt x="990600" y="63818"/>
                  </a:cubicBezTo>
                  <a:cubicBezTo>
                    <a:pt x="990600" y="64770"/>
                    <a:pt x="990600" y="64770"/>
                    <a:pt x="990600" y="64770"/>
                  </a:cubicBezTo>
                  <a:lnTo>
                    <a:pt x="990600" y="64770"/>
                  </a:lnTo>
                  <a:close/>
                  <a:moveTo>
                    <a:pt x="1137285" y="267653"/>
                  </a:moveTo>
                  <a:lnTo>
                    <a:pt x="1137285" y="267653"/>
                  </a:lnTo>
                  <a:lnTo>
                    <a:pt x="1137285" y="267653"/>
                  </a:lnTo>
                  <a:lnTo>
                    <a:pt x="1137285" y="267653"/>
                  </a:lnTo>
                  <a:lnTo>
                    <a:pt x="1137285" y="267653"/>
                  </a:lnTo>
                  <a:lnTo>
                    <a:pt x="1137285" y="267653"/>
                  </a:lnTo>
                  <a:lnTo>
                    <a:pt x="1137285" y="267653"/>
                  </a:lnTo>
                  <a:lnTo>
                    <a:pt x="1137285" y="267653"/>
                  </a:lnTo>
                  <a:cubicBezTo>
                    <a:pt x="1137285" y="267653"/>
                    <a:pt x="1137285" y="267653"/>
                    <a:pt x="1137285" y="267653"/>
                  </a:cubicBezTo>
                  <a:cubicBezTo>
                    <a:pt x="1137285" y="267653"/>
                    <a:pt x="1137285" y="267653"/>
                    <a:pt x="1137285" y="267653"/>
                  </a:cubicBezTo>
                  <a:cubicBezTo>
                    <a:pt x="1137285" y="267653"/>
                    <a:pt x="1138238" y="267653"/>
                    <a:pt x="1138238" y="267653"/>
                  </a:cubicBezTo>
                  <a:lnTo>
                    <a:pt x="1138238" y="268605"/>
                  </a:lnTo>
                  <a:cubicBezTo>
                    <a:pt x="1138238" y="267653"/>
                    <a:pt x="1137285" y="267653"/>
                    <a:pt x="1137285" y="267653"/>
                  </a:cubicBezTo>
                  <a:lnTo>
                    <a:pt x="1137285" y="267653"/>
                  </a:lnTo>
                  <a:close/>
                  <a:moveTo>
                    <a:pt x="609600" y="0"/>
                  </a:moveTo>
                  <a:lnTo>
                    <a:pt x="609600" y="0"/>
                  </a:lnTo>
                  <a:lnTo>
                    <a:pt x="609600" y="0"/>
                  </a:lnTo>
                  <a:lnTo>
                    <a:pt x="609600" y="0"/>
                  </a:lnTo>
                  <a:lnTo>
                    <a:pt x="609600" y="0"/>
                  </a:lnTo>
                  <a:close/>
                  <a:moveTo>
                    <a:pt x="0" y="267653"/>
                  </a:moveTo>
                  <a:cubicBezTo>
                    <a:pt x="0" y="267653"/>
                    <a:pt x="0" y="267653"/>
                    <a:pt x="0" y="267653"/>
                  </a:cubicBezTo>
                  <a:cubicBezTo>
                    <a:pt x="0" y="267653"/>
                    <a:pt x="0" y="267653"/>
                    <a:pt x="0" y="267653"/>
                  </a:cubicBezTo>
                  <a:cubicBezTo>
                    <a:pt x="0" y="267653"/>
                    <a:pt x="0" y="267653"/>
                    <a:pt x="0" y="267653"/>
                  </a:cubicBezTo>
                  <a:cubicBezTo>
                    <a:pt x="0" y="267653"/>
                    <a:pt x="0" y="267653"/>
                    <a:pt x="0" y="267653"/>
                  </a:cubicBezTo>
                  <a:lnTo>
                    <a:pt x="0" y="267653"/>
                  </a:lnTo>
                  <a:lnTo>
                    <a:pt x="0" y="267653"/>
                  </a:lnTo>
                  <a:close/>
                  <a:moveTo>
                    <a:pt x="1486853" y="313373"/>
                  </a:moveTo>
                  <a:lnTo>
                    <a:pt x="1486853" y="313373"/>
                  </a:lnTo>
                  <a:cubicBezTo>
                    <a:pt x="1486853" y="313373"/>
                    <a:pt x="1486853" y="313373"/>
                    <a:pt x="1486853" y="313373"/>
                  </a:cubicBezTo>
                  <a:cubicBezTo>
                    <a:pt x="1486853" y="313373"/>
                    <a:pt x="1486853" y="313373"/>
                    <a:pt x="1486853" y="313373"/>
                  </a:cubicBezTo>
                  <a:lnTo>
                    <a:pt x="1486853" y="313373"/>
                  </a:lnTo>
                  <a:lnTo>
                    <a:pt x="1486853" y="313373"/>
                  </a:lnTo>
                  <a:close/>
                  <a:moveTo>
                    <a:pt x="991553" y="477203"/>
                  </a:moveTo>
                  <a:lnTo>
                    <a:pt x="991553" y="477203"/>
                  </a:lnTo>
                  <a:lnTo>
                    <a:pt x="991553" y="477203"/>
                  </a:lnTo>
                  <a:lnTo>
                    <a:pt x="991553" y="477203"/>
                  </a:lnTo>
                  <a:lnTo>
                    <a:pt x="991553" y="477203"/>
                  </a:lnTo>
                  <a:close/>
                  <a:moveTo>
                    <a:pt x="1111568" y="516255"/>
                  </a:moveTo>
                  <a:lnTo>
                    <a:pt x="1111568" y="516255"/>
                  </a:lnTo>
                  <a:lnTo>
                    <a:pt x="1111568" y="516255"/>
                  </a:lnTo>
                  <a:lnTo>
                    <a:pt x="1111568" y="516255"/>
                  </a:lnTo>
                  <a:lnTo>
                    <a:pt x="1111568" y="516255"/>
                  </a:lnTo>
                  <a:close/>
                </a:path>
              </a:pathLst>
            </a:custGeom>
            <a:solidFill>
              <a:srgbClr val="ECD37A"/>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E1F73D94-24B5-4363-9EBA-79E163B247DB}"/>
                </a:ext>
              </a:extLst>
            </p:cNvPr>
            <p:cNvSpPr/>
            <p:nvPr/>
          </p:nvSpPr>
          <p:spPr>
            <a:xfrm>
              <a:off x="6359606" y="5041607"/>
              <a:ext cx="2256993" cy="579994"/>
            </a:xfrm>
            <a:custGeom>
              <a:avLst/>
              <a:gdLst>
                <a:gd name="connsiteX0" fmla="*/ 2236605 w 2256993"/>
                <a:gd name="connsiteY0" fmla="*/ 252042 h 579994"/>
                <a:gd name="connsiteX1" fmla="*/ 2057535 w 2256993"/>
                <a:gd name="connsiteY1" fmla="*/ 147267 h 579994"/>
                <a:gd name="connsiteX2" fmla="*/ 1901325 w 2256993"/>
                <a:gd name="connsiteY2" fmla="*/ 93927 h 579994"/>
                <a:gd name="connsiteX3" fmla="*/ 1738447 w 2256993"/>
                <a:gd name="connsiteY3" fmla="*/ 47254 h 579994"/>
                <a:gd name="connsiteX4" fmla="*/ 1624147 w 2256993"/>
                <a:gd name="connsiteY4" fmla="*/ 39634 h 579994"/>
                <a:gd name="connsiteX5" fmla="*/ 1514610 w 2256993"/>
                <a:gd name="connsiteY5" fmla="*/ 32014 h 579994"/>
                <a:gd name="connsiteX6" fmla="*/ 1239337 w 2256993"/>
                <a:gd name="connsiteY6" fmla="*/ 3439 h 579994"/>
                <a:gd name="connsiteX7" fmla="*/ 948825 w 2256993"/>
                <a:gd name="connsiteY7" fmla="*/ 14869 h 579994"/>
                <a:gd name="connsiteX8" fmla="*/ 664980 w 2256993"/>
                <a:gd name="connsiteY8" fmla="*/ 40587 h 579994"/>
                <a:gd name="connsiteX9" fmla="*/ 387802 w 2256993"/>
                <a:gd name="connsiteY9" fmla="*/ 82497 h 579994"/>
                <a:gd name="connsiteX10" fmla="*/ 247785 w 2256993"/>
                <a:gd name="connsiteY10" fmla="*/ 111072 h 579994"/>
                <a:gd name="connsiteX11" fmla="*/ 127770 w 2256993"/>
                <a:gd name="connsiteY11" fmla="*/ 151077 h 579994"/>
                <a:gd name="connsiteX12" fmla="*/ 58237 w 2256993"/>
                <a:gd name="connsiteY12" fmla="*/ 197749 h 579994"/>
                <a:gd name="connsiteX13" fmla="*/ 5850 w 2256993"/>
                <a:gd name="connsiteY13" fmla="*/ 252994 h 579994"/>
                <a:gd name="connsiteX14" fmla="*/ 85860 w 2256993"/>
                <a:gd name="connsiteY14" fmla="*/ 386344 h 579994"/>
                <a:gd name="connsiteX15" fmla="*/ 203970 w 2256993"/>
                <a:gd name="connsiteY15" fmla="*/ 440637 h 579994"/>
                <a:gd name="connsiteX16" fmla="*/ 334462 w 2256993"/>
                <a:gd name="connsiteY16" fmla="*/ 468260 h 579994"/>
                <a:gd name="connsiteX17" fmla="*/ 608782 w 2256993"/>
                <a:gd name="connsiteY17" fmla="*/ 523504 h 579994"/>
                <a:gd name="connsiteX18" fmla="*/ 893580 w 2256993"/>
                <a:gd name="connsiteY18" fmla="*/ 547317 h 579994"/>
                <a:gd name="connsiteX19" fmla="*/ 1124085 w 2256993"/>
                <a:gd name="connsiteY19" fmla="*/ 558747 h 579994"/>
                <a:gd name="connsiteX20" fmla="*/ 1279342 w 2256993"/>
                <a:gd name="connsiteY20" fmla="*/ 578750 h 579994"/>
                <a:gd name="connsiteX21" fmla="*/ 1435552 w 2256993"/>
                <a:gd name="connsiteY21" fmla="*/ 572082 h 579994"/>
                <a:gd name="connsiteX22" fmla="*/ 1612717 w 2256993"/>
                <a:gd name="connsiteY22" fmla="*/ 556842 h 579994"/>
                <a:gd name="connsiteX23" fmla="*/ 1778452 w 2256993"/>
                <a:gd name="connsiteY23" fmla="*/ 527315 h 579994"/>
                <a:gd name="connsiteX24" fmla="*/ 2002290 w 2256993"/>
                <a:gd name="connsiteY24" fmla="*/ 473974 h 579994"/>
                <a:gd name="connsiteX25" fmla="*/ 2148022 w 2256993"/>
                <a:gd name="connsiteY25" fmla="*/ 409204 h 579994"/>
                <a:gd name="connsiteX26" fmla="*/ 2210887 w 2256993"/>
                <a:gd name="connsiteY26" fmla="*/ 364437 h 579994"/>
                <a:gd name="connsiteX27" fmla="*/ 2241367 w 2256993"/>
                <a:gd name="connsiteY27" fmla="*/ 255852 h 579994"/>
                <a:gd name="connsiteX28" fmla="*/ 2236605 w 2256993"/>
                <a:gd name="connsiteY28" fmla="*/ 252042 h 579994"/>
                <a:gd name="connsiteX29" fmla="*/ 1828935 w 2256993"/>
                <a:gd name="connsiteY29" fmla="*/ 413967 h 579994"/>
                <a:gd name="connsiteX30" fmla="*/ 1828935 w 2256993"/>
                <a:gd name="connsiteY30" fmla="*/ 413967 h 579994"/>
                <a:gd name="connsiteX31" fmla="*/ 1828935 w 2256993"/>
                <a:gd name="connsiteY31" fmla="*/ 413967 h 579994"/>
                <a:gd name="connsiteX32" fmla="*/ 1828935 w 2256993"/>
                <a:gd name="connsiteY32" fmla="*/ 413967 h 579994"/>
                <a:gd name="connsiteX33" fmla="*/ 1828935 w 2256993"/>
                <a:gd name="connsiteY33" fmla="*/ 413967 h 579994"/>
                <a:gd name="connsiteX34" fmla="*/ 1828935 w 2256993"/>
                <a:gd name="connsiteY34" fmla="*/ 413967 h 579994"/>
                <a:gd name="connsiteX35" fmla="*/ 1446030 w 2256993"/>
                <a:gd name="connsiteY35" fmla="*/ 460640 h 579994"/>
                <a:gd name="connsiteX36" fmla="*/ 1446030 w 2256993"/>
                <a:gd name="connsiteY36" fmla="*/ 460640 h 579994"/>
                <a:gd name="connsiteX37" fmla="*/ 1448887 w 2256993"/>
                <a:gd name="connsiteY37" fmla="*/ 459687 h 579994"/>
                <a:gd name="connsiteX38" fmla="*/ 1447935 w 2256993"/>
                <a:gd name="connsiteY38" fmla="*/ 461592 h 579994"/>
                <a:gd name="connsiteX39" fmla="*/ 1446030 w 2256993"/>
                <a:gd name="connsiteY39" fmla="*/ 460640 h 579994"/>
                <a:gd name="connsiteX40" fmla="*/ 1446030 w 2256993"/>
                <a:gd name="connsiteY40" fmla="*/ 460640 h 579994"/>
                <a:gd name="connsiteX41" fmla="*/ 1478415 w 2256993"/>
                <a:gd name="connsiteY41" fmla="*/ 366342 h 579994"/>
                <a:gd name="connsiteX42" fmla="*/ 1478415 w 2256993"/>
                <a:gd name="connsiteY42" fmla="*/ 366342 h 579994"/>
                <a:gd name="connsiteX43" fmla="*/ 1478415 w 2256993"/>
                <a:gd name="connsiteY43" fmla="*/ 366342 h 579994"/>
                <a:gd name="connsiteX44" fmla="*/ 1478415 w 2256993"/>
                <a:gd name="connsiteY44" fmla="*/ 366342 h 579994"/>
                <a:gd name="connsiteX45" fmla="*/ 1478415 w 2256993"/>
                <a:gd name="connsiteY45" fmla="*/ 366342 h 579994"/>
                <a:gd name="connsiteX46" fmla="*/ 1478415 w 2256993"/>
                <a:gd name="connsiteY46" fmla="*/ 366342 h 579994"/>
                <a:gd name="connsiteX47" fmla="*/ 1478415 w 2256993"/>
                <a:gd name="connsiteY47" fmla="*/ 366342 h 579994"/>
                <a:gd name="connsiteX48" fmla="*/ 1478415 w 2256993"/>
                <a:gd name="connsiteY48" fmla="*/ 366342 h 579994"/>
                <a:gd name="connsiteX49" fmla="*/ 1478415 w 2256993"/>
                <a:gd name="connsiteY49" fmla="*/ 366342 h 579994"/>
                <a:gd name="connsiteX50" fmla="*/ 1478415 w 2256993"/>
                <a:gd name="connsiteY50" fmla="*/ 366342 h 579994"/>
                <a:gd name="connsiteX51" fmla="*/ 1479367 w 2256993"/>
                <a:gd name="connsiteY51" fmla="*/ 366342 h 579994"/>
                <a:gd name="connsiteX52" fmla="*/ 1479367 w 2256993"/>
                <a:gd name="connsiteY52" fmla="*/ 367294 h 579994"/>
                <a:gd name="connsiteX53" fmla="*/ 1478415 w 2256993"/>
                <a:gd name="connsiteY53" fmla="*/ 366342 h 579994"/>
                <a:gd name="connsiteX54" fmla="*/ 1478415 w 2256993"/>
                <a:gd name="connsiteY54" fmla="*/ 366342 h 579994"/>
                <a:gd name="connsiteX55" fmla="*/ 1331730 w 2256993"/>
                <a:gd name="connsiteY55" fmla="*/ 158697 h 579994"/>
                <a:gd name="connsiteX56" fmla="*/ 1328872 w 2256993"/>
                <a:gd name="connsiteY56" fmla="*/ 156792 h 579994"/>
                <a:gd name="connsiteX57" fmla="*/ 1331730 w 2256993"/>
                <a:gd name="connsiteY57" fmla="*/ 157744 h 579994"/>
                <a:gd name="connsiteX58" fmla="*/ 1331730 w 2256993"/>
                <a:gd name="connsiteY58" fmla="*/ 158697 h 579994"/>
                <a:gd name="connsiteX59" fmla="*/ 1331730 w 2256993"/>
                <a:gd name="connsiteY59" fmla="*/ 158697 h 579994"/>
                <a:gd name="connsiteX60" fmla="*/ 949777 w 2256993"/>
                <a:gd name="connsiteY60" fmla="*/ 92022 h 579994"/>
                <a:gd name="connsiteX61" fmla="*/ 949777 w 2256993"/>
                <a:gd name="connsiteY61" fmla="*/ 92022 h 579994"/>
                <a:gd name="connsiteX62" fmla="*/ 949777 w 2256993"/>
                <a:gd name="connsiteY62" fmla="*/ 92022 h 579994"/>
                <a:gd name="connsiteX63" fmla="*/ 949777 w 2256993"/>
                <a:gd name="connsiteY63" fmla="*/ 92022 h 579994"/>
                <a:gd name="connsiteX64" fmla="*/ 949777 w 2256993"/>
                <a:gd name="connsiteY64" fmla="*/ 92022 h 579994"/>
                <a:gd name="connsiteX65" fmla="*/ 339225 w 2256993"/>
                <a:gd name="connsiteY65" fmla="*/ 366342 h 579994"/>
                <a:gd name="connsiteX66" fmla="*/ 339225 w 2256993"/>
                <a:gd name="connsiteY66" fmla="*/ 366342 h 579994"/>
                <a:gd name="connsiteX67" fmla="*/ 339225 w 2256993"/>
                <a:gd name="connsiteY67" fmla="*/ 366342 h 579994"/>
                <a:gd name="connsiteX68" fmla="*/ 339225 w 2256993"/>
                <a:gd name="connsiteY68" fmla="*/ 366342 h 579994"/>
                <a:gd name="connsiteX69" fmla="*/ 339225 w 2256993"/>
                <a:gd name="connsiteY69" fmla="*/ 366342 h 579994"/>
                <a:gd name="connsiteX70" fmla="*/ 339225 w 2256993"/>
                <a:gd name="connsiteY70" fmla="*/ 366342 h 579994"/>
                <a:gd name="connsiteX71" fmla="*/ 339225 w 2256993"/>
                <a:gd name="connsiteY71" fmla="*/ 366342 h 57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56993" h="579994">
                  <a:moveTo>
                    <a:pt x="2236605" y="252042"/>
                  </a:moveTo>
                  <a:cubicBezTo>
                    <a:pt x="2183265" y="204417"/>
                    <a:pt x="2125162" y="172032"/>
                    <a:pt x="2057535" y="147267"/>
                  </a:cubicBezTo>
                  <a:cubicBezTo>
                    <a:pt x="2006100" y="128217"/>
                    <a:pt x="1953712" y="111072"/>
                    <a:pt x="1901325" y="93927"/>
                  </a:cubicBezTo>
                  <a:cubicBezTo>
                    <a:pt x="1847985" y="76782"/>
                    <a:pt x="1794645" y="50112"/>
                    <a:pt x="1738447" y="47254"/>
                  </a:cubicBezTo>
                  <a:cubicBezTo>
                    <a:pt x="1700347" y="44397"/>
                    <a:pt x="1662247" y="42492"/>
                    <a:pt x="1624147" y="39634"/>
                  </a:cubicBezTo>
                  <a:cubicBezTo>
                    <a:pt x="1588905" y="37729"/>
                    <a:pt x="1549852" y="39634"/>
                    <a:pt x="1514610" y="32014"/>
                  </a:cubicBezTo>
                  <a:cubicBezTo>
                    <a:pt x="1424122" y="12964"/>
                    <a:pt x="1330777" y="12012"/>
                    <a:pt x="1239337" y="3439"/>
                  </a:cubicBezTo>
                  <a:cubicBezTo>
                    <a:pt x="1142182" y="-6086"/>
                    <a:pt x="1045027" y="6297"/>
                    <a:pt x="948825" y="14869"/>
                  </a:cubicBezTo>
                  <a:cubicBezTo>
                    <a:pt x="854527" y="23442"/>
                    <a:pt x="759277" y="29157"/>
                    <a:pt x="664980" y="40587"/>
                  </a:cubicBezTo>
                  <a:cubicBezTo>
                    <a:pt x="572587" y="52017"/>
                    <a:pt x="480195" y="65352"/>
                    <a:pt x="387802" y="82497"/>
                  </a:cubicBezTo>
                  <a:cubicBezTo>
                    <a:pt x="341130" y="91069"/>
                    <a:pt x="294457" y="100594"/>
                    <a:pt x="247785" y="111072"/>
                  </a:cubicBezTo>
                  <a:cubicBezTo>
                    <a:pt x="206827" y="120597"/>
                    <a:pt x="165870" y="132027"/>
                    <a:pt x="127770" y="151077"/>
                  </a:cubicBezTo>
                  <a:cubicBezTo>
                    <a:pt x="102052" y="163459"/>
                    <a:pt x="79192" y="179652"/>
                    <a:pt x="58237" y="197749"/>
                  </a:cubicBezTo>
                  <a:cubicBezTo>
                    <a:pt x="39187" y="213942"/>
                    <a:pt x="15375" y="228229"/>
                    <a:pt x="5850" y="252994"/>
                  </a:cubicBezTo>
                  <a:cubicBezTo>
                    <a:pt x="-18915" y="313954"/>
                    <a:pt x="40140" y="360627"/>
                    <a:pt x="85860" y="386344"/>
                  </a:cubicBezTo>
                  <a:cubicBezTo>
                    <a:pt x="123007" y="406347"/>
                    <a:pt x="163012" y="426349"/>
                    <a:pt x="203970" y="440637"/>
                  </a:cubicBezTo>
                  <a:cubicBezTo>
                    <a:pt x="246832" y="455877"/>
                    <a:pt x="290647" y="459687"/>
                    <a:pt x="334462" y="468260"/>
                  </a:cubicBezTo>
                  <a:cubicBezTo>
                    <a:pt x="425902" y="484452"/>
                    <a:pt x="516390" y="508265"/>
                    <a:pt x="608782" y="523504"/>
                  </a:cubicBezTo>
                  <a:cubicBezTo>
                    <a:pt x="702127" y="538744"/>
                    <a:pt x="798330" y="544460"/>
                    <a:pt x="893580" y="547317"/>
                  </a:cubicBezTo>
                  <a:cubicBezTo>
                    <a:pt x="970732" y="549222"/>
                    <a:pt x="1046932" y="547317"/>
                    <a:pt x="1124085" y="558747"/>
                  </a:cubicBezTo>
                  <a:cubicBezTo>
                    <a:pt x="1175520" y="566367"/>
                    <a:pt x="1226955" y="574940"/>
                    <a:pt x="1279342" y="578750"/>
                  </a:cubicBezTo>
                  <a:cubicBezTo>
                    <a:pt x="1331730" y="582560"/>
                    <a:pt x="1383165" y="576844"/>
                    <a:pt x="1435552" y="572082"/>
                  </a:cubicBezTo>
                  <a:cubicBezTo>
                    <a:pt x="1494607" y="567319"/>
                    <a:pt x="1553662" y="562557"/>
                    <a:pt x="1612717" y="556842"/>
                  </a:cubicBezTo>
                  <a:cubicBezTo>
                    <a:pt x="1667962" y="552080"/>
                    <a:pt x="1725112" y="546365"/>
                    <a:pt x="1778452" y="527315"/>
                  </a:cubicBezTo>
                  <a:cubicBezTo>
                    <a:pt x="1850842" y="502549"/>
                    <a:pt x="1926090" y="486357"/>
                    <a:pt x="2002290" y="473974"/>
                  </a:cubicBezTo>
                  <a:cubicBezTo>
                    <a:pt x="2054677" y="465402"/>
                    <a:pt x="2108970" y="448257"/>
                    <a:pt x="2148022" y="409204"/>
                  </a:cubicBezTo>
                  <a:cubicBezTo>
                    <a:pt x="2166120" y="391107"/>
                    <a:pt x="2191837" y="382535"/>
                    <a:pt x="2210887" y="364437"/>
                  </a:cubicBezTo>
                  <a:cubicBezTo>
                    <a:pt x="2239462" y="339672"/>
                    <a:pt x="2279467" y="291094"/>
                    <a:pt x="2241367" y="255852"/>
                  </a:cubicBezTo>
                  <a:cubicBezTo>
                    <a:pt x="2239462" y="254899"/>
                    <a:pt x="2237557" y="252994"/>
                    <a:pt x="2236605" y="252042"/>
                  </a:cubicBezTo>
                  <a:close/>
                  <a:moveTo>
                    <a:pt x="1828935" y="413967"/>
                  </a:moveTo>
                  <a:lnTo>
                    <a:pt x="1828935" y="413967"/>
                  </a:lnTo>
                  <a:lnTo>
                    <a:pt x="1828935" y="413967"/>
                  </a:lnTo>
                  <a:lnTo>
                    <a:pt x="1828935" y="413967"/>
                  </a:lnTo>
                  <a:lnTo>
                    <a:pt x="1828935" y="413967"/>
                  </a:lnTo>
                  <a:lnTo>
                    <a:pt x="1828935" y="413967"/>
                  </a:lnTo>
                  <a:close/>
                  <a:moveTo>
                    <a:pt x="1446030" y="460640"/>
                  </a:moveTo>
                  <a:lnTo>
                    <a:pt x="1446030" y="460640"/>
                  </a:lnTo>
                  <a:cubicBezTo>
                    <a:pt x="1446982" y="459687"/>
                    <a:pt x="1447935" y="459687"/>
                    <a:pt x="1448887" y="459687"/>
                  </a:cubicBezTo>
                  <a:cubicBezTo>
                    <a:pt x="1447935" y="460640"/>
                    <a:pt x="1447935" y="460640"/>
                    <a:pt x="1447935" y="461592"/>
                  </a:cubicBezTo>
                  <a:cubicBezTo>
                    <a:pt x="1447935" y="461592"/>
                    <a:pt x="1446982" y="460640"/>
                    <a:pt x="1446030" y="460640"/>
                  </a:cubicBezTo>
                  <a:lnTo>
                    <a:pt x="1446030" y="460640"/>
                  </a:lnTo>
                  <a:close/>
                  <a:moveTo>
                    <a:pt x="1478415" y="366342"/>
                  </a:moveTo>
                  <a:lnTo>
                    <a:pt x="1478415" y="366342"/>
                  </a:lnTo>
                  <a:cubicBezTo>
                    <a:pt x="1478415" y="366342"/>
                    <a:pt x="1478415" y="366342"/>
                    <a:pt x="1478415" y="366342"/>
                  </a:cubicBezTo>
                  <a:cubicBezTo>
                    <a:pt x="1478415" y="366342"/>
                    <a:pt x="1478415" y="366342"/>
                    <a:pt x="1478415" y="366342"/>
                  </a:cubicBezTo>
                  <a:lnTo>
                    <a:pt x="1478415" y="366342"/>
                  </a:lnTo>
                  <a:lnTo>
                    <a:pt x="1478415" y="366342"/>
                  </a:lnTo>
                  <a:cubicBezTo>
                    <a:pt x="1478415" y="366342"/>
                    <a:pt x="1478415" y="366342"/>
                    <a:pt x="1478415" y="366342"/>
                  </a:cubicBezTo>
                  <a:lnTo>
                    <a:pt x="1478415" y="366342"/>
                  </a:lnTo>
                  <a:cubicBezTo>
                    <a:pt x="1478415" y="366342"/>
                    <a:pt x="1478415" y="366342"/>
                    <a:pt x="1478415" y="366342"/>
                  </a:cubicBezTo>
                  <a:cubicBezTo>
                    <a:pt x="1478415" y="366342"/>
                    <a:pt x="1478415" y="366342"/>
                    <a:pt x="1478415" y="366342"/>
                  </a:cubicBezTo>
                  <a:cubicBezTo>
                    <a:pt x="1478415" y="366342"/>
                    <a:pt x="1479367" y="366342"/>
                    <a:pt x="1479367" y="366342"/>
                  </a:cubicBezTo>
                  <a:lnTo>
                    <a:pt x="1479367" y="367294"/>
                  </a:lnTo>
                  <a:cubicBezTo>
                    <a:pt x="1479367" y="366342"/>
                    <a:pt x="1478415" y="366342"/>
                    <a:pt x="1478415" y="366342"/>
                  </a:cubicBezTo>
                  <a:lnTo>
                    <a:pt x="1478415" y="366342"/>
                  </a:lnTo>
                  <a:close/>
                  <a:moveTo>
                    <a:pt x="1331730" y="158697"/>
                  </a:moveTo>
                  <a:cubicBezTo>
                    <a:pt x="1330777" y="157744"/>
                    <a:pt x="1329825" y="157744"/>
                    <a:pt x="1328872" y="156792"/>
                  </a:cubicBezTo>
                  <a:cubicBezTo>
                    <a:pt x="1329825" y="156792"/>
                    <a:pt x="1330777" y="156792"/>
                    <a:pt x="1331730" y="157744"/>
                  </a:cubicBezTo>
                  <a:cubicBezTo>
                    <a:pt x="1331730" y="157744"/>
                    <a:pt x="1331730" y="157744"/>
                    <a:pt x="1331730" y="158697"/>
                  </a:cubicBezTo>
                  <a:lnTo>
                    <a:pt x="1331730" y="158697"/>
                  </a:lnTo>
                  <a:close/>
                  <a:moveTo>
                    <a:pt x="949777" y="92022"/>
                  </a:moveTo>
                  <a:lnTo>
                    <a:pt x="949777" y="92022"/>
                  </a:lnTo>
                  <a:lnTo>
                    <a:pt x="949777" y="92022"/>
                  </a:lnTo>
                  <a:lnTo>
                    <a:pt x="949777" y="92022"/>
                  </a:lnTo>
                  <a:lnTo>
                    <a:pt x="949777" y="92022"/>
                  </a:lnTo>
                  <a:close/>
                  <a:moveTo>
                    <a:pt x="339225" y="366342"/>
                  </a:moveTo>
                  <a:lnTo>
                    <a:pt x="339225" y="366342"/>
                  </a:lnTo>
                  <a:cubicBezTo>
                    <a:pt x="340177" y="366342"/>
                    <a:pt x="340177" y="366342"/>
                    <a:pt x="339225" y="366342"/>
                  </a:cubicBezTo>
                  <a:cubicBezTo>
                    <a:pt x="340177" y="366342"/>
                    <a:pt x="340177" y="366342"/>
                    <a:pt x="339225" y="366342"/>
                  </a:cubicBezTo>
                  <a:lnTo>
                    <a:pt x="339225" y="366342"/>
                  </a:lnTo>
                  <a:lnTo>
                    <a:pt x="339225" y="366342"/>
                  </a:lnTo>
                  <a:lnTo>
                    <a:pt x="339225" y="366342"/>
                  </a:lnTo>
                  <a:close/>
                </a:path>
              </a:pathLst>
            </a:custGeom>
            <a:solidFill>
              <a:srgbClr val="974D11"/>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AF0045BE-A712-49DB-A5FC-2B474B6C3C4F}"/>
                </a:ext>
              </a:extLst>
            </p:cNvPr>
            <p:cNvSpPr/>
            <p:nvPr/>
          </p:nvSpPr>
          <p:spPr>
            <a:xfrm>
              <a:off x="8170443" y="5414656"/>
              <a:ext cx="282892" cy="94258"/>
            </a:xfrm>
            <a:custGeom>
              <a:avLst/>
              <a:gdLst>
                <a:gd name="connsiteX0" fmla="*/ 199072 w 282892"/>
                <a:gd name="connsiteY0" fmla="*/ 2818 h 94258"/>
                <a:gd name="connsiteX1" fmla="*/ 91440 w 282892"/>
                <a:gd name="connsiteY1" fmla="*/ 19011 h 94258"/>
                <a:gd name="connsiteX2" fmla="*/ 39053 w 282892"/>
                <a:gd name="connsiteY2" fmla="*/ 29488 h 94258"/>
                <a:gd name="connsiteX3" fmla="*/ 2858 w 282892"/>
                <a:gd name="connsiteY3" fmla="*/ 42823 h 94258"/>
                <a:gd name="connsiteX4" fmla="*/ 0 w 282892"/>
                <a:gd name="connsiteY4" fmla="*/ 94258 h 94258"/>
                <a:gd name="connsiteX5" fmla="*/ 19050 w 282892"/>
                <a:gd name="connsiteY5" fmla="*/ 90448 h 94258"/>
                <a:gd name="connsiteX6" fmla="*/ 147638 w 282892"/>
                <a:gd name="connsiteY6" fmla="*/ 52348 h 94258"/>
                <a:gd name="connsiteX7" fmla="*/ 219075 w 282892"/>
                <a:gd name="connsiteY7" fmla="*/ 35203 h 94258"/>
                <a:gd name="connsiteX8" fmla="*/ 282892 w 282892"/>
                <a:gd name="connsiteY8" fmla="*/ 913 h 94258"/>
                <a:gd name="connsiteX9" fmla="*/ 199072 w 282892"/>
                <a:gd name="connsiteY9" fmla="*/ 2818 h 9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92" h="94258">
                  <a:moveTo>
                    <a:pt x="199072" y="2818"/>
                  </a:moveTo>
                  <a:cubicBezTo>
                    <a:pt x="162878" y="1866"/>
                    <a:pt x="126683" y="10438"/>
                    <a:pt x="91440" y="19011"/>
                  </a:cubicBezTo>
                  <a:cubicBezTo>
                    <a:pt x="74295" y="22821"/>
                    <a:pt x="56197" y="26631"/>
                    <a:pt x="39053" y="29488"/>
                  </a:cubicBezTo>
                  <a:cubicBezTo>
                    <a:pt x="25717" y="31393"/>
                    <a:pt x="7620" y="29488"/>
                    <a:pt x="2858" y="42823"/>
                  </a:cubicBezTo>
                  <a:cubicBezTo>
                    <a:pt x="0" y="48538"/>
                    <a:pt x="4763" y="92353"/>
                    <a:pt x="0" y="94258"/>
                  </a:cubicBezTo>
                  <a:cubicBezTo>
                    <a:pt x="6667" y="92353"/>
                    <a:pt x="12383" y="91401"/>
                    <a:pt x="19050" y="90448"/>
                  </a:cubicBezTo>
                  <a:cubicBezTo>
                    <a:pt x="62865" y="79971"/>
                    <a:pt x="104775" y="64731"/>
                    <a:pt x="147638" y="52348"/>
                  </a:cubicBezTo>
                  <a:cubicBezTo>
                    <a:pt x="171450" y="45681"/>
                    <a:pt x="195263" y="42823"/>
                    <a:pt x="219075" y="35203"/>
                  </a:cubicBezTo>
                  <a:cubicBezTo>
                    <a:pt x="241935" y="27583"/>
                    <a:pt x="260985" y="12343"/>
                    <a:pt x="282892" y="913"/>
                  </a:cubicBezTo>
                  <a:cubicBezTo>
                    <a:pt x="253365" y="-1944"/>
                    <a:pt x="226695" y="2818"/>
                    <a:pt x="199072" y="2818"/>
                  </a:cubicBezTo>
                  <a:close/>
                </a:path>
              </a:pathLst>
            </a:custGeom>
            <a:solidFill>
              <a:srgbClr val="C3681D"/>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13E70D8-0776-44D4-8318-AA4CCD7B8CCD}"/>
                </a:ext>
              </a:extLst>
            </p:cNvPr>
            <p:cNvSpPr/>
            <p:nvPr/>
          </p:nvSpPr>
          <p:spPr>
            <a:xfrm>
              <a:off x="7635138" y="5536595"/>
              <a:ext cx="323850" cy="38283"/>
            </a:xfrm>
            <a:custGeom>
              <a:avLst/>
              <a:gdLst>
                <a:gd name="connsiteX0" fmla="*/ 0 w 323850"/>
                <a:gd name="connsiteY0" fmla="*/ 34232 h 38283"/>
                <a:gd name="connsiteX1" fmla="*/ 323850 w 323850"/>
                <a:gd name="connsiteY1" fmla="*/ 18039 h 38283"/>
                <a:gd name="connsiteX2" fmla="*/ 0 w 323850"/>
                <a:gd name="connsiteY2" fmla="*/ 34232 h 38283"/>
                <a:gd name="connsiteX3" fmla="*/ 0 w 323850"/>
                <a:gd name="connsiteY3" fmla="*/ 34232 h 38283"/>
              </a:gdLst>
              <a:ahLst/>
              <a:cxnLst>
                <a:cxn ang="0">
                  <a:pos x="connsiteX0" y="connsiteY0"/>
                </a:cxn>
                <a:cxn ang="0">
                  <a:pos x="connsiteX1" y="connsiteY1"/>
                </a:cxn>
                <a:cxn ang="0">
                  <a:pos x="connsiteX2" y="connsiteY2"/>
                </a:cxn>
                <a:cxn ang="0">
                  <a:pos x="connsiteX3" y="connsiteY3"/>
                </a:cxn>
              </a:cxnLst>
              <a:rect l="l" t="t" r="r" b="b"/>
              <a:pathLst>
                <a:path w="323850" h="38283">
                  <a:moveTo>
                    <a:pt x="0" y="34232"/>
                  </a:moveTo>
                  <a:cubicBezTo>
                    <a:pt x="106680" y="44709"/>
                    <a:pt x="214313" y="33279"/>
                    <a:pt x="323850" y="18039"/>
                  </a:cubicBezTo>
                  <a:cubicBezTo>
                    <a:pt x="211455" y="-3868"/>
                    <a:pt x="102870" y="-13393"/>
                    <a:pt x="0" y="34232"/>
                  </a:cubicBezTo>
                  <a:lnTo>
                    <a:pt x="0" y="34232"/>
                  </a:lnTo>
                  <a:close/>
                </a:path>
              </a:pathLst>
            </a:custGeom>
            <a:solidFill>
              <a:srgbClr val="C3681D"/>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A176069-15C0-4200-9094-3489FBCE41D5}"/>
                </a:ext>
              </a:extLst>
            </p:cNvPr>
            <p:cNvSpPr/>
            <p:nvPr/>
          </p:nvSpPr>
          <p:spPr>
            <a:xfrm>
              <a:off x="7006488" y="5517260"/>
              <a:ext cx="314325" cy="37927"/>
            </a:xfrm>
            <a:custGeom>
              <a:avLst/>
              <a:gdLst>
                <a:gd name="connsiteX0" fmla="*/ 0 w 314325"/>
                <a:gd name="connsiteY0" fmla="*/ 4036 h 37927"/>
                <a:gd name="connsiteX1" fmla="*/ 314325 w 314325"/>
                <a:gd name="connsiteY1" fmla="*/ 28801 h 37927"/>
                <a:gd name="connsiteX2" fmla="*/ 0 w 314325"/>
                <a:gd name="connsiteY2" fmla="*/ 4036 h 37927"/>
                <a:gd name="connsiteX3" fmla="*/ 0 w 314325"/>
                <a:gd name="connsiteY3" fmla="*/ 4036 h 37927"/>
              </a:gdLst>
              <a:ahLst/>
              <a:cxnLst>
                <a:cxn ang="0">
                  <a:pos x="connsiteX0" y="connsiteY0"/>
                </a:cxn>
                <a:cxn ang="0">
                  <a:pos x="connsiteX1" y="connsiteY1"/>
                </a:cxn>
                <a:cxn ang="0">
                  <a:pos x="connsiteX2" y="connsiteY2"/>
                </a:cxn>
                <a:cxn ang="0">
                  <a:pos x="connsiteX3" y="connsiteY3"/>
                </a:cxn>
              </a:cxnLst>
              <a:rect l="l" t="t" r="r" b="b"/>
              <a:pathLst>
                <a:path w="314325" h="37927">
                  <a:moveTo>
                    <a:pt x="0" y="4036"/>
                  </a:moveTo>
                  <a:cubicBezTo>
                    <a:pt x="103822" y="16419"/>
                    <a:pt x="204788" y="55471"/>
                    <a:pt x="314325" y="28801"/>
                  </a:cubicBezTo>
                  <a:cubicBezTo>
                    <a:pt x="257175" y="6894"/>
                    <a:pt x="86677" y="-7394"/>
                    <a:pt x="0" y="4036"/>
                  </a:cubicBezTo>
                  <a:lnTo>
                    <a:pt x="0" y="4036"/>
                  </a:lnTo>
                  <a:close/>
                </a:path>
              </a:pathLst>
            </a:custGeom>
            <a:solidFill>
              <a:srgbClr val="C3681D"/>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A0AF14A6-A931-44EE-85A7-8E3C4D1D51D6}"/>
                </a:ext>
              </a:extLst>
            </p:cNvPr>
            <p:cNvSpPr/>
            <p:nvPr/>
          </p:nvSpPr>
          <p:spPr>
            <a:xfrm>
              <a:off x="6701688" y="5451159"/>
              <a:ext cx="161925" cy="47277"/>
            </a:xfrm>
            <a:custGeom>
              <a:avLst/>
              <a:gdLst>
                <a:gd name="connsiteX0" fmla="*/ 119063 w 161925"/>
                <a:gd name="connsiteY0" fmla="*/ 605 h 47277"/>
                <a:gd name="connsiteX1" fmla="*/ 0 w 161925"/>
                <a:gd name="connsiteY1" fmla="*/ 15845 h 47277"/>
                <a:gd name="connsiteX2" fmla="*/ 161925 w 161925"/>
                <a:gd name="connsiteY2" fmla="*/ 47278 h 47277"/>
                <a:gd name="connsiteX3" fmla="*/ 119063 w 161925"/>
                <a:gd name="connsiteY3" fmla="*/ 605 h 47277"/>
                <a:gd name="connsiteX4" fmla="*/ 119063 w 161925"/>
                <a:gd name="connsiteY4" fmla="*/ 605 h 47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47277">
                  <a:moveTo>
                    <a:pt x="119063" y="605"/>
                  </a:moveTo>
                  <a:cubicBezTo>
                    <a:pt x="78105" y="-2252"/>
                    <a:pt x="39053" y="5368"/>
                    <a:pt x="0" y="15845"/>
                  </a:cubicBezTo>
                  <a:cubicBezTo>
                    <a:pt x="54293" y="25370"/>
                    <a:pt x="107632" y="35848"/>
                    <a:pt x="161925" y="47278"/>
                  </a:cubicBezTo>
                  <a:cubicBezTo>
                    <a:pt x="160020" y="16798"/>
                    <a:pt x="145733" y="2510"/>
                    <a:pt x="119063" y="605"/>
                  </a:cubicBezTo>
                  <a:lnTo>
                    <a:pt x="119063" y="605"/>
                  </a:lnTo>
                  <a:close/>
                </a:path>
              </a:pathLst>
            </a:custGeom>
            <a:solidFill>
              <a:srgbClr val="C3681D"/>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954F180-944D-4241-BA35-FF870E9B2D5C}"/>
                </a:ext>
              </a:extLst>
            </p:cNvPr>
            <p:cNvSpPr/>
            <p:nvPr/>
          </p:nvSpPr>
          <p:spPr>
            <a:xfrm>
              <a:off x="6444916" y="5049069"/>
              <a:ext cx="2066226" cy="493423"/>
            </a:xfrm>
            <a:custGeom>
              <a:avLst/>
              <a:gdLst>
                <a:gd name="connsiteX0" fmla="*/ 2042709 w 2066226"/>
                <a:gd name="connsiteY0" fmla="*/ 229340 h 493423"/>
                <a:gd name="connsiteX1" fmla="*/ 2036994 w 2066226"/>
                <a:gd name="connsiteY1" fmla="*/ 227435 h 493423"/>
                <a:gd name="connsiteX2" fmla="*/ 1980797 w 2066226"/>
                <a:gd name="connsiteY2" fmla="*/ 199812 h 493423"/>
                <a:gd name="connsiteX3" fmla="*/ 1973177 w 2066226"/>
                <a:gd name="connsiteY3" fmla="*/ 183620 h 493423"/>
                <a:gd name="connsiteX4" fmla="*/ 1956984 w 2066226"/>
                <a:gd name="connsiteY4" fmla="*/ 171237 h 493423"/>
                <a:gd name="connsiteX5" fmla="*/ 1843637 w 2066226"/>
                <a:gd name="connsiteY5" fmla="*/ 137900 h 493423"/>
                <a:gd name="connsiteX6" fmla="*/ 1826492 w 2066226"/>
                <a:gd name="connsiteY6" fmla="*/ 130280 h 493423"/>
                <a:gd name="connsiteX7" fmla="*/ 1728384 w 2066226"/>
                <a:gd name="connsiteY7" fmla="*/ 75987 h 493423"/>
                <a:gd name="connsiteX8" fmla="*/ 1623609 w 2066226"/>
                <a:gd name="connsiteY8" fmla="*/ 67415 h 493423"/>
                <a:gd name="connsiteX9" fmla="*/ 1454064 w 2066226"/>
                <a:gd name="connsiteY9" fmla="*/ 44555 h 493423"/>
                <a:gd name="connsiteX10" fmla="*/ 1308332 w 2066226"/>
                <a:gd name="connsiteY10" fmla="*/ 35030 h 493423"/>
                <a:gd name="connsiteX11" fmla="*/ 961622 w 2066226"/>
                <a:gd name="connsiteY11" fmla="*/ 4550 h 493423"/>
                <a:gd name="connsiteX12" fmla="*/ 895899 w 2066226"/>
                <a:gd name="connsiteY12" fmla="*/ 15027 h 493423"/>
                <a:gd name="connsiteX13" fmla="*/ 795887 w 2066226"/>
                <a:gd name="connsiteY13" fmla="*/ 18837 h 493423"/>
                <a:gd name="connsiteX14" fmla="*/ 519662 w 2066226"/>
                <a:gd name="connsiteY14" fmla="*/ 47412 h 493423"/>
                <a:gd name="connsiteX15" fmla="*/ 402504 w 2066226"/>
                <a:gd name="connsiteY15" fmla="*/ 75035 h 493423"/>
                <a:gd name="connsiteX16" fmla="*/ 278679 w 2066226"/>
                <a:gd name="connsiteY16" fmla="*/ 95037 h 493423"/>
                <a:gd name="connsiteX17" fmla="*/ 171047 w 2066226"/>
                <a:gd name="connsiteY17" fmla="*/ 109325 h 493423"/>
                <a:gd name="connsiteX18" fmla="*/ 88179 w 2066226"/>
                <a:gd name="connsiteY18" fmla="*/ 138852 h 493423"/>
                <a:gd name="connsiteX19" fmla="*/ 64367 w 2066226"/>
                <a:gd name="connsiteY19" fmla="*/ 167427 h 493423"/>
                <a:gd name="connsiteX20" fmla="*/ 7217 w 2066226"/>
                <a:gd name="connsiteY20" fmla="*/ 234102 h 493423"/>
                <a:gd name="connsiteX21" fmla="*/ 14837 w 2066226"/>
                <a:gd name="connsiteY21" fmla="*/ 274107 h 493423"/>
                <a:gd name="connsiteX22" fmla="*/ 40554 w 2066226"/>
                <a:gd name="connsiteY22" fmla="*/ 285537 h 493423"/>
                <a:gd name="connsiteX23" fmla="*/ 113897 w 2066226"/>
                <a:gd name="connsiteY23" fmla="*/ 345545 h 493423"/>
                <a:gd name="connsiteX24" fmla="*/ 147234 w 2066226"/>
                <a:gd name="connsiteY24" fmla="*/ 372215 h 493423"/>
                <a:gd name="connsiteX25" fmla="*/ 240579 w 2066226"/>
                <a:gd name="connsiteY25" fmla="*/ 378882 h 493423"/>
                <a:gd name="connsiteX26" fmla="*/ 336782 w 2066226"/>
                <a:gd name="connsiteY26" fmla="*/ 370310 h 493423"/>
                <a:gd name="connsiteX27" fmla="*/ 402504 w 2066226"/>
                <a:gd name="connsiteY27" fmla="*/ 395075 h 493423"/>
                <a:gd name="connsiteX28" fmla="*/ 459654 w 2066226"/>
                <a:gd name="connsiteY28" fmla="*/ 436032 h 493423"/>
                <a:gd name="connsiteX29" fmla="*/ 603482 w 2066226"/>
                <a:gd name="connsiteY29" fmla="*/ 443652 h 493423"/>
                <a:gd name="connsiteX30" fmla="*/ 695874 w 2066226"/>
                <a:gd name="connsiteY30" fmla="*/ 433175 h 493423"/>
                <a:gd name="connsiteX31" fmla="*/ 785409 w 2066226"/>
                <a:gd name="connsiteY31" fmla="*/ 458892 h 493423"/>
                <a:gd name="connsiteX32" fmla="*/ 921617 w 2066226"/>
                <a:gd name="connsiteY32" fmla="*/ 486515 h 493423"/>
                <a:gd name="connsiteX33" fmla="*/ 1061634 w 2066226"/>
                <a:gd name="connsiteY33" fmla="*/ 492230 h 493423"/>
                <a:gd name="connsiteX34" fmla="*/ 1211177 w 2066226"/>
                <a:gd name="connsiteY34" fmla="*/ 480800 h 493423"/>
                <a:gd name="connsiteX35" fmla="*/ 1352147 w 2066226"/>
                <a:gd name="connsiteY35" fmla="*/ 443652 h 493423"/>
                <a:gd name="connsiteX36" fmla="*/ 1526454 w 2066226"/>
                <a:gd name="connsiteY36" fmla="*/ 465560 h 493423"/>
                <a:gd name="connsiteX37" fmla="*/ 1623609 w 2066226"/>
                <a:gd name="connsiteY37" fmla="*/ 455082 h 493423"/>
                <a:gd name="connsiteX38" fmla="*/ 1713144 w 2066226"/>
                <a:gd name="connsiteY38" fmla="*/ 374120 h 493423"/>
                <a:gd name="connsiteX39" fmla="*/ 1798869 w 2066226"/>
                <a:gd name="connsiteY39" fmla="*/ 356975 h 493423"/>
                <a:gd name="connsiteX40" fmla="*/ 1882689 w 2066226"/>
                <a:gd name="connsiteY40" fmla="*/ 334115 h 493423"/>
                <a:gd name="connsiteX41" fmla="*/ 2047472 w 2066226"/>
                <a:gd name="connsiteY41" fmla="*/ 282680 h 493423"/>
                <a:gd name="connsiteX42" fmla="*/ 2062712 w 2066226"/>
                <a:gd name="connsiteY42" fmla="*/ 241722 h 493423"/>
                <a:gd name="connsiteX43" fmla="*/ 2042709 w 2066226"/>
                <a:gd name="connsiteY43" fmla="*/ 229340 h 493423"/>
                <a:gd name="connsiteX44" fmla="*/ 224387 w 2066226"/>
                <a:gd name="connsiteY44" fmla="*/ 343640 h 493423"/>
                <a:gd name="connsiteX45" fmla="*/ 224387 w 2066226"/>
                <a:gd name="connsiteY45" fmla="*/ 343640 h 493423"/>
                <a:gd name="connsiteX46" fmla="*/ 224387 w 2066226"/>
                <a:gd name="connsiteY46" fmla="*/ 343640 h 493423"/>
                <a:gd name="connsiteX47" fmla="*/ 224387 w 2066226"/>
                <a:gd name="connsiteY47" fmla="*/ 343640 h 493423"/>
                <a:gd name="connsiteX48" fmla="*/ 224387 w 2066226"/>
                <a:gd name="connsiteY48" fmla="*/ 343640 h 493423"/>
                <a:gd name="connsiteX49" fmla="*/ 224387 w 2066226"/>
                <a:gd name="connsiteY49" fmla="*/ 343640 h 493423"/>
                <a:gd name="connsiteX50" fmla="*/ 224387 w 2066226"/>
                <a:gd name="connsiteY50" fmla="*/ 343640 h 493423"/>
                <a:gd name="connsiteX51" fmla="*/ 1217844 w 2066226"/>
                <a:gd name="connsiteY51" fmla="*/ 141710 h 493423"/>
                <a:gd name="connsiteX52" fmla="*/ 1214987 w 2066226"/>
                <a:gd name="connsiteY52" fmla="*/ 139805 h 493423"/>
                <a:gd name="connsiteX53" fmla="*/ 1217844 w 2066226"/>
                <a:gd name="connsiteY53" fmla="*/ 140757 h 493423"/>
                <a:gd name="connsiteX54" fmla="*/ 1217844 w 2066226"/>
                <a:gd name="connsiteY54" fmla="*/ 141710 h 493423"/>
                <a:gd name="connsiteX55" fmla="*/ 1217844 w 2066226"/>
                <a:gd name="connsiteY55" fmla="*/ 141710 h 493423"/>
                <a:gd name="connsiteX56" fmla="*/ 1365482 w 2066226"/>
                <a:gd name="connsiteY56" fmla="*/ 343640 h 493423"/>
                <a:gd name="connsiteX57" fmla="*/ 1365482 w 2066226"/>
                <a:gd name="connsiteY57" fmla="*/ 343640 h 493423"/>
                <a:gd name="connsiteX58" fmla="*/ 1365482 w 2066226"/>
                <a:gd name="connsiteY58" fmla="*/ 343640 h 493423"/>
                <a:gd name="connsiteX59" fmla="*/ 1365482 w 2066226"/>
                <a:gd name="connsiteY59" fmla="*/ 343640 h 493423"/>
                <a:gd name="connsiteX60" fmla="*/ 1365482 w 2066226"/>
                <a:gd name="connsiteY60" fmla="*/ 343640 h 493423"/>
                <a:gd name="connsiteX61" fmla="*/ 1365482 w 2066226"/>
                <a:gd name="connsiteY61" fmla="*/ 343640 h 493423"/>
                <a:gd name="connsiteX62" fmla="*/ 1365482 w 2066226"/>
                <a:gd name="connsiteY62" fmla="*/ 343640 h 493423"/>
                <a:gd name="connsiteX63" fmla="*/ 1365482 w 2066226"/>
                <a:gd name="connsiteY63" fmla="*/ 343640 h 493423"/>
                <a:gd name="connsiteX64" fmla="*/ 1365482 w 2066226"/>
                <a:gd name="connsiteY64" fmla="*/ 343640 h 493423"/>
                <a:gd name="connsiteX65" fmla="*/ 1365482 w 2066226"/>
                <a:gd name="connsiteY65" fmla="*/ 343640 h 493423"/>
                <a:gd name="connsiteX66" fmla="*/ 1366434 w 2066226"/>
                <a:gd name="connsiteY66" fmla="*/ 343640 h 493423"/>
                <a:gd name="connsiteX67" fmla="*/ 1366434 w 2066226"/>
                <a:gd name="connsiteY67" fmla="*/ 344592 h 493423"/>
                <a:gd name="connsiteX68" fmla="*/ 1365482 w 2066226"/>
                <a:gd name="connsiteY68" fmla="*/ 343640 h 493423"/>
                <a:gd name="connsiteX69" fmla="*/ 1365482 w 2066226"/>
                <a:gd name="connsiteY69" fmla="*/ 343640 h 493423"/>
                <a:gd name="connsiteX70" fmla="*/ 835892 w 2066226"/>
                <a:gd name="connsiteY70" fmla="*/ 76940 h 493423"/>
                <a:gd name="connsiteX71" fmla="*/ 835892 w 2066226"/>
                <a:gd name="connsiteY71" fmla="*/ 76940 h 493423"/>
                <a:gd name="connsiteX72" fmla="*/ 835892 w 2066226"/>
                <a:gd name="connsiteY72" fmla="*/ 76940 h 493423"/>
                <a:gd name="connsiteX73" fmla="*/ 835892 w 2066226"/>
                <a:gd name="connsiteY73" fmla="*/ 76940 h 493423"/>
                <a:gd name="connsiteX74" fmla="*/ 835892 w 2066226"/>
                <a:gd name="connsiteY74" fmla="*/ 76940 h 493423"/>
                <a:gd name="connsiteX75" fmla="*/ 1333097 w 2066226"/>
                <a:gd name="connsiteY75" fmla="*/ 436032 h 493423"/>
                <a:gd name="connsiteX76" fmla="*/ 1335954 w 2066226"/>
                <a:gd name="connsiteY76" fmla="*/ 435080 h 493423"/>
                <a:gd name="connsiteX77" fmla="*/ 1335002 w 2066226"/>
                <a:gd name="connsiteY77" fmla="*/ 436985 h 493423"/>
                <a:gd name="connsiteX78" fmla="*/ 1333097 w 2066226"/>
                <a:gd name="connsiteY78" fmla="*/ 436032 h 493423"/>
                <a:gd name="connsiteX79" fmla="*/ 1333097 w 2066226"/>
                <a:gd name="connsiteY79" fmla="*/ 436032 h 493423"/>
                <a:gd name="connsiteX80" fmla="*/ 1333097 w 2066226"/>
                <a:gd name="connsiteY80" fmla="*/ 436032 h 493423"/>
                <a:gd name="connsiteX81" fmla="*/ 855894 w 2066226"/>
                <a:gd name="connsiteY81" fmla="*/ 24552 h 493423"/>
                <a:gd name="connsiteX82" fmla="*/ 857799 w 2066226"/>
                <a:gd name="connsiteY82" fmla="*/ 22647 h 493423"/>
                <a:gd name="connsiteX83" fmla="*/ 855894 w 2066226"/>
                <a:gd name="connsiteY83" fmla="*/ 24552 h 493423"/>
                <a:gd name="connsiteX84" fmla="*/ 855894 w 2066226"/>
                <a:gd name="connsiteY84" fmla="*/ 24552 h 49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066226" h="493423">
                  <a:moveTo>
                    <a:pt x="2042709" y="229340"/>
                  </a:moveTo>
                  <a:cubicBezTo>
                    <a:pt x="2040804" y="228387"/>
                    <a:pt x="2038899" y="227435"/>
                    <a:pt x="2036994" y="227435"/>
                  </a:cubicBezTo>
                  <a:cubicBezTo>
                    <a:pt x="2019849" y="220767"/>
                    <a:pt x="1989369" y="217910"/>
                    <a:pt x="1980797" y="199812"/>
                  </a:cubicBezTo>
                  <a:cubicBezTo>
                    <a:pt x="1977939" y="195050"/>
                    <a:pt x="1976987" y="188382"/>
                    <a:pt x="1973177" y="183620"/>
                  </a:cubicBezTo>
                  <a:cubicBezTo>
                    <a:pt x="1969367" y="177905"/>
                    <a:pt x="1962699" y="174095"/>
                    <a:pt x="1956984" y="171237"/>
                  </a:cubicBezTo>
                  <a:cubicBezTo>
                    <a:pt x="1921742" y="153140"/>
                    <a:pt x="1883642" y="140757"/>
                    <a:pt x="1843637" y="137900"/>
                  </a:cubicBezTo>
                  <a:cubicBezTo>
                    <a:pt x="1836017" y="136947"/>
                    <a:pt x="1830302" y="135995"/>
                    <a:pt x="1826492" y="130280"/>
                  </a:cubicBezTo>
                  <a:cubicBezTo>
                    <a:pt x="1798869" y="100752"/>
                    <a:pt x="1767437" y="81702"/>
                    <a:pt x="1728384" y="75987"/>
                  </a:cubicBezTo>
                  <a:cubicBezTo>
                    <a:pt x="1690284" y="70272"/>
                    <a:pt x="1658852" y="80750"/>
                    <a:pt x="1623609" y="67415"/>
                  </a:cubicBezTo>
                  <a:cubicBezTo>
                    <a:pt x="1576937" y="50270"/>
                    <a:pt x="1504547" y="47412"/>
                    <a:pt x="1454064" y="44555"/>
                  </a:cubicBezTo>
                  <a:cubicBezTo>
                    <a:pt x="1404534" y="41697"/>
                    <a:pt x="1356909" y="45507"/>
                    <a:pt x="1308332" y="35030"/>
                  </a:cubicBezTo>
                  <a:cubicBezTo>
                    <a:pt x="1194032" y="12170"/>
                    <a:pt x="1079732" y="-9738"/>
                    <a:pt x="961622" y="4550"/>
                  </a:cubicBezTo>
                  <a:cubicBezTo>
                    <a:pt x="939714" y="4550"/>
                    <a:pt x="917807" y="12170"/>
                    <a:pt x="895899" y="15027"/>
                  </a:cubicBezTo>
                  <a:cubicBezTo>
                    <a:pt x="870182" y="18837"/>
                    <a:pt x="821604" y="15027"/>
                    <a:pt x="795887" y="18837"/>
                  </a:cubicBezTo>
                  <a:cubicBezTo>
                    <a:pt x="695874" y="32172"/>
                    <a:pt x="620627" y="47412"/>
                    <a:pt x="519662" y="47412"/>
                  </a:cubicBezTo>
                  <a:cubicBezTo>
                    <a:pt x="479657" y="47412"/>
                    <a:pt x="443462" y="69320"/>
                    <a:pt x="402504" y="75035"/>
                  </a:cubicBezTo>
                  <a:cubicBezTo>
                    <a:pt x="358689" y="81702"/>
                    <a:pt x="322494" y="94085"/>
                    <a:pt x="278679" y="95037"/>
                  </a:cubicBezTo>
                  <a:cubicBezTo>
                    <a:pt x="246294" y="95990"/>
                    <a:pt x="201527" y="98847"/>
                    <a:pt x="171047" y="109325"/>
                  </a:cubicBezTo>
                  <a:cubicBezTo>
                    <a:pt x="147234" y="117897"/>
                    <a:pt x="103419" y="115992"/>
                    <a:pt x="88179" y="138852"/>
                  </a:cubicBezTo>
                  <a:cubicBezTo>
                    <a:pt x="80559" y="150282"/>
                    <a:pt x="67224" y="154092"/>
                    <a:pt x="64367" y="167427"/>
                  </a:cubicBezTo>
                  <a:cubicBezTo>
                    <a:pt x="55794" y="200765"/>
                    <a:pt x="29124" y="214100"/>
                    <a:pt x="7217" y="234102"/>
                  </a:cubicBezTo>
                  <a:cubicBezTo>
                    <a:pt x="-6118" y="246485"/>
                    <a:pt x="549" y="266487"/>
                    <a:pt x="14837" y="274107"/>
                  </a:cubicBezTo>
                  <a:cubicBezTo>
                    <a:pt x="23409" y="278870"/>
                    <a:pt x="31982" y="283632"/>
                    <a:pt x="40554" y="285537"/>
                  </a:cubicBezTo>
                  <a:cubicBezTo>
                    <a:pt x="76749" y="292205"/>
                    <a:pt x="100562" y="312207"/>
                    <a:pt x="113897" y="345545"/>
                  </a:cubicBezTo>
                  <a:cubicBezTo>
                    <a:pt x="119612" y="360785"/>
                    <a:pt x="131994" y="367452"/>
                    <a:pt x="147234" y="372215"/>
                  </a:cubicBezTo>
                  <a:cubicBezTo>
                    <a:pt x="178667" y="382692"/>
                    <a:pt x="208194" y="380787"/>
                    <a:pt x="240579" y="378882"/>
                  </a:cubicBezTo>
                  <a:cubicBezTo>
                    <a:pt x="272964" y="376977"/>
                    <a:pt x="304397" y="368405"/>
                    <a:pt x="336782" y="370310"/>
                  </a:cubicBezTo>
                  <a:cubicBezTo>
                    <a:pt x="359642" y="372215"/>
                    <a:pt x="385359" y="378882"/>
                    <a:pt x="402504" y="395075"/>
                  </a:cubicBezTo>
                  <a:cubicBezTo>
                    <a:pt x="421554" y="412220"/>
                    <a:pt x="432984" y="428412"/>
                    <a:pt x="459654" y="436032"/>
                  </a:cubicBezTo>
                  <a:cubicBezTo>
                    <a:pt x="506327" y="450320"/>
                    <a:pt x="555857" y="448415"/>
                    <a:pt x="603482" y="443652"/>
                  </a:cubicBezTo>
                  <a:cubicBezTo>
                    <a:pt x="633962" y="439842"/>
                    <a:pt x="665394" y="432222"/>
                    <a:pt x="695874" y="433175"/>
                  </a:cubicBezTo>
                  <a:cubicBezTo>
                    <a:pt x="728259" y="434127"/>
                    <a:pt x="754929" y="449367"/>
                    <a:pt x="785409" y="458892"/>
                  </a:cubicBezTo>
                  <a:cubicBezTo>
                    <a:pt x="829224" y="474132"/>
                    <a:pt x="875897" y="481752"/>
                    <a:pt x="921617" y="486515"/>
                  </a:cubicBezTo>
                  <a:cubicBezTo>
                    <a:pt x="968289" y="491277"/>
                    <a:pt x="1014962" y="488420"/>
                    <a:pt x="1061634" y="492230"/>
                  </a:cubicBezTo>
                  <a:cubicBezTo>
                    <a:pt x="1112117" y="496040"/>
                    <a:pt x="1162599" y="490325"/>
                    <a:pt x="1211177" y="480800"/>
                  </a:cubicBezTo>
                  <a:cubicBezTo>
                    <a:pt x="1258802" y="471275"/>
                    <a:pt x="1304522" y="453177"/>
                    <a:pt x="1352147" y="443652"/>
                  </a:cubicBezTo>
                  <a:cubicBezTo>
                    <a:pt x="1408344" y="431270"/>
                    <a:pt x="1469304" y="462702"/>
                    <a:pt x="1526454" y="465560"/>
                  </a:cubicBezTo>
                  <a:cubicBezTo>
                    <a:pt x="1558839" y="466512"/>
                    <a:pt x="1592177" y="463655"/>
                    <a:pt x="1623609" y="455082"/>
                  </a:cubicBezTo>
                  <a:cubicBezTo>
                    <a:pt x="1654089" y="447462"/>
                    <a:pt x="1736004" y="421745"/>
                    <a:pt x="1713144" y="374120"/>
                  </a:cubicBezTo>
                  <a:cubicBezTo>
                    <a:pt x="1715049" y="376977"/>
                    <a:pt x="1791249" y="358880"/>
                    <a:pt x="1798869" y="356975"/>
                  </a:cubicBezTo>
                  <a:cubicBezTo>
                    <a:pt x="1827444" y="351260"/>
                    <a:pt x="1854114" y="339830"/>
                    <a:pt x="1882689" y="334115"/>
                  </a:cubicBezTo>
                  <a:cubicBezTo>
                    <a:pt x="1943649" y="336972"/>
                    <a:pt x="1996989" y="316017"/>
                    <a:pt x="2047472" y="282680"/>
                  </a:cubicBezTo>
                  <a:cubicBezTo>
                    <a:pt x="2060807" y="274107"/>
                    <a:pt x="2072237" y="256962"/>
                    <a:pt x="2062712" y="241722"/>
                  </a:cubicBezTo>
                  <a:cubicBezTo>
                    <a:pt x="2057949" y="236007"/>
                    <a:pt x="2050329" y="232197"/>
                    <a:pt x="2042709" y="229340"/>
                  </a:cubicBezTo>
                  <a:close/>
                  <a:moveTo>
                    <a:pt x="224387" y="343640"/>
                  </a:moveTo>
                  <a:cubicBezTo>
                    <a:pt x="225339" y="343640"/>
                    <a:pt x="225339" y="343640"/>
                    <a:pt x="224387" y="343640"/>
                  </a:cubicBezTo>
                  <a:cubicBezTo>
                    <a:pt x="225339" y="344592"/>
                    <a:pt x="225339" y="344592"/>
                    <a:pt x="224387" y="343640"/>
                  </a:cubicBezTo>
                  <a:cubicBezTo>
                    <a:pt x="225339" y="344592"/>
                    <a:pt x="225339" y="344592"/>
                    <a:pt x="224387" y="343640"/>
                  </a:cubicBezTo>
                  <a:cubicBezTo>
                    <a:pt x="225339" y="344592"/>
                    <a:pt x="224387" y="344592"/>
                    <a:pt x="224387" y="343640"/>
                  </a:cubicBezTo>
                  <a:lnTo>
                    <a:pt x="224387" y="343640"/>
                  </a:lnTo>
                  <a:lnTo>
                    <a:pt x="224387" y="343640"/>
                  </a:lnTo>
                  <a:close/>
                  <a:moveTo>
                    <a:pt x="1217844" y="141710"/>
                  </a:moveTo>
                  <a:cubicBezTo>
                    <a:pt x="1216892" y="140757"/>
                    <a:pt x="1215939" y="140757"/>
                    <a:pt x="1214987" y="139805"/>
                  </a:cubicBezTo>
                  <a:cubicBezTo>
                    <a:pt x="1215939" y="139805"/>
                    <a:pt x="1216892" y="139805"/>
                    <a:pt x="1217844" y="140757"/>
                  </a:cubicBezTo>
                  <a:cubicBezTo>
                    <a:pt x="1218797" y="140757"/>
                    <a:pt x="1217844" y="141710"/>
                    <a:pt x="1217844" y="141710"/>
                  </a:cubicBezTo>
                  <a:lnTo>
                    <a:pt x="1217844" y="141710"/>
                  </a:lnTo>
                  <a:close/>
                  <a:moveTo>
                    <a:pt x="1365482" y="343640"/>
                  </a:moveTo>
                  <a:lnTo>
                    <a:pt x="1365482" y="343640"/>
                  </a:lnTo>
                  <a:lnTo>
                    <a:pt x="1365482" y="343640"/>
                  </a:lnTo>
                  <a:lnTo>
                    <a:pt x="1365482" y="343640"/>
                  </a:lnTo>
                  <a:lnTo>
                    <a:pt x="1365482" y="343640"/>
                  </a:lnTo>
                  <a:lnTo>
                    <a:pt x="1365482" y="343640"/>
                  </a:lnTo>
                  <a:lnTo>
                    <a:pt x="1365482" y="343640"/>
                  </a:lnTo>
                  <a:lnTo>
                    <a:pt x="1365482" y="343640"/>
                  </a:lnTo>
                  <a:cubicBezTo>
                    <a:pt x="1364529" y="343640"/>
                    <a:pt x="1364529" y="343640"/>
                    <a:pt x="1365482" y="343640"/>
                  </a:cubicBezTo>
                  <a:cubicBezTo>
                    <a:pt x="1364529" y="343640"/>
                    <a:pt x="1364529" y="343640"/>
                    <a:pt x="1365482" y="343640"/>
                  </a:cubicBezTo>
                  <a:cubicBezTo>
                    <a:pt x="1365482" y="343640"/>
                    <a:pt x="1366434" y="343640"/>
                    <a:pt x="1366434" y="343640"/>
                  </a:cubicBezTo>
                  <a:lnTo>
                    <a:pt x="1366434" y="344592"/>
                  </a:lnTo>
                  <a:cubicBezTo>
                    <a:pt x="1365482" y="344592"/>
                    <a:pt x="1365482" y="344592"/>
                    <a:pt x="1365482" y="343640"/>
                  </a:cubicBezTo>
                  <a:lnTo>
                    <a:pt x="1365482" y="343640"/>
                  </a:lnTo>
                  <a:close/>
                  <a:moveTo>
                    <a:pt x="835892" y="76940"/>
                  </a:moveTo>
                  <a:lnTo>
                    <a:pt x="835892" y="76940"/>
                  </a:lnTo>
                  <a:cubicBezTo>
                    <a:pt x="835892" y="76940"/>
                    <a:pt x="835892" y="76940"/>
                    <a:pt x="835892" y="76940"/>
                  </a:cubicBezTo>
                  <a:cubicBezTo>
                    <a:pt x="835892" y="76940"/>
                    <a:pt x="835892" y="76940"/>
                    <a:pt x="835892" y="76940"/>
                  </a:cubicBezTo>
                  <a:lnTo>
                    <a:pt x="835892" y="76940"/>
                  </a:lnTo>
                  <a:close/>
                  <a:moveTo>
                    <a:pt x="1333097" y="436032"/>
                  </a:moveTo>
                  <a:cubicBezTo>
                    <a:pt x="1334049" y="435080"/>
                    <a:pt x="1335002" y="435080"/>
                    <a:pt x="1335954" y="435080"/>
                  </a:cubicBezTo>
                  <a:cubicBezTo>
                    <a:pt x="1335002" y="436032"/>
                    <a:pt x="1335002" y="436032"/>
                    <a:pt x="1335002" y="436985"/>
                  </a:cubicBezTo>
                  <a:cubicBezTo>
                    <a:pt x="1334049" y="436032"/>
                    <a:pt x="1333097" y="436032"/>
                    <a:pt x="1333097" y="436032"/>
                  </a:cubicBezTo>
                  <a:lnTo>
                    <a:pt x="1333097" y="436032"/>
                  </a:lnTo>
                  <a:lnTo>
                    <a:pt x="1333097" y="436032"/>
                  </a:lnTo>
                  <a:close/>
                  <a:moveTo>
                    <a:pt x="855894" y="24552"/>
                  </a:moveTo>
                  <a:cubicBezTo>
                    <a:pt x="856847" y="23600"/>
                    <a:pt x="856847" y="23600"/>
                    <a:pt x="857799" y="22647"/>
                  </a:cubicBezTo>
                  <a:cubicBezTo>
                    <a:pt x="856847" y="23600"/>
                    <a:pt x="856847" y="23600"/>
                    <a:pt x="855894" y="24552"/>
                  </a:cubicBezTo>
                  <a:lnTo>
                    <a:pt x="855894" y="24552"/>
                  </a:lnTo>
                  <a:close/>
                </a:path>
              </a:pathLst>
            </a:custGeom>
            <a:solidFill>
              <a:srgbClr val="F2D676"/>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7C9A549F-71EA-49D6-B049-0655A5D2F9A1}"/>
                </a:ext>
              </a:extLst>
            </p:cNvPr>
            <p:cNvSpPr/>
            <p:nvPr/>
          </p:nvSpPr>
          <p:spPr>
            <a:xfrm>
              <a:off x="7625600" y="5128092"/>
              <a:ext cx="639140" cy="112241"/>
            </a:xfrm>
            <a:custGeom>
              <a:avLst/>
              <a:gdLst>
                <a:gd name="connsiteX0" fmla="*/ 15253 w 639140"/>
                <a:gd name="connsiteY0" fmla="*/ 60782 h 112241"/>
                <a:gd name="connsiteX1" fmla="*/ 6680 w 639140"/>
                <a:gd name="connsiteY1" fmla="*/ 61734 h 112241"/>
                <a:gd name="connsiteX2" fmla="*/ 13 w 639140"/>
                <a:gd name="connsiteY2" fmla="*/ 66497 h 112241"/>
                <a:gd name="connsiteX3" fmla="*/ 70498 w 639140"/>
                <a:gd name="connsiteY3" fmla="*/ 78879 h 112241"/>
                <a:gd name="connsiteX4" fmla="*/ 133363 w 639140"/>
                <a:gd name="connsiteY4" fmla="*/ 101739 h 112241"/>
                <a:gd name="connsiteX5" fmla="*/ 162890 w 639140"/>
                <a:gd name="connsiteY5" fmla="*/ 112217 h 112241"/>
                <a:gd name="connsiteX6" fmla="*/ 302908 w 639140"/>
                <a:gd name="connsiteY6" fmla="*/ 78879 h 112241"/>
                <a:gd name="connsiteX7" fmla="*/ 368630 w 639140"/>
                <a:gd name="connsiteY7" fmla="*/ 56019 h 112241"/>
                <a:gd name="connsiteX8" fmla="*/ 609613 w 639140"/>
                <a:gd name="connsiteY8" fmla="*/ 45542 h 112241"/>
                <a:gd name="connsiteX9" fmla="*/ 639140 w 639140"/>
                <a:gd name="connsiteY9" fmla="*/ 45542 h 112241"/>
                <a:gd name="connsiteX10" fmla="*/ 500075 w 639140"/>
                <a:gd name="connsiteY10" fmla="*/ 774 h 112241"/>
                <a:gd name="connsiteX11" fmla="*/ 390538 w 639140"/>
                <a:gd name="connsiteY11" fmla="*/ 12204 h 112241"/>
                <a:gd name="connsiteX12" fmla="*/ 354343 w 639140"/>
                <a:gd name="connsiteY12" fmla="*/ 23634 h 112241"/>
                <a:gd name="connsiteX13" fmla="*/ 311480 w 639140"/>
                <a:gd name="connsiteY13" fmla="*/ 44589 h 112241"/>
                <a:gd name="connsiteX14" fmla="*/ 224803 w 639140"/>
                <a:gd name="connsiteY14" fmla="*/ 52209 h 112241"/>
                <a:gd name="connsiteX15" fmla="*/ 15253 w 639140"/>
                <a:gd name="connsiteY15" fmla="*/ 60782 h 11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9140" h="112241">
                  <a:moveTo>
                    <a:pt x="15253" y="60782"/>
                  </a:moveTo>
                  <a:cubicBezTo>
                    <a:pt x="12395" y="60782"/>
                    <a:pt x="9538" y="60782"/>
                    <a:pt x="6680" y="61734"/>
                  </a:cubicBezTo>
                  <a:cubicBezTo>
                    <a:pt x="3823" y="62687"/>
                    <a:pt x="13" y="63639"/>
                    <a:pt x="13" y="66497"/>
                  </a:cubicBezTo>
                  <a:cubicBezTo>
                    <a:pt x="-940" y="70307"/>
                    <a:pt x="52400" y="77927"/>
                    <a:pt x="70498" y="78879"/>
                  </a:cubicBezTo>
                  <a:cubicBezTo>
                    <a:pt x="94310" y="79832"/>
                    <a:pt x="116218" y="82689"/>
                    <a:pt x="133363" y="101739"/>
                  </a:cubicBezTo>
                  <a:cubicBezTo>
                    <a:pt x="140983" y="110312"/>
                    <a:pt x="151460" y="112217"/>
                    <a:pt x="162890" y="112217"/>
                  </a:cubicBezTo>
                  <a:cubicBezTo>
                    <a:pt x="194323" y="113169"/>
                    <a:pt x="295288" y="86499"/>
                    <a:pt x="302908" y="78879"/>
                  </a:cubicBezTo>
                  <a:cubicBezTo>
                    <a:pt x="321005" y="61734"/>
                    <a:pt x="345770" y="59829"/>
                    <a:pt x="368630" y="56019"/>
                  </a:cubicBezTo>
                  <a:cubicBezTo>
                    <a:pt x="448640" y="41732"/>
                    <a:pt x="529603" y="45542"/>
                    <a:pt x="609613" y="45542"/>
                  </a:cubicBezTo>
                  <a:cubicBezTo>
                    <a:pt x="619138" y="45542"/>
                    <a:pt x="629615" y="51257"/>
                    <a:pt x="639140" y="45542"/>
                  </a:cubicBezTo>
                  <a:cubicBezTo>
                    <a:pt x="601040" y="6489"/>
                    <a:pt x="553415" y="-3036"/>
                    <a:pt x="500075" y="774"/>
                  </a:cubicBezTo>
                  <a:cubicBezTo>
                    <a:pt x="492455" y="-1131"/>
                    <a:pt x="433400" y="12204"/>
                    <a:pt x="390538" y="12204"/>
                  </a:cubicBezTo>
                  <a:cubicBezTo>
                    <a:pt x="377203" y="12204"/>
                    <a:pt x="363868" y="14109"/>
                    <a:pt x="354343" y="23634"/>
                  </a:cubicBezTo>
                  <a:cubicBezTo>
                    <a:pt x="344818" y="38874"/>
                    <a:pt x="328625" y="42684"/>
                    <a:pt x="311480" y="44589"/>
                  </a:cubicBezTo>
                  <a:cubicBezTo>
                    <a:pt x="282905" y="47447"/>
                    <a:pt x="254330" y="50304"/>
                    <a:pt x="224803" y="52209"/>
                  </a:cubicBezTo>
                  <a:cubicBezTo>
                    <a:pt x="165748" y="55067"/>
                    <a:pt x="21920" y="59829"/>
                    <a:pt x="15253" y="60782"/>
                  </a:cubicBezTo>
                  <a:close/>
                </a:path>
              </a:pathLst>
            </a:custGeom>
            <a:solidFill>
              <a:srgbClr val="FCF2B6"/>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ED4DA2EB-28A7-4089-90FD-55D1FFDBCACE}"/>
                </a:ext>
              </a:extLst>
            </p:cNvPr>
            <p:cNvSpPr/>
            <p:nvPr/>
          </p:nvSpPr>
          <p:spPr>
            <a:xfrm>
              <a:off x="6806463" y="5222212"/>
              <a:ext cx="266700" cy="76200"/>
            </a:xfrm>
            <a:custGeom>
              <a:avLst/>
              <a:gdLst>
                <a:gd name="connsiteX0" fmla="*/ 237172 w 266700"/>
                <a:gd name="connsiteY0" fmla="*/ 67628 h 76200"/>
                <a:gd name="connsiteX1" fmla="*/ 245745 w 266700"/>
                <a:gd name="connsiteY1" fmla="*/ 60007 h 76200"/>
                <a:gd name="connsiteX2" fmla="*/ 240030 w 266700"/>
                <a:gd name="connsiteY2" fmla="*/ 48578 h 76200"/>
                <a:gd name="connsiteX3" fmla="*/ 221933 w 266700"/>
                <a:gd name="connsiteY3" fmla="*/ 42863 h 76200"/>
                <a:gd name="connsiteX4" fmla="*/ 170497 w 266700"/>
                <a:gd name="connsiteY4" fmla="*/ 33338 h 76200"/>
                <a:gd name="connsiteX5" fmla="*/ 188595 w 266700"/>
                <a:gd name="connsiteY5" fmla="*/ 27622 h 76200"/>
                <a:gd name="connsiteX6" fmla="*/ 240030 w 266700"/>
                <a:gd name="connsiteY6" fmla="*/ 26670 h 76200"/>
                <a:gd name="connsiteX7" fmla="*/ 266700 w 266700"/>
                <a:gd name="connsiteY7" fmla="*/ 16193 h 76200"/>
                <a:gd name="connsiteX8" fmla="*/ 239078 w 266700"/>
                <a:gd name="connsiteY8" fmla="*/ 3810 h 76200"/>
                <a:gd name="connsiteX9" fmla="*/ 178118 w 266700"/>
                <a:gd name="connsiteY9" fmla="*/ 0 h 76200"/>
                <a:gd name="connsiteX10" fmla="*/ 173355 w 266700"/>
                <a:gd name="connsiteY10" fmla="*/ 3810 h 76200"/>
                <a:gd name="connsiteX11" fmla="*/ 143828 w 266700"/>
                <a:gd name="connsiteY11" fmla="*/ 22860 h 76200"/>
                <a:gd name="connsiteX12" fmla="*/ 57150 w 266700"/>
                <a:gd name="connsiteY12" fmla="*/ 40005 h 76200"/>
                <a:gd name="connsiteX13" fmla="*/ 49530 w 266700"/>
                <a:gd name="connsiteY13" fmla="*/ 46672 h 76200"/>
                <a:gd name="connsiteX14" fmla="*/ 59055 w 266700"/>
                <a:gd name="connsiteY14" fmla="*/ 50482 h 76200"/>
                <a:gd name="connsiteX15" fmla="*/ 113347 w 266700"/>
                <a:gd name="connsiteY15" fmla="*/ 44768 h 76200"/>
                <a:gd name="connsiteX16" fmla="*/ 20003 w 266700"/>
                <a:gd name="connsiteY16" fmla="*/ 67628 h 76200"/>
                <a:gd name="connsiteX17" fmla="*/ 0 w 266700"/>
                <a:gd name="connsiteY17" fmla="*/ 74295 h 76200"/>
                <a:gd name="connsiteX18" fmla="*/ 215265 w 266700"/>
                <a:gd name="connsiteY18" fmla="*/ 76200 h 76200"/>
                <a:gd name="connsiteX19" fmla="*/ 237172 w 266700"/>
                <a:gd name="connsiteY19" fmla="*/ 67628 h 76200"/>
                <a:gd name="connsiteX20" fmla="*/ 237172 w 266700"/>
                <a:gd name="connsiteY20" fmla="*/ 676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700" h="76200">
                  <a:moveTo>
                    <a:pt x="237172" y="67628"/>
                  </a:moveTo>
                  <a:cubicBezTo>
                    <a:pt x="240983" y="65723"/>
                    <a:pt x="245745" y="65723"/>
                    <a:pt x="245745" y="60007"/>
                  </a:cubicBezTo>
                  <a:cubicBezTo>
                    <a:pt x="245745" y="54293"/>
                    <a:pt x="242888" y="52388"/>
                    <a:pt x="240030" y="48578"/>
                  </a:cubicBezTo>
                  <a:cubicBezTo>
                    <a:pt x="235268" y="42863"/>
                    <a:pt x="228600" y="43815"/>
                    <a:pt x="221933" y="42863"/>
                  </a:cubicBezTo>
                  <a:cubicBezTo>
                    <a:pt x="204788" y="40957"/>
                    <a:pt x="187643" y="40005"/>
                    <a:pt x="170497" y="33338"/>
                  </a:cubicBezTo>
                  <a:cubicBezTo>
                    <a:pt x="175260" y="25718"/>
                    <a:pt x="182880" y="27622"/>
                    <a:pt x="188595" y="27622"/>
                  </a:cubicBezTo>
                  <a:cubicBezTo>
                    <a:pt x="205740" y="27622"/>
                    <a:pt x="222885" y="29528"/>
                    <a:pt x="240030" y="26670"/>
                  </a:cubicBezTo>
                  <a:cubicBezTo>
                    <a:pt x="249555" y="24765"/>
                    <a:pt x="266700" y="28575"/>
                    <a:pt x="266700" y="16193"/>
                  </a:cubicBezTo>
                  <a:cubicBezTo>
                    <a:pt x="266700" y="1905"/>
                    <a:pt x="249555" y="4763"/>
                    <a:pt x="239078" y="3810"/>
                  </a:cubicBezTo>
                  <a:cubicBezTo>
                    <a:pt x="219075" y="1905"/>
                    <a:pt x="198120" y="8572"/>
                    <a:pt x="178118" y="0"/>
                  </a:cubicBezTo>
                  <a:cubicBezTo>
                    <a:pt x="177165" y="953"/>
                    <a:pt x="175260" y="2857"/>
                    <a:pt x="173355" y="3810"/>
                  </a:cubicBezTo>
                  <a:cubicBezTo>
                    <a:pt x="167640" y="18097"/>
                    <a:pt x="155258" y="20003"/>
                    <a:pt x="143828" y="22860"/>
                  </a:cubicBezTo>
                  <a:cubicBezTo>
                    <a:pt x="115253" y="29528"/>
                    <a:pt x="85725" y="34290"/>
                    <a:pt x="57150" y="40005"/>
                  </a:cubicBezTo>
                  <a:cubicBezTo>
                    <a:pt x="54293" y="41910"/>
                    <a:pt x="49530" y="44768"/>
                    <a:pt x="49530" y="46672"/>
                  </a:cubicBezTo>
                  <a:cubicBezTo>
                    <a:pt x="49530" y="53340"/>
                    <a:pt x="55245" y="51435"/>
                    <a:pt x="59055" y="50482"/>
                  </a:cubicBezTo>
                  <a:cubicBezTo>
                    <a:pt x="77153" y="48578"/>
                    <a:pt x="95250" y="46672"/>
                    <a:pt x="113347" y="44768"/>
                  </a:cubicBezTo>
                  <a:cubicBezTo>
                    <a:pt x="83820" y="60007"/>
                    <a:pt x="52388" y="66675"/>
                    <a:pt x="20003" y="67628"/>
                  </a:cubicBezTo>
                  <a:cubicBezTo>
                    <a:pt x="13335" y="68580"/>
                    <a:pt x="4763" y="62865"/>
                    <a:pt x="0" y="74295"/>
                  </a:cubicBezTo>
                  <a:cubicBezTo>
                    <a:pt x="71438" y="67628"/>
                    <a:pt x="142875" y="70485"/>
                    <a:pt x="215265" y="76200"/>
                  </a:cubicBezTo>
                  <a:cubicBezTo>
                    <a:pt x="222885" y="73343"/>
                    <a:pt x="230505" y="70485"/>
                    <a:pt x="237172" y="67628"/>
                  </a:cubicBezTo>
                  <a:lnTo>
                    <a:pt x="237172" y="67628"/>
                  </a:lnTo>
                  <a:close/>
                </a:path>
              </a:pathLst>
            </a:custGeom>
            <a:solidFill>
              <a:srgbClr val="FCF2B6"/>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52FC65DF-0AD7-4294-BBA8-98B565AE40DC}"/>
                </a:ext>
              </a:extLst>
            </p:cNvPr>
            <p:cNvSpPr/>
            <p:nvPr/>
          </p:nvSpPr>
          <p:spPr>
            <a:xfrm>
              <a:off x="6549415" y="5288496"/>
              <a:ext cx="247522" cy="86202"/>
            </a:xfrm>
            <a:custGeom>
              <a:avLst/>
              <a:gdLst>
                <a:gd name="connsiteX0" fmla="*/ 210375 w 247522"/>
                <a:gd name="connsiteY0" fmla="*/ 3248 h 86202"/>
                <a:gd name="connsiteX1" fmla="*/ 119888 w 247522"/>
                <a:gd name="connsiteY1" fmla="*/ 5153 h 86202"/>
                <a:gd name="connsiteX2" fmla="*/ 72263 w 247522"/>
                <a:gd name="connsiteY2" fmla="*/ 1343 h 86202"/>
                <a:gd name="connsiteX3" fmla="*/ 20828 w 247522"/>
                <a:gd name="connsiteY3" fmla="*/ 5153 h 86202"/>
                <a:gd name="connsiteX4" fmla="*/ 3683 w 247522"/>
                <a:gd name="connsiteY4" fmla="*/ 33728 h 86202"/>
                <a:gd name="connsiteX5" fmla="*/ 75120 w 247522"/>
                <a:gd name="connsiteY5" fmla="*/ 86115 h 86202"/>
                <a:gd name="connsiteX6" fmla="*/ 81788 w 247522"/>
                <a:gd name="connsiteY6" fmla="*/ 68018 h 86202"/>
                <a:gd name="connsiteX7" fmla="*/ 122745 w 247522"/>
                <a:gd name="connsiteY7" fmla="*/ 31823 h 86202"/>
                <a:gd name="connsiteX8" fmla="*/ 247523 w 247522"/>
                <a:gd name="connsiteY8" fmla="*/ 6105 h 86202"/>
                <a:gd name="connsiteX9" fmla="*/ 210375 w 247522"/>
                <a:gd name="connsiteY9" fmla="*/ 3248 h 86202"/>
                <a:gd name="connsiteX10" fmla="*/ 210375 w 247522"/>
                <a:gd name="connsiteY10" fmla="*/ 3248 h 8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522" h="86202">
                  <a:moveTo>
                    <a:pt x="210375" y="3248"/>
                  </a:moveTo>
                  <a:cubicBezTo>
                    <a:pt x="179895" y="6105"/>
                    <a:pt x="150368" y="13725"/>
                    <a:pt x="119888" y="5153"/>
                  </a:cubicBezTo>
                  <a:cubicBezTo>
                    <a:pt x="104648" y="390"/>
                    <a:pt x="88455" y="-1515"/>
                    <a:pt x="72263" y="1343"/>
                  </a:cubicBezTo>
                  <a:cubicBezTo>
                    <a:pt x="55118" y="4200"/>
                    <a:pt x="37973" y="4200"/>
                    <a:pt x="20828" y="5153"/>
                  </a:cubicBezTo>
                  <a:cubicBezTo>
                    <a:pt x="1778" y="6105"/>
                    <a:pt x="-4890" y="14678"/>
                    <a:pt x="3683" y="33728"/>
                  </a:cubicBezTo>
                  <a:cubicBezTo>
                    <a:pt x="14160" y="58493"/>
                    <a:pt x="43688" y="88020"/>
                    <a:pt x="75120" y="86115"/>
                  </a:cubicBezTo>
                  <a:cubicBezTo>
                    <a:pt x="75120" y="79448"/>
                    <a:pt x="75120" y="71828"/>
                    <a:pt x="81788" y="68018"/>
                  </a:cubicBezTo>
                  <a:cubicBezTo>
                    <a:pt x="85598" y="43253"/>
                    <a:pt x="105600" y="38490"/>
                    <a:pt x="122745" y="31823"/>
                  </a:cubicBezTo>
                  <a:cubicBezTo>
                    <a:pt x="162750" y="16583"/>
                    <a:pt x="205613" y="10868"/>
                    <a:pt x="247523" y="6105"/>
                  </a:cubicBezTo>
                  <a:cubicBezTo>
                    <a:pt x="235140" y="-562"/>
                    <a:pt x="222758" y="2295"/>
                    <a:pt x="210375" y="3248"/>
                  </a:cubicBezTo>
                  <a:lnTo>
                    <a:pt x="210375" y="3248"/>
                  </a:lnTo>
                  <a:close/>
                </a:path>
              </a:pathLst>
            </a:custGeom>
            <a:solidFill>
              <a:srgbClr val="FCF2B6"/>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6D76E8-D43E-4428-ACF1-C3AD29FF6173}"/>
                </a:ext>
              </a:extLst>
            </p:cNvPr>
            <p:cNvSpPr/>
            <p:nvPr/>
          </p:nvSpPr>
          <p:spPr>
            <a:xfrm>
              <a:off x="6664541" y="5089363"/>
              <a:ext cx="1064894" cy="132655"/>
            </a:xfrm>
            <a:custGeom>
              <a:avLst/>
              <a:gdLst>
                <a:gd name="connsiteX0" fmla="*/ 1905 w 1064894"/>
                <a:gd name="connsiteY0" fmla="*/ 86176 h 132655"/>
                <a:gd name="connsiteX1" fmla="*/ 221932 w 1064894"/>
                <a:gd name="connsiteY1" fmla="*/ 89033 h 132655"/>
                <a:gd name="connsiteX2" fmla="*/ 324803 w 1064894"/>
                <a:gd name="connsiteY2" fmla="*/ 116656 h 132655"/>
                <a:gd name="connsiteX3" fmla="*/ 395288 w 1064894"/>
                <a:gd name="connsiteY3" fmla="*/ 120466 h 132655"/>
                <a:gd name="connsiteX4" fmla="*/ 481013 w 1064894"/>
                <a:gd name="connsiteY4" fmla="*/ 131896 h 132655"/>
                <a:gd name="connsiteX5" fmla="*/ 539115 w 1064894"/>
                <a:gd name="connsiteY5" fmla="*/ 120466 h 132655"/>
                <a:gd name="connsiteX6" fmla="*/ 621982 w 1064894"/>
                <a:gd name="connsiteY6" fmla="*/ 120466 h 132655"/>
                <a:gd name="connsiteX7" fmla="*/ 786765 w 1064894"/>
                <a:gd name="connsiteY7" fmla="*/ 105226 h 132655"/>
                <a:gd name="connsiteX8" fmla="*/ 855345 w 1064894"/>
                <a:gd name="connsiteY8" fmla="*/ 105226 h 132655"/>
                <a:gd name="connsiteX9" fmla="*/ 879157 w 1064894"/>
                <a:gd name="connsiteY9" fmla="*/ 95701 h 132655"/>
                <a:gd name="connsiteX10" fmla="*/ 964882 w 1064894"/>
                <a:gd name="connsiteY10" fmla="*/ 91891 h 132655"/>
                <a:gd name="connsiteX11" fmla="*/ 980123 w 1064894"/>
                <a:gd name="connsiteY11" fmla="*/ 89033 h 132655"/>
                <a:gd name="connsiteX12" fmla="*/ 947737 w 1064894"/>
                <a:gd name="connsiteY12" fmla="*/ 75698 h 132655"/>
                <a:gd name="connsiteX13" fmla="*/ 942975 w 1064894"/>
                <a:gd name="connsiteY13" fmla="*/ 69031 h 132655"/>
                <a:gd name="connsiteX14" fmla="*/ 929640 w 1064894"/>
                <a:gd name="connsiteY14" fmla="*/ 53791 h 132655"/>
                <a:gd name="connsiteX15" fmla="*/ 947737 w 1064894"/>
                <a:gd name="connsiteY15" fmla="*/ 40456 h 132655"/>
                <a:gd name="connsiteX16" fmla="*/ 1020128 w 1064894"/>
                <a:gd name="connsiteY16" fmla="*/ 26168 h 132655"/>
                <a:gd name="connsiteX17" fmla="*/ 1064895 w 1064894"/>
                <a:gd name="connsiteY17" fmla="*/ 15691 h 132655"/>
                <a:gd name="connsiteX18" fmla="*/ 1056323 w 1064894"/>
                <a:gd name="connsiteY18" fmla="*/ 6166 h 132655"/>
                <a:gd name="connsiteX19" fmla="*/ 999173 w 1064894"/>
                <a:gd name="connsiteY19" fmla="*/ 451 h 132655"/>
                <a:gd name="connsiteX20" fmla="*/ 999173 w 1064894"/>
                <a:gd name="connsiteY20" fmla="*/ 451 h 132655"/>
                <a:gd name="connsiteX21" fmla="*/ 975360 w 1064894"/>
                <a:gd name="connsiteY21" fmla="*/ 17596 h 132655"/>
                <a:gd name="connsiteX22" fmla="*/ 860107 w 1064894"/>
                <a:gd name="connsiteY22" fmla="*/ 29978 h 132655"/>
                <a:gd name="connsiteX23" fmla="*/ 775335 w 1064894"/>
                <a:gd name="connsiteY23" fmla="*/ 30931 h 132655"/>
                <a:gd name="connsiteX24" fmla="*/ 645795 w 1064894"/>
                <a:gd name="connsiteY24" fmla="*/ 19501 h 132655"/>
                <a:gd name="connsiteX25" fmla="*/ 619125 w 1064894"/>
                <a:gd name="connsiteY25" fmla="*/ 29978 h 132655"/>
                <a:gd name="connsiteX26" fmla="*/ 643890 w 1064894"/>
                <a:gd name="connsiteY26" fmla="*/ 44266 h 132655"/>
                <a:gd name="connsiteX27" fmla="*/ 664845 w 1064894"/>
                <a:gd name="connsiteY27" fmla="*/ 64268 h 132655"/>
                <a:gd name="connsiteX28" fmla="*/ 639128 w 1064894"/>
                <a:gd name="connsiteY28" fmla="*/ 79508 h 132655"/>
                <a:gd name="connsiteX29" fmla="*/ 524828 w 1064894"/>
                <a:gd name="connsiteY29" fmla="*/ 94748 h 132655"/>
                <a:gd name="connsiteX30" fmla="*/ 314325 w 1064894"/>
                <a:gd name="connsiteY30" fmla="*/ 83318 h 132655"/>
                <a:gd name="connsiteX31" fmla="*/ 254317 w 1064894"/>
                <a:gd name="connsiteY31" fmla="*/ 54743 h 132655"/>
                <a:gd name="connsiteX32" fmla="*/ 101917 w 1064894"/>
                <a:gd name="connsiteY32" fmla="*/ 60458 h 132655"/>
                <a:gd name="connsiteX33" fmla="*/ 0 w 1064894"/>
                <a:gd name="connsiteY33" fmla="*/ 82366 h 132655"/>
                <a:gd name="connsiteX34" fmla="*/ 1905 w 1064894"/>
                <a:gd name="connsiteY34" fmla="*/ 86176 h 132655"/>
                <a:gd name="connsiteX35" fmla="*/ 1905 w 1064894"/>
                <a:gd name="connsiteY35" fmla="*/ 86176 h 132655"/>
                <a:gd name="connsiteX36" fmla="*/ 1905 w 1064894"/>
                <a:gd name="connsiteY36" fmla="*/ 86176 h 13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4894" h="132655">
                  <a:moveTo>
                    <a:pt x="1905" y="86176"/>
                  </a:moveTo>
                  <a:cubicBezTo>
                    <a:pt x="75247" y="80461"/>
                    <a:pt x="148590" y="80461"/>
                    <a:pt x="221932" y="89033"/>
                  </a:cubicBezTo>
                  <a:cubicBezTo>
                    <a:pt x="257175" y="93796"/>
                    <a:pt x="293370" y="97606"/>
                    <a:pt x="324803" y="116656"/>
                  </a:cubicBezTo>
                  <a:cubicBezTo>
                    <a:pt x="348615" y="109036"/>
                    <a:pt x="373380" y="111893"/>
                    <a:pt x="395288" y="120466"/>
                  </a:cubicBezTo>
                  <a:cubicBezTo>
                    <a:pt x="422910" y="132848"/>
                    <a:pt x="450532" y="133801"/>
                    <a:pt x="481013" y="131896"/>
                  </a:cubicBezTo>
                  <a:cubicBezTo>
                    <a:pt x="501015" y="130943"/>
                    <a:pt x="519113" y="121418"/>
                    <a:pt x="539115" y="120466"/>
                  </a:cubicBezTo>
                  <a:cubicBezTo>
                    <a:pt x="566738" y="119513"/>
                    <a:pt x="594360" y="120466"/>
                    <a:pt x="621982" y="120466"/>
                  </a:cubicBezTo>
                  <a:cubicBezTo>
                    <a:pt x="676275" y="110941"/>
                    <a:pt x="731520" y="105226"/>
                    <a:pt x="786765" y="105226"/>
                  </a:cubicBezTo>
                  <a:cubicBezTo>
                    <a:pt x="809625" y="105226"/>
                    <a:pt x="832485" y="105226"/>
                    <a:pt x="855345" y="105226"/>
                  </a:cubicBezTo>
                  <a:cubicBezTo>
                    <a:pt x="862965" y="102368"/>
                    <a:pt x="869632" y="96653"/>
                    <a:pt x="879157" y="95701"/>
                  </a:cubicBezTo>
                  <a:cubicBezTo>
                    <a:pt x="907732" y="93796"/>
                    <a:pt x="936307" y="90938"/>
                    <a:pt x="964882" y="91891"/>
                  </a:cubicBezTo>
                  <a:cubicBezTo>
                    <a:pt x="969645" y="91891"/>
                    <a:pt x="974407" y="93796"/>
                    <a:pt x="980123" y="89033"/>
                  </a:cubicBezTo>
                  <a:cubicBezTo>
                    <a:pt x="968693" y="84271"/>
                    <a:pt x="958215" y="80461"/>
                    <a:pt x="947737" y="75698"/>
                  </a:cubicBezTo>
                  <a:cubicBezTo>
                    <a:pt x="946785" y="72841"/>
                    <a:pt x="944880" y="70936"/>
                    <a:pt x="942975" y="69031"/>
                  </a:cubicBezTo>
                  <a:cubicBezTo>
                    <a:pt x="937260" y="65221"/>
                    <a:pt x="926782" y="63316"/>
                    <a:pt x="929640" y="53791"/>
                  </a:cubicBezTo>
                  <a:cubicBezTo>
                    <a:pt x="931545" y="44266"/>
                    <a:pt x="940118" y="42361"/>
                    <a:pt x="947737" y="40456"/>
                  </a:cubicBezTo>
                  <a:cubicBezTo>
                    <a:pt x="971550" y="32836"/>
                    <a:pt x="995362" y="28073"/>
                    <a:pt x="1020128" y="26168"/>
                  </a:cubicBezTo>
                  <a:cubicBezTo>
                    <a:pt x="1035368" y="25216"/>
                    <a:pt x="1051560" y="28073"/>
                    <a:pt x="1064895" y="15691"/>
                  </a:cubicBezTo>
                  <a:cubicBezTo>
                    <a:pt x="1064895" y="9023"/>
                    <a:pt x="1062037" y="8071"/>
                    <a:pt x="1056323" y="6166"/>
                  </a:cubicBezTo>
                  <a:cubicBezTo>
                    <a:pt x="1038225" y="-502"/>
                    <a:pt x="1018223" y="-502"/>
                    <a:pt x="999173" y="451"/>
                  </a:cubicBezTo>
                  <a:lnTo>
                    <a:pt x="999173" y="451"/>
                  </a:lnTo>
                  <a:cubicBezTo>
                    <a:pt x="995362" y="11881"/>
                    <a:pt x="985837" y="14738"/>
                    <a:pt x="975360" y="17596"/>
                  </a:cubicBezTo>
                  <a:cubicBezTo>
                    <a:pt x="937260" y="25216"/>
                    <a:pt x="899160" y="26168"/>
                    <a:pt x="860107" y="29978"/>
                  </a:cubicBezTo>
                  <a:cubicBezTo>
                    <a:pt x="832485" y="31883"/>
                    <a:pt x="803910" y="32836"/>
                    <a:pt x="775335" y="30931"/>
                  </a:cubicBezTo>
                  <a:cubicBezTo>
                    <a:pt x="732473" y="28073"/>
                    <a:pt x="688657" y="24263"/>
                    <a:pt x="645795" y="19501"/>
                  </a:cubicBezTo>
                  <a:cubicBezTo>
                    <a:pt x="636270" y="22358"/>
                    <a:pt x="625793" y="20453"/>
                    <a:pt x="619125" y="29978"/>
                  </a:cubicBezTo>
                  <a:cubicBezTo>
                    <a:pt x="622935" y="42361"/>
                    <a:pt x="635318" y="40456"/>
                    <a:pt x="643890" y="44266"/>
                  </a:cubicBezTo>
                  <a:cubicBezTo>
                    <a:pt x="653415" y="48076"/>
                    <a:pt x="665798" y="49028"/>
                    <a:pt x="664845" y="64268"/>
                  </a:cubicBezTo>
                  <a:cubicBezTo>
                    <a:pt x="660082" y="74746"/>
                    <a:pt x="648653" y="77603"/>
                    <a:pt x="639128" y="79508"/>
                  </a:cubicBezTo>
                  <a:cubicBezTo>
                    <a:pt x="601980" y="89033"/>
                    <a:pt x="562928" y="92843"/>
                    <a:pt x="524828" y="94748"/>
                  </a:cubicBezTo>
                  <a:cubicBezTo>
                    <a:pt x="454342" y="98558"/>
                    <a:pt x="384810" y="89986"/>
                    <a:pt x="314325" y="83318"/>
                  </a:cubicBezTo>
                  <a:cubicBezTo>
                    <a:pt x="292417" y="81413"/>
                    <a:pt x="264795" y="83318"/>
                    <a:pt x="254317" y="54743"/>
                  </a:cubicBezTo>
                  <a:cubicBezTo>
                    <a:pt x="203835" y="54743"/>
                    <a:pt x="152400" y="59506"/>
                    <a:pt x="101917" y="60458"/>
                  </a:cubicBezTo>
                  <a:cubicBezTo>
                    <a:pt x="65722" y="61411"/>
                    <a:pt x="34290" y="73793"/>
                    <a:pt x="0" y="82366"/>
                  </a:cubicBezTo>
                  <a:cubicBezTo>
                    <a:pt x="0" y="83318"/>
                    <a:pt x="0" y="84271"/>
                    <a:pt x="1905" y="86176"/>
                  </a:cubicBezTo>
                  <a:cubicBezTo>
                    <a:pt x="0" y="85223"/>
                    <a:pt x="952" y="85223"/>
                    <a:pt x="1905" y="86176"/>
                  </a:cubicBezTo>
                  <a:lnTo>
                    <a:pt x="1905" y="86176"/>
                  </a:lnTo>
                  <a:close/>
                </a:path>
              </a:pathLst>
            </a:custGeom>
            <a:solidFill>
              <a:srgbClr val="FCF2B6"/>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D0777768-6C2C-40EB-9D21-78445D8D73E7}"/>
                </a:ext>
              </a:extLst>
            </p:cNvPr>
            <p:cNvSpPr/>
            <p:nvPr/>
          </p:nvSpPr>
          <p:spPr>
            <a:xfrm>
              <a:off x="6625488" y="5288887"/>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64471B13-0D62-4B00-9067-0DDE378F57FB}"/>
                </a:ext>
              </a:extLst>
            </p:cNvPr>
            <p:cNvSpPr/>
            <p:nvPr/>
          </p:nvSpPr>
          <p:spPr>
            <a:xfrm>
              <a:off x="6520713" y="5165062"/>
              <a:ext cx="466725" cy="85725"/>
            </a:xfrm>
            <a:custGeom>
              <a:avLst/>
              <a:gdLst>
                <a:gd name="connsiteX0" fmla="*/ 466725 w 466725"/>
                <a:gd name="connsiteY0" fmla="*/ 42863 h 85725"/>
                <a:gd name="connsiteX1" fmla="*/ 233363 w 466725"/>
                <a:gd name="connsiteY1" fmla="*/ 85725 h 85725"/>
                <a:gd name="connsiteX2" fmla="*/ 0 w 466725"/>
                <a:gd name="connsiteY2" fmla="*/ 42863 h 85725"/>
                <a:gd name="connsiteX3" fmla="*/ 233363 w 466725"/>
                <a:gd name="connsiteY3" fmla="*/ 0 h 85725"/>
                <a:gd name="connsiteX4" fmla="*/ 466725 w 466725"/>
                <a:gd name="connsiteY4" fmla="*/ 42863 h 85725"/>
                <a:gd name="connsiteX5" fmla="*/ 466725 w 46672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85725">
                  <a:moveTo>
                    <a:pt x="466725" y="42863"/>
                  </a:moveTo>
                  <a:cubicBezTo>
                    <a:pt x="466725" y="66675"/>
                    <a:pt x="361950" y="85725"/>
                    <a:pt x="233363" y="85725"/>
                  </a:cubicBezTo>
                  <a:cubicBezTo>
                    <a:pt x="104775" y="85725"/>
                    <a:pt x="0" y="66675"/>
                    <a:pt x="0" y="42863"/>
                  </a:cubicBezTo>
                  <a:cubicBezTo>
                    <a:pt x="0" y="19050"/>
                    <a:pt x="104775" y="0"/>
                    <a:pt x="233363" y="0"/>
                  </a:cubicBezTo>
                  <a:cubicBezTo>
                    <a:pt x="361950" y="0"/>
                    <a:pt x="466725" y="19050"/>
                    <a:pt x="466725" y="42863"/>
                  </a:cubicBezTo>
                  <a:lnTo>
                    <a:pt x="466725" y="42863"/>
                  </a:lnTo>
                  <a:close/>
                </a:path>
              </a:pathLst>
            </a:custGeom>
            <a:solidFill>
              <a:schemeClr val="accent1"/>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0651CF14-6795-45A6-952E-1990B95F5B21}"/>
                </a:ext>
              </a:extLst>
            </p:cNvPr>
            <p:cNvSpPr/>
            <p:nvPr/>
          </p:nvSpPr>
          <p:spPr>
            <a:xfrm>
              <a:off x="6911238" y="5088862"/>
              <a:ext cx="400050" cy="76200"/>
            </a:xfrm>
            <a:custGeom>
              <a:avLst/>
              <a:gdLst>
                <a:gd name="connsiteX0" fmla="*/ 400050 w 400050"/>
                <a:gd name="connsiteY0" fmla="*/ 38100 h 76200"/>
                <a:gd name="connsiteX1" fmla="*/ 200025 w 400050"/>
                <a:gd name="connsiteY1" fmla="*/ 76200 h 76200"/>
                <a:gd name="connsiteX2" fmla="*/ 0 w 400050"/>
                <a:gd name="connsiteY2" fmla="*/ 38100 h 76200"/>
                <a:gd name="connsiteX3" fmla="*/ 200025 w 400050"/>
                <a:gd name="connsiteY3" fmla="*/ 0 h 76200"/>
                <a:gd name="connsiteX4" fmla="*/ 400050 w 400050"/>
                <a:gd name="connsiteY4" fmla="*/ 38100 h 76200"/>
                <a:gd name="connsiteX5" fmla="*/ 400050 w 400050"/>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50" h="76200">
                  <a:moveTo>
                    <a:pt x="400050" y="38100"/>
                  </a:moveTo>
                  <a:cubicBezTo>
                    <a:pt x="400050" y="59055"/>
                    <a:pt x="310515" y="76200"/>
                    <a:pt x="200025" y="76200"/>
                  </a:cubicBezTo>
                  <a:cubicBezTo>
                    <a:pt x="89535" y="76200"/>
                    <a:pt x="0" y="59055"/>
                    <a:pt x="0" y="38100"/>
                  </a:cubicBezTo>
                  <a:cubicBezTo>
                    <a:pt x="0" y="17145"/>
                    <a:pt x="89535" y="0"/>
                    <a:pt x="200025" y="0"/>
                  </a:cubicBezTo>
                  <a:cubicBezTo>
                    <a:pt x="310515" y="0"/>
                    <a:pt x="400050" y="17145"/>
                    <a:pt x="400050" y="38100"/>
                  </a:cubicBezTo>
                  <a:lnTo>
                    <a:pt x="400050" y="38100"/>
                  </a:lnTo>
                  <a:close/>
                </a:path>
              </a:pathLst>
            </a:custGeom>
            <a:solidFill>
              <a:schemeClr val="accent1"/>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C9D02B0-4ADD-4DC5-AF35-7A626FFE86C2}"/>
                </a:ext>
              </a:extLst>
            </p:cNvPr>
            <p:cNvSpPr/>
            <p:nvPr/>
          </p:nvSpPr>
          <p:spPr>
            <a:xfrm>
              <a:off x="7301763" y="5041237"/>
              <a:ext cx="361950" cy="57150"/>
            </a:xfrm>
            <a:custGeom>
              <a:avLst/>
              <a:gdLst>
                <a:gd name="connsiteX0" fmla="*/ 361950 w 361950"/>
                <a:gd name="connsiteY0" fmla="*/ 28575 h 57150"/>
                <a:gd name="connsiteX1" fmla="*/ 180975 w 361950"/>
                <a:gd name="connsiteY1" fmla="*/ 57150 h 57150"/>
                <a:gd name="connsiteX2" fmla="*/ 0 w 361950"/>
                <a:gd name="connsiteY2" fmla="*/ 28575 h 57150"/>
                <a:gd name="connsiteX3" fmla="*/ 180975 w 361950"/>
                <a:gd name="connsiteY3" fmla="*/ 0 h 57150"/>
                <a:gd name="connsiteX4" fmla="*/ 361950 w 361950"/>
                <a:gd name="connsiteY4" fmla="*/ 28575 h 57150"/>
                <a:gd name="connsiteX5" fmla="*/ 361950 w 361950"/>
                <a:gd name="connsiteY5"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57150">
                  <a:moveTo>
                    <a:pt x="361950" y="28575"/>
                  </a:moveTo>
                  <a:cubicBezTo>
                    <a:pt x="361950" y="44768"/>
                    <a:pt x="280988" y="57150"/>
                    <a:pt x="180975" y="57150"/>
                  </a:cubicBezTo>
                  <a:cubicBezTo>
                    <a:pt x="80963" y="57150"/>
                    <a:pt x="0" y="44768"/>
                    <a:pt x="0" y="28575"/>
                  </a:cubicBezTo>
                  <a:cubicBezTo>
                    <a:pt x="0" y="12383"/>
                    <a:pt x="80963" y="0"/>
                    <a:pt x="180975" y="0"/>
                  </a:cubicBezTo>
                  <a:cubicBezTo>
                    <a:pt x="280988" y="0"/>
                    <a:pt x="361950" y="12383"/>
                    <a:pt x="361950" y="28575"/>
                  </a:cubicBezTo>
                  <a:lnTo>
                    <a:pt x="361950" y="28575"/>
                  </a:lnTo>
                  <a:close/>
                </a:path>
              </a:pathLst>
            </a:custGeom>
            <a:solidFill>
              <a:schemeClr val="accent1"/>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46317F21-0951-43E1-A10C-96E0025A0614}"/>
                </a:ext>
              </a:extLst>
            </p:cNvPr>
            <p:cNvSpPr/>
            <p:nvPr/>
          </p:nvSpPr>
          <p:spPr>
            <a:xfrm>
              <a:off x="7587513" y="5098387"/>
              <a:ext cx="409575" cy="85725"/>
            </a:xfrm>
            <a:custGeom>
              <a:avLst/>
              <a:gdLst>
                <a:gd name="connsiteX0" fmla="*/ 409575 w 409575"/>
                <a:gd name="connsiteY0" fmla="*/ 42863 h 85725"/>
                <a:gd name="connsiteX1" fmla="*/ 204788 w 409575"/>
                <a:gd name="connsiteY1" fmla="*/ 85725 h 85725"/>
                <a:gd name="connsiteX2" fmla="*/ 0 w 409575"/>
                <a:gd name="connsiteY2" fmla="*/ 42863 h 85725"/>
                <a:gd name="connsiteX3" fmla="*/ 204788 w 409575"/>
                <a:gd name="connsiteY3" fmla="*/ 0 h 85725"/>
                <a:gd name="connsiteX4" fmla="*/ 409575 w 409575"/>
                <a:gd name="connsiteY4" fmla="*/ 42863 h 85725"/>
                <a:gd name="connsiteX5" fmla="*/ 409575 w 40957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575" h="85725">
                  <a:moveTo>
                    <a:pt x="409575" y="42863"/>
                  </a:moveTo>
                  <a:cubicBezTo>
                    <a:pt x="409575" y="66675"/>
                    <a:pt x="318135" y="85725"/>
                    <a:pt x="204788" y="85725"/>
                  </a:cubicBezTo>
                  <a:cubicBezTo>
                    <a:pt x="91440" y="85725"/>
                    <a:pt x="0" y="66675"/>
                    <a:pt x="0" y="42863"/>
                  </a:cubicBezTo>
                  <a:cubicBezTo>
                    <a:pt x="0" y="19050"/>
                    <a:pt x="91440" y="0"/>
                    <a:pt x="204788" y="0"/>
                  </a:cubicBezTo>
                  <a:cubicBezTo>
                    <a:pt x="318135" y="0"/>
                    <a:pt x="409575" y="19050"/>
                    <a:pt x="409575" y="42863"/>
                  </a:cubicBezTo>
                  <a:lnTo>
                    <a:pt x="409575" y="42863"/>
                  </a:lnTo>
                  <a:close/>
                </a:path>
              </a:pathLst>
            </a:custGeom>
            <a:solidFill>
              <a:schemeClr val="accent1"/>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11D9E29-5DA8-487D-8204-91E9D8D9BBCC}"/>
                </a:ext>
              </a:extLst>
            </p:cNvPr>
            <p:cNvSpPr/>
            <p:nvPr/>
          </p:nvSpPr>
          <p:spPr>
            <a:xfrm>
              <a:off x="7930413" y="5174587"/>
              <a:ext cx="447675" cy="76200"/>
            </a:xfrm>
            <a:custGeom>
              <a:avLst/>
              <a:gdLst>
                <a:gd name="connsiteX0" fmla="*/ 447675 w 447675"/>
                <a:gd name="connsiteY0" fmla="*/ 38100 h 76200"/>
                <a:gd name="connsiteX1" fmla="*/ 223838 w 447675"/>
                <a:gd name="connsiteY1" fmla="*/ 76200 h 76200"/>
                <a:gd name="connsiteX2" fmla="*/ 0 w 447675"/>
                <a:gd name="connsiteY2" fmla="*/ 38100 h 76200"/>
                <a:gd name="connsiteX3" fmla="*/ 223838 w 447675"/>
                <a:gd name="connsiteY3" fmla="*/ 0 h 76200"/>
                <a:gd name="connsiteX4" fmla="*/ 447675 w 447675"/>
                <a:gd name="connsiteY4" fmla="*/ 38100 h 76200"/>
                <a:gd name="connsiteX5" fmla="*/ 447675 w 447675"/>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76200">
                  <a:moveTo>
                    <a:pt x="447675" y="38100"/>
                  </a:moveTo>
                  <a:cubicBezTo>
                    <a:pt x="447675" y="59055"/>
                    <a:pt x="347663" y="76200"/>
                    <a:pt x="223838" y="76200"/>
                  </a:cubicBezTo>
                  <a:cubicBezTo>
                    <a:pt x="100013" y="76200"/>
                    <a:pt x="0" y="59055"/>
                    <a:pt x="0" y="38100"/>
                  </a:cubicBezTo>
                  <a:cubicBezTo>
                    <a:pt x="0" y="17145"/>
                    <a:pt x="100013" y="0"/>
                    <a:pt x="223838" y="0"/>
                  </a:cubicBezTo>
                  <a:cubicBezTo>
                    <a:pt x="347663" y="0"/>
                    <a:pt x="447675" y="17145"/>
                    <a:pt x="447675" y="38100"/>
                  </a:cubicBezTo>
                  <a:lnTo>
                    <a:pt x="447675" y="38100"/>
                  </a:lnTo>
                  <a:close/>
                </a:path>
              </a:pathLst>
            </a:custGeom>
            <a:solidFill>
              <a:schemeClr val="accent1"/>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E3683D1-6148-46D9-A108-A6E712D49279}"/>
                </a:ext>
              </a:extLst>
            </p:cNvPr>
            <p:cNvSpPr/>
            <p:nvPr/>
          </p:nvSpPr>
          <p:spPr>
            <a:xfrm>
              <a:off x="7235088" y="5184112"/>
              <a:ext cx="457200" cy="114300"/>
            </a:xfrm>
            <a:custGeom>
              <a:avLst/>
              <a:gdLst>
                <a:gd name="connsiteX0" fmla="*/ 457200 w 457200"/>
                <a:gd name="connsiteY0" fmla="*/ 57150 h 114300"/>
                <a:gd name="connsiteX1" fmla="*/ 228600 w 457200"/>
                <a:gd name="connsiteY1" fmla="*/ 114300 h 114300"/>
                <a:gd name="connsiteX2" fmla="*/ 0 w 457200"/>
                <a:gd name="connsiteY2" fmla="*/ 57150 h 114300"/>
                <a:gd name="connsiteX3" fmla="*/ 228600 w 457200"/>
                <a:gd name="connsiteY3" fmla="*/ 0 h 114300"/>
                <a:gd name="connsiteX4" fmla="*/ 457200 w 457200"/>
                <a:gd name="connsiteY4" fmla="*/ 57150 h 114300"/>
                <a:gd name="connsiteX5" fmla="*/ 457200 w 457200"/>
                <a:gd name="connsiteY5" fmla="*/ 571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 h="114300">
                  <a:moveTo>
                    <a:pt x="457200" y="57150"/>
                  </a:moveTo>
                  <a:cubicBezTo>
                    <a:pt x="457200" y="88582"/>
                    <a:pt x="355283" y="114300"/>
                    <a:pt x="228600" y="114300"/>
                  </a:cubicBezTo>
                  <a:cubicBezTo>
                    <a:pt x="101917" y="114300"/>
                    <a:pt x="0" y="88582"/>
                    <a:pt x="0" y="57150"/>
                  </a:cubicBezTo>
                  <a:cubicBezTo>
                    <a:pt x="0" y="25718"/>
                    <a:pt x="101917" y="0"/>
                    <a:pt x="228600" y="0"/>
                  </a:cubicBezTo>
                  <a:cubicBezTo>
                    <a:pt x="355283" y="0"/>
                    <a:pt x="457200" y="25718"/>
                    <a:pt x="457200" y="57150"/>
                  </a:cubicBezTo>
                  <a:lnTo>
                    <a:pt x="457200" y="57150"/>
                  </a:lnTo>
                  <a:close/>
                </a:path>
              </a:pathLst>
            </a:custGeom>
            <a:solidFill>
              <a:schemeClr val="accent1"/>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FEB2DED8-4748-4A6C-A5B8-89E989690147}"/>
                </a:ext>
              </a:extLst>
            </p:cNvPr>
            <p:cNvSpPr/>
            <p:nvPr/>
          </p:nvSpPr>
          <p:spPr>
            <a:xfrm>
              <a:off x="6428321" y="5331749"/>
              <a:ext cx="124068" cy="102136"/>
            </a:xfrm>
            <a:custGeom>
              <a:avLst/>
              <a:gdLst>
                <a:gd name="connsiteX0" fmla="*/ 93345 w 124068"/>
                <a:gd name="connsiteY0" fmla="*/ 39052 h 102136"/>
                <a:gd name="connsiteX1" fmla="*/ 0 w 124068"/>
                <a:gd name="connsiteY1" fmla="*/ 0 h 102136"/>
                <a:gd name="connsiteX2" fmla="*/ 120015 w 124068"/>
                <a:gd name="connsiteY2" fmla="*/ 93345 h 102136"/>
                <a:gd name="connsiteX3" fmla="*/ 93345 w 124068"/>
                <a:gd name="connsiteY3" fmla="*/ 39052 h 102136"/>
                <a:gd name="connsiteX4" fmla="*/ 93345 w 124068"/>
                <a:gd name="connsiteY4" fmla="*/ 39052 h 102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68" h="102136">
                  <a:moveTo>
                    <a:pt x="93345" y="39052"/>
                  </a:moveTo>
                  <a:cubicBezTo>
                    <a:pt x="65723" y="19050"/>
                    <a:pt x="33338" y="9525"/>
                    <a:pt x="0" y="0"/>
                  </a:cubicBezTo>
                  <a:cubicBezTo>
                    <a:pt x="34290" y="30480"/>
                    <a:pt x="146685" y="132398"/>
                    <a:pt x="120015" y="93345"/>
                  </a:cubicBezTo>
                  <a:cubicBezTo>
                    <a:pt x="93345" y="54293"/>
                    <a:pt x="97155" y="49530"/>
                    <a:pt x="93345" y="39052"/>
                  </a:cubicBezTo>
                  <a:lnTo>
                    <a:pt x="93345" y="39052"/>
                  </a:lnTo>
                  <a:close/>
                </a:path>
              </a:pathLst>
            </a:custGeom>
            <a:solidFill>
              <a:srgbClr val="C3681D"/>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DB43FED5-4789-46EC-9E76-09536D671EBC}"/>
                </a:ext>
              </a:extLst>
            </p:cNvPr>
            <p:cNvSpPr/>
            <p:nvPr/>
          </p:nvSpPr>
          <p:spPr>
            <a:xfrm>
              <a:off x="6987438" y="5213150"/>
              <a:ext cx="1446969" cy="245948"/>
            </a:xfrm>
            <a:custGeom>
              <a:avLst/>
              <a:gdLst>
                <a:gd name="connsiteX0" fmla="*/ 1442085 w 1446969"/>
                <a:gd name="connsiteY0" fmla="*/ 66212 h 245948"/>
                <a:gd name="connsiteX1" fmla="*/ 1441133 w 1446969"/>
                <a:gd name="connsiteY1" fmla="*/ 65259 h 245948"/>
                <a:gd name="connsiteX2" fmla="*/ 1417320 w 1446969"/>
                <a:gd name="connsiteY2" fmla="*/ 38589 h 245948"/>
                <a:gd name="connsiteX3" fmla="*/ 1415415 w 1446969"/>
                <a:gd name="connsiteY3" fmla="*/ 23349 h 245948"/>
                <a:gd name="connsiteX4" fmla="*/ 1426845 w 1446969"/>
                <a:gd name="connsiteY4" fmla="*/ 12872 h 245948"/>
                <a:gd name="connsiteX5" fmla="*/ 1405890 w 1446969"/>
                <a:gd name="connsiteY5" fmla="*/ 1442 h 245948"/>
                <a:gd name="connsiteX6" fmla="*/ 1379220 w 1446969"/>
                <a:gd name="connsiteY6" fmla="*/ 15729 h 245948"/>
                <a:gd name="connsiteX7" fmla="*/ 1352550 w 1446969"/>
                <a:gd name="connsiteY7" fmla="*/ 31922 h 245948"/>
                <a:gd name="connsiteX8" fmla="*/ 1175385 w 1446969"/>
                <a:gd name="connsiteY8" fmla="*/ 52877 h 245948"/>
                <a:gd name="connsiteX9" fmla="*/ 1047750 w 1446969"/>
                <a:gd name="connsiteY9" fmla="*/ 44304 h 245948"/>
                <a:gd name="connsiteX10" fmla="*/ 879158 w 1446969"/>
                <a:gd name="connsiteY10" fmla="*/ 38589 h 245948"/>
                <a:gd name="connsiteX11" fmla="*/ 796290 w 1446969"/>
                <a:gd name="connsiteY11" fmla="*/ 43352 h 245948"/>
                <a:gd name="connsiteX12" fmla="*/ 718185 w 1446969"/>
                <a:gd name="connsiteY12" fmla="*/ 44304 h 245948"/>
                <a:gd name="connsiteX13" fmla="*/ 687705 w 1446969"/>
                <a:gd name="connsiteY13" fmla="*/ 62402 h 245948"/>
                <a:gd name="connsiteX14" fmla="*/ 615315 w 1446969"/>
                <a:gd name="connsiteY14" fmla="*/ 79547 h 245948"/>
                <a:gd name="connsiteX15" fmla="*/ 360045 w 1446969"/>
                <a:gd name="connsiteY15" fmla="*/ 83357 h 245948"/>
                <a:gd name="connsiteX16" fmla="*/ 266700 w 1446969"/>
                <a:gd name="connsiteY16" fmla="*/ 82404 h 245948"/>
                <a:gd name="connsiteX17" fmla="*/ 220980 w 1446969"/>
                <a:gd name="connsiteY17" fmla="*/ 93834 h 245948"/>
                <a:gd name="connsiteX18" fmla="*/ 178117 w 1446969"/>
                <a:gd name="connsiteY18" fmla="*/ 89072 h 245948"/>
                <a:gd name="connsiteX19" fmla="*/ 156210 w 1446969"/>
                <a:gd name="connsiteY19" fmla="*/ 84309 h 245948"/>
                <a:gd name="connsiteX20" fmla="*/ 131445 w 1446969"/>
                <a:gd name="connsiteY20" fmla="*/ 101454 h 245948"/>
                <a:gd name="connsiteX21" fmla="*/ 148590 w 1446969"/>
                <a:gd name="connsiteY21" fmla="*/ 190989 h 245948"/>
                <a:gd name="connsiteX22" fmla="*/ 0 w 1446969"/>
                <a:gd name="connsiteY22" fmla="*/ 216707 h 245948"/>
                <a:gd name="connsiteX23" fmla="*/ 63817 w 1446969"/>
                <a:gd name="connsiteY23" fmla="*/ 222422 h 245948"/>
                <a:gd name="connsiteX24" fmla="*/ 195263 w 1446969"/>
                <a:gd name="connsiteY24" fmla="*/ 210039 h 245948"/>
                <a:gd name="connsiteX25" fmla="*/ 250507 w 1446969"/>
                <a:gd name="connsiteY25" fmla="*/ 183369 h 245948"/>
                <a:gd name="connsiteX26" fmla="*/ 228600 w 1446969"/>
                <a:gd name="connsiteY26" fmla="*/ 170034 h 245948"/>
                <a:gd name="connsiteX27" fmla="*/ 241935 w 1446969"/>
                <a:gd name="connsiteY27" fmla="*/ 164319 h 245948"/>
                <a:gd name="connsiteX28" fmla="*/ 363855 w 1446969"/>
                <a:gd name="connsiteY28" fmla="*/ 166224 h 245948"/>
                <a:gd name="connsiteX29" fmla="*/ 381000 w 1446969"/>
                <a:gd name="connsiteY29" fmla="*/ 166224 h 245948"/>
                <a:gd name="connsiteX30" fmla="*/ 882015 w 1446969"/>
                <a:gd name="connsiteY30" fmla="*/ 235757 h 245948"/>
                <a:gd name="connsiteX31" fmla="*/ 961072 w 1446969"/>
                <a:gd name="connsiteY31" fmla="*/ 245282 h 245948"/>
                <a:gd name="connsiteX32" fmla="*/ 1073468 w 1446969"/>
                <a:gd name="connsiteY32" fmla="*/ 226232 h 245948"/>
                <a:gd name="connsiteX33" fmla="*/ 1376363 w 1446969"/>
                <a:gd name="connsiteY33" fmla="*/ 117647 h 245948"/>
                <a:gd name="connsiteX34" fmla="*/ 1425893 w 1446969"/>
                <a:gd name="connsiteY34" fmla="*/ 106217 h 245948"/>
                <a:gd name="connsiteX35" fmla="*/ 1444943 w 1446969"/>
                <a:gd name="connsiteY35" fmla="*/ 91929 h 245948"/>
                <a:gd name="connsiteX36" fmla="*/ 1442085 w 1446969"/>
                <a:gd name="connsiteY36" fmla="*/ 66212 h 245948"/>
                <a:gd name="connsiteX37" fmla="*/ 387667 w 1446969"/>
                <a:gd name="connsiteY37" fmla="*/ 121457 h 245948"/>
                <a:gd name="connsiteX38" fmla="*/ 397192 w 1446969"/>
                <a:gd name="connsiteY38" fmla="*/ 117647 h 245948"/>
                <a:gd name="connsiteX39" fmla="*/ 387667 w 1446969"/>
                <a:gd name="connsiteY39" fmla="*/ 121457 h 24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46969" h="245948">
                  <a:moveTo>
                    <a:pt x="1442085" y="66212"/>
                  </a:moveTo>
                  <a:cubicBezTo>
                    <a:pt x="1442085" y="66212"/>
                    <a:pt x="1441133" y="65259"/>
                    <a:pt x="1441133" y="65259"/>
                  </a:cubicBezTo>
                  <a:cubicBezTo>
                    <a:pt x="1434465" y="54782"/>
                    <a:pt x="1422083" y="50019"/>
                    <a:pt x="1417320" y="38589"/>
                  </a:cubicBezTo>
                  <a:cubicBezTo>
                    <a:pt x="1415415" y="33827"/>
                    <a:pt x="1413510" y="29064"/>
                    <a:pt x="1415415" y="23349"/>
                  </a:cubicBezTo>
                  <a:cubicBezTo>
                    <a:pt x="1416368" y="21444"/>
                    <a:pt x="1426845" y="11919"/>
                    <a:pt x="1426845" y="12872"/>
                  </a:cubicBezTo>
                  <a:cubicBezTo>
                    <a:pt x="1423988" y="489"/>
                    <a:pt x="1411605" y="6204"/>
                    <a:pt x="1405890" y="1442"/>
                  </a:cubicBezTo>
                  <a:cubicBezTo>
                    <a:pt x="1392555" y="-3321"/>
                    <a:pt x="1383983" y="4299"/>
                    <a:pt x="1379220" y="15729"/>
                  </a:cubicBezTo>
                  <a:cubicBezTo>
                    <a:pt x="1372552" y="26207"/>
                    <a:pt x="1362075" y="29064"/>
                    <a:pt x="1352550" y="31922"/>
                  </a:cubicBezTo>
                  <a:cubicBezTo>
                    <a:pt x="1294448" y="45257"/>
                    <a:pt x="1235393" y="54782"/>
                    <a:pt x="1175385" y="52877"/>
                  </a:cubicBezTo>
                  <a:cubicBezTo>
                    <a:pt x="1132523" y="50972"/>
                    <a:pt x="1090613" y="48114"/>
                    <a:pt x="1047750" y="44304"/>
                  </a:cubicBezTo>
                  <a:cubicBezTo>
                    <a:pt x="992505" y="39542"/>
                    <a:pt x="935355" y="36684"/>
                    <a:pt x="879158" y="38589"/>
                  </a:cubicBezTo>
                  <a:cubicBezTo>
                    <a:pt x="851535" y="39542"/>
                    <a:pt x="823913" y="44304"/>
                    <a:pt x="796290" y="43352"/>
                  </a:cubicBezTo>
                  <a:cubicBezTo>
                    <a:pt x="769620" y="43352"/>
                    <a:pt x="742950" y="33827"/>
                    <a:pt x="718185" y="44304"/>
                  </a:cubicBezTo>
                  <a:cubicBezTo>
                    <a:pt x="707708" y="49067"/>
                    <a:pt x="698183" y="56687"/>
                    <a:pt x="687705" y="62402"/>
                  </a:cubicBezTo>
                  <a:cubicBezTo>
                    <a:pt x="665797" y="74784"/>
                    <a:pt x="640080" y="77642"/>
                    <a:pt x="615315" y="79547"/>
                  </a:cubicBezTo>
                  <a:cubicBezTo>
                    <a:pt x="532447" y="87167"/>
                    <a:pt x="442913" y="95739"/>
                    <a:pt x="360045" y="83357"/>
                  </a:cubicBezTo>
                  <a:cubicBezTo>
                    <a:pt x="328613" y="80499"/>
                    <a:pt x="297180" y="78594"/>
                    <a:pt x="266700" y="82404"/>
                  </a:cubicBezTo>
                  <a:cubicBezTo>
                    <a:pt x="251460" y="84309"/>
                    <a:pt x="236220" y="91929"/>
                    <a:pt x="220980" y="93834"/>
                  </a:cubicBezTo>
                  <a:cubicBezTo>
                    <a:pt x="207645" y="95739"/>
                    <a:pt x="190500" y="91929"/>
                    <a:pt x="178117" y="89072"/>
                  </a:cubicBezTo>
                  <a:cubicBezTo>
                    <a:pt x="170497" y="87167"/>
                    <a:pt x="163830" y="85262"/>
                    <a:pt x="156210" y="84309"/>
                  </a:cubicBezTo>
                  <a:cubicBezTo>
                    <a:pt x="144780" y="83357"/>
                    <a:pt x="132397" y="88119"/>
                    <a:pt x="131445" y="101454"/>
                  </a:cubicBezTo>
                  <a:cubicBezTo>
                    <a:pt x="259080" y="142412"/>
                    <a:pt x="160020" y="189084"/>
                    <a:pt x="148590" y="190989"/>
                  </a:cubicBezTo>
                  <a:cubicBezTo>
                    <a:pt x="99060" y="199562"/>
                    <a:pt x="49530" y="208134"/>
                    <a:pt x="0" y="216707"/>
                  </a:cubicBezTo>
                  <a:cubicBezTo>
                    <a:pt x="20955" y="224327"/>
                    <a:pt x="41910" y="224327"/>
                    <a:pt x="63817" y="222422"/>
                  </a:cubicBezTo>
                  <a:cubicBezTo>
                    <a:pt x="107632" y="217659"/>
                    <a:pt x="150495" y="207182"/>
                    <a:pt x="195263" y="210039"/>
                  </a:cubicBezTo>
                  <a:cubicBezTo>
                    <a:pt x="216217" y="207182"/>
                    <a:pt x="235267" y="198609"/>
                    <a:pt x="250507" y="183369"/>
                  </a:cubicBezTo>
                  <a:cubicBezTo>
                    <a:pt x="246697" y="172892"/>
                    <a:pt x="234315" y="177654"/>
                    <a:pt x="228600" y="170034"/>
                  </a:cubicBezTo>
                  <a:cubicBezTo>
                    <a:pt x="232410" y="165272"/>
                    <a:pt x="237172" y="165272"/>
                    <a:pt x="241935" y="164319"/>
                  </a:cubicBezTo>
                  <a:cubicBezTo>
                    <a:pt x="282892" y="153842"/>
                    <a:pt x="322897" y="156699"/>
                    <a:pt x="363855" y="166224"/>
                  </a:cubicBezTo>
                  <a:cubicBezTo>
                    <a:pt x="369570" y="166224"/>
                    <a:pt x="375285" y="166224"/>
                    <a:pt x="381000" y="166224"/>
                  </a:cubicBezTo>
                  <a:cubicBezTo>
                    <a:pt x="436245" y="191942"/>
                    <a:pt x="857250" y="231947"/>
                    <a:pt x="882015" y="235757"/>
                  </a:cubicBezTo>
                  <a:cubicBezTo>
                    <a:pt x="908685" y="239567"/>
                    <a:pt x="934402" y="242424"/>
                    <a:pt x="961072" y="245282"/>
                  </a:cubicBezTo>
                  <a:cubicBezTo>
                    <a:pt x="1000125" y="249092"/>
                    <a:pt x="1036320" y="235757"/>
                    <a:pt x="1073468" y="226232"/>
                  </a:cubicBezTo>
                  <a:cubicBezTo>
                    <a:pt x="1082993" y="223374"/>
                    <a:pt x="1359218" y="120504"/>
                    <a:pt x="1376363" y="117647"/>
                  </a:cubicBezTo>
                  <a:cubicBezTo>
                    <a:pt x="1393508" y="115742"/>
                    <a:pt x="1410652" y="112884"/>
                    <a:pt x="1425893" y="106217"/>
                  </a:cubicBezTo>
                  <a:cubicBezTo>
                    <a:pt x="1433513" y="103359"/>
                    <a:pt x="1441133" y="98597"/>
                    <a:pt x="1444943" y="91929"/>
                  </a:cubicBezTo>
                  <a:cubicBezTo>
                    <a:pt x="1448752" y="84309"/>
                    <a:pt x="1446848" y="74784"/>
                    <a:pt x="1442085" y="66212"/>
                  </a:cubicBezTo>
                  <a:close/>
                  <a:moveTo>
                    <a:pt x="387667" y="121457"/>
                  </a:moveTo>
                  <a:cubicBezTo>
                    <a:pt x="391478" y="119552"/>
                    <a:pt x="394335" y="118599"/>
                    <a:pt x="397192" y="117647"/>
                  </a:cubicBezTo>
                  <a:cubicBezTo>
                    <a:pt x="394335" y="119552"/>
                    <a:pt x="391478" y="120504"/>
                    <a:pt x="387667" y="121457"/>
                  </a:cubicBezTo>
                  <a:close/>
                </a:path>
              </a:pathLst>
            </a:custGeom>
            <a:solidFill>
              <a:srgbClr val="FCF2B6"/>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E64F61D-D3DA-404F-8D72-C74D303DA31F}"/>
                </a:ext>
              </a:extLst>
            </p:cNvPr>
            <p:cNvSpPr/>
            <p:nvPr/>
          </p:nvSpPr>
          <p:spPr>
            <a:xfrm>
              <a:off x="7168413" y="5365087"/>
              <a:ext cx="628650" cy="171450"/>
            </a:xfrm>
            <a:custGeom>
              <a:avLst/>
              <a:gdLst>
                <a:gd name="connsiteX0" fmla="*/ 628650 w 628650"/>
                <a:gd name="connsiteY0" fmla="*/ 85725 h 171450"/>
                <a:gd name="connsiteX1" fmla="*/ 314325 w 628650"/>
                <a:gd name="connsiteY1" fmla="*/ 171450 h 171450"/>
                <a:gd name="connsiteX2" fmla="*/ 0 w 628650"/>
                <a:gd name="connsiteY2" fmla="*/ 85725 h 171450"/>
                <a:gd name="connsiteX3" fmla="*/ 314325 w 628650"/>
                <a:gd name="connsiteY3" fmla="*/ 0 h 171450"/>
                <a:gd name="connsiteX4" fmla="*/ 628650 w 628650"/>
                <a:gd name="connsiteY4" fmla="*/ 85725 h 171450"/>
                <a:gd name="connsiteX5" fmla="*/ 628650 w 628650"/>
                <a:gd name="connsiteY5" fmla="*/ 8572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650" h="171450">
                  <a:moveTo>
                    <a:pt x="628650" y="85725"/>
                  </a:moveTo>
                  <a:cubicBezTo>
                    <a:pt x="628650" y="133350"/>
                    <a:pt x="487680" y="171450"/>
                    <a:pt x="314325" y="171450"/>
                  </a:cubicBezTo>
                  <a:cubicBezTo>
                    <a:pt x="140970" y="171450"/>
                    <a:pt x="0" y="133350"/>
                    <a:pt x="0" y="85725"/>
                  </a:cubicBezTo>
                  <a:cubicBezTo>
                    <a:pt x="0" y="38100"/>
                    <a:pt x="140970" y="0"/>
                    <a:pt x="314325" y="0"/>
                  </a:cubicBezTo>
                  <a:cubicBezTo>
                    <a:pt x="487680" y="0"/>
                    <a:pt x="628650" y="38100"/>
                    <a:pt x="628650" y="85725"/>
                  </a:cubicBezTo>
                  <a:lnTo>
                    <a:pt x="628650" y="85725"/>
                  </a:lnTo>
                  <a:close/>
                </a:path>
              </a:pathLst>
            </a:custGeom>
            <a:solidFill>
              <a:schemeClr val="accent1"/>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4528FDD4-F898-44F8-9676-82D9048A51F1}"/>
                </a:ext>
              </a:extLst>
            </p:cNvPr>
            <p:cNvSpPr/>
            <p:nvPr/>
          </p:nvSpPr>
          <p:spPr>
            <a:xfrm>
              <a:off x="7778013" y="5298412"/>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endParaRPr lang="en-US"/>
            </a:p>
          </p:txBody>
        </p:sp>
      </p:grpSp>
      <p:grpSp>
        <p:nvGrpSpPr>
          <p:cNvPr id="36" name="Group 35">
            <a:extLst>
              <a:ext uri="{FF2B5EF4-FFF2-40B4-BE49-F238E27FC236}">
                <a16:creationId xmlns:a16="http://schemas.microsoft.com/office/drawing/2014/main" id="{8E4A13A8-A0F2-4FFA-95C4-3E63C886CDCA}"/>
              </a:ext>
            </a:extLst>
          </p:cNvPr>
          <p:cNvGrpSpPr/>
          <p:nvPr/>
        </p:nvGrpSpPr>
        <p:grpSpPr>
          <a:xfrm>
            <a:off x="410341" y="882720"/>
            <a:ext cx="2894366" cy="5642798"/>
            <a:chOff x="7731116" y="-159093"/>
            <a:chExt cx="1859025" cy="3624317"/>
          </a:xfrm>
        </p:grpSpPr>
        <p:sp>
          <p:nvSpPr>
            <p:cNvPr id="37" name="Graphic 20">
              <a:extLst>
                <a:ext uri="{FF2B5EF4-FFF2-40B4-BE49-F238E27FC236}">
                  <a16:creationId xmlns:a16="http://schemas.microsoft.com/office/drawing/2014/main" id="{66B088C4-EFE2-4DCE-BBFA-F9BAFFA646D0}"/>
                </a:ext>
              </a:extLst>
            </p:cNvPr>
            <p:cNvSpPr/>
            <p:nvPr/>
          </p:nvSpPr>
          <p:spPr>
            <a:xfrm>
              <a:off x="7731116" y="-159093"/>
              <a:ext cx="1859025" cy="3624317"/>
            </a:xfrm>
            <a:custGeom>
              <a:avLst/>
              <a:gdLst>
                <a:gd name="connsiteX0" fmla="*/ 1109922 w 1133475"/>
                <a:gd name="connsiteY0" fmla="*/ 750223 h 2209800"/>
                <a:gd name="connsiteX1" fmla="*/ 806075 w 1133475"/>
                <a:gd name="connsiteY1" fmla="*/ 754033 h 2209800"/>
                <a:gd name="connsiteX2" fmla="*/ 882275 w 1133475"/>
                <a:gd name="connsiteY2" fmla="*/ 799753 h 2209800"/>
                <a:gd name="connsiteX3" fmla="*/ 781310 w 1133475"/>
                <a:gd name="connsiteY3" fmla="*/ 832138 h 2209800"/>
                <a:gd name="connsiteX4" fmla="*/ 643197 w 1133475"/>
                <a:gd name="connsiteY4" fmla="*/ 733078 h 2209800"/>
                <a:gd name="connsiteX5" fmla="*/ 586047 w 1133475"/>
                <a:gd name="connsiteY5" fmla="*/ 523528 h 2209800"/>
                <a:gd name="connsiteX6" fmla="*/ 522230 w 1133475"/>
                <a:gd name="connsiteY6" fmla="*/ 442566 h 2209800"/>
                <a:gd name="connsiteX7" fmla="*/ 523182 w 1133475"/>
                <a:gd name="connsiteY7" fmla="*/ 442566 h 2209800"/>
                <a:gd name="connsiteX8" fmla="*/ 558425 w 1133475"/>
                <a:gd name="connsiteY8" fmla="*/ 395893 h 2209800"/>
                <a:gd name="connsiteX9" fmla="*/ 566997 w 1133475"/>
                <a:gd name="connsiteY9" fmla="*/ 383511 h 2209800"/>
                <a:gd name="connsiteX10" fmla="*/ 585095 w 1133475"/>
                <a:gd name="connsiteY10" fmla="*/ 318741 h 2209800"/>
                <a:gd name="connsiteX11" fmla="*/ 596525 w 1133475"/>
                <a:gd name="connsiteY11" fmla="*/ 54898 h 2209800"/>
                <a:gd name="connsiteX12" fmla="*/ 576522 w 1133475"/>
                <a:gd name="connsiteY12" fmla="*/ 26323 h 2209800"/>
                <a:gd name="connsiteX13" fmla="*/ 433647 w 1133475"/>
                <a:gd name="connsiteY13" fmla="*/ 87283 h 2209800"/>
                <a:gd name="connsiteX14" fmla="*/ 405072 w 1133475"/>
                <a:gd name="connsiteY14" fmla="*/ 176818 h 2209800"/>
                <a:gd name="connsiteX15" fmla="*/ 371735 w 1133475"/>
                <a:gd name="connsiteY15" fmla="*/ 336838 h 2209800"/>
                <a:gd name="connsiteX16" fmla="*/ 401262 w 1133475"/>
                <a:gd name="connsiteY16" fmla="*/ 420658 h 2209800"/>
                <a:gd name="connsiteX17" fmla="*/ 320300 w 1133475"/>
                <a:gd name="connsiteY17" fmla="*/ 492096 h 2209800"/>
                <a:gd name="connsiteX18" fmla="*/ 20262 w 1133475"/>
                <a:gd name="connsiteY18" fmla="*/ 750223 h 2209800"/>
                <a:gd name="connsiteX19" fmla="*/ 26930 w 1133475"/>
                <a:gd name="connsiteY19" fmla="*/ 830233 h 2209800"/>
                <a:gd name="connsiteX20" fmla="*/ 275532 w 1133475"/>
                <a:gd name="connsiteY20" fmla="*/ 939771 h 2209800"/>
                <a:gd name="connsiteX21" fmla="*/ 307917 w 1133475"/>
                <a:gd name="connsiteY21" fmla="*/ 1035021 h 2209800"/>
                <a:gd name="connsiteX22" fmla="*/ 280295 w 1133475"/>
                <a:gd name="connsiteY22" fmla="*/ 1157893 h 2209800"/>
                <a:gd name="connsiteX23" fmla="*/ 247910 w 1133475"/>
                <a:gd name="connsiteY23" fmla="*/ 1575088 h 2209800"/>
                <a:gd name="connsiteX24" fmla="*/ 246005 w 1133475"/>
                <a:gd name="connsiteY24" fmla="*/ 1602711 h 2209800"/>
                <a:gd name="connsiteX25" fmla="*/ 271722 w 1133475"/>
                <a:gd name="connsiteY25" fmla="*/ 1602711 h 2209800"/>
                <a:gd name="connsiteX26" fmla="*/ 275532 w 1133475"/>
                <a:gd name="connsiteY26" fmla="*/ 1858933 h 2209800"/>
                <a:gd name="connsiteX27" fmla="*/ 279342 w 1133475"/>
                <a:gd name="connsiteY27" fmla="*/ 1916083 h 2209800"/>
                <a:gd name="connsiteX28" fmla="*/ 289820 w 1133475"/>
                <a:gd name="connsiteY28" fmla="*/ 2094201 h 2209800"/>
                <a:gd name="connsiteX29" fmla="*/ 326967 w 1133475"/>
                <a:gd name="connsiteY29" fmla="*/ 2193261 h 2209800"/>
                <a:gd name="connsiteX30" fmla="*/ 423170 w 1133475"/>
                <a:gd name="connsiteY30" fmla="*/ 2189451 h 2209800"/>
                <a:gd name="connsiteX31" fmla="*/ 397452 w 1133475"/>
                <a:gd name="connsiteY31" fmla="*/ 2089438 h 2209800"/>
                <a:gd name="connsiteX32" fmla="*/ 403167 w 1133475"/>
                <a:gd name="connsiteY32" fmla="*/ 1921798 h 2209800"/>
                <a:gd name="connsiteX33" fmla="*/ 400310 w 1133475"/>
                <a:gd name="connsiteY33" fmla="*/ 1817023 h 2209800"/>
                <a:gd name="connsiteX34" fmla="*/ 421265 w 1133475"/>
                <a:gd name="connsiteY34" fmla="*/ 1603663 h 2209800"/>
                <a:gd name="connsiteX35" fmla="*/ 470795 w 1133475"/>
                <a:gd name="connsiteY35" fmla="*/ 1603663 h 2209800"/>
                <a:gd name="connsiteX36" fmla="*/ 472700 w 1133475"/>
                <a:gd name="connsiteY36" fmla="*/ 1610331 h 2209800"/>
                <a:gd name="connsiteX37" fmla="*/ 471747 w 1133475"/>
                <a:gd name="connsiteY37" fmla="*/ 1608426 h 2209800"/>
                <a:gd name="connsiteX38" fmla="*/ 473652 w 1133475"/>
                <a:gd name="connsiteY38" fmla="*/ 1851313 h 2209800"/>
                <a:gd name="connsiteX39" fmla="*/ 479367 w 1133475"/>
                <a:gd name="connsiteY39" fmla="*/ 1927513 h 2209800"/>
                <a:gd name="connsiteX40" fmla="*/ 482225 w 1133475"/>
                <a:gd name="connsiteY40" fmla="*/ 2052291 h 2209800"/>
                <a:gd name="connsiteX41" fmla="*/ 482225 w 1133475"/>
                <a:gd name="connsiteY41" fmla="*/ 2086581 h 2209800"/>
                <a:gd name="connsiteX42" fmla="*/ 533660 w 1133475"/>
                <a:gd name="connsiteY42" fmla="*/ 2124681 h 2209800"/>
                <a:gd name="connsiteX43" fmla="*/ 654627 w 1133475"/>
                <a:gd name="connsiteY43" fmla="*/ 2171353 h 2209800"/>
                <a:gd name="connsiteX44" fmla="*/ 704157 w 1133475"/>
                <a:gd name="connsiteY44" fmla="*/ 2158971 h 2209800"/>
                <a:gd name="connsiteX45" fmla="*/ 677487 w 1133475"/>
                <a:gd name="connsiteY45" fmla="*/ 2114203 h 2209800"/>
                <a:gd name="connsiteX46" fmla="*/ 601287 w 1133475"/>
                <a:gd name="connsiteY46" fmla="*/ 1846551 h 2209800"/>
                <a:gd name="connsiteX47" fmla="*/ 614622 w 1133475"/>
                <a:gd name="connsiteY47" fmla="*/ 1631286 h 2209800"/>
                <a:gd name="connsiteX48" fmla="*/ 626052 w 1133475"/>
                <a:gd name="connsiteY48" fmla="*/ 1593186 h 2209800"/>
                <a:gd name="connsiteX49" fmla="*/ 666057 w 1133475"/>
                <a:gd name="connsiteY49" fmla="*/ 1549371 h 2209800"/>
                <a:gd name="connsiteX50" fmla="*/ 634625 w 1133475"/>
                <a:gd name="connsiteY50" fmla="*/ 1023591 h 2209800"/>
                <a:gd name="connsiteX51" fmla="*/ 690822 w 1133475"/>
                <a:gd name="connsiteY51" fmla="*/ 928341 h 2209800"/>
                <a:gd name="connsiteX52" fmla="*/ 1009910 w 1133475"/>
                <a:gd name="connsiteY52" fmla="*/ 814993 h 2209800"/>
                <a:gd name="connsiteX53" fmla="*/ 1059440 w 1133475"/>
                <a:gd name="connsiteY53" fmla="*/ 800706 h 2209800"/>
                <a:gd name="connsiteX54" fmla="*/ 1115637 w 1133475"/>
                <a:gd name="connsiteY54" fmla="*/ 780703 h 2209800"/>
                <a:gd name="connsiteX55" fmla="*/ 1109922 w 1133475"/>
                <a:gd name="connsiteY55" fmla="*/ 750223 h 2209800"/>
                <a:gd name="connsiteX56" fmla="*/ 334587 w 1133475"/>
                <a:gd name="connsiteY56" fmla="*/ 871191 h 2209800"/>
                <a:gd name="connsiteX57" fmla="*/ 137420 w 1133475"/>
                <a:gd name="connsiteY57" fmla="*/ 780703 h 2209800"/>
                <a:gd name="connsiteX58" fmla="*/ 278390 w 1133475"/>
                <a:gd name="connsiteY58" fmla="*/ 688311 h 2209800"/>
                <a:gd name="connsiteX59" fmla="*/ 334587 w 1133475"/>
                <a:gd name="connsiteY59" fmla="*/ 871191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33475" h="2209800">
                  <a:moveTo>
                    <a:pt x="1109922" y="750223"/>
                  </a:moveTo>
                  <a:cubicBezTo>
                    <a:pt x="1056582" y="753081"/>
                    <a:pt x="878465" y="754033"/>
                    <a:pt x="806075" y="754033"/>
                  </a:cubicBezTo>
                  <a:cubicBezTo>
                    <a:pt x="828935" y="805468"/>
                    <a:pt x="866082" y="773083"/>
                    <a:pt x="882275" y="799753"/>
                  </a:cubicBezTo>
                  <a:cubicBezTo>
                    <a:pt x="851795" y="838806"/>
                    <a:pt x="818457" y="826423"/>
                    <a:pt x="781310" y="832138"/>
                  </a:cubicBezTo>
                  <a:cubicBezTo>
                    <a:pt x="648912" y="852141"/>
                    <a:pt x="634625" y="866428"/>
                    <a:pt x="643197" y="733078"/>
                  </a:cubicBezTo>
                  <a:cubicBezTo>
                    <a:pt x="647960" y="650211"/>
                    <a:pt x="683202" y="548293"/>
                    <a:pt x="586047" y="523528"/>
                  </a:cubicBezTo>
                  <a:cubicBezTo>
                    <a:pt x="524135" y="507336"/>
                    <a:pt x="519372" y="474951"/>
                    <a:pt x="522230" y="442566"/>
                  </a:cubicBezTo>
                  <a:cubicBezTo>
                    <a:pt x="522230" y="442566"/>
                    <a:pt x="523182" y="442566"/>
                    <a:pt x="523182" y="442566"/>
                  </a:cubicBezTo>
                  <a:cubicBezTo>
                    <a:pt x="525087" y="429231"/>
                    <a:pt x="548900" y="413991"/>
                    <a:pt x="558425" y="395893"/>
                  </a:cubicBezTo>
                  <a:cubicBezTo>
                    <a:pt x="561282" y="392083"/>
                    <a:pt x="564140" y="387321"/>
                    <a:pt x="566997" y="383511"/>
                  </a:cubicBezTo>
                  <a:cubicBezTo>
                    <a:pt x="583190" y="362556"/>
                    <a:pt x="582237" y="340648"/>
                    <a:pt x="585095" y="318741"/>
                  </a:cubicBezTo>
                  <a:cubicBezTo>
                    <a:pt x="611765" y="214918"/>
                    <a:pt x="586047" y="144433"/>
                    <a:pt x="596525" y="54898"/>
                  </a:cubicBezTo>
                  <a:cubicBezTo>
                    <a:pt x="598430" y="40611"/>
                    <a:pt x="590810" y="32038"/>
                    <a:pt x="576522" y="26323"/>
                  </a:cubicBezTo>
                  <a:cubicBezTo>
                    <a:pt x="480320" y="-9872"/>
                    <a:pt x="454602" y="-24159"/>
                    <a:pt x="433647" y="87283"/>
                  </a:cubicBezTo>
                  <a:cubicBezTo>
                    <a:pt x="426980" y="120621"/>
                    <a:pt x="409835" y="143481"/>
                    <a:pt x="405072" y="176818"/>
                  </a:cubicBezTo>
                  <a:cubicBezTo>
                    <a:pt x="398405" y="232063"/>
                    <a:pt x="351732" y="280641"/>
                    <a:pt x="371735" y="336838"/>
                  </a:cubicBezTo>
                  <a:cubicBezTo>
                    <a:pt x="382212" y="367318"/>
                    <a:pt x="396500" y="417801"/>
                    <a:pt x="401262" y="420658"/>
                  </a:cubicBezTo>
                  <a:cubicBezTo>
                    <a:pt x="396500" y="448281"/>
                    <a:pt x="414597" y="471141"/>
                    <a:pt x="320300" y="492096"/>
                  </a:cubicBezTo>
                  <a:cubicBezTo>
                    <a:pt x="178377" y="524481"/>
                    <a:pt x="113607" y="646401"/>
                    <a:pt x="20262" y="750223"/>
                  </a:cubicBezTo>
                  <a:cubicBezTo>
                    <a:pt x="-6408" y="779751"/>
                    <a:pt x="-9265" y="807373"/>
                    <a:pt x="26930" y="830233"/>
                  </a:cubicBezTo>
                  <a:cubicBezTo>
                    <a:pt x="115512" y="886431"/>
                    <a:pt x="193617" y="900718"/>
                    <a:pt x="275532" y="939771"/>
                  </a:cubicBezTo>
                  <a:cubicBezTo>
                    <a:pt x="351732" y="975966"/>
                    <a:pt x="336492" y="955011"/>
                    <a:pt x="307917" y="1035021"/>
                  </a:cubicBezTo>
                  <a:cubicBezTo>
                    <a:pt x="293630" y="1075026"/>
                    <a:pt x="284105" y="1115031"/>
                    <a:pt x="280295" y="1157893"/>
                  </a:cubicBezTo>
                  <a:cubicBezTo>
                    <a:pt x="267912" y="1306483"/>
                    <a:pt x="265055" y="1427451"/>
                    <a:pt x="247910" y="1575088"/>
                  </a:cubicBezTo>
                  <a:cubicBezTo>
                    <a:pt x="248862" y="1575088"/>
                    <a:pt x="246005" y="1602711"/>
                    <a:pt x="246005" y="1602711"/>
                  </a:cubicBezTo>
                  <a:lnTo>
                    <a:pt x="271722" y="1602711"/>
                  </a:lnTo>
                  <a:cubicBezTo>
                    <a:pt x="269817" y="1688436"/>
                    <a:pt x="277437" y="1773208"/>
                    <a:pt x="275532" y="1858933"/>
                  </a:cubicBezTo>
                  <a:cubicBezTo>
                    <a:pt x="275532" y="1877983"/>
                    <a:pt x="271722" y="1900843"/>
                    <a:pt x="279342" y="1916083"/>
                  </a:cubicBezTo>
                  <a:cubicBezTo>
                    <a:pt x="308870" y="1973233"/>
                    <a:pt x="296487" y="2032288"/>
                    <a:pt x="289820" y="2094201"/>
                  </a:cubicBezTo>
                  <a:cubicBezTo>
                    <a:pt x="286010" y="2130396"/>
                    <a:pt x="294582" y="2167544"/>
                    <a:pt x="326967" y="2193261"/>
                  </a:cubicBezTo>
                  <a:cubicBezTo>
                    <a:pt x="362210" y="2204691"/>
                    <a:pt x="388880" y="2226599"/>
                    <a:pt x="423170" y="2189451"/>
                  </a:cubicBezTo>
                  <a:cubicBezTo>
                    <a:pt x="417455" y="2156113"/>
                    <a:pt x="403167" y="2122776"/>
                    <a:pt x="397452" y="2089438"/>
                  </a:cubicBezTo>
                  <a:cubicBezTo>
                    <a:pt x="388880" y="2058958"/>
                    <a:pt x="394595" y="1957041"/>
                    <a:pt x="403167" y="1921798"/>
                  </a:cubicBezTo>
                  <a:cubicBezTo>
                    <a:pt x="406025" y="1888461"/>
                    <a:pt x="397452" y="1820833"/>
                    <a:pt x="400310" y="1817023"/>
                  </a:cubicBezTo>
                  <a:cubicBezTo>
                    <a:pt x="390785" y="1734156"/>
                    <a:pt x="403167" y="1682721"/>
                    <a:pt x="421265" y="1603663"/>
                  </a:cubicBezTo>
                  <a:lnTo>
                    <a:pt x="470795" y="1603663"/>
                  </a:lnTo>
                  <a:cubicBezTo>
                    <a:pt x="471747" y="1605568"/>
                    <a:pt x="471747" y="1608426"/>
                    <a:pt x="472700" y="1610331"/>
                  </a:cubicBezTo>
                  <a:lnTo>
                    <a:pt x="471747" y="1608426"/>
                  </a:lnTo>
                  <a:cubicBezTo>
                    <a:pt x="491750" y="1692246"/>
                    <a:pt x="464127" y="1767493"/>
                    <a:pt x="473652" y="1851313"/>
                  </a:cubicBezTo>
                  <a:cubicBezTo>
                    <a:pt x="483177" y="1876078"/>
                    <a:pt x="455555" y="1903701"/>
                    <a:pt x="479367" y="1927513"/>
                  </a:cubicBezTo>
                  <a:cubicBezTo>
                    <a:pt x="494607" y="1965613"/>
                    <a:pt x="466032" y="2014191"/>
                    <a:pt x="482225" y="2052291"/>
                  </a:cubicBezTo>
                  <a:cubicBezTo>
                    <a:pt x="482225" y="2060863"/>
                    <a:pt x="482225" y="2078008"/>
                    <a:pt x="482225" y="2086581"/>
                  </a:cubicBezTo>
                  <a:cubicBezTo>
                    <a:pt x="483177" y="2125633"/>
                    <a:pt x="518420" y="2109441"/>
                    <a:pt x="533660" y="2124681"/>
                  </a:cubicBezTo>
                  <a:cubicBezTo>
                    <a:pt x="589857" y="2123728"/>
                    <a:pt x="596525" y="2176116"/>
                    <a:pt x="654627" y="2171353"/>
                  </a:cubicBezTo>
                  <a:cubicBezTo>
                    <a:pt x="671772" y="2169449"/>
                    <a:pt x="695585" y="2178021"/>
                    <a:pt x="704157" y="2158971"/>
                  </a:cubicBezTo>
                  <a:cubicBezTo>
                    <a:pt x="713682" y="2138016"/>
                    <a:pt x="691775" y="2123728"/>
                    <a:pt x="677487" y="2114203"/>
                  </a:cubicBezTo>
                  <a:cubicBezTo>
                    <a:pt x="562235" y="2034193"/>
                    <a:pt x="588905" y="1957993"/>
                    <a:pt x="601287" y="1846551"/>
                  </a:cubicBezTo>
                  <a:cubicBezTo>
                    <a:pt x="608907" y="1775113"/>
                    <a:pt x="611765" y="1703676"/>
                    <a:pt x="614622" y="1631286"/>
                  </a:cubicBezTo>
                  <a:cubicBezTo>
                    <a:pt x="615575" y="1618903"/>
                    <a:pt x="625100" y="1606521"/>
                    <a:pt x="626052" y="1593186"/>
                  </a:cubicBezTo>
                  <a:cubicBezTo>
                    <a:pt x="649865" y="1575088"/>
                    <a:pt x="666057" y="1576041"/>
                    <a:pt x="666057" y="1549371"/>
                  </a:cubicBezTo>
                  <a:cubicBezTo>
                    <a:pt x="666057" y="1383636"/>
                    <a:pt x="655580" y="1188373"/>
                    <a:pt x="634625" y="1023591"/>
                  </a:cubicBezTo>
                  <a:cubicBezTo>
                    <a:pt x="627005" y="965488"/>
                    <a:pt x="634625" y="938818"/>
                    <a:pt x="690822" y="928341"/>
                  </a:cubicBezTo>
                  <a:cubicBezTo>
                    <a:pt x="798455" y="906433"/>
                    <a:pt x="910850" y="865476"/>
                    <a:pt x="1009910" y="814993"/>
                  </a:cubicBezTo>
                  <a:cubicBezTo>
                    <a:pt x="1030865" y="816898"/>
                    <a:pt x="1046105" y="814993"/>
                    <a:pt x="1059440" y="800706"/>
                  </a:cubicBezTo>
                  <a:cubicBezTo>
                    <a:pt x="1093730" y="774036"/>
                    <a:pt x="1078490" y="791181"/>
                    <a:pt x="1115637" y="780703"/>
                  </a:cubicBezTo>
                  <a:cubicBezTo>
                    <a:pt x="1156595" y="759748"/>
                    <a:pt x="1137545" y="749271"/>
                    <a:pt x="1109922" y="750223"/>
                  </a:cubicBezTo>
                  <a:close/>
                  <a:moveTo>
                    <a:pt x="334587" y="871191"/>
                  </a:moveTo>
                  <a:cubicBezTo>
                    <a:pt x="313632" y="896908"/>
                    <a:pt x="173615" y="802611"/>
                    <a:pt x="137420" y="780703"/>
                  </a:cubicBezTo>
                  <a:cubicBezTo>
                    <a:pt x="178377" y="740698"/>
                    <a:pt x="237432" y="658783"/>
                    <a:pt x="278390" y="688311"/>
                  </a:cubicBezTo>
                  <a:cubicBezTo>
                    <a:pt x="307917" y="710218"/>
                    <a:pt x="364115" y="834996"/>
                    <a:pt x="334587" y="871191"/>
                  </a:cubicBezTo>
                  <a:close/>
                </a:path>
              </a:pathLst>
            </a:custGeom>
            <a:solidFill>
              <a:schemeClr val="accent3"/>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3DFAC6B-D2F6-4165-9055-30118662500C}"/>
                </a:ext>
              </a:extLst>
            </p:cNvPr>
            <p:cNvSpPr/>
            <p:nvPr/>
          </p:nvSpPr>
          <p:spPr>
            <a:xfrm>
              <a:off x="8271807" y="620940"/>
              <a:ext cx="551393" cy="1537213"/>
            </a:xfrm>
            <a:custGeom>
              <a:avLst/>
              <a:gdLst>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17443 w 536713"/>
                <a:gd name="connsiteY4" fmla="*/ 99392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56835"/>
                <a:gd name="connsiteY0" fmla="*/ 0 h 1530626"/>
                <a:gd name="connsiteX1" fmla="*/ 159026 w 556835"/>
                <a:gd name="connsiteY1" fmla="*/ 268357 h 1530626"/>
                <a:gd name="connsiteX2" fmla="*/ 387626 w 556835"/>
                <a:gd name="connsiteY2" fmla="*/ 268357 h 1530626"/>
                <a:gd name="connsiteX3" fmla="*/ 367747 w 556835"/>
                <a:gd name="connsiteY3" fmla="*/ 49696 h 1530626"/>
                <a:gd name="connsiteX4" fmla="*/ 409180 w 556835"/>
                <a:gd name="connsiteY4" fmla="*/ 77358 h 1530626"/>
                <a:gd name="connsiteX5" fmla="*/ 450015 w 556835"/>
                <a:gd name="connsiteY5" fmla="*/ 303323 h 1530626"/>
                <a:gd name="connsiteX6" fmla="*/ 473246 w 556835"/>
                <a:gd name="connsiteY6" fmla="*/ 473486 h 1530626"/>
                <a:gd name="connsiteX7" fmla="*/ 536713 w 556835"/>
                <a:gd name="connsiteY7" fmla="*/ 1530626 h 1530626"/>
                <a:gd name="connsiteX8" fmla="*/ 79513 w 556835"/>
                <a:gd name="connsiteY8" fmla="*/ 1520687 h 1530626"/>
                <a:gd name="connsiteX9" fmla="*/ 139147 w 556835"/>
                <a:gd name="connsiteY9" fmla="*/ 695739 h 1530626"/>
                <a:gd name="connsiteX10" fmla="*/ 9939 w 556835"/>
                <a:gd name="connsiteY10" fmla="*/ 636105 h 1530626"/>
                <a:gd name="connsiteX11" fmla="*/ 0 w 556835"/>
                <a:gd name="connsiteY11" fmla="*/ 606287 h 1530626"/>
                <a:gd name="connsiteX12" fmla="*/ 109330 w 556835"/>
                <a:gd name="connsiteY12" fmla="*/ 636105 h 1530626"/>
                <a:gd name="connsiteX13" fmla="*/ 49695 w 556835"/>
                <a:gd name="connsiteY13" fmla="*/ 318052 h 1530626"/>
                <a:gd name="connsiteX14" fmla="*/ 39756 w 55683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3436"/>
                <a:gd name="connsiteY0" fmla="*/ 0 h 1530626"/>
                <a:gd name="connsiteX1" fmla="*/ 159026 w 553436"/>
                <a:gd name="connsiteY1" fmla="*/ 268357 h 1530626"/>
                <a:gd name="connsiteX2" fmla="*/ 387626 w 553436"/>
                <a:gd name="connsiteY2" fmla="*/ 268357 h 1530626"/>
                <a:gd name="connsiteX3" fmla="*/ 367747 w 553436"/>
                <a:gd name="connsiteY3" fmla="*/ 49696 h 1530626"/>
                <a:gd name="connsiteX4" fmla="*/ 409180 w 553436"/>
                <a:gd name="connsiteY4" fmla="*/ 77358 h 1530626"/>
                <a:gd name="connsiteX5" fmla="*/ 450015 w 553436"/>
                <a:gd name="connsiteY5" fmla="*/ 303323 h 1530626"/>
                <a:gd name="connsiteX6" fmla="*/ 440195 w 553436"/>
                <a:gd name="connsiteY6" fmla="*/ 517553 h 1530626"/>
                <a:gd name="connsiteX7" fmla="*/ 536713 w 553436"/>
                <a:gd name="connsiteY7" fmla="*/ 1530626 h 1530626"/>
                <a:gd name="connsiteX8" fmla="*/ 79513 w 553436"/>
                <a:gd name="connsiteY8" fmla="*/ 1520687 h 1530626"/>
                <a:gd name="connsiteX9" fmla="*/ 139147 w 553436"/>
                <a:gd name="connsiteY9" fmla="*/ 695739 h 1530626"/>
                <a:gd name="connsiteX10" fmla="*/ 9939 w 553436"/>
                <a:gd name="connsiteY10" fmla="*/ 636105 h 1530626"/>
                <a:gd name="connsiteX11" fmla="*/ 0 w 553436"/>
                <a:gd name="connsiteY11" fmla="*/ 606287 h 1530626"/>
                <a:gd name="connsiteX12" fmla="*/ 109330 w 553436"/>
                <a:gd name="connsiteY12" fmla="*/ 636105 h 1530626"/>
                <a:gd name="connsiteX13" fmla="*/ 49695 w 553436"/>
                <a:gd name="connsiteY13" fmla="*/ 318052 h 1530626"/>
                <a:gd name="connsiteX14" fmla="*/ 39756 w 553436"/>
                <a:gd name="connsiteY14" fmla="*/ 0 h 1530626"/>
                <a:gd name="connsiteX0" fmla="*/ 39756 w 551130"/>
                <a:gd name="connsiteY0" fmla="*/ 0 h 1530626"/>
                <a:gd name="connsiteX1" fmla="*/ 159026 w 551130"/>
                <a:gd name="connsiteY1" fmla="*/ 268357 h 1530626"/>
                <a:gd name="connsiteX2" fmla="*/ 387626 w 551130"/>
                <a:gd name="connsiteY2" fmla="*/ 268357 h 1530626"/>
                <a:gd name="connsiteX3" fmla="*/ 367747 w 551130"/>
                <a:gd name="connsiteY3" fmla="*/ 49696 h 1530626"/>
                <a:gd name="connsiteX4" fmla="*/ 409180 w 551130"/>
                <a:gd name="connsiteY4" fmla="*/ 77358 h 1530626"/>
                <a:gd name="connsiteX5" fmla="*/ 450015 w 551130"/>
                <a:gd name="connsiteY5" fmla="*/ 303323 h 1530626"/>
                <a:gd name="connsiteX6" fmla="*/ 440195 w 551130"/>
                <a:gd name="connsiteY6" fmla="*/ 517553 h 1530626"/>
                <a:gd name="connsiteX7" fmla="*/ 536713 w 551130"/>
                <a:gd name="connsiteY7" fmla="*/ 1530626 h 1530626"/>
                <a:gd name="connsiteX8" fmla="*/ 79513 w 551130"/>
                <a:gd name="connsiteY8" fmla="*/ 1520687 h 1530626"/>
                <a:gd name="connsiteX9" fmla="*/ 139147 w 551130"/>
                <a:gd name="connsiteY9" fmla="*/ 695739 h 1530626"/>
                <a:gd name="connsiteX10" fmla="*/ 9939 w 551130"/>
                <a:gd name="connsiteY10" fmla="*/ 636105 h 1530626"/>
                <a:gd name="connsiteX11" fmla="*/ 0 w 551130"/>
                <a:gd name="connsiteY11" fmla="*/ 606287 h 1530626"/>
                <a:gd name="connsiteX12" fmla="*/ 109330 w 551130"/>
                <a:gd name="connsiteY12" fmla="*/ 636105 h 1530626"/>
                <a:gd name="connsiteX13" fmla="*/ 49695 w 551130"/>
                <a:gd name="connsiteY13" fmla="*/ 318052 h 1530626"/>
                <a:gd name="connsiteX14" fmla="*/ 39756 w 551130"/>
                <a:gd name="connsiteY14" fmla="*/ 0 h 1530626"/>
                <a:gd name="connsiteX0" fmla="*/ 39756 w 552204"/>
                <a:gd name="connsiteY0" fmla="*/ 0 h 1530626"/>
                <a:gd name="connsiteX1" fmla="*/ 159026 w 552204"/>
                <a:gd name="connsiteY1" fmla="*/ 268357 h 1530626"/>
                <a:gd name="connsiteX2" fmla="*/ 387626 w 552204"/>
                <a:gd name="connsiteY2" fmla="*/ 268357 h 1530626"/>
                <a:gd name="connsiteX3" fmla="*/ 367747 w 552204"/>
                <a:gd name="connsiteY3" fmla="*/ 49696 h 1530626"/>
                <a:gd name="connsiteX4" fmla="*/ 409180 w 552204"/>
                <a:gd name="connsiteY4" fmla="*/ 77358 h 1530626"/>
                <a:gd name="connsiteX5" fmla="*/ 450015 w 552204"/>
                <a:gd name="connsiteY5" fmla="*/ 303323 h 1530626"/>
                <a:gd name="connsiteX6" fmla="*/ 440195 w 552204"/>
                <a:gd name="connsiteY6" fmla="*/ 517553 h 1530626"/>
                <a:gd name="connsiteX7" fmla="*/ 536713 w 552204"/>
                <a:gd name="connsiteY7" fmla="*/ 1530626 h 1530626"/>
                <a:gd name="connsiteX8" fmla="*/ 79513 w 552204"/>
                <a:gd name="connsiteY8" fmla="*/ 1520687 h 1530626"/>
                <a:gd name="connsiteX9" fmla="*/ 139147 w 552204"/>
                <a:gd name="connsiteY9" fmla="*/ 695739 h 1530626"/>
                <a:gd name="connsiteX10" fmla="*/ 9939 w 552204"/>
                <a:gd name="connsiteY10" fmla="*/ 636105 h 1530626"/>
                <a:gd name="connsiteX11" fmla="*/ 0 w 552204"/>
                <a:gd name="connsiteY11" fmla="*/ 606287 h 1530626"/>
                <a:gd name="connsiteX12" fmla="*/ 109330 w 552204"/>
                <a:gd name="connsiteY12" fmla="*/ 636105 h 1530626"/>
                <a:gd name="connsiteX13" fmla="*/ 49695 w 552204"/>
                <a:gd name="connsiteY13" fmla="*/ 318052 h 1530626"/>
                <a:gd name="connsiteX14" fmla="*/ 39756 w 552204"/>
                <a:gd name="connsiteY14" fmla="*/ 0 h 1530626"/>
                <a:gd name="connsiteX0" fmla="*/ 39756 w 538253"/>
                <a:gd name="connsiteY0" fmla="*/ 0 h 1530626"/>
                <a:gd name="connsiteX1" fmla="*/ 159026 w 538253"/>
                <a:gd name="connsiteY1" fmla="*/ 268357 h 1530626"/>
                <a:gd name="connsiteX2" fmla="*/ 387626 w 538253"/>
                <a:gd name="connsiteY2" fmla="*/ 268357 h 1530626"/>
                <a:gd name="connsiteX3" fmla="*/ 367747 w 538253"/>
                <a:gd name="connsiteY3" fmla="*/ 49696 h 1530626"/>
                <a:gd name="connsiteX4" fmla="*/ 409180 w 538253"/>
                <a:gd name="connsiteY4" fmla="*/ 77358 h 1530626"/>
                <a:gd name="connsiteX5" fmla="*/ 450015 w 538253"/>
                <a:gd name="connsiteY5" fmla="*/ 303323 h 1530626"/>
                <a:gd name="connsiteX6" fmla="*/ 440195 w 538253"/>
                <a:gd name="connsiteY6" fmla="*/ 517553 h 1530626"/>
                <a:gd name="connsiteX7" fmla="*/ 536713 w 538253"/>
                <a:gd name="connsiteY7" fmla="*/ 1530626 h 1530626"/>
                <a:gd name="connsiteX8" fmla="*/ 79513 w 538253"/>
                <a:gd name="connsiteY8" fmla="*/ 1520687 h 1530626"/>
                <a:gd name="connsiteX9" fmla="*/ 139147 w 538253"/>
                <a:gd name="connsiteY9" fmla="*/ 695739 h 1530626"/>
                <a:gd name="connsiteX10" fmla="*/ 9939 w 538253"/>
                <a:gd name="connsiteY10" fmla="*/ 636105 h 1530626"/>
                <a:gd name="connsiteX11" fmla="*/ 0 w 538253"/>
                <a:gd name="connsiteY11" fmla="*/ 606287 h 1530626"/>
                <a:gd name="connsiteX12" fmla="*/ 109330 w 538253"/>
                <a:gd name="connsiteY12" fmla="*/ 636105 h 1530626"/>
                <a:gd name="connsiteX13" fmla="*/ 49695 w 538253"/>
                <a:gd name="connsiteY13" fmla="*/ 318052 h 1530626"/>
                <a:gd name="connsiteX14" fmla="*/ 39756 w 538253"/>
                <a:gd name="connsiteY14" fmla="*/ 0 h 1530626"/>
                <a:gd name="connsiteX0" fmla="*/ 39756 w 538401"/>
                <a:gd name="connsiteY0" fmla="*/ 0 h 1530626"/>
                <a:gd name="connsiteX1" fmla="*/ 159026 w 538401"/>
                <a:gd name="connsiteY1" fmla="*/ 268357 h 1530626"/>
                <a:gd name="connsiteX2" fmla="*/ 387626 w 538401"/>
                <a:gd name="connsiteY2" fmla="*/ 268357 h 1530626"/>
                <a:gd name="connsiteX3" fmla="*/ 367747 w 538401"/>
                <a:gd name="connsiteY3" fmla="*/ 49696 h 1530626"/>
                <a:gd name="connsiteX4" fmla="*/ 409180 w 538401"/>
                <a:gd name="connsiteY4" fmla="*/ 77358 h 1530626"/>
                <a:gd name="connsiteX5" fmla="*/ 450015 w 538401"/>
                <a:gd name="connsiteY5" fmla="*/ 303323 h 1530626"/>
                <a:gd name="connsiteX6" fmla="*/ 451211 w 538401"/>
                <a:gd name="connsiteY6" fmla="*/ 611197 h 1530626"/>
                <a:gd name="connsiteX7" fmla="*/ 536713 w 538401"/>
                <a:gd name="connsiteY7" fmla="*/ 1530626 h 1530626"/>
                <a:gd name="connsiteX8" fmla="*/ 79513 w 538401"/>
                <a:gd name="connsiteY8" fmla="*/ 1520687 h 1530626"/>
                <a:gd name="connsiteX9" fmla="*/ 139147 w 538401"/>
                <a:gd name="connsiteY9" fmla="*/ 695739 h 1530626"/>
                <a:gd name="connsiteX10" fmla="*/ 9939 w 538401"/>
                <a:gd name="connsiteY10" fmla="*/ 636105 h 1530626"/>
                <a:gd name="connsiteX11" fmla="*/ 0 w 538401"/>
                <a:gd name="connsiteY11" fmla="*/ 606287 h 1530626"/>
                <a:gd name="connsiteX12" fmla="*/ 109330 w 538401"/>
                <a:gd name="connsiteY12" fmla="*/ 636105 h 1530626"/>
                <a:gd name="connsiteX13" fmla="*/ 49695 w 538401"/>
                <a:gd name="connsiteY13" fmla="*/ 318052 h 1530626"/>
                <a:gd name="connsiteX14" fmla="*/ 39756 w 538401"/>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39756 w 539298"/>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43588 w 539298"/>
                <a:gd name="connsiteY14" fmla="*/ 126455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13292 w 539298"/>
                <a:gd name="connsiteY14" fmla="*/ 16286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23101 w 539298"/>
                <a:gd name="connsiteY12" fmla="*/ 649876 h 1530626"/>
                <a:gd name="connsiteX13" fmla="*/ 124059 w 539298"/>
                <a:gd name="connsiteY13" fmla="*/ 279493 h 1530626"/>
                <a:gd name="connsiteX14" fmla="*/ 13292 w 539298"/>
                <a:gd name="connsiteY14" fmla="*/ 16286 h 1530626"/>
                <a:gd name="connsiteX15" fmla="*/ 39756 w 539298"/>
                <a:gd name="connsiteY15" fmla="*/ 0 h 1530626"/>
                <a:gd name="connsiteX0" fmla="*/ 34248 w 533790"/>
                <a:gd name="connsiteY0" fmla="*/ 0 h 1530626"/>
                <a:gd name="connsiteX1" fmla="*/ 153518 w 533790"/>
                <a:gd name="connsiteY1" fmla="*/ 268357 h 1530626"/>
                <a:gd name="connsiteX2" fmla="*/ 401397 w 533790"/>
                <a:gd name="connsiteY2" fmla="*/ 268357 h 1530626"/>
                <a:gd name="connsiteX3" fmla="*/ 362239 w 533790"/>
                <a:gd name="connsiteY3" fmla="*/ 49696 h 1530626"/>
                <a:gd name="connsiteX4" fmla="*/ 403672 w 533790"/>
                <a:gd name="connsiteY4" fmla="*/ 77358 h 1530626"/>
                <a:gd name="connsiteX5" fmla="*/ 444507 w 533790"/>
                <a:gd name="connsiteY5" fmla="*/ 303323 h 1530626"/>
                <a:gd name="connsiteX6" fmla="*/ 445703 w 533790"/>
                <a:gd name="connsiteY6" fmla="*/ 611197 h 1530626"/>
                <a:gd name="connsiteX7" fmla="*/ 531205 w 533790"/>
                <a:gd name="connsiteY7" fmla="*/ 1530626 h 1530626"/>
                <a:gd name="connsiteX8" fmla="*/ 74005 w 533790"/>
                <a:gd name="connsiteY8" fmla="*/ 1520687 h 1530626"/>
                <a:gd name="connsiteX9" fmla="*/ 133639 w 533790"/>
                <a:gd name="connsiteY9" fmla="*/ 695739 h 1530626"/>
                <a:gd name="connsiteX10" fmla="*/ 4431 w 533790"/>
                <a:gd name="connsiteY10" fmla="*/ 636105 h 1530626"/>
                <a:gd name="connsiteX11" fmla="*/ 0 w 533790"/>
                <a:gd name="connsiteY11" fmla="*/ 683405 h 1530626"/>
                <a:gd name="connsiteX12" fmla="*/ 117593 w 533790"/>
                <a:gd name="connsiteY12" fmla="*/ 649876 h 1530626"/>
                <a:gd name="connsiteX13" fmla="*/ 118551 w 533790"/>
                <a:gd name="connsiteY13" fmla="*/ 279493 h 1530626"/>
                <a:gd name="connsiteX14" fmla="*/ 7784 w 533790"/>
                <a:gd name="connsiteY14" fmla="*/ 16286 h 1530626"/>
                <a:gd name="connsiteX15" fmla="*/ 34248 w 53379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9340 w 543130"/>
                <a:gd name="connsiteY11" fmla="*/ 683405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6586 w 543130"/>
                <a:gd name="connsiteY11" fmla="*/ 661371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51242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82596 w 551393"/>
                <a:gd name="connsiteY3" fmla="*/ 66221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7213"/>
                <a:gd name="connsiteX1" fmla="*/ 171121 w 551393"/>
                <a:gd name="connsiteY1" fmla="*/ 268357 h 1537213"/>
                <a:gd name="connsiteX2" fmla="*/ 419000 w 551393"/>
                <a:gd name="connsiteY2" fmla="*/ 268357 h 1537213"/>
                <a:gd name="connsiteX3" fmla="*/ 382596 w 551393"/>
                <a:gd name="connsiteY3" fmla="*/ 66221 h 1537213"/>
                <a:gd name="connsiteX4" fmla="*/ 421275 w 551393"/>
                <a:gd name="connsiteY4" fmla="*/ 77358 h 1537213"/>
                <a:gd name="connsiteX5" fmla="*/ 462110 w 551393"/>
                <a:gd name="connsiteY5" fmla="*/ 303323 h 1537213"/>
                <a:gd name="connsiteX6" fmla="*/ 463306 w 551393"/>
                <a:gd name="connsiteY6" fmla="*/ 611197 h 1537213"/>
                <a:gd name="connsiteX7" fmla="*/ 548808 w 551393"/>
                <a:gd name="connsiteY7" fmla="*/ 1530626 h 1537213"/>
                <a:gd name="connsiteX8" fmla="*/ 64066 w 551393"/>
                <a:gd name="connsiteY8" fmla="*/ 1537213 h 1537213"/>
                <a:gd name="connsiteX9" fmla="*/ 134717 w 551393"/>
                <a:gd name="connsiteY9" fmla="*/ 695739 h 1537213"/>
                <a:gd name="connsiteX10" fmla="*/ 0 w 551393"/>
                <a:gd name="connsiteY10" fmla="*/ 696698 h 1537213"/>
                <a:gd name="connsiteX11" fmla="*/ 14849 w 551393"/>
                <a:gd name="connsiteY11" fmla="*/ 661371 h 1537213"/>
                <a:gd name="connsiteX12" fmla="*/ 135196 w 551393"/>
                <a:gd name="connsiteY12" fmla="*/ 649876 h 1537213"/>
                <a:gd name="connsiteX13" fmla="*/ 136154 w 551393"/>
                <a:gd name="connsiteY13" fmla="*/ 279493 h 1537213"/>
                <a:gd name="connsiteX14" fmla="*/ 25387 w 551393"/>
                <a:gd name="connsiteY14" fmla="*/ 16286 h 1537213"/>
                <a:gd name="connsiteX15" fmla="*/ 51851 w 551393"/>
                <a:gd name="connsiteY15" fmla="*/ 0 h 153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1393" h="1537213">
                  <a:moveTo>
                    <a:pt x="51851" y="0"/>
                  </a:moveTo>
                  <a:lnTo>
                    <a:pt x="171121" y="268357"/>
                  </a:lnTo>
                  <a:lnTo>
                    <a:pt x="419000" y="268357"/>
                  </a:lnTo>
                  <a:lnTo>
                    <a:pt x="382596" y="66221"/>
                  </a:lnTo>
                  <a:lnTo>
                    <a:pt x="421275" y="77358"/>
                  </a:lnTo>
                  <a:lnTo>
                    <a:pt x="462110" y="303323"/>
                  </a:lnTo>
                  <a:cubicBezTo>
                    <a:pt x="472788" y="369344"/>
                    <a:pt x="473644" y="522324"/>
                    <a:pt x="463306" y="611197"/>
                  </a:cubicBezTo>
                  <a:cubicBezTo>
                    <a:pt x="502543" y="961722"/>
                    <a:pt x="564854" y="1265204"/>
                    <a:pt x="548808" y="1530626"/>
                  </a:cubicBezTo>
                  <a:lnTo>
                    <a:pt x="64066" y="1537213"/>
                  </a:lnTo>
                  <a:lnTo>
                    <a:pt x="134717" y="695739"/>
                  </a:lnTo>
                  <a:lnTo>
                    <a:pt x="0" y="696698"/>
                  </a:lnTo>
                  <a:lnTo>
                    <a:pt x="14849" y="661371"/>
                  </a:lnTo>
                  <a:lnTo>
                    <a:pt x="135196" y="649876"/>
                  </a:lnTo>
                  <a:cubicBezTo>
                    <a:pt x="135515" y="526415"/>
                    <a:pt x="135835" y="402954"/>
                    <a:pt x="136154" y="279493"/>
                  </a:cubicBezTo>
                  <a:lnTo>
                    <a:pt x="25387" y="16286"/>
                  </a:lnTo>
                  <a:lnTo>
                    <a:pt x="5185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9" name="Graphic 14">
            <a:extLst>
              <a:ext uri="{FF2B5EF4-FFF2-40B4-BE49-F238E27FC236}">
                <a16:creationId xmlns:a16="http://schemas.microsoft.com/office/drawing/2014/main" id="{F9F345D9-8181-430A-BB7D-5E26C599F0E7}"/>
              </a:ext>
            </a:extLst>
          </p:cNvPr>
          <p:cNvGrpSpPr/>
          <p:nvPr/>
        </p:nvGrpSpPr>
        <p:grpSpPr>
          <a:xfrm>
            <a:off x="3484613" y="1290710"/>
            <a:ext cx="3341390" cy="2628060"/>
            <a:chOff x="2444748" y="555045"/>
            <a:chExt cx="7282048" cy="5727454"/>
          </a:xfrm>
        </p:grpSpPr>
        <p:sp>
          <p:nvSpPr>
            <p:cNvPr id="40" name="Freeform: Shape 39">
              <a:extLst>
                <a:ext uri="{FF2B5EF4-FFF2-40B4-BE49-F238E27FC236}">
                  <a16:creationId xmlns:a16="http://schemas.microsoft.com/office/drawing/2014/main" id="{95D8B38E-F767-49A3-9D59-E3A48200EB9D}"/>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A2D0C8-1073-4924-8434-E65E33AAFB7E}"/>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B23492EC-97F7-4526-BF55-06452EEE8C6F}"/>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CE2117C-B1B2-4978-9A30-E442F70F087D}"/>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BBAB4585-3E4E-4A33-87EE-347A8BAFCF61}"/>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A71F6BBB-F0C6-4931-BD22-CBE75C1245EE}"/>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80AA2D8-9A85-4B26-BA6C-DC309DFA5A58}"/>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07F9332-5AAB-4503-BDBC-159129DA32EE}"/>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48" name="Picture Placeholder 2">
            <a:extLst>
              <a:ext uri="{FF2B5EF4-FFF2-40B4-BE49-F238E27FC236}">
                <a16:creationId xmlns:a16="http://schemas.microsoft.com/office/drawing/2014/main" id="{E879111E-9669-4E94-BE81-4CB0AC5E95BC}"/>
              </a:ext>
            </a:extLst>
          </p:cNvPr>
          <p:cNvSpPr txBox="1">
            <a:spLocks/>
          </p:cNvSpPr>
          <p:nvPr/>
        </p:nvSpPr>
        <p:spPr>
          <a:xfrm>
            <a:off x="3588337" y="1428043"/>
            <a:ext cx="3084005" cy="1802096"/>
          </a:xfrm>
          <a:prstGeom prst="rect">
            <a:avLst/>
          </a:prstGeom>
          <a:solidFill>
            <a:schemeClr val="bg1">
              <a:lumMod val="95000"/>
            </a:schemeClr>
          </a:solidFill>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lumMod val="75000"/>
                    <a:lumOff val="25000"/>
                  </a:schemeClr>
                </a:solidFill>
                <a:latin typeface="+mn-lt"/>
                <a:ea typeface="+mn-ea"/>
                <a:cs typeface="Arial" pitchFamily="34" charset="0"/>
              </a:defRPr>
            </a:lvl1pPr>
            <a:lvl2pPr marL="457223"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46"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69"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91"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114"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337"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56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783"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fa-IR" altLang="ko-KR" dirty="0"/>
              <a:t>مطالب شما در اینجا</a:t>
            </a:r>
            <a:r>
              <a:rPr lang="en-US" altLang="ko-KR" dirty="0"/>
              <a:t> </a:t>
            </a:r>
            <a:endParaRPr lang="ko-KR" altLang="en-US" dirty="0"/>
          </a:p>
        </p:txBody>
      </p:sp>
      <p:grpSp>
        <p:nvGrpSpPr>
          <p:cNvPr id="49" name="Group 20">
            <a:extLst>
              <a:ext uri="{FF2B5EF4-FFF2-40B4-BE49-F238E27FC236}">
                <a16:creationId xmlns:a16="http://schemas.microsoft.com/office/drawing/2014/main" id="{06B4A866-8928-4AE8-B7A5-F50B09AFFD8D}"/>
              </a:ext>
            </a:extLst>
          </p:cNvPr>
          <p:cNvGrpSpPr/>
          <p:nvPr/>
        </p:nvGrpSpPr>
        <p:grpSpPr>
          <a:xfrm>
            <a:off x="7305203" y="1332993"/>
            <a:ext cx="1434626" cy="2521997"/>
            <a:chOff x="445712" y="1449040"/>
            <a:chExt cx="2113018" cy="3924176"/>
          </a:xfrm>
        </p:grpSpPr>
        <p:sp>
          <p:nvSpPr>
            <p:cNvPr id="50" name="Rounded Rectangle 21">
              <a:extLst>
                <a:ext uri="{FF2B5EF4-FFF2-40B4-BE49-F238E27FC236}">
                  <a16:creationId xmlns:a16="http://schemas.microsoft.com/office/drawing/2014/main" id="{1BE03F7B-4BDC-432B-B075-6FC459C941EA}"/>
                </a:ext>
              </a:extLst>
            </p:cNvPr>
            <p:cNvSpPr/>
            <p:nvPr/>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51" name="Rectangle 22">
              <a:extLst>
                <a:ext uri="{FF2B5EF4-FFF2-40B4-BE49-F238E27FC236}">
                  <a16:creationId xmlns:a16="http://schemas.microsoft.com/office/drawing/2014/main" id="{D6DAA192-A106-44C1-A6F5-EACA6E47B654}"/>
                </a:ext>
              </a:extLst>
            </p:cNvPr>
            <p:cNvSpPr/>
            <p:nvPr/>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52" name="Group 23">
              <a:extLst>
                <a:ext uri="{FF2B5EF4-FFF2-40B4-BE49-F238E27FC236}">
                  <a16:creationId xmlns:a16="http://schemas.microsoft.com/office/drawing/2014/main" id="{1F715232-8679-45BB-8225-5FFBEAC0EF9F}"/>
                </a:ext>
              </a:extLst>
            </p:cNvPr>
            <p:cNvGrpSpPr/>
            <p:nvPr/>
          </p:nvGrpSpPr>
          <p:grpSpPr>
            <a:xfrm>
              <a:off x="1407705" y="5045834"/>
              <a:ext cx="211967" cy="211967"/>
              <a:chOff x="1549420" y="5712364"/>
              <a:chExt cx="312583" cy="312583"/>
            </a:xfrm>
          </p:grpSpPr>
          <p:sp>
            <p:nvSpPr>
              <p:cNvPr id="53" name="Oval 24">
                <a:extLst>
                  <a:ext uri="{FF2B5EF4-FFF2-40B4-BE49-F238E27FC236}">
                    <a16:creationId xmlns:a16="http://schemas.microsoft.com/office/drawing/2014/main" id="{DBE27CA6-7A1A-48E5-8070-F1F958547A07}"/>
                  </a:ext>
                </a:extLst>
              </p:cNvPr>
              <p:cNvSpPr/>
              <p:nvPr/>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54" name="Rounded Rectangle 25">
                <a:extLst>
                  <a:ext uri="{FF2B5EF4-FFF2-40B4-BE49-F238E27FC236}">
                    <a16:creationId xmlns:a16="http://schemas.microsoft.com/office/drawing/2014/main" id="{F11E7414-DF82-49C2-B8E3-CAD1AA98EA1B}"/>
                  </a:ext>
                </a:extLst>
              </p:cNvPr>
              <p:cNvSpPr/>
              <p:nvPr/>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55" name="그림 개체 틀 2">
            <a:extLst>
              <a:ext uri="{FF2B5EF4-FFF2-40B4-BE49-F238E27FC236}">
                <a16:creationId xmlns:a16="http://schemas.microsoft.com/office/drawing/2014/main" id="{6E0EDF7E-6853-493F-ABF4-740096F01A4C}"/>
              </a:ext>
            </a:extLst>
          </p:cNvPr>
          <p:cNvSpPr txBox="1">
            <a:spLocks/>
          </p:cNvSpPr>
          <p:nvPr/>
        </p:nvSpPr>
        <p:spPr>
          <a:xfrm>
            <a:off x="7452633" y="1587911"/>
            <a:ext cx="1190834" cy="1952967"/>
          </a:xfrm>
          <a:prstGeom prst="rect">
            <a:avLst/>
          </a:prstGeom>
          <a:solidFill>
            <a:schemeClr val="bg1">
              <a:lumMod val="95000"/>
            </a:schemeClr>
          </a:solidFill>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a-IR" altLang="ko-KR" dirty="0"/>
              <a:t>مطالب شما در اینجا</a:t>
            </a:r>
            <a:r>
              <a:rPr lang="en-US" altLang="ko-KR" dirty="0"/>
              <a:t> </a:t>
            </a:r>
            <a:endParaRPr lang="ko-KR" altLang="en-US" dirty="0"/>
          </a:p>
        </p:txBody>
      </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3451B78-826D-4FE9-99FE-428C8E62A634}" type="slidenum">
              <a:rPr lang="en-US" smtClean="0"/>
              <a:t>46</a:t>
            </a:fld>
            <a:endParaRPr lang="en-US" dirty="0"/>
          </a:p>
        </p:txBody>
      </p:sp>
      <p:grpSp>
        <p:nvGrpSpPr>
          <p:cNvPr id="3" name="Group 2"/>
          <p:cNvGrpSpPr/>
          <p:nvPr/>
        </p:nvGrpSpPr>
        <p:grpSpPr>
          <a:xfrm>
            <a:off x="7092206" y="1521860"/>
            <a:ext cx="788069" cy="515722"/>
            <a:chOff x="3663950" y="4879975"/>
            <a:chExt cx="3022600" cy="1978025"/>
          </a:xfrm>
        </p:grpSpPr>
        <p:sp>
          <p:nvSpPr>
            <p:cNvPr id="4" name="Freeform 18"/>
            <p:cNvSpPr>
              <a:spLocks noEditPoints="1"/>
            </p:cNvSpPr>
            <p:nvPr/>
          </p:nvSpPr>
          <p:spPr bwMode="auto">
            <a:xfrm>
              <a:off x="3663950" y="5508625"/>
              <a:ext cx="3022600" cy="1349375"/>
            </a:xfrm>
            <a:custGeom>
              <a:avLst/>
              <a:gdLst>
                <a:gd name="T0" fmla="*/ 1253 w 1904"/>
                <a:gd name="T1" fmla="*/ 350 h 850"/>
                <a:gd name="T2" fmla="*/ 1276 w 1904"/>
                <a:gd name="T3" fmla="*/ 208 h 850"/>
                <a:gd name="T4" fmla="*/ 1195 w 1904"/>
                <a:gd name="T5" fmla="*/ 134 h 850"/>
                <a:gd name="T6" fmla="*/ 1168 w 1904"/>
                <a:gd name="T7" fmla="*/ 38 h 850"/>
                <a:gd name="T8" fmla="*/ 1133 w 1904"/>
                <a:gd name="T9" fmla="*/ 4 h 850"/>
                <a:gd name="T10" fmla="*/ 1091 w 1904"/>
                <a:gd name="T11" fmla="*/ 11 h 850"/>
                <a:gd name="T12" fmla="*/ 1098 w 1904"/>
                <a:gd name="T13" fmla="*/ 54 h 850"/>
                <a:gd name="T14" fmla="*/ 1133 w 1904"/>
                <a:gd name="T15" fmla="*/ 134 h 850"/>
                <a:gd name="T16" fmla="*/ 1041 w 1904"/>
                <a:gd name="T17" fmla="*/ 227 h 850"/>
                <a:gd name="T18" fmla="*/ 883 w 1904"/>
                <a:gd name="T19" fmla="*/ 238 h 850"/>
                <a:gd name="T20" fmla="*/ 690 w 1904"/>
                <a:gd name="T21" fmla="*/ 319 h 850"/>
                <a:gd name="T22" fmla="*/ 586 w 1904"/>
                <a:gd name="T23" fmla="*/ 338 h 850"/>
                <a:gd name="T24" fmla="*/ 517 w 1904"/>
                <a:gd name="T25" fmla="*/ 277 h 850"/>
                <a:gd name="T26" fmla="*/ 528 w 1904"/>
                <a:gd name="T27" fmla="*/ 227 h 850"/>
                <a:gd name="T28" fmla="*/ 490 w 1904"/>
                <a:gd name="T29" fmla="*/ 204 h 850"/>
                <a:gd name="T30" fmla="*/ 463 w 1904"/>
                <a:gd name="T31" fmla="*/ 235 h 850"/>
                <a:gd name="T32" fmla="*/ 455 w 1904"/>
                <a:gd name="T33" fmla="*/ 311 h 850"/>
                <a:gd name="T34" fmla="*/ 432 w 1904"/>
                <a:gd name="T35" fmla="*/ 423 h 850"/>
                <a:gd name="T36" fmla="*/ 451 w 1904"/>
                <a:gd name="T37" fmla="*/ 515 h 850"/>
                <a:gd name="T38" fmla="*/ 19 w 1904"/>
                <a:gd name="T39" fmla="*/ 658 h 850"/>
                <a:gd name="T40" fmla="*/ 4 w 1904"/>
                <a:gd name="T41" fmla="*/ 700 h 850"/>
                <a:gd name="T42" fmla="*/ 281 w 1904"/>
                <a:gd name="T43" fmla="*/ 715 h 850"/>
                <a:gd name="T44" fmla="*/ 412 w 1904"/>
                <a:gd name="T45" fmla="*/ 846 h 850"/>
                <a:gd name="T46" fmla="*/ 1522 w 1904"/>
                <a:gd name="T47" fmla="*/ 835 h 850"/>
                <a:gd name="T48" fmla="*/ 1873 w 1904"/>
                <a:gd name="T49" fmla="*/ 715 h 850"/>
                <a:gd name="T50" fmla="*/ 1904 w 1904"/>
                <a:gd name="T51" fmla="*/ 685 h 850"/>
                <a:gd name="T52" fmla="*/ 1873 w 1904"/>
                <a:gd name="T53" fmla="*/ 654 h 850"/>
                <a:gd name="T54" fmla="*/ 1110 w 1904"/>
                <a:gd name="T55" fmla="*/ 223 h 850"/>
                <a:gd name="T56" fmla="*/ 1164 w 1904"/>
                <a:gd name="T57" fmla="*/ 192 h 850"/>
                <a:gd name="T58" fmla="*/ 1218 w 1904"/>
                <a:gd name="T59" fmla="*/ 231 h 850"/>
                <a:gd name="T60" fmla="*/ 1152 w 1904"/>
                <a:gd name="T61" fmla="*/ 277 h 850"/>
                <a:gd name="T62" fmla="*/ 694 w 1904"/>
                <a:gd name="T63" fmla="*/ 400 h 850"/>
                <a:gd name="T64" fmla="*/ 952 w 1904"/>
                <a:gd name="T65" fmla="*/ 292 h 850"/>
                <a:gd name="T66" fmla="*/ 1214 w 1904"/>
                <a:gd name="T67" fmla="*/ 400 h 850"/>
                <a:gd name="T68" fmla="*/ 1110 w 1904"/>
                <a:gd name="T69" fmla="*/ 619 h 850"/>
                <a:gd name="T70" fmla="*/ 1071 w 1904"/>
                <a:gd name="T71" fmla="*/ 581 h 850"/>
                <a:gd name="T72" fmla="*/ 998 w 1904"/>
                <a:gd name="T73" fmla="*/ 581 h 850"/>
                <a:gd name="T74" fmla="*/ 821 w 1904"/>
                <a:gd name="T75" fmla="*/ 523 h 850"/>
                <a:gd name="T76" fmla="*/ 678 w 1904"/>
                <a:gd name="T77" fmla="*/ 411 h 850"/>
                <a:gd name="T78" fmla="*/ 524 w 1904"/>
                <a:gd name="T79" fmla="*/ 400 h 850"/>
                <a:gd name="T80" fmla="*/ 601 w 1904"/>
                <a:gd name="T81" fmla="*/ 419 h 850"/>
                <a:gd name="T82" fmla="*/ 775 w 1904"/>
                <a:gd name="T83" fmla="*/ 569 h 850"/>
                <a:gd name="T84" fmla="*/ 921 w 1904"/>
                <a:gd name="T85" fmla="*/ 631 h 850"/>
                <a:gd name="T86" fmla="*/ 852 w 1904"/>
                <a:gd name="T87" fmla="*/ 654 h 850"/>
                <a:gd name="T88" fmla="*/ 648 w 1904"/>
                <a:gd name="T89" fmla="*/ 600 h 850"/>
                <a:gd name="T90" fmla="*/ 520 w 1904"/>
                <a:gd name="T91" fmla="*/ 504 h 850"/>
                <a:gd name="T92" fmla="*/ 493 w 1904"/>
                <a:gd name="T93" fmla="*/ 438 h 850"/>
                <a:gd name="T94" fmla="*/ 436 w 1904"/>
                <a:gd name="T95" fmla="*/ 654 h 850"/>
                <a:gd name="T96" fmla="*/ 1465 w 1904"/>
                <a:gd name="T97" fmla="*/ 788 h 850"/>
                <a:gd name="T98" fmla="*/ 359 w 1904"/>
                <a:gd name="T99" fmla="*/ 715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4" h="850">
                  <a:moveTo>
                    <a:pt x="1873" y="654"/>
                  </a:moveTo>
                  <a:lnTo>
                    <a:pt x="1557" y="654"/>
                  </a:lnTo>
                  <a:lnTo>
                    <a:pt x="1260" y="358"/>
                  </a:lnTo>
                  <a:lnTo>
                    <a:pt x="1253" y="350"/>
                  </a:lnTo>
                  <a:lnTo>
                    <a:pt x="1268" y="304"/>
                  </a:lnTo>
                  <a:lnTo>
                    <a:pt x="1280" y="265"/>
                  </a:lnTo>
                  <a:lnTo>
                    <a:pt x="1280" y="235"/>
                  </a:lnTo>
                  <a:lnTo>
                    <a:pt x="1276" y="208"/>
                  </a:lnTo>
                  <a:lnTo>
                    <a:pt x="1268" y="188"/>
                  </a:lnTo>
                  <a:lnTo>
                    <a:pt x="1256" y="169"/>
                  </a:lnTo>
                  <a:lnTo>
                    <a:pt x="1229" y="150"/>
                  </a:lnTo>
                  <a:lnTo>
                    <a:pt x="1195" y="134"/>
                  </a:lnTo>
                  <a:lnTo>
                    <a:pt x="1195" y="104"/>
                  </a:lnTo>
                  <a:lnTo>
                    <a:pt x="1187" y="81"/>
                  </a:lnTo>
                  <a:lnTo>
                    <a:pt x="1179" y="58"/>
                  </a:lnTo>
                  <a:lnTo>
                    <a:pt x="1168" y="38"/>
                  </a:lnTo>
                  <a:lnTo>
                    <a:pt x="1156" y="23"/>
                  </a:lnTo>
                  <a:lnTo>
                    <a:pt x="1145" y="15"/>
                  </a:lnTo>
                  <a:lnTo>
                    <a:pt x="1137" y="8"/>
                  </a:lnTo>
                  <a:lnTo>
                    <a:pt x="1133" y="4"/>
                  </a:lnTo>
                  <a:lnTo>
                    <a:pt x="1125" y="0"/>
                  </a:lnTo>
                  <a:lnTo>
                    <a:pt x="1114" y="0"/>
                  </a:lnTo>
                  <a:lnTo>
                    <a:pt x="1102" y="4"/>
                  </a:lnTo>
                  <a:lnTo>
                    <a:pt x="1091" y="11"/>
                  </a:lnTo>
                  <a:lnTo>
                    <a:pt x="1087" y="23"/>
                  </a:lnTo>
                  <a:lnTo>
                    <a:pt x="1087" y="34"/>
                  </a:lnTo>
                  <a:lnTo>
                    <a:pt x="1091" y="46"/>
                  </a:lnTo>
                  <a:lnTo>
                    <a:pt x="1098" y="54"/>
                  </a:lnTo>
                  <a:lnTo>
                    <a:pt x="1106" y="61"/>
                  </a:lnTo>
                  <a:lnTo>
                    <a:pt x="1118" y="77"/>
                  </a:lnTo>
                  <a:lnTo>
                    <a:pt x="1129" y="100"/>
                  </a:lnTo>
                  <a:lnTo>
                    <a:pt x="1133" y="134"/>
                  </a:lnTo>
                  <a:lnTo>
                    <a:pt x="1102" y="146"/>
                  </a:lnTo>
                  <a:lnTo>
                    <a:pt x="1075" y="165"/>
                  </a:lnTo>
                  <a:lnTo>
                    <a:pt x="1052" y="192"/>
                  </a:lnTo>
                  <a:lnTo>
                    <a:pt x="1041" y="227"/>
                  </a:lnTo>
                  <a:lnTo>
                    <a:pt x="1037" y="238"/>
                  </a:lnTo>
                  <a:lnTo>
                    <a:pt x="987" y="231"/>
                  </a:lnTo>
                  <a:lnTo>
                    <a:pt x="933" y="231"/>
                  </a:lnTo>
                  <a:lnTo>
                    <a:pt x="883" y="238"/>
                  </a:lnTo>
                  <a:lnTo>
                    <a:pt x="833" y="250"/>
                  </a:lnTo>
                  <a:lnTo>
                    <a:pt x="782" y="265"/>
                  </a:lnTo>
                  <a:lnTo>
                    <a:pt x="736" y="288"/>
                  </a:lnTo>
                  <a:lnTo>
                    <a:pt x="690" y="319"/>
                  </a:lnTo>
                  <a:lnTo>
                    <a:pt x="648" y="358"/>
                  </a:lnTo>
                  <a:lnTo>
                    <a:pt x="640" y="365"/>
                  </a:lnTo>
                  <a:lnTo>
                    <a:pt x="613" y="350"/>
                  </a:lnTo>
                  <a:lnTo>
                    <a:pt x="586" y="338"/>
                  </a:lnTo>
                  <a:lnTo>
                    <a:pt x="555" y="335"/>
                  </a:lnTo>
                  <a:lnTo>
                    <a:pt x="524" y="335"/>
                  </a:lnTo>
                  <a:lnTo>
                    <a:pt x="517" y="304"/>
                  </a:lnTo>
                  <a:lnTo>
                    <a:pt x="517" y="277"/>
                  </a:lnTo>
                  <a:lnTo>
                    <a:pt x="520" y="258"/>
                  </a:lnTo>
                  <a:lnTo>
                    <a:pt x="524" y="250"/>
                  </a:lnTo>
                  <a:lnTo>
                    <a:pt x="528" y="238"/>
                  </a:lnTo>
                  <a:lnTo>
                    <a:pt x="528" y="227"/>
                  </a:lnTo>
                  <a:lnTo>
                    <a:pt x="520" y="215"/>
                  </a:lnTo>
                  <a:lnTo>
                    <a:pt x="513" y="208"/>
                  </a:lnTo>
                  <a:lnTo>
                    <a:pt x="501" y="204"/>
                  </a:lnTo>
                  <a:lnTo>
                    <a:pt x="490" y="204"/>
                  </a:lnTo>
                  <a:lnTo>
                    <a:pt x="478" y="211"/>
                  </a:lnTo>
                  <a:lnTo>
                    <a:pt x="470" y="219"/>
                  </a:lnTo>
                  <a:lnTo>
                    <a:pt x="466" y="223"/>
                  </a:lnTo>
                  <a:lnTo>
                    <a:pt x="463" y="235"/>
                  </a:lnTo>
                  <a:lnTo>
                    <a:pt x="459" y="246"/>
                  </a:lnTo>
                  <a:lnTo>
                    <a:pt x="455" y="265"/>
                  </a:lnTo>
                  <a:lnTo>
                    <a:pt x="455" y="285"/>
                  </a:lnTo>
                  <a:lnTo>
                    <a:pt x="455" y="311"/>
                  </a:lnTo>
                  <a:lnTo>
                    <a:pt x="459" y="335"/>
                  </a:lnTo>
                  <a:lnTo>
                    <a:pt x="470" y="365"/>
                  </a:lnTo>
                  <a:lnTo>
                    <a:pt x="447" y="392"/>
                  </a:lnTo>
                  <a:lnTo>
                    <a:pt x="432" y="423"/>
                  </a:lnTo>
                  <a:lnTo>
                    <a:pt x="432" y="442"/>
                  </a:lnTo>
                  <a:lnTo>
                    <a:pt x="432" y="465"/>
                  </a:lnTo>
                  <a:lnTo>
                    <a:pt x="439" y="488"/>
                  </a:lnTo>
                  <a:lnTo>
                    <a:pt x="451" y="515"/>
                  </a:lnTo>
                  <a:lnTo>
                    <a:pt x="466" y="538"/>
                  </a:lnTo>
                  <a:lnTo>
                    <a:pt x="351" y="654"/>
                  </a:lnTo>
                  <a:lnTo>
                    <a:pt x="35" y="654"/>
                  </a:lnTo>
                  <a:lnTo>
                    <a:pt x="19" y="658"/>
                  </a:lnTo>
                  <a:lnTo>
                    <a:pt x="12" y="665"/>
                  </a:lnTo>
                  <a:lnTo>
                    <a:pt x="4" y="673"/>
                  </a:lnTo>
                  <a:lnTo>
                    <a:pt x="0" y="685"/>
                  </a:lnTo>
                  <a:lnTo>
                    <a:pt x="4" y="700"/>
                  </a:lnTo>
                  <a:lnTo>
                    <a:pt x="12" y="708"/>
                  </a:lnTo>
                  <a:lnTo>
                    <a:pt x="19" y="715"/>
                  </a:lnTo>
                  <a:lnTo>
                    <a:pt x="35" y="715"/>
                  </a:lnTo>
                  <a:lnTo>
                    <a:pt x="281" y="715"/>
                  </a:lnTo>
                  <a:lnTo>
                    <a:pt x="339" y="796"/>
                  </a:lnTo>
                  <a:lnTo>
                    <a:pt x="362" y="819"/>
                  </a:lnTo>
                  <a:lnTo>
                    <a:pt x="386" y="835"/>
                  </a:lnTo>
                  <a:lnTo>
                    <a:pt x="412" y="846"/>
                  </a:lnTo>
                  <a:lnTo>
                    <a:pt x="443" y="850"/>
                  </a:lnTo>
                  <a:lnTo>
                    <a:pt x="1465" y="850"/>
                  </a:lnTo>
                  <a:lnTo>
                    <a:pt x="1495" y="846"/>
                  </a:lnTo>
                  <a:lnTo>
                    <a:pt x="1522" y="835"/>
                  </a:lnTo>
                  <a:lnTo>
                    <a:pt x="1545" y="819"/>
                  </a:lnTo>
                  <a:lnTo>
                    <a:pt x="1569" y="796"/>
                  </a:lnTo>
                  <a:lnTo>
                    <a:pt x="1626" y="715"/>
                  </a:lnTo>
                  <a:lnTo>
                    <a:pt x="1873" y="715"/>
                  </a:lnTo>
                  <a:lnTo>
                    <a:pt x="1888" y="715"/>
                  </a:lnTo>
                  <a:lnTo>
                    <a:pt x="1896" y="708"/>
                  </a:lnTo>
                  <a:lnTo>
                    <a:pt x="1904" y="700"/>
                  </a:lnTo>
                  <a:lnTo>
                    <a:pt x="1904" y="685"/>
                  </a:lnTo>
                  <a:lnTo>
                    <a:pt x="1904" y="673"/>
                  </a:lnTo>
                  <a:lnTo>
                    <a:pt x="1896" y="665"/>
                  </a:lnTo>
                  <a:lnTo>
                    <a:pt x="1888" y="658"/>
                  </a:lnTo>
                  <a:lnTo>
                    <a:pt x="1873" y="654"/>
                  </a:lnTo>
                  <a:lnTo>
                    <a:pt x="1873" y="654"/>
                  </a:lnTo>
                  <a:close/>
                  <a:moveTo>
                    <a:pt x="1098" y="254"/>
                  </a:moveTo>
                  <a:lnTo>
                    <a:pt x="1102" y="242"/>
                  </a:lnTo>
                  <a:lnTo>
                    <a:pt x="1110" y="223"/>
                  </a:lnTo>
                  <a:lnTo>
                    <a:pt x="1122" y="204"/>
                  </a:lnTo>
                  <a:lnTo>
                    <a:pt x="1141" y="196"/>
                  </a:lnTo>
                  <a:lnTo>
                    <a:pt x="1164" y="192"/>
                  </a:lnTo>
                  <a:lnTo>
                    <a:pt x="1164" y="192"/>
                  </a:lnTo>
                  <a:lnTo>
                    <a:pt x="1164" y="192"/>
                  </a:lnTo>
                  <a:lnTo>
                    <a:pt x="1187" y="196"/>
                  </a:lnTo>
                  <a:lnTo>
                    <a:pt x="1210" y="211"/>
                  </a:lnTo>
                  <a:lnTo>
                    <a:pt x="1218" y="231"/>
                  </a:lnTo>
                  <a:lnTo>
                    <a:pt x="1218" y="254"/>
                  </a:lnTo>
                  <a:lnTo>
                    <a:pt x="1210" y="281"/>
                  </a:lnTo>
                  <a:lnTo>
                    <a:pt x="1203" y="308"/>
                  </a:lnTo>
                  <a:lnTo>
                    <a:pt x="1152" y="277"/>
                  </a:lnTo>
                  <a:lnTo>
                    <a:pt x="1098" y="254"/>
                  </a:lnTo>
                  <a:lnTo>
                    <a:pt x="1098" y="254"/>
                  </a:lnTo>
                  <a:lnTo>
                    <a:pt x="1098" y="254"/>
                  </a:lnTo>
                  <a:close/>
                  <a:moveTo>
                    <a:pt x="694" y="400"/>
                  </a:moveTo>
                  <a:lnTo>
                    <a:pt x="752" y="354"/>
                  </a:lnTo>
                  <a:lnTo>
                    <a:pt x="813" y="319"/>
                  </a:lnTo>
                  <a:lnTo>
                    <a:pt x="883" y="300"/>
                  </a:lnTo>
                  <a:lnTo>
                    <a:pt x="952" y="292"/>
                  </a:lnTo>
                  <a:lnTo>
                    <a:pt x="1025" y="300"/>
                  </a:lnTo>
                  <a:lnTo>
                    <a:pt x="1095" y="319"/>
                  </a:lnTo>
                  <a:lnTo>
                    <a:pt x="1156" y="354"/>
                  </a:lnTo>
                  <a:lnTo>
                    <a:pt x="1214" y="400"/>
                  </a:lnTo>
                  <a:lnTo>
                    <a:pt x="1472" y="654"/>
                  </a:lnTo>
                  <a:lnTo>
                    <a:pt x="1068" y="654"/>
                  </a:lnTo>
                  <a:lnTo>
                    <a:pt x="1098" y="638"/>
                  </a:lnTo>
                  <a:lnTo>
                    <a:pt x="1110" y="619"/>
                  </a:lnTo>
                  <a:lnTo>
                    <a:pt x="1106" y="600"/>
                  </a:lnTo>
                  <a:lnTo>
                    <a:pt x="1095" y="585"/>
                  </a:lnTo>
                  <a:lnTo>
                    <a:pt x="1075" y="581"/>
                  </a:lnTo>
                  <a:lnTo>
                    <a:pt x="1071" y="581"/>
                  </a:lnTo>
                  <a:lnTo>
                    <a:pt x="1064" y="585"/>
                  </a:lnTo>
                  <a:lnTo>
                    <a:pt x="1052" y="585"/>
                  </a:lnTo>
                  <a:lnTo>
                    <a:pt x="1037" y="585"/>
                  </a:lnTo>
                  <a:lnTo>
                    <a:pt x="998" y="581"/>
                  </a:lnTo>
                  <a:lnTo>
                    <a:pt x="944" y="573"/>
                  </a:lnTo>
                  <a:lnTo>
                    <a:pt x="887" y="554"/>
                  </a:lnTo>
                  <a:lnTo>
                    <a:pt x="852" y="542"/>
                  </a:lnTo>
                  <a:lnTo>
                    <a:pt x="821" y="523"/>
                  </a:lnTo>
                  <a:lnTo>
                    <a:pt x="786" y="504"/>
                  </a:lnTo>
                  <a:lnTo>
                    <a:pt x="752" y="477"/>
                  </a:lnTo>
                  <a:lnTo>
                    <a:pt x="713" y="446"/>
                  </a:lnTo>
                  <a:lnTo>
                    <a:pt x="678" y="411"/>
                  </a:lnTo>
                  <a:lnTo>
                    <a:pt x="694" y="400"/>
                  </a:lnTo>
                  <a:close/>
                  <a:moveTo>
                    <a:pt x="493" y="438"/>
                  </a:moveTo>
                  <a:lnTo>
                    <a:pt x="505" y="415"/>
                  </a:lnTo>
                  <a:lnTo>
                    <a:pt x="524" y="400"/>
                  </a:lnTo>
                  <a:lnTo>
                    <a:pt x="524" y="400"/>
                  </a:lnTo>
                  <a:lnTo>
                    <a:pt x="555" y="396"/>
                  </a:lnTo>
                  <a:lnTo>
                    <a:pt x="582" y="400"/>
                  </a:lnTo>
                  <a:lnTo>
                    <a:pt x="601" y="419"/>
                  </a:lnTo>
                  <a:lnTo>
                    <a:pt x="644" y="465"/>
                  </a:lnTo>
                  <a:lnTo>
                    <a:pt x="690" y="508"/>
                  </a:lnTo>
                  <a:lnTo>
                    <a:pt x="732" y="542"/>
                  </a:lnTo>
                  <a:lnTo>
                    <a:pt x="775" y="569"/>
                  </a:lnTo>
                  <a:lnTo>
                    <a:pt x="813" y="592"/>
                  </a:lnTo>
                  <a:lnTo>
                    <a:pt x="852" y="608"/>
                  </a:lnTo>
                  <a:lnTo>
                    <a:pt x="890" y="623"/>
                  </a:lnTo>
                  <a:lnTo>
                    <a:pt x="921" y="631"/>
                  </a:lnTo>
                  <a:lnTo>
                    <a:pt x="960" y="638"/>
                  </a:lnTo>
                  <a:lnTo>
                    <a:pt x="910" y="650"/>
                  </a:lnTo>
                  <a:lnTo>
                    <a:pt x="856" y="654"/>
                  </a:lnTo>
                  <a:lnTo>
                    <a:pt x="852" y="654"/>
                  </a:lnTo>
                  <a:lnTo>
                    <a:pt x="786" y="650"/>
                  </a:lnTo>
                  <a:lnTo>
                    <a:pt x="736" y="638"/>
                  </a:lnTo>
                  <a:lnTo>
                    <a:pt x="690" y="619"/>
                  </a:lnTo>
                  <a:lnTo>
                    <a:pt x="648" y="600"/>
                  </a:lnTo>
                  <a:lnTo>
                    <a:pt x="609" y="577"/>
                  </a:lnTo>
                  <a:lnTo>
                    <a:pt x="574" y="550"/>
                  </a:lnTo>
                  <a:lnTo>
                    <a:pt x="544" y="527"/>
                  </a:lnTo>
                  <a:lnTo>
                    <a:pt x="520" y="504"/>
                  </a:lnTo>
                  <a:lnTo>
                    <a:pt x="505" y="481"/>
                  </a:lnTo>
                  <a:lnTo>
                    <a:pt x="493" y="458"/>
                  </a:lnTo>
                  <a:lnTo>
                    <a:pt x="493" y="438"/>
                  </a:lnTo>
                  <a:lnTo>
                    <a:pt x="493" y="438"/>
                  </a:lnTo>
                  <a:close/>
                  <a:moveTo>
                    <a:pt x="513" y="581"/>
                  </a:moveTo>
                  <a:lnTo>
                    <a:pt x="563" y="619"/>
                  </a:lnTo>
                  <a:lnTo>
                    <a:pt x="621" y="654"/>
                  </a:lnTo>
                  <a:lnTo>
                    <a:pt x="436" y="654"/>
                  </a:lnTo>
                  <a:lnTo>
                    <a:pt x="513" y="581"/>
                  </a:lnTo>
                  <a:close/>
                  <a:moveTo>
                    <a:pt x="1519" y="762"/>
                  </a:moveTo>
                  <a:lnTo>
                    <a:pt x="1495" y="781"/>
                  </a:lnTo>
                  <a:lnTo>
                    <a:pt x="1465" y="788"/>
                  </a:lnTo>
                  <a:lnTo>
                    <a:pt x="443" y="788"/>
                  </a:lnTo>
                  <a:lnTo>
                    <a:pt x="412" y="781"/>
                  </a:lnTo>
                  <a:lnTo>
                    <a:pt x="389" y="762"/>
                  </a:lnTo>
                  <a:lnTo>
                    <a:pt x="359" y="715"/>
                  </a:lnTo>
                  <a:lnTo>
                    <a:pt x="1549" y="715"/>
                  </a:lnTo>
                  <a:lnTo>
                    <a:pt x="1519" y="7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Freeform 19"/>
            <p:cNvSpPr>
              <a:spLocks/>
            </p:cNvSpPr>
            <p:nvPr/>
          </p:nvSpPr>
          <p:spPr bwMode="auto">
            <a:xfrm>
              <a:off x="5022850" y="6081713"/>
              <a:ext cx="152400" cy="147638"/>
            </a:xfrm>
            <a:custGeom>
              <a:avLst/>
              <a:gdLst>
                <a:gd name="T0" fmla="*/ 50 w 96"/>
                <a:gd name="T1" fmla="*/ 93 h 93"/>
                <a:gd name="T2" fmla="*/ 65 w 96"/>
                <a:gd name="T3" fmla="*/ 89 h 93"/>
                <a:gd name="T4" fmla="*/ 81 w 96"/>
                <a:gd name="T5" fmla="*/ 81 h 93"/>
                <a:gd name="T6" fmla="*/ 92 w 96"/>
                <a:gd name="T7" fmla="*/ 66 h 93"/>
                <a:gd name="T8" fmla="*/ 96 w 96"/>
                <a:gd name="T9" fmla="*/ 47 h 93"/>
                <a:gd name="T10" fmla="*/ 92 w 96"/>
                <a:gd name="T11" fmla="*/ 27 h 93"/>
                <a:gd name="T12" fmla="*/ 81 w 96"/>
                <a:gd name="T13" fmla="*/ 12 h 93"/>
                <a:gd name="T14" fmla="*/ 65 w 96"/>
                <a:gd name="T15" fmla="*/ 4 h 93"/>
                <a:gd name="T16" fmla="*/ 50 w 96"/>
                <a:gd name="T17" fmla="*/ 0 h 93"/>
                <a:gd name="T18" fmla="*/ 31 w 96"/>
                <a:gd name="T19" fmla="*/ 4 h 93"/>
                <a:gd name="T20" fmla="*/ 15 w 96"/>
                <a:gd name="T21" fmla="*/ 12 h 93"/>
                <a:gd name="T22" fmla="*/ 4 w 96"/>
                <a:gd name="T23" fmla="*/ 27 h 93"/>
                <a:gd name="T24" fmla="*/ 0 w 96"/>
                <a:gd name="T25" fmla="*/ 47 h 93"/>
                <a:gd name="T26" fmla="*/ 4 w 96"/>
                <a:gd name="T27" fmla="*/ 66 h 93"/>
                <a:gd name="T28" fmla="*/ 15 w 96"/>
                <a:gd name="T29" fmla="*/ 81 h 93"/>
                <a:gd name="T30" fmla="*/ 31 w 96"/>
                <a:gd name="T31" fmla="*/ 89 h 93"/>
                <a:gd name="T32" fmla="*/ 50 w 96"/>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3">
                  <a:moveTo>
                    <a:pt x="50" y="93"/>
                  </a:moveTo>
                  <a:lnTo>
                    <a:pt x="65" y="89"/>
                  </a:lnTo>
                  <a:lnTo>
                    <a:pt x="81" y="81"/>
                  </a:lnTo>
                  <a:lnTo>
                    <a:pt x="92" y="66"/>
                  </a:lnTo>
                  <a:lnTo>
                    <a:pt x="96" y="47"/>
                  </a:lnTo>
                  <a:lnTo>
                    <a:pt x="92" y="27"/>
                  </a:lnTo>
                  <a:lnTo>
                    <a:pt x="81" y="12"/>
                  </a:lnTo>
                  <a:lnTo>
                    <a:pt x="65" y="4"/>
                  </a:lnTo>
                  <a:lnTo>
                    <a:pt x="50" y="0"/>
                  </a:lnTo>
                  <a:lnTo>
                    <a:pt x="31" y="4"/>
                  </a:lnTo>
                  <a:lnTo>
                    <a:pt x="15" y="12"/>
                  </a:lnTo>
                  <a:lnTo>
                    <a:pt x="4" y="27"/>
                  </a:lnTo>
                  <a:lnTo>
                    <a:pt x="0" y="47"/>
                  </a:lnTo>
                  <a:lnTo>
                    <a:pt x="4" y="66"/>
                  </a:lnTo>
                  <a:lnTo>
                    <a:pt x="15" y="81"/>
                  </a:lnTo>
                  <a:lnTo>
                    <a:pt x="31" y="89"/>
                  </a:lnTo>
                  <a:lnTo>
                    <a:pt x="50"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20"/>
            <p:cNvSpPr>
              <a:spLocks/>
            </p:cNvSpPr>
            <p:nvPr/>
          </p:nvSpPr>
          <p:spPr bwMode="auto">
            <a:xfrm>
              <a:off x="5548313" y="6338888"/>
              <a:ext cx="147638" cy="152400"/>
            </a:xfrm>
            <a:custGeom>
              <a:avLst/>
              <a:gdLst>
                <a:gd name="T0" fmla="*/ 46 w 93"/>
                <a:gd name="T1" fmla="*/ 96 h 96"/>
                <a:gd name="T2" fmla="*/ 66 w 93"/>
                <a:gd name="T3" fmla="*/ 92 h 96"/>
                <a:gd name="T4" fmla="*/ 81 w 93"/>
                <a:gd name="T5" fmla="*/ 81 h 96"/>
                <a:gd name="T6" fmla="*/ 89 w 93"/>
                <a:gd name="T7" fmla="*/ 65 h 96"/>
                <a:gd name="T8" fmla="*/ 93 w 93"/>
                <a:gd name="T9" fmla="*/ 50 h 96"/>
                <a:gd name="T10" fmla="*/ 89 w 93"/>
                <a:gd name="T11" fmla="*/ 31 h 96"/>
                <a:gd name="T12" fmla="*/ 81 w 93"/>
                <a:gd name="T13" fmla="*/ 15 h 96"/>
                <a:gd name="T14" fmla="*/ 66 w 93"/>
                <a:gd name="T15" fmla="*/ 4 h 96"/>
                <a:gd name="T16" fmla="*/ 46 w 93"/>
                <a:gd name="T17" fmla="*/ 0 h 96"/>
                <a:gd name="T18" fmla="*/ 27 w 93"/>
                <a:gd name="T19" fmla="*/ 4 h 96"/>
                <a:gd name="T20" fmla="*/ 12 w 93"/>
                <a:gd name="T21" fmla="*/ 15 h 96"/>
                <a:gd name="T22" fmla="*/ 4 w 93"/>
                <a:gd name="T23" fmla="*/ 31 h 96"/>
                <a:gd name="T24" fmla="*/ 0 w 93"/>
                <a:gd name="T25" fmla="*/ 50 h 96"/>
                <a:gd name="T26" fmla="*/ 4 w 93"/>
                <a:gd name="T27" fmla="*/ 65 h 96"/>
                <a:gd name="T28" fmla="*/ 12 w 93"/>
                <a:gd name="T29" fmla="*/ 81 h 96"/>
                <a:gd name="T30" fmla="*/ 27 w 93"/>
                <a:gd name="T31" fmla="*/ 92 h 96"/>
                <a:gd name="T32" fmla="*/ 46 w 93"/>
                <a:gd name="T33"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96">
                  <a:moveTo>
                    <a:pt x="46" y="96"/>
                  </a:moveTo>
                  <a:lnTo>
                    <a:pt x="66" y="92"/>
                  </a:lnTo>
                  <a:lnTo>
                    <a:pt x="81" y="81"/>
                  </a:lnTo>
                  <a:lnTo>
                    <a:pt x="89" y="65"/>
                  </a:lnTo>
                  <a:lnTo>
                    <a:pt x="93" y="50"/>
                  </a:lnTo>
                  <a:lnTo>
                    <a:pt x="89" y="31"/>
                  </a:lnTo>
                  <a:lnTo>
                    <a:pt x="81" y="15"/>
                  </a:lnTo>
                  <a:lnTo>
                    <a:pt x="66" y="4"/>
                  </a:lnTo>
                  <a:lnTo>
                    <a:pt x="46" y="0"/>
                  </a:lnTo>
                  <a:lnTo>
                    <a:pt x="27" y="4"/>
                  </a:lnTo>
                  <a:lnTo>
                    <a:pt x="12" y="15"/>
                  </a:lnTo>
                  <a:lnTo>
                    <a:pt x="4" y="31"/>
                  </a:lnTo>
                  <a:lnTo>
                    <a:pt x="0" y="50"/>
                  </a:lnTo>
                  <a:lnTo>
                    <a:pt x="4" y="65"/>
                  </a:lnTo>
                  <a:lnTo>
                    <a:pt x="12" y="81"/>
                  </a:lnTo>
                  <a:lnTo>
                    <a:pt x="27" y="92"/>
                  </a:lnTo>
                  <a:lnTo>
                    <a:pt x="46"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21"/>
            <p:cNvSpPr>
              <a:spLocks/>
            </p:cNvSpPr>
            <p:nvPr/>
          </p:nvSpPr>
          <p:spPr bwMode="auto">
            <a:xfrm>
              <a:off x="5230813" y="6235700"/>
              <a:ext cx="103188" cy="96838"/>
            </a:xfrm>
            <a:custGeom>
              <a:avLst/>
              <a:gdLst>
                <a:gd name="T0" fmla="*/ 34 w 65"/>
                <a:gd name="T1" fmla="*/ 61 h 61"/>
                <a:gd name="T2" fmla="*/ 46 w 65"/>
                <a:gd name="T3" fmla="*/ 61 h 61"/>
                <a:gd name="T4" fmla="*/ 54 w 65"/>
                <a:gd name="T5" fmla="*/ 53 h 61"/>
                <a:gd name="T6" fmla="*/ 61 w 65"/>
                <a:gd name="T7" fmla="*/ 42 h 61"/>
                <a:gd name="T8" fmla="*/ 65 w 65"/>
                <a:gd name="T9" fmla="*/ 30 h 61"/>
                <a:gd name="T10" fmla="*/ 61 w 65"/>
                <a:gd name="T11" fmla="*/ 19 h 61"/>
                <a:gd name="T12" fmla="*/ 54 w 65"/>
                <a:gd name="T13" fmla="*/ 11 h 61"/>
                <a:gd name="T14" fmla="*/ 46 w 65"/>
                <a:gd name="T15" fmla="*/ 3 h 61"/>
                <a:gd name="T16" fmla="*/ 34 w 65"/>
                <a:gd name="T17" fmla="*/ 0 h 61"/>
                <a:gd name="T18" fmla="*/ 19 w 65"/>
                <a:gd name="T19" fmla="*/ 3 h 61"/>
                <a:gd name="T20" fmla="*/ 11 w 65"/>
                <a:gd name="T21" fmla="*/ 11 h 61"/>
                <a:gd name="T22" fmla="*/ 4 w 65"/>
                <a:gd name="T23" fmla="*/ 19 h 61"/>
                <a:gd name="T24" fmla="*/ 0 w 65"/>
                <a:gd name="T25" fmla="*/ 30 h 61"/>
                <a:gd name="T26" fmla="*/ 4 w 65"/>
                <a:gd name="T27" fmla="*/ 42 h 61"/>
                <a:gd name="T28" fmla="*/ 11 w 65"/>
                <a:gd name="T29" fmla="*/ 53 h 61"/>
                <a:gd name="T30" fmla="*/ 19 w 65"/>
                <a:gd name="T31" fmla="*/ 61 h 61"/>
                <a:gd name="T32" fmla="*/ 34 w 65"/>
                <a:gd name="T3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1">
                  <a:moveTo>
                    <a:pt x="34" y="61"/>
                  </a:moveTo>
                  <a:lnTo>
                    <a:pt x="46" y="61"/>
                  </a:lnTo>
                  <a:lnTo>
                    <a:pt x="54" y="53"/>
                  </a:lnTo>
                  <a:lnTo>
                    <a:pt x="61" y="42"/>
                  </a:lnTo>
                  <a:lnTo>
                    <a:pt x="65" y="30"/>
                  </a:lnTo>
                  <a:lnTo>
                    <a:pt x="61" y="19"/>
                  </a:lnTo>
                  <a:lnTo>
                    <a:pt x="54" y="11"/>
                  </a:lnTo>
                  <a:lnTo>
                    <a:pt x="46" y="3"/>
                  </a:lnTo>
                  <a:lnTo>
                    <a:pt x="34" y="0"/>
                  </a:lnTo>
                  <a:lnTo>
                    <a:pt x="19" y="3"/>
                  </a:lnTo>
                  <a:lnTo>
                    <a:pt x="11" y="11"/>
                  </a:lnTo>
                  <a:lnTo>
                    <a:pt x="4" y="19"/>
                  </a:lnTo>
                  <a:lnTo>
                    <a:pt x="0" y="30"/>
                  </a:lnTo>
                  <a:lnTo>
                    <a:pt x="4" y="42"/>
                  </a:lnTo>
                  <a:lnTo>
                    <a:pt x="11" y="53"/>
                  </a:lnTo>
                  <a:lnTo>
                    <a:pt x="19" y="61"/>
                  </a:lnTo>
                  <a:lnTo>
                    <a:pt x="34"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22"/>
            <p:cNvSpPr>
              <a:spLocks/>
            </p:cNvSpPr>
            <p:nvPr/>
          </p:nvSpPr>
          <p:spPr bwMode="auto">
            <a:xfrm>
              <a:off x="5389563" y="6130925"/>
              <a:ext cx="98425" cy="98425"/>
            </a:xfrm>
            <a:custGeom>
              <a:avLst/>
              <a:gdLst>
                <a:gd name="T0" fmla="*/ 31 w 62"/>
                <a:gd name="T1" fmla="*/ 62 h 62"/>
                <a:gd name="T2" fmla="*/ 42 w 62"/>
                <a:gd name="T3" fmla="*/ 62 h 62"/>
                <a:gd name="T4" fmla="*/ 54 w 62"/>
                <a:gd name="T5" fmla="*/ 54 h 62"/>
                <a:gd name="T6" fmla="*/ 62 w 62"/>
                <a:gd name="T7" fmla="*/ 43 h 62"/>
                <a:gd name="T8" fmla="*/ 62 w 62"/>
                <a:gd name="T9" fmla="*/ 31 h 62"/>
                <a:gd name="T10" fmla="*/ 62 w 62"/>
                <a:gd name="T11" fmla="*/ 19 h 62"/>
                <a:gd name="T12" fmla="*/ 54 w 62"/>
                <a:gd name="T13" fmla="*/ 12 h 62"/>
                <a:gd name="T14" fmla="*/ 42 w 62"/>
                <a:gd name="T15" fmla="*/ 4 h 62"/>
                <a:gd name="T16" fmla="*/ 31 w 62"/>
                <a:gd name="T17" fmla="*/ 0 h 62"/>
                <a:gd name="T18" fmla="*/ 19 w 62"/>
                <a:gd name="T19" fmla="*/ 4 h 62"/>
                <a:gd name="T20" fmla="*/ 8 w 62"/>
                <a:gd name="T21" fmla="*/ 12 h 62"/>
                <a:gd name="T22" fmla="*/ 4 w 62"/>
                <a:gd name="T23" fmla="*/ 19 h 62"/>
                <a:gd name="T24" fmla="*/ 0 w 62"/>
                <a:gd name="T25" fmla="*/ 31 h 62"/>
                <a:gd name="T26" fmla="*/ 4 w 62"/>
                <a:gd name="T27" fmla="*/ 43 h 62"/>
                <a:gd name="T28" fmla="*/ 8 w 62"/>
                <a:gd name="T29" fmla="*/ 54 h 62"/>
                <a:gd name="T30" fmla="*/ 19 w 62"/>
                <a:gd name="T31" fmla="*/ 62 h 62"/>
                <a:gd name="T32" fmla="*/ 31 w 62"/>
                <a:gd name="T3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2">
                  <a:moveTo>
                    <a:pt x="31" y="62"/>
                  </a:moveTo>
                  <a:lnTo>
                    <a:pt x="42" y="62"/>
                  </a:lnTo>
                  <a:lnTo>
                    <a:pt x="54" y="54"/>
                  </a:lnTo>
                  <a:lnTo>
                    <a:pt x="62" y="43"/>
                  </a:lnTo>
                  <a:lnTo>
                    <a:pt x="62" y="31"/>
                  </a:lnTo>
                  <a:lnTo>
                    <a:pt x="62" y="19"/>
                  </a:lnTo>
                  <a:lnTo>
                    <a:pt x="54" y="12"/>
                  </a:lnTo>
                  <a:lnTo>
                    <a:pt x="42" y="4"/>
                  </a:lnTo>
                  <a:lnTo>
                    <a:pt x="31" y="0"/>
                  </a:lnTo>
                  <a:lnTo>
                    <a:pt x="19" y="4"/>
                  </a:lnTo>
                  <a:lnTo>
                    <a:pt x="8" y="12"/>
                  </a:lnTo>
                  <a:lnTo>
                    <a:pt x="4" y="19"/>
                  </a:lnTo>
                  <a:lnTo>
                    <a:pt x="0" y="31"/>
                  </a:lnTo>
                  <a:lnTo>
                    <a:pt x="4" y="43"/>
                  </a:lnTo>
                  <a:lnTo>
                    <a:pt x="8" y="54"/>
                  </a:lnTo>
                  <a:lnTo>
                    <a:pt x="19" y="62"/>
                  </a:lnTo>
                  <a:lnTo>
                    <a:pt x="31"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23"/>
            <p:cNvSpPr>
              <a:spLocks/>
            </p:cNvSpPr>
            <p:nvPr/>
          </p:nvSpPr>
          <p:spPr bwMode="auto">
            <a:xfrm>
              <a:off x="4973638" y="4879975"/>
              <a:ext cx="201613" cy="879475"/>
            </a:xfrm>
            <a:custGeom>
              <a:avLst/>
              <a:gdLst>
                <a:gd name="T0" fmla="*/ 0 w 127"/>
                <a:gd name="T1" fmla="*/ 361 h 554"/>
                <a:gd name="T2" fmla="*/ 4 w 127"/>
                <a:gd name="T3" fmla="*/ 396 h 554"/>
                <a:gd name="T4" fmla="*/ 11 w 127"/>
                <a:gd name="T5" fmla="*/ 423 h 554"/>
                <a:gd name="T6" fmla="*/ 27 w 127"/>
                <a:gd name="T7" fmla="*/ 442 h 554"/>
                <a:gd name="T8" fmla="*/ 38 w 127"/>
                <a:gd name="T9" fmla="*/ 461 h 554"/>
                <a:gd name="T10" fmla="*/ 58 w 127"/>
                <a:gd name="T11" fmla="*/ 488 h 554"/>
                <a:gd name="T12" fmla="*/ 62 w 127"/>
                <a:gd name="T13" fmla="*/ 504 h 554"/>
                <a:gd name="T14" fmla="*/ 65 w 127"/>
                <a:gd name="T15" fmla="*/ 523 h 554"/>
                <a:gd name="T16" fmla="*/ 69 w 127"/>
                <a:gd name="T17" fmla="*/ 534 h 554"/>
                <a:gd name="T18" fmla="*/ 73 w 127"/>
                <a:gd name="T19" fmla="*/ 546 h 554"/>
                <a:gd name="T20" fmla="*/ 85 w 127"/>
                <a:gd name="T21" fmla="*/ 554 h 554"/>
                <a:gd name="T22" fmla="*/ 96 w 127"/>
                <a:gd name="T23" fmla="*/ 554 h 554"/>
                <a:gd name="T24" fmla="*/ 108 w 127"/>
                <a:gd name="T25" fmla="*/ 554 h 554"/>
                <a:gd name="T26" fmla="*/ 119 w 127"/>
                <a:gd name="T27" fmla="*/ 546 h 554"/>
                <a:gd name="T28" fmla="*/ 123 w 127"/>
                <a:gd name="T29" fmla="*/ 534 h 554"/>
                <a:gd name="T30" fmla="*/ 127 w 127"/>
                <a:gd name="T31" fmla="*/ 523 h 554"/>
                <a:gd name="T32" fmla="*/ 123 w 127"/>
                <a:gd name="T33" fmla="*/ 488 h 554"/>
                <a:gd name="T34" fmla="*/ 115 w 127"/>
                <a:gd name="T35" fmla="*/ 461 h 554"/>
                <a:gd name="T36" fmla="*/ 100 w 127"/>
                <a:gd name="T37" fmla="*/ 442 h 554"/>
                <a:gd name="T38" fmla="*/ 88 w 127"/>
                <a:gd name="T39" fmla="*/ 423 h 554"/>
                <a:gd name="T40" fmla="*/ 69 w 127"/>
                <a:gd name="T41" fmla="*/ 396 h 554"/>
                <a:gd name="T42" fmla="*/ 62 w 127"/>
                <a:gd name="T43" fmla="*/ 380 h 554"/>
                <a:gd name="T44" fmla="*/ 62 w 127"/>
                <a:gd name="T45" fmla="*/ 361 h 554"/>
                <a:gd name="T46" fmla="*/ 62 w 127"/>
                <a:gd name="T47" fmla="*/ 342 h 554"/>
                <a:gd name="T48" fmla="*/ 69 w 127"/>
                <a:gd name="T49" fmla="*/ 323 h 554"/>
                <a:gd name="T50" fmla="*/ 88 w 127"/>
                <a:gd name="T51" fmla="*/ 296 h 554"/>
                <a:gd name="T52" fmla="*/ 100 w 127"/>
                <a:gd name="T53" fmla="*/ 280 h 554"/>
                <a:gd name="T54" fmla="*/ 115 w 127"/>
                <a:gd name="T55" fmla="*/ 257 h 554"/>
                <a:gd name="T56" fmla="*/ 123 w 127"/>
                <a:gd name="T57" fmla="*/ 230 h 554"/>
                <a:gd name="T58" fmla="*/ 127 w 127"/>
                <a:gd name="T59" fmla="*/ 196 h 554"/>
                <a:gd name="T60" fmla="*/ 123 w 127"/>
                <a:gd name="T61" fmla="*/ 161 h 554"/>
                <a:gd name="T62" fmla="*/ 115 w 127"/>
                <a:gd name="T63" fmla="*/ 134 h 554"/>
                <a:gd name="T64" fmla="*/ 100 w 127"/>
                <a:gd name="T65" fmla="*/ 111 h 554"/>
                <a:gd name="T66" fmla="*/ 88 w 127"/>
                <a:gd name="T67" fmla="*/ 96 h 554"/>
                <a:gd name="T68" fmla="*/ 69 w 127"/>
                <a:gd name="T69" fmla="*/ 69 h 554"/>
                <a:gd name="T70" fmla="*/ 62 w 127"/>
                <a:gd name="T71" fmla="*/ 53 h 554"/>
                <a:gd name="T72" fmla="*/ 62 w 127"/>
                <a:gd name="T73" fmla="*/ 30 h 554"/>
                <a:gd name="T74" fmla="*/ 58 w 127"/>
                <a:gd name="T75" fmla="*/ 19 h 554"/>
                <a:gd name="T76" fmla="*/ 54 w 127"/>
                <a:gd name="T77" fmla="*/ 11 h 554"/>
                <a:gd name="T78" fmla="*/ 42 w 127"/>
                <a:gd name="T79" fmla="*/ 3 h 554"/>
                <a:gd name="T80" fmla="*/ 31 w 127"/>
                <a:gd name="T81" fmla="*/ 0 h 554"/>
                <a:gd name="T82" fmla="*/ 19 w 127"/>
                <a:gd name="T83" fmla="*/ 3 h 554"/>
                <a:gd name="T84" fmla="*/ 8 w 127"/>
                <a:gd name="T85" fmla="*/ 11 h 554"/>
                <a:gd name="T86" fmla="*/ 4 w 127"/>
                <a:gd name="T87" fmla="*/ 19 h 554"/>
                <a:gd name="T88" fmla="*/ 0 w 127"/>
                <a:gd name="T89" fmla="*/ 30 h 554"/>
                <a:gd name="T90" fmla="*/ 4 w 127"/>
                <a:gd name="T91" fmla="*/ 65 h 554"/>
                <a:gd name="T92" fmla="*/ 11 w 127"/>
                <a:gd name="T93" fmla="*/ 92 h 554"/>
                <a:gd name="T94" fmla="*/ 27 w 127"/>
                <a:gd name="T95" fmla="*/ 115 h 554"/>
                <a:gd name="T96" fmla="*/ 38 w 127"/>
                <a:gd name="T97" fmla="*/ 134 h 554"/>
                <a:gd name="T98" fmla="*/ 58 w 127"/>
                <a:gd name="T99" fmla="*/ 161 h 554"/>
                <a:gd name="T100" fmla="*/ 62 w 127"/>
                <a:gd name="T101" fmla="*/ 177 h 554"/>
                <a:gd name="T102" fmla="*/ 65 w 127"/>
                <a:gd name="T103" fmla="*/ 196 h 554"/>
                <a:gd name="T104" fmla="*/ 62 w 127"/>
                <a:gd name="T105" fmla="*/ 215 h 554"/>
                <a:gd name="T106" fmla="*/ 58 w 127"/>
                <a:gd name="T107" fmla="*/ 230 h 554"/>
                <a:gd name="T108" fmla="*/ 38 w 127"/>
                <a:gd name="T109" fmla="*/ 257 h 554"/>
                <a:gd name="T110" fmla="*/ 27 w 127"/>
                <a:gd name="T111" fmla="*/ 277 h 554"/>
                <a:gd name="T112" fmla="*/ 11 w 127"/>
                <a:gd name="T113" fmla="*/ 300 h 554"/>
                <a:gd name="T114" fmla="*/ 4 w 127"/>
                <a:gd name="T115" fmla="*/ 327 h 554"/>
                <a:gd name="T116" fmla="*/ 0 w 127"/>
                <a:gd name="T117" fmla="*/ 36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 h="554">
                  <a:moveTo>
                    <a:pt x="0" y="361"/>
                  </a:moveTo>
                  <a:lnTo>
                    <a:pt x="4" y="396"/>
                  </a:lnTo>
                  <a:lnTo>
                    <a:pt x="11" y="423"/>
                  </a:lnTo>
                  <a:lnTo>
                    <a:pt x="27" y="442"/>
                  </a:lnTo>
                  <a:lnTo>
                    <a:pt x="38" y="461"/>
                  </a:lnTo>
                  <a:lnTo>
                    <a:pt x="58" y="488"/>
                  </a:lnTo>
                  <a:lnTo>
                    <a:pt x="62" y="504"/>
                  </a:lnTo>
                  <a:lnTo>
                    <a:pt x="65" y="523"/>
                  </a:lnTo>
                  <a:lnTo>
                    <a:pt x="69" y="534"/>
                  </a:lnTo>
                  <a:lnTo>
                    <a:pt x="73" y="546"/>
                  </a:lnTo>
                  <a:lnTo>
                    <a:pt x="85" y="554"/>
                  </a:lnTo>
                  <a:lnTo>
                    <a:pt x="96" y="554"/>
                  </a:lnTo>
                  <a:lnTo>
                    <a:pt x="108" y="554"/>
                  </a:lnTo>
                  <a:lnTo>
                    <a:pt x="119" y="546"/>
                  </a:lnTo>
                  <a:lnTo>
                    <a:pt x="123" y="534"/>
                  </a:lnTo>
                  <a:lnTo>
                    <a:pt x="127" y="523"/>
                  </a:lnTo>
                  <a:lnTo>
                    <a:pt x="123" y="488"/>
                  </a:lnTo>
                  <a:lnTo>
                    <a:pt x="115" y="461"/>
                  </a:lnTo>
                  <a:lnTo>
                    <a:pt x="100" y="442"/>
                  </a:lnTo>
                  <a:lnTo>
                    <a:pt x="88" y="423"/>
                  </a:lnTo>
                  <a:lnTo>
                    <a:pt x="69" y="396"/>
                  </a:lnTo>
                  <a:lnTo>
                    <a:pt x="62" y="380"/>
                  </a:lnTo>
                  <a:lnTo>
                    <a:pt x="62" y="361"/>
                  </a:lnTo>
                  <a:lnTo>
                    <a:pt x="62" y="342"/>
                  </a:lnTo>
                  <a:lnTo>
                    <a:pt x="69" y="323"/>
                  </a:lnTo>
                  <a:lnTo>
                    <a:pt x="88" y="296"/>
                  </a:lnTo>
                  <a:lnTo>
                    <a:pt x="100" y="280"/>
                  </a:lnTo>
                  <a:lnTo>
                    <a:pt x="115" y="257"/>
                  </a:lnTo>
                  <a:lnTo>
                    <a:pt x="123" y="230"/>
                  </a:lnTo>
                  <a:lnTo>
                    <a:pt x="127" y="196"/>
                  </a:lnTo>
                  <a:lnTo>
                    <a:pt x="123" y="161"/>
                  </a:lnTo>
                  <a:lnTo>
                    <a:pt x="115" y="134"/>
                  </a:lnTo>
                  <a:lnTo>
                    <a:pt x="100" y="111"/>
                  </a:lnTo>
                  <a:lnTo>
                    <a:pt x="88" y="96"/>
                  </a:lnTo>
                  <a:lnTo>
                    <a:pt x="69" y="69"/>
                  </a:lnTo>
                  <a:lnTo>
                    <a:pt x="62" y="53"/>
                  </a:lnTo>
                  <a:lnTo>
                    <a:pt x="62" y="30"/>
                  </a:lnTo>
                  <a:lnTo>
                    <a:pt x="58" y="19"/>
                  </a:lnTo>
                  <a:lnTo>
                    <a:pt x="54" y="11"/>
                  </a:lnTo>
                  <a:lnTo>
                    <a:pt x="42" y="3"/>
                  </a:lnTo>
                  <a:lnTo>
                    <a:pt x="31" y="0"/>
                  </a:lnTo>
                  <a:lnTo>
                    <a:pt x="19" y="3"/>
                  </a:lnTo>
                  <a:lnTo>
                    <a:pt x="8" y="11"/>
                  </a:lnTo>
                  <a:lnTo>
                    <a:pt x="4" y="19"/>
                  </a:lnTo>
                  <a:lnTo>
                    <a:pt x="0" y="30"/>
                  </a:lnTo>
                  <a:lnTo>
                    <a:pt x="4" y="65"/>
                  </a:lnTo>
                  <a:lnTo>
                    <a:pt x="11" y="92"/>
                  </a:lnTo>
                  <a:lnTo>
                    <a:pt x="27" y="115"/>
                  </a:lnTo>
                  <a:lnTo>
                    <a:pt x="38" y="134"/>
                  </a:lnTo>
                  <a:lnTo>
                    <a:pt x="58" y="161"/>
                  </a:lnTo>
                  <a:lnTo>
                    <a:pt x="62" y="177"/>
                  </a:lnTo>
                  <a:lnTo>
                    <a:pt x="65" y="196"/>
                  </a:lnTo>
                  <a:lnTo>
                    <a:pt x="62" y="215"/>
                  </a:lnTo>
                  <a:lnTo>
                    <a:pt x="58" y="230"/>
                  </a:lnTo>
                  <a:lnTo>
                    <a:pt x="38" y="257"/>
                  </a:lnTo>
                  <a:lnTo>
                    <a:pt x="27" y="277"/>
                  </a:lnTo>
                  <a:lnTo>
                    <a:pt x="11" y="300"/>
                  </a:lnTo>
                  <a:lnTo>
                    <a:pt x="4" y="327"/>
                  </a:lnTo>
                  <a:lnTo>
                    <a:pt x="0" y="3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24"/>
            <p:cNvSpPr>
              <a:spLocks/>
            </p:cNvSpPr>
            <p:nvPr/>
          </p:nvSpPr>
          <p:spPr bwMode="auto">
            <a:xfrm>
              <a:off x="5187950" y="4983163"/>
              <a:ext cx="195263" cy="519113"/>
            </a:xfrm>
            <a:custGeom>
              <a:avLst/>
              <a:gdLst>
                <a:gd name="T0" fmla="*/ 31 w 123"/>
                <a:gd name="T1" fmla="*/ 327 h 327"/>
                <a:gd name="T2" fmla="*/ 46 w 123"/>
                <a:gd name="T3" fmla="*/ 323 h 327"/>
                <a:gd name="T4" fmla="*/ 54 w 123"/>
                <a:gd name="T5" fmla="*/ 315 h 327"/>
                <a:gd name="T6" fmla="*/ 77 w 123"/>
                <a:gd name="T7" fmla="*/ 289 h 327"/>
                <a:gd name="T8" fmla="*/ 96 w 123"/>
                <a:gd name="T9" fmla="*/ 250 h 327"/>
                <a:gd name="T10" fmla="*/ 115 w 123"/>
                <a:gd name="T11" fmla="*/ 196 h 327"/>
                <a:gd name="T12" fmla="*/ 123 w 123"/>
                <a:gd name="T13" fmla="*/ 165 h 327"/>
                <a:gd name="T14" fmla="*/ 123 w 123"/>
                <a:gd name="T15" fmla="*/ 131 h 327"/>
                <a:gd name="T16" fmla="*/ 119 w 123"/>
                <a:gd name="T17" fmla="*/ 73 h 327"/>
                <a:gd name="T18" fmla="*/ 100 w 123"/>
                <a:gd name="T19" fmla="*/ 19 h 327"/>
                <a:gd name="T20" fmla="*/ 92 w 123"/>
                <a:gd name="T21" fmla="*/ 12 h 327"/>
                <a:gd name="T22" fmla="*/ 85 w 123"/>
                <a:gd name="T23" fmla="*/ 4 h 327"/>
                <a:gd name="T24" fmla="*/ 73 w 123"/>
                <a:gd name="T25" fmla="*/ 0 h 327"/>
                <a:gd name="T26" fmla="*/ 61 w 123"/>
                <a:gd name="T27" fmla="*/ 4 h 327"/>
                <a:gd name="T28" fmla="*/ 50 w 123"/>
                <a:gd name="T29" fmla="*/ 12 h 327"/>
                <a:gd name="T30" fmla="*/ 42 w 123"/>
                <a:gd name="T31" fmla="*/ 19 h 327"/>
                <a:gd name="T32" fmla="*/ 42 w 123"/>
                <a:gd name="T33" fmla="*/ 31 h 327"/>
                <a:gd name="T34" fmla="*/ 46 w 123"/>
                <a:gd name="T35" fmla="*/ 46 h 327"/>
                <a:gd name="T36" fmla="*/ 58 w 123"/>
                <a:gd name="T37" fmla="*/ 85 h 327"/>
                <a:gd name="T38" fmla="*/ 61 w 123"/>
                <a:gd name="T39" fmla="*/ 131 h 327"/>
                <a:gd name="T40" fmla="*/ 58 w 123"/>
                <a:gd name="T41" fmla="*/ 181 h 327"/>
                <a:gd name="T42" fmla="*/ 42 w 123"/>
                <a:gd name="T43" fmla="*/ 223 h 327"/>
                <a:gd name="T44" fmla="*/ 23 w 123"/>
                <a:gd name="T45" fmla="*/ 254 h 327"/>
                <a:gd name="T46" fmla="*/ 7 w 123"/>
                <a:gd name="T47" fmla="*/ 277 h 327"/>
                <a:gd name="T48" fmla="*/ 4 w 123"/>
                <a:gd name="T49" fmla="*/ 285 h 327"/>
                <a:gd name="T50" fmla="*/ 0 w 123"/>
                <a:gd name="T51" fmla="*/ 296 h 327"/>
                <a:gd name="T52" fmla="*/ 4 w 123"/>
                <a:gd name="T53" fmla="*/ 308 h 327"/>
                <a:gd name="T54" fmla="*/ 7 w 123"/>
                <a:gd name="T55" fmla="*/ 315 h 327"/>
                <a:gd name="T56" fmla="*/ 19 w 123"/>
                <a:gd name="T57" fmla="*/ 323 h 327"/>
                <a:gd name="T58" fmla="*/ 31 w 123"/>
                <a:gd name="T59"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327">
                  <a:moveTo>
                    <a:pt x="31" y="327"/>
                  </a:moveTo>
                  <a:lnTo>
                    <a:pt x="46" y="323"/>
                  </a:lnTo>
                  <a:lnTo>
                    <a:pt x="54" y="315"/>
                  </a:lnTo>
                  <a:lnTo>
                    <a:pt x="77" y="289"/>
                  </a:lnTo>
                  <a:lnTo>
                    <a:pt x="96" y="250"/>
                  </a:lnTo>
                  <a:lnTo>
                    <a:pt x="115" y="196"/>
                  </a:lnTo>
                  <a:lnTo>
                    <a:pt x="123" y="165"/>
                  </a:lnTo>
                  <a:lnTo>
                    <a:pt x="123" y="131"/>
                  </a:lnTo>
                  <a:lnTo>
                    <a:pt x="119" y="73"/>
                  </a:lnTo>
                  <a:lnTo>
                    <a:pt x="100" y="19"/>
                  </a:lnTo>
                  <a:lnTo>
                    <a:pt x="92" y="12"/>
                  </a:lnTo>
                  <a:lnTo>
                    <a:pt x="85" y="4"/>
                  </a:lnTo>
                  <a:lnTo>
                    <a:pt x="73" y="0"/>
                  </a:lnTo>
                  <a:lnTo>
                    <a:pt x="61" y="4"/>
                  </a:lnTo>
                  <a:lnTo>
                    <a:pt x="50" y="12"/>
                  </a:lnTo>
                  <a:lnTo>
                    <a:pt x="42" y="19"/>
                  </a:lnTo>
                  <a:lnTo>
                    <a:pt x="42" y="31"/>
                  </a:lnTo>
                  <a:lnTo>
                    <a:pt x="46" y="46"/>
                  </a:lnTo>
                  <a:lnTo>
                    <a:pt x="58" y="85"/>
                  </a:lnTo>
                  <a:lnTo>
                    <a:pt x="61" y="131"/>
                  </a:lnTo>
                  <a:lnTo>
                    <a:pt x="58" y="181"/>
                  </a:lnTo>
                  <a:lnTo>
                    <a:pt x="42" y="223"/>
                  </a:lnTo>
                  <a:lnTo>
                    <a:pt x="23" y="254"/>
                  </a:lnTo>
                  <a:lnTo>
                    <a:pt x="7" y="277"/>
                  </a:lnTo>
                  <a:lnTo>
                    <a:pt x="4" y="285"/>
                  </a:lnTo>
                  <a:lnTo>
                    <a:pt x="0" y="296"/>
                  </a:lnTo>
                  <a:lnTo>
                    <a:pt x="4" y="308"/>
                  </a:lnTo>
                  <a:lnTo>
                    <a:pt x="7" y="315"/>
                  </a:lnTo>
                  <a:lnTo>
                    <a:pt x="19" y="323"/>
                  </a:lnTo>
                  <a:lnTo>
                    <a:pt x="31"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25"/>
            <p:cNvSpPr>
              <a:spLocks/>
            </p:cNvSpPr>
            <p:nvPr/>
          </p:nvSpPr>
          <p:spPr bwMode="auto">
            <a:xfrm>
              <a:off x="4765675" y="5141913"/>
              <a:ext cx="195263" cy="512763"/>
            </a:xfrm>
            <a:custGeom>
              <a:avLst/>
              <a:gdLst>
                <a:gd name="T0" fmla="*/ 50 w 123"/>
                <a:gd name="T1" fmla="*/ 323 h 323"/>
                <a:gd name="T2" fmla="*/ 61 w 123"/>
                <a:gd name="T3" fmla="*/ 323 h 323"/>
                <a:gd name="T4" fmla="*/ 73 w 123"/>
                <a:gd name="T5" fmla="*/ 315 h 323"/>
                <a:gd name="T6" fmla="*/ 77 w 123"/>
                <a:gd name="T7" fmla="*/ 304 h 323"/>
                <a:gd name="T8" fmla="*/ 81 w 123"/>
                <a:gd name="T9" fmla="*/ 292 h 323"/>
                <a:gd name="T10" fmla="*/ 77 w 123"/>
                <a:gd name="T11" fmla="*/ 281 h 323"/>
                <a:gd name="T12" fmla="*/ 65 w 123"/>
                <a:gd name="T13" fmla="*/ 239 h 323"/>
                <a:gd name="T14" fmla="*/ 61 w 123"/>
                <a:gd name="T15" fmla="*/ 196 h 323"/>
                <a:gd name="T16" fmla="*/ 65 w 123"/>
                <a:gd name="T17" fmla="*/ 142 h 323"/>
                <a:gd name="T18" fmla="*/ 81 w 123"/>
                <a:gd name="T19" fmla="*/ 104 h 323"/>
                <a:gd name="T20" fmla="*/ 100 w 123"/>
                <a:gd name="T21" fmla="*/ 73 h 323"/>
                <a:gd name="T22" fmla="*/ 115 w 123"/>
                <a:gd name="T23" fmla="*/ 50 h 323"/>
                <a:gd name="T24" fmla="*/ 115 w 123"/>
                <a:gd name="T25" fmla="*/ 50 h 323"/>
                <a:gd name="T26" fmla="*/ 123 w 123"/>
                <a:gd name="T27" fmla="*/ 31 h 323"/>
                <a:gd name="T28" fmla="*/ 115 w 123"/>
                <a:gd name="T29" fmla="*/ 15 h 323"/>
                <a:gd name="T30" fmla="*/ 108 w 123"/>
                <a:gd name="T31" fmla="*/ 4 h 323"/>
                <a:gd name="T32" fmla="*/ 96 w 123"/>
                <a:gd name="T33" fmla="*/ 0 h 323"/>
                <a:gd name="T34" fmla="*/ 85 w 123"/>
                <a:gd name="T35" fmla="*/ 0 h 323"/>
                <a:gd name="T36" fmla="*/ 73 w 123"/>
                <a:gd name="T37" fmla="*/ 4 h 323"/>
                <a:gd name="T38" fmla="*/ 65 w 123"/>
                <a:gd name="T39" fmla="*/ 15 h 323"/>
                <a:gd name="T40" fmla="*/ 46 w 123"/>
                <a:gd name="T41" fmla="*/ 42 h 323"/>
                <a:gd name="T42" fmla="*/ 23 w 123"/>
                <a:gd name="T43" fmla="*/ 81 h 323"/>
                <a:gd name="T44" fmla="*/ 8 w 123"/>
                <a:gd name="T45" fmla="*/ 131 h 323"/>
                <a:gd name="T46" fmla="*/ 0 w 123"/>
                <a:gd name="T47" fmla="*/ 162 h 323"/>
                <a:gd name="T48" fmla="*/ 0 w 123"/>
                <a:gd name="T49" fmla="*/ 196 h 323"/>
                <a:gd name="T50" fmla="*/ 4 w 123"/>
                <a:gd name="T51" fmla="*/ 254 h 323"/>
                <a:gd name="T52" fmla="*/ 23 w 123"/>
                <a:gd name="T53" fmla="*/ 304 h 323"/>
                <a:gd name="T54" fmla="*/ 34 w 123"/>
                <a:gd name="T55" fmla="*/ 319 h 323"/>
                <a:gd name="T56" fmla="*/ 50 w 123"/>
                <a:gd name="T5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3" h="323">
                  <a:moveTo>
                    <a:pt x="50" y="323"/>
                  </a:moveTo>
                  <a:lnTo>
                    <a:pt x="61" y="323"/>
                  </a:lnTo>
                  <a:lnTo>
                    <a:pt x="73" y="315"/>
                  </a:lnTo>
                  <a:lnTo>
                    <a:pt x="77" y="304"/>
                  </a:lnTo>
                  <a:lnTo>
                    <a:pt x="81" y="292"/>
                  </a:lnTo>
                  <a:lnTo>
                    <a:pt x="77" y="281"/>
                  </a:lnTo>
                  <a:lnTo>
                    <a:pt x="65" y="239"/>
                  </a:lnTo>
                  <a:lnTo>
                    <a:pt x="61" y="196"/>
                  </a:lnTo>
                  <a:lnTo>
                    <a:pt x="65" y="142"/>
                  </a:lnTo>
                  <a:lnTo>
                    <a:pt x="81" y="104"/>
                  </a:lnTo>
                  <a:lnTo>
                    <a:pt x="100" y="73"/>
                  </a:lnTo>
                  <a:lnTo>
                    <a:pt x="115" y="50"/>
                  </a:lnTo>
                  <a:lnTo>
                    <a:pt x="115" y="50"/>
                  </a:lnTo>
                  <a:lnTo>
                    <a:pt x="123" y="31"/>
                  </a:lnTo>
                  <a:lnTo>
                    <a:pt x="115" y="15"/>
                  </a:lnTo>
                  <a:lnTo>
                    <a:pt x="108" y="4"/>
                  </a:lnTo>
                  <a:lnTo>
                    <a:pt x="96" y="0"/>
                  </a:lnTo>
                  <a:lnTo>
                    <a:pt x="85" y="0"/>
                  </a:lnTo>
                  <a:lnTo>
                    <a:pt x="73" y="4"/>
                  </a:lnTo>
                  <a:lnTo>
                    <a:pt x="65" y="15"/>
                  </a:lnTo>
                  <a:lnTo>
                    <a:pt x="46" y="42"/>
                  </a:lnTo>
                  <a:lnTo>
                    <a:pt x="23" y="81"/>
                  </a:lnTo>
                  <a:lnTo>
                    <a:pt x="8" y="131"/>
                  </a:lnTo>
                  <a:lnTo>
                    <a:pt x="0" y="162"/>
                  </a:lnTo>
                  <a:lnTo>
                    <a:pt x="0" y="196"/>
                  </a:lnTo>
                  <a:lnTo>
                    <a:pt x="4" y="254"/>
                  </a:lnTo>
                  <a:lnTo>
                    <a:pt x="23" y="304"/>
                  </a:lnTo>
                  <a:lnTo>
                    <a:pt x="34" y="319"/>
                  </a:lnTo>
                  <a:lnTo>
                    <a:pt x="50" y="3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 name="Group 11"/>
          <p:cNvGrpSpPr/>
          <p:nvPr/>
        </p:nvGrpSpPr>
        <p:grpSpPr>
          <a:xfrm>
            <a:off x="6722664" y="2597064"/>
            <a:ext cx="247608" cy="575832"/>
            <a:chOff x="3663950" y="3841750"/>
            <a:chExt cx="1296988" cy="3016250"/>
          </a:xfrm>
        </p:grpSpPr>
        <p:sp>
          <p:nvSpPr>
            <p:cNvPr id="13" name="Freeform 30"/>
            <p:cNvSpPr>
              <a:spLocks/>
            </p:cNvSpPr>
            <p:nvPr/>
          </p:nvSpPr>
          <p:spPr bwMode="auto">
            <a:xfrm>
              <a:off x="3983038" y="4048125"/>
              <a:ext cx="96838" cy="514350"/>
            </a:xfrm>
            <a:custGeom>
              <a:avLst/>
              <a:gdLst>
                <a:gd name="T0" fmla="*/ 30 w 61"/>
                <a:gd name="T1" fmla="*/ 0 h 324"/>
                <a:gd name="T2" fmla="*/ 19 w 61"/>
                <a:gd name="T3" fmla="*/ 0 h 324"/>
                <a:gd name="T4" fmla="*/ 7 w 61"/>
                <a:gd name="T5" fmla="*/ 8 h 324"/>
                <a:gd name="T6" fmla="*/ 0 w 61"/>
                <a:gd name="T7" fmla="*/ 20 h 324"/>
                <a:gd name="T8" fmla="*/ 0 w 61"/>
                <a:gd name="T9" fmla="*/ 31 h 324"/>
                <a:gd name="T10" fmla="*/ 0 w 61"/>
                <a:gd name="T11" fmla="*/ 293 h 324"/>
                <a:gd name="T12" fmla="*/ 0 w 61"/>
                <a:gd name="T13" fmla="*/ 304 h 324"/>
                <a:gd name="T14" fmla="*/ 7 w 61"/>
                <a:gd name="T15" fmla="*/ 316 h 324"/>
                <a:gd name="T16" fmla="*/ 19 w 61"/>
                <a:gd name="T17" fmla="*/ 320 h 324"/>
                <a:gd name="T18" fmla="*/ 30 w 61"/>
                <a:gd name="T19" fmla="*/ 324 h 324"/>
                <a:gd name="T20" fmla="*/ 42 w 61"/>
                <a:gd name="T21" fmla="*/ 320 h 324"/>
                <a:gd name="T22" fmla="*/ 50 w 61"/>
                <a:gd name="T23" fmla="*/ 316 h 324"/>
                <a:gd name="T24" fmla="*/ 57 w 61"/>
                <a:gd name="T25" fmla="*/ 304 h 324"/>
                <a:gd name="T26" fmla="*/ 61 w 61"/>
                <a:gd name="T27" fmla="*/ 293 h 324"/>
                <a:gd name="T28" fmla="*/ 61 w 61"/>
                <a:gd name="T29" fmla="*/ 31 h 324"/>
                <a:gd name="T30" fmla="*/ 57 w 61"/>
                <a:gd name="T31" fmla="*/ 20 h 324"/>
                <a:gd name="T32" fmla="*/ 50 w 61"/>
                <a:gd name="T33" fmla="*/ 8 h 324"/>
                <a:gd name="T34" fmla="*/ 42 w 61"/>
                <a:gd name="T35" fmla="*/ 0 h 324"/>
                <a:gd name="T36" fmla="*/ 30 w 61"/>
                <a:gd name="T37" fmla="*/ 0 h 324"/>
                <a:gd name="T38" fmla="*/ 30 w 61"/>
                <a:gd name="T3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324">
                  <a:moveTo>
                    <a:pt x="30" y="0"/>
                  </a:moveTo>
                  <a:lnTo>
                    <a:pt x="19" y="0"/>
                  </a:lnTo>
                  <a:lnTo>
                    <a:pt x="7" y="8"/>
                  </a:lnTo>
                  <a:lnTo>
                    <a:pt x="0" y="20"/>
                  </a:lnTo>
                  <a:lnTo>
                    <a:pt x="0" y="31"/>
                  </a:lnTo>
                  <a:lnTo>
                    <a:pt x="0" y="293"/>
                  </a:lnTo>
                  <a:lnTo>
                    <a:pt x="0" y="304"/>
                  </a:lnTo>
                  <a:lnTo>
                    <a:pt x="7" y="316"/>
                  </a:lnTo>
                  <a:lnTo>
                    <a:pt x="19" y="320"/>
                  </a:lnTo>
                  <a:lnTo>
                    <a:pt x="30" y="324"/>
                  </a:lnTo>
                  <a:lnTo>
                    <a:pt x="42" y="320"/>
                  </a:lnTo>
                  <a:lnTo>
                    <a:pt x="50" y="316"/>
                  </a:lnTo>
                  <a:lnTo>
                    <a:pt x="57" y="304"/>
                  </a:lnTo>
                  <a:lnTo>
                    <a:pt x="61" y="293"/>
                  </a:lnTo>
                  <a:lnTo>
                    <a:pt x="61" y="31"/>
                  </a:lnTo>
                  <a:lnTo>
                    <a:pt x="57" y="20"/>
                  </a:lnTo>
                  <a:lnTo>
                    <a:pt x="50" y="8"/>
                  </a:lnTo>
                  <a:lnTo>
                    <a:pt x="42" y="0"/>
                  </a:lnTo>
                  <a:lnTo>
                    <a:pt x="30" y="0"/>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31"/>
            <p:cNvSpPr>
              <a:spLocks/>
            </p:cNvSpPr>
            <p:nvPr/>
          </p:nvSpPr>
          <p:spPr bwMode="auto">
            <a:xfrm>
              <a:off x="4135438" y="4048125"/>
              <a:ext cx="98425" cy="465138"/>
            </a:xfrm>
            <a:custGeom>
              <a:avLst/>
              <a:gdLst>
                <a:gd name="T0" fmla="*/ 31 w 62"/>
                <a:gd name="T1" fmla="*/ 0 h 293"/>
                <a:gd name="T2" fmla="*/ 19 w 62"/>
                <a:gd name="T3" fmla="*/ 0 h 293"/>
                <a:gd name="T4" fmla="*/ 11 w 62"/>
                <a:gd name="T5" fmla="*/ 8 h 293"/>
                <a:gd name="T6" fmla="*/ 4 w 62"/>
                <a:gd name="T7" fmla="*/ 20 h 293"/>
                <a:gd name="T8" fmla="*/ 0 w 62"/>
                <a:gd name="T9" fmla="*/ 31 h 293"/>
                <a:gd name="T10" fmla="*/ 0 w 62"/>
                <a:gd name="T11" fmla="*/ 262 h 293"/>
                <a:gd name="T12" fmla="*/ 4 w 62"/>
                <a:gd name="T13" fmla="*/ 274 h 293"/>
                <a:gd name="T14" fmla="*/ 11 w 62"/>
                <a:gd name="T15" fmla="*/ 281 h 293"/>
                <a:gd name="T16" fmla="*/ 19 w 62"/>
                <a:gd name="T17" fmla="*/ 289 h 293"/>
                <a:gd name="T18" fmla="*/ 31 w 62"/>
                <a:gd name="T19" fmla="*/ 293 h 293"/>
                <a:gd name="T20" fmla="*/ 42 w 62"/>
                <a:gd name="T21" fmla="*/ 289 h 293"/>
                <a:gd name="T22" fmla="*/ 54 w 62"/>
                <a:gd name="T23" fmla="*/ 281 h 293"/>
                <a:gd name="T24" fmla="*/ 62 w 62"/>
                <a:gd name="T25" fmla="*/ 274 h 293"/>
                <a:gd name="T26" fmla="*/ 62 w 62"/>
                <a:gd name="T27" fmla="*/ 262 h 293"/>
                <a:gd name="T28" fmla="*/ 62 w 62"/>
                <a:gd name="T29" fmla="*/ 31 h 293"/>
                <a:gd name="T30" fmla="*/ 62 w 62"/>
                <a:gd name="T31" fmla="*/ 20 h 293"/>
                <a:gd name="T32" fmla="*/ 54 w 62"/>
                <a:gd name="T33" fmla="*/ 8 h 293"/>
                <a:gd name="T34" fmla="*/ 42 w 62"/>
                <a:gd name="T35" fmla="*/ 0 h 293"/>
                <a:gd name="T36" fmla="*/ 31 w 62"/>
                <a:gd name="T37" fmla="*/ 0 h 293"/>
                <a:gd name="T38" fmla="*/ 31 w 62"/>
                <a:gd name="T3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293">
                  <a:moveTo>
                    <a:pt x="31" y="0"/>
                  </a:moveTo>
                  <a:lnTo>
                    <a:pt x="19" y="0"/>
                  </a:lnTo>
                  <a:lnTo>
                    <a:pt x="11" y="8"/>
                  </a:lnTo>
                  <a:lnTo>
                    <a:pt x="4" y="20"/>
                  </a:lnTo>
                  <a:lnTo>
                    <a:pt x="0" y="31"/>
                  </a:lnTo>
                  <a:lnTo>
                    <a:pt x="0" y="262"/>
                  </a:lnTo>
                  <a:lnTo>
                    <a:pt x="4" y="274"/>
                  </a:lnTo>
                  <a:lnTo>
                    <a:pt x="11" y="281"/>
                  </a:lnTo>
                  <a:lnTo>
                    <a:pt x="19" y="289"/>
                  </a:lnTo>
                  <a:lnTo>
                    <a:pt x="31" y="293"/>
                  </a:lnTo>
                  <a:lnTo>
                    <a:pt x="42" y="289"/>
                  </a:lnTo>
                  <a:lnTo>
                    <a:pt x="54" y="281"/>
                  </a:lnTo>
                  <a:lnTo>
                    <a:pt x="62" y="274"/>
                  </a:lnTo>
                  <a:lnTo>
                    <a:pt x="62" y="262"/>
                  </a:lnTo>
                  <a:lnTo>
                    <a:pt x="62" y="31"/>
                  </a:lnTo>
                  <a:lnTo>
                    <a:pt x="62" y="20"/>
                  </a:lnTo>
                  <a:lnTo>
                    <a:pt x="54" y="8"/>
                  </a:lnTo>
                  <a:lnTo>
                    <a:pt x="42" y="0"/>
                  </a:lnTo>
                  <a:lnTo>
                    <a:pt x="31" y="0"/>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32"/>
            <p:cNvSpPr>
              <a:spLocks/>
            </p:cNvSpPr>
            <p:nvPr/>
          </p:nvSpPr>
          <p:spPr bwMode="auto">
            <a:xfrm>
              <a:off x="3822700" y="4048125"/>
              <a:ext cx="98425" cy="465138"/>
            </a:xfrm>
            <a:custGeom>
              <a:avLst/>
              <a:gdLst>
                <a:gd name="T0" fmla="*/ 31 w 62"/>
                <a:gd name="T1" fmla="*/ 0 h 293"/>
                <a:gd name="T2" fmla="*/ 20 w 62"/>
                <a:gd name="T3" fmla="*/ 0 h 293"/>
                <a:gd name="T4" fmla="*/ 8 w 62"/>
                <a:gd name="T5" fmla="*/ 8 h 293"/>
                <a:gd name="T6" fmla="*/ 4 w 62"/>
                <a:gd name="T7" fmla="*/ 20 h 293"/>
                <a:gd name="T8" fmla="*/ 0 w 62"/>
                <a:gd name="T9" fmla="*/ 31 h 293"/>
                <a:gd name="T10" fmla="*/ 0 w 62"/>
                <a:gd name="T11" fmla="*/ 262 h 293"/>
                <a:gd name="T12" fmla="*/ 4 w 62"/>
                <a:gd name="T13" fmla="*/ 274 h 293"/>
                <a:gd name="T14" fmla="*/ 8 w 62"/>
                <a:gd name="T15" fmla="*/ 281 h 293"/>
                <a:gd name="T16" fmla="*/ 20 w 62"/>
                <a:gd name="T17" fmla="*/ 289 h 293"/>
                <a:gd name="T18" fmla="*/ 31 w 62"/>
                <a:gd name="T19" fmla="*/ 293 h 293"/>
                <a:gd name="T20" fmla="*/ 43 w 62"/>
                <a:gd name="T21" fmla="*/ 289 h 293"/>
                <a:gd name="T22" fmla="*/ 54 w 62"/>
                <a:gd name="T23" fmla="*/ 281 h 293"/>
                <a:gd name="T24" fmla="*/ 62 w 62"/>
                <a:gd name="T25" fmla="*/ 274 h 293"/>
                <a:gd name="T26" fmla="*/ 62 w 62"/>
                <a:gd name="T27" fmla="*/ 262 h 293"/>
                <a:gd name="T28" fmla="*/ 62 w 62"/>
                <a:gd name="T29" fmla="*/ 31 h 293"/>
                <a:gd name="T30" fmla="*/ 62 w 62"/>
                <a:gd name="T31" fmla="*/ 20 h 293"/>
                <a:gd name="T32" fmla="*/ 54 w 62"/>
                <a:gd name="T33" fmla="*/ 8 h 293"/>
                <a:gd name="T34" fmla="*/ 43 w 62"/>
                <a:gd name="T35" fmla="*/ 0 h 293"/>
                <a:gd name="T36" fmla="*/ 31 w 62"/>
                <a:gd name="T37" fmla="*/ 0 h 293"/>
                <a:gd name="T38" fmla="*/ 31 w 62"/>
                <a:gd name="T3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293">
                  <a:moveTo>
                    <a:pt x="31" y="0"/>
                  </a:moveTo>
                  <a:lnTo>
                    <a:pt x="20" y="0"/>
                  </a:lnTo>
                  <a:lnTo>
                    <a:pt x="8" y="8"/>
                  </a:lnTo>
                  <a:lnTo>
                    <a:pt x="4" y="20"/>
                  </a:lnTo>
                  <a:lnTo>
                    <a:pt x="0" y="31"/>
                  </a:lnTo>
                  <a:lnTo>
                    <a:pt x="0" y="262"/>
                  </a:lnTo>
                  <a:lnTo>
                    <a:pt x="4" y="274"/>
                  </a:lnTo>
                  <a:lnTo>
                    <a:pt x="8" y="281"/>
                  </a:lnTo>
                  <a:lnTo>
                    <a:pt x="20" y="289"/>
                  </a:lnTo>
                  <a:lnTo>
                    <a:pt x="31" y="293"/>
                  </a:lnTo>
                  <a:lnTo>
                    <a:pt x="43" y="289"/>
                  </a:lnTo>
                  <a:lnTo>
                    <a:pt x="54" y="281"/>
                  </a:lnTo>
                  <a:lnTo>
                    <a:pt x="62" y="274"/>
                  </a:lnTo>
                  <a:lnTo>
                    <a:pt x="62" y="262"/>
                  </a:lnTo>
                  <a:lnTo>
                    <a:pt x="62" y="31"/>
                  </a:lnTo>
                  <a:lnTo>
                    <a:pt x="62" y="20"/>
                  </a:lnTo>
                  <a:lnTo>
                    <a:pt x="54" y="8"/>
                  </a:lnTo>
                  <a:lnTo>
                    <a:pt x="43" y="0"/>
                  </a:lnTo>
                  <a:lnTo>
                    <a:pt x="31" y="0"/>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33"/>
            <p:cNvSpPr>
              <a:spLocks noEditPoints="1"/>
            </p:cNvSpPr>
            <p:nvPr/>
          </p:nvSpPr>
          <p:spPr bwMode="auto">
            <a:xfrm>
              <a:off x="3663950" y="3841750"/>
              <a:ext cx="728663" cy="3016250"/>
            </a:xfrm>
            <a:custGeom>
              <a:avLst/>
              <a:gdLst>
                <a:gd name="T0" fmla="*/ 100 w 459"/>
                <a:gd name="T1" fmla="*/ 0 h 1900"/>
                <a:gd name="T2" fmla="*/ 62 w 459"/>
                <a:gd name="T3" fmla="*/ 7 h 1900"/>
                <a:gd name="T4" fmla="*/ 12 w 459"/>
                <a:gd name="T5" fmla="*/ 57 h 1900"/>
                <a:gd name="T6" fmla="*/ 0 w 459"/>
                <a:gd name="T7" fmla="*/ 96 h 1900"/>
                <a:gd name="T8" fmla="*/ 8 w 459"/>
                <a:gd name="T9" fmla="*/ 400 h 1900"/>
                <a:gd name="T10" fmla="*/ 35 w 459"/>
                <a:gd name="T11" fmla="*/ 477 h 1900"/>
                <a:gd name="T12" fmla="*/ 89 w 459"/>
                <a:gd name="T13" fmla="*/ 534 h 1900"/>
                <a:gd name="T14" fmla="*/ 158 w 459"/>
                <a:gd name="T15" fmla="*/ 573 h 1900"/>
                <a:gd name="T16" fmla="*/ 201 w 459"/>
                <a:gd name="T17" fmla="*/ 1246 h 1900"/>
                <a:gd name="T18" fmla="*/ 174 w 459"/>
                <a:gd name="T19" fmla="*/ 1250 h 1900"/>
                <a:gd name="T20" fmla="*/ 139 w 459"/>
                <a:gd name="T21" fmla="*/ 1285 h 1900"/>
                <a:gd name="T22" fmla="*/ 135 w 459"/>
                <a:gd name="T23" fmla="*/ 1800 h 1900"/>
                <a:gd name="T24" fmla="*/ 143 w 459"/>
                <a:gd name="T25" fmla="*/ 1838 h 1900"/>
                <a:gd name="T26" fmla="*/ 193 w 459"/>
                <a:gd name="T27" fmla="*/ 1892 h 1900"/>
                <a:gd name="T28" fmla="*/ 231 w 459"/>
                <a:gd name="T29" fmla="*/ 1900 h 1900"/>
                <a:gd name="T30" fmla="*/ 270 w 459"/>
                <a:gd name="T31" fmla="*/ 1892 h 1900"/>
                <a:gd name="T32" fmla="*/ 320 w 459"/>
                <a:gd name="T33" fmla="*/ 1838 h 1900"/>
                <a:gd name="T34" fmla="*/ 328 w 459"/>
                <a:gd name="T35" fmla="*/ 1800 h 1900"/>
                <a:gd name="T36" fmla="*/ 324 w 459"/>
                <a:gd name="T37" fmla="*/ 1285 h 1900"/>
                <a:gd name="T38" fmla="*/ 289 w 459"/>
                <a:gd name="T39" fmla="*/ 1250 h 1900"/>
                <a:gd name="T40" fmla="*/ 262 w 459"/>
                <a:gd name="T41" fmla="*/ 1246 h 1900"/>
                <a:gd name="T42" fmla="*/ 301 w 459"/>
                <a:gd name="T43" fmla="*/ 573 h 1900"/>
                <a:gd name="T44" fmla="*/ 374 w 459"/>
                <a:gd name="T45" fmla="*/ 534 h 1900"/>
                <a:gd name="T46" fmla="*/ 424 w 459"/>
                <a:gd name="T47" fmla="*/ 477 h 1900"/>
                <a:gd name="T48" fmla="*/ 455 w 459"/>
                <a:gd name="T49" fmla="*/ 400 h 1900"/>
                <a:gd name="T50" fmla="*/ 459 w 459"/>
                <a:gd name="T51" fmla="*/ 96 h 1900"/>
                <a:gd name="T52" fmla="*/ 451 w 459"/>
                <a:gd name="T53" fmla="*/ 57 h 1900"/>
                <a:gd name="T54" fmla="*/ 401 w 459"/>
                <a:gd name="T55" fmla="*/ 7 h 1900"/>
                <a:gd name="T56" fmla="*/ 362 w 459"/>
                <a:gd name="T57" fmla="*/ 0 h 1900"/>
                <a:gd name="T58" fmla="*/ 262 w 459"/>
                <a:gd name="T59" fmla="*/ 1308 h 1900"/>
                <a:gd name="T60" fmla="*/ 266 w 459"/>
                <a:gd name="T61" fmla="*/ 1800 h 1900"/>
                <a:gd name="T62" fmla="*/ 254 w 459"/>
                <a:gd name="T63" fmla="*/ 1827 h 1900"/>
                <a:gd name="T64" fmla="*/ 231 w 459"/>
                <a:gd name="T65" fmla="*/ 1838 h 1900"/>
                <a:gd name="T66" fmla="*/ 204 w 459"/>
                <a:gd name="T67" fmla="*/ 1827 h 1900"/>
                <a:gd name="T68" fmla="*/ 197 w 459"/>
                <a:gd name="T69" fmla="*/ 1800 h 1900"/>
                <a:gd name="T70" fmla="*/ 197 w 459"/>
                <a:gd name="T71" fmla="*/ 1308 h 1900"/>
                <a:gd name="T72" fmla="*/ 397 w 459"/>
                <a:gd name="T73" fmla="*/ 357 h 1900"/>
                <a:gd name="T74" fmla="*/ 386 w 459"/>
                <a:gd name="T75" fmla="*/ 423 h 1900"/>
                <a:gd name="T76" fmla="*/ 347 w 459"/>
                <a:gd name="T77" fmla="*/ 477 h 1900"/>
                <a:gd name="T78" fmla="*/ 297 w 459"/>
                <a:gd name="T79" fmla="*/ 511 h 1900"/>
                <a:gd name="T80" fmla="*/ 231 w 459"/>
                <a:gd name="T81" fmla="*/ 523 h 1900"/>
                <a:gd name="T82" fmla="*/ 166 w 459"/>
                <a:gd name="T83" fmla="*/ 511 h 1900"/>
                <a:gd name="T84" fmla="*/ 112 w 459"/>
                <a:gd name="T85" fmla="*/ 477 h 1900"/>
                <a:gd name="T86" fmla="*/ 77 w 459"/>
                <a:gd name="T87" fmla="*/ 423 h 1900"/>
                <a:gd name="T88" fmla="*/ 66 w 459"/>
                <a:gd name="T89" fmla="*/ 357 h 1900"/>
                <a:gd name="T90" fmla="*/ 66 w 459"/>
                <a:gd name="T91" fmla="*/ 80 h 1900"/>
                <a:gd name="T92" fmla="*/ 85 w 459"/>
                <a:gd name="T93" fmla="*/ 61 h 1900"/>
                <a:gd name="T94" fmla="*/ 362 w 459"/>
                <a:gd name="T95" fmla="*/ 61 h 1900"/>
                <a:gd name="T96" fmla="*/ 386 w 459"/>
                <a:gd name="T97" fmla="*/ 69 h 1900"/>
                <a:gd name="T98" fmla="*/ 397 w 459"/>
                <a:gd name="T99" fmla="*/ 96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9" h="1900">
                  <a:moveTo>
                    <a:pt x="362" y="0"/>
                  </a:moveTo>
                  <a:lnTo>
                    <a:pt x="100" y="0"/>
                  </a:lnTo>
                  <a:lnTo>
                    <a:pt x="81" y="0"/>
                  </a:lnTo>
                  <a:lnTo>
                    <a:pt x="62" y="7"/>
                  </a:lnTo>
                  <a:lnTo>
                    <a:pt x="31" y="27"/>
                  </a:lnTo>
                  <a:lnTo>
                    <a:pt x="12" y="57"/>
                  </a:lnTo>
                  <a:lnTo>
                    <a:pt x="4" y="77"/>
                  </a:lnTo>
                  <a:lnTo>
                    <a:pt x="0" y="96"/>
                  </a:lnTo>
                  <a:lnTo>
                    <a:pt x="0" y="357"/>
                  </a:lnTo>
                  <a:lnTo>
                    <a:pt x="8" y="400"/>
                  </a:lnTo>
                  <a:lnTo>
                    <a:pt x="16" y="438"/>
                  </a:lnTo>
                  <a:lnTo>
                    <a:pt x="35" y="477"/>
                  </a:lnTo>
                  <a:lnTo>
                    <a:pt x="58" y="507"/>
                  </a:lnTo>
                  <a:lnTo>
                    <a:pt x="89" y="534"/>
                  </a:lnTo>
                  <a:lnTo>
                    <a:pt x="123" y="557"/>
                  </a:lnTo>
                  <a:lnTo>
                    <a:pt x="158" y="573"/>
                  </a:lnTo>
                  <a:lnTo>
                    <a:pt x="201" y="584"/>
                  </a:lnTo>
                  <a:lnTo>
                    <a:pt x="201" y="1246"/>
                  </a:lnTo>
                  <a:lnTo>
                    <a:pt x="197" y="1246"/>
                  </a:lnTo>
                  <a:lnTo>
                    <a:pt x="174" y="1250"/>
                  </a:lnTo>
                  <a:lnTo>
                    <a:pt x="154" y="1265"/>
                  </a:lnTo>
                  <a:lnTo>
                    <a:pt x="139" y="1285"/>
                  </a:lnTo>
                  <a:lnTo>
                    <a:pt x="135" y="1308"/>
                  </a:lnTo>
                  <a:lnTo>
                    <a:pt x="135" y="1800"/>
                  </a:lnTo>
                  <a:lnTo>
                    <a:pt x="135" y="1823"/>
                  </a:lnTo>
                  <a:lnTo>
                    <a:pt x="143" y="1838"/>
                  </a:lnTo>
                  <a:lnTo>
                    <a:pt x="162" y="1869"/>
                  </a:lnTo>
                  <a:lnTo>
                    <a:pt x="193" y="1892"/>
                  </a:lnTo>
                  <a:lnTo>
                    <a:pt x="212" y="1896"/>
                  </a:lnTo>
                  <a:lnTo>
                    <a:pt x="231" y="1900"/>
                  </a:lnTo>
                  <a:lnTo>
                    <a:pt x="251" y="1896"/>
                  </a:lnTo>
                  <a:lnTo>
                    <a:pt x="270" y="1892"/>
                  </a:lnTo>
                  <a:lnTo>
                    <a:pt x="297" y="1869"/>
                  </a:lnTo>
                  <a:lnTo>
                    <a:pt x="320" y="1838"/>
                  </a:lnTo>
                  <a:lnTo>
                    <a:pt x="324" y="1823"/>
                  </a:lnTo>
                  <a:lnTo>
                    <a:pt x="328" y="1800"/>
                  </a:lnTo>
                  <a:lnTo>
                    <a:pt x="328" y="1308"/>
                  </a:lnTo>
                  <a:lnTo>
                    <a:pt x="324" y="1285"/>
                  </a:lnTo>
                  <a:lnTo>
                    <a:pt x="308" y="1265"/>
                  </a:lnTo>
                  <a:lnTo>
                    <a:pt x="289" y="1250"/>
                  </a:lnTo>
                  <a:lnTo>
                    <a:pt x="262" y="1246"/>
                  </a:lnTo>
                  <a:lnTo>
                    <a:pt x="262" y="1246"/>
                  </a:lnTo>
                  <a:lnTo>
                    <a:pt x="262" y="584"/>
                  </a:lnTo>
                  <a:lnTo>
                    <a:pt x="301" y="573"/>
                  </a:lnTo>
                  <a:lnTo>
                    <a:pt x="339" y="557"/>
                  </a:lnTo>
                  <a:lnTo>
                    <a:pt x="374" y="534"/>
                  </a:lnTo>
                  <a:lnTo>
                    <a:pt x="401" y="507"/>
                  </a:lnTo>
                  <a:lnTo>
                    <a:pt x="424" y="477"/>
                  </a:lnTo>
                  <a:lnTo>
                    <a:pt x="443" y="438"/>
                  </a:lnTo>
                  <a:lnTo>
                    <a:pt x="455" y="400"/>
                  </a:lnTo>
                  <a:lnTo>
                    <a:pt x="459" y="357"/>
                  </a:lnTo>
                  <a:lnTo>
                    <a:pt x="459" y="96"/>
                  </a:lnTo>
                  <a:lnTo>
                    <a:pt x="455" y="77"/>
                  </a:lnTo>
                  <a:lnTo>
                    <a:pt x="451" y="57"/>
                  </a:lnTo>
                  <a:lnTo>
                    <a:pt x="432" y="27"/>
                  </a:lnTo>
                  <a:lnTo>
                    <a:pt x="401" y="7"/>
                  </a:lnTo>
                  <a:lnTo>
                    <a:pt x="382" y="0"/>
                  </a:lnTo>
                  <a:lnTo>
                    <a:pt x="362" y="0"/>
                  </a:lnTo>
                  <a:lnTo>
                    <a:pt x="362" y="0"/>
                  </a:lnTo>
                  <a:close/>
                  <a:moveTo>
                    <a:pt x="262" y="1308"/>
                  </a:moveTo>
                  <a:lnTo>
                    <a:pt x="266" y="1308"/>
                  </a:lnTo>
                  <a:lnTo>
                    <a:pt x="266" y="1800"/>
                  </a:lnTo>
                  <a:lnTo>
                    <a:pt x="262" y="1815"/>
                  </a:lnTo>
                  <a:lnTo>
                    <a:pt x="254" y="1827"/>
                  </a:lnTo>
                  <a:lnTo>
                    <a:pt x="243" y="1835"/>
                  </a:lnTo>
                  <a:lnTo>
                    <a:pt x="231" y="1838"/>
                  </a:lnTo>
                  <a:lnTo>
                    <a:pt x="216" y="1835"/>
                  </a:lnTo>
                  <a:lnTo>
                    <a:pt x="204" y="1827"/>
                  </a:lnTo>
                  <a:lnTo>
                    <a:pt x="197" y="1815"/>
                  </a:lnTo>
                  <a:lnTo>
                    <a:pt x="197" y="1800"/>
                  </a:lnTo>
                  <a:lnTo>
                    <a:pt x="197" y="1308"/>
                  </a:lnTo>
                  <a:lnTo>
                    <a:pt x="197" y="1308"/>
                  </a:lnTo>
                  <a:lnTo>
                    <a:pt x="262" y="1308"/>
                  </a:lnTo>
                  <a:close/>
                  <a:moveTo>
                    <a:pt x="397" y="357"/>
                  </a:moveTo>
                  <a:lnTo>
                    <a:pt x="393" y="392"/>
                  </a:lnTo>
                  <a:lnTo>
                    <a:pt x="386" y="423"/>
                  </a:lnTo>
                  <a:lnTo>
                    <a:pt x="370" y="450"/>
                  </a:lnTo>
                  <a:lnTo>
                    <a:pt x="347" y="477"/>
                  </a:lnTo>
                  <a:lnTo>
                    <a:pt x="324" y="496"/>
                  </a:lnTo>
                  <a:lnTo>
                    <a:pt x="297" y="511"/>
                  </a:lnTo>
                  <a:lnTo>
                    <a:pt x="262" y="519"/>
                  </a:lnTo>
                  <a:lnTo>
                    <a:pt x="231" y="523"/>
                  </a:lnTo>
                  <a:lnTo>
                    <a:pt x="197" y="519"/>
                  </a:lnTo>
                  <a:lnTo>
                    <a:pt x="166" y="511"/>
                  </a:lnTo>
                  <a:lnTo>
                    <a:pt x="139" y="496"/>
                  </a:lnTo>
                  <a:lnTo>
                    <a:pt x="112" y="477"/>
                  </a:lnTo>
                  <a:lnTo>
                    <a:pt x="93" y="450"/>
                  </a:lnTo>
                  <a:lnTo>
                    <a:pt x="77" y="423"/>
                  </a:lnTo>
                  <a:lnTo>
                    <a:pt x="66" y="392"/>
                  </a:lnTo>
                  <a:lnTo>
                    <a:pt x="66" y="357"/>
                  </a:lnTo>
                  <a:lnTo>
                    <a:pt x="66" y="96"/>
                  </a:lnTo>
                  <a:lnTo>
                    <a:pt x="66" y="80"/>
                  </a:lnTo>
                  <a:lnTo>
                    <a:pt x="73" y="69"/>
                  </a:lnTo>
                  <a:lnTo>
                    <a:pt x="85" y="61"/>
                  </a:lnTo>
                  <a:lnTo>
                    <a:pt x="100" y="61"/>
                  </a:lnTo>
                  <a:lnTo>
                    <a:pt x="362" y="61"/>
                  </a:lnTo>
                  <a:lnTo>
                    <a:pt x="374" y="61"/>
                  </a:lnTo>
                  <a:lnTo>
                    <a:pt x="386" y="69"/>
                  </a:lnTo>
                  <a:lnTo>
                    <a:pt x="393" y="80"/>
                  </a:lnTo>
                  <a:lnTo>
                    <a:pt x="397" y="96"/>
                  </a:lnTo>
                  <a:lnTo>
                    <a:pt x="397" y="3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34"/>
            <p:cNvSpPr>
              <a:spLocks noEditPoints="1"/>
            </p:cNvSpPr>
            <p:nvPr/>
          </p:nvSpPr>
          <p:spPr bwMode="auto">
            <a:xfrm>
              <a:off x="4564063" y="3841750"/>
              <a:ext cx="396875" cy="3016250"/>
            </a:xfrm>
            <a:custGeom>
              <a:avLst/>
              <a:gdLst>
                <a:gd name="T0" fmla="*/ 242 w 250"/>
                <a:gd name="T1" fmla="*/ 523 h 1900"/>
                <a:gd name="T2" fmla="*/ 250 w 250"/>
                <a:gd name="T3" fmla="*/ 484 h 1900"/>
                <a:gd name="T4" fmla="*/ 215 w 250"/>
                <a:gd name="T5" fmla="*/ 15 h 1900"/>
                <a:gd name="T6" fmla="*/ 200 w 250"/>
                <a:gd name="T7" fmla="*/ 0 h 1900"/>
                <a:gd name="T8" fmla="*/ 177 w 250"/>
                <a:gd name="T9" fmla="*/ 4 h 1900"/>
                <a:gd name="T10" fmla="*/ 161 w 250"/>
                <a:gd name="T11" fmla="*/ 19 h 1900"/>
                <a:gd name="T12" fmla="*/ 188 w 250"/>
                <a:gd name="T13" fmla="*/ 488 h 1900"/>
                <a:gd name="T14" fmla="*/ 177 w 250"/>
                <a:gd name="T15" fmla="*/ 511 h 1900"/>
                <a:gd name="T16" fmla="*/ 154 w 250"/>
                <a:gd name="T17" fmla="*/ 523 h 1900"/>
                <a:gd name="T18" fmla="*/ 81 w 250"/>
                <a:gd name="T19" fmla="*/ 519 h 1900"/>
                <a:gd name="T20" fmla="*/ 61 w 250"/>
                <a:gd name="T21" fmla="*/ 500 h 1900"/>
                <a:gd name="T22" fmla="*/ 88 w 250"/>
                <a:gd name="T23" fmla="*/ 30 h 1900"/>
                <a:gd name="T24" fmla="*/ 81 w 250"/>
                <a:gd name="T25" fmla="*/ 7 h 1900"/>
                <a:gd name="T26" fmla="*/ 61 w 250"/>
                <a:gd name="T27" fmla="*/ 0 h 1900"/>
                <a:gd name="T28" fmla="*/ 38 w 250"/>
                <a:gd name="T29" fmla="*/ 7 h 1900"/>
                <a:gd name="T30" fmla="*/ 27 w 250"/>
                <a:gd name="T31" fmla="*/ 27 h 1900"/>
                <a:gd name="T32" fmla="*/ 0 w 250"/>
                <a:gd name="T33" fmla="*/ 504 h 1900"/>
                <a:gd name="T34" fmla="*/ 27 w 250"/>
                <a:gd name="T35" fmla="*/ 554 h 1900"/>
                <a:gd name="T36" fmla="*/ 92 w 250"/>
                <a:gd name="T37" fmla="*/ 584 h 1900"/>
                <a:gd name="T38" fmla="*/ 92 w 250"/>
                <a:gd name="T39" fmla="*/ 1246 h 1900"/>
                <a:gd name="T40" fmla="*/ 46 w 250"/>
                <a:gd name="T41" fmla="*/ 1265 h 1900"/>
                <a:gd name="T42" fmla="*/ 27 w 250"/>
                <a:gd name="T43" fmla="*/ 1308 h 1900"/>
                <a:gd name="T44" fmla="*/ 30 w 250"/>
                <a:gd name="T45" fmla="*/ 1823 h 1900"/>
                <a:gd name="T46" fmla="*/ 57 w 250"/>
                <a:gd name="T47" fmla="*/ 1869 h 1900"/>
                <a:gd name="T48" fmla="*/ 104 w 250"/>
                <a:gd name="T49" fmla="*/ 1896 h 1900"/>
                <a:gd name="T50" fmla="*/ 142 w 250"/>
                <a:gd name="T51" fmla="*/ 1896 h 1900"/>
                <a:gd name="T52" fmla="*/ 192 w 250"/>
                <a:gd name="T53" fmla="*/ 1869 h 1900"/>
                <a:gd name="T54" fmla="*/ 219 w 250"/>
                <a:gd name="T55" fmla="*/ 1823 h 1900"/>
                <a:gd name="T56" fmla="*/ 219 w 250"/>
                <a:gd name="T57" fmla="*/ 1308 h 1900"/>
                <a:gd name="T58" fmla="*/ 200 w 250"/>
                <a:gd name="T59" fmla="*/ 1265 h 1900"/>
                <a:gd name="T60" fmla="*/ 158 w 250"/>
                <a:gd name="T61" fmla="*/ 1246 h 1900"/>
                <a:gd name="T62" fmla="*/ 154 w 250"/>
                <a:gd name="T63" fmla="*/ 584 h 1900"/>
                <a:gd name="T64" fmla="*/ 223 w 250"/>
                <a:gd name="T65" fmla="*/ 554 h 1900"/>
                <a:gd name="T66" fmla="*/ 158 w 250"/>
                <a:gd name="T67" fmla="*/ 1308 h 1900"/>
                <a:gd name="T68" fmla="*/ 158 w 250"/>
                <a:gd name="T69" fmla="*/ 1800 h 1900"/>
                <a:gd name="T70" fmla="*/ 150 w 250"/>
                <a:gd name="T71" fmla="*/ 1827 h 1900"/>
                <a:gd name="T72" fmla="*/ 123 w 250"/>
                <a:gd name="T73" fmla="*/ 1838 h 1900"/>
                <a:gd name="T74" fmla="*/ 100 w 250"/>
                <a:gd name="T75" fmla="*/ 1827 h 1900"/>
                <a:gd name="T76" fmla="*/ 88 w 250"/>
                <a:gd name="T77" fmla="*/ 1800 h 1900"/>
                <a:gd name="T78" fmla="*/ 92 w 250"/>
                <a:gd name="T79" fmla="*/ 1308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 h="1900">
                  <a:moveTo>
                    <a:pt x="223" y="554"/>
                  </a:moveTo>
                  <a:lnTo>
                    <a:pt x="242" y="523"/>
                  </a:lnTo>
                  <a:lnTo>
                    <a:pt x="246" y="504"/>
                  </a:lnTo>
                  <a:lnTo>
                    <a:pt x="250" y="484"/>
                  </a:lnTo>
                  <a:lnTo>
                    <a:pt x="219" y="27"/>
                  </a:lnTo>
                  <a:lnTo>
                    <a:pt x="215" y="15"/>
                  </a:lnTo>
                  <a:lnTo>
                    <a:pt x="212" y="7"/>
                  </a:lnTo>
                  <a:lnTo>
                    <a:pt x="200" y="0"/>
                  </a:lnTo>
                  <a:lnTo>
                    <a:pt x="188" y="0"/>
                  </a:lnTo>
                  <a:lnTo>
                    <a:pt x="177" y="4"/>
                  </a:lnTo>
                  <a:lnTo>
                    <a:pt x="165" y="7"/>
                  </a:lnTo>
                  <a:lnTo>
                    <a:pt x="161" y="19"/>
                  </a:lnTo>
                  <a:lnTo>
                    <a:pt x="158" y="30"/>
                  </a:lnTo>
                  <a:lnTo>
                    <a:pt x="188" y="488"/>
                  </a:lnTo>
                  <a:lnTo>
                    <a:pt x="185" y="500"/>
                  </a:lnTo>
                  <a:lnTo>
                    <a:pt x="177" y="511"/>
                  </a:lnTo>
                  <a:lnTo>
                    <a:pt x="165" y="519"/>
                  </a:lnTo>
                  <a:lnTo>
                    <a:pt x="154" y="523"/>
                  </a:lnTo>
                  <a:lnTo>
                    <a:pt x="96" y="523"/>
                  </a:lnTo>
                  <a:lnTo>
                    <a:pt x="81" y="519"/>
                  </a:lnTo>
                  <a:lnTo>
                    <a:pt x="69" y="511"/>
                  </a:lnTo>
                  <a:lnTo>
                    <a:pt x="61" y="500"/>
                  </a:lnTo>
                  <a:lnTo>
                    <a:pt x="61" y="488"/>
                  </a:lnTo>
                  <a:lnTo>
                    <a:pt x="88" y="30"/>
                  </a:lnTo>
                  <a:lnTo>
                    <a:pt x="88" y="19"/>
                  </a:lnTo>
                  <a:lnTo>
                    <a:pt x="81" y="7"/>
                  </a:lnTo>
                  <a:lnTo>
                    <a:pt x="73" y="4"/>
                  </a:lnTo>
                  <a:lnTo>
                    <a:pt x="61" y="0"/>
                  </a:lnTo>
                  <a:lnTo>
                    <a:pt x="50" y="0"/>
                  </a:lnTo>
                  <a:lnTo>
                    <a:pt x="38" y="7"/>
                  </a:lnTo>
                  <a:lnTo>
                    <a:pt x="30" y="15"/>
                  </a:lnTo>
                  <a:lnTo>
                    <a:pt x="27" y="27"/>
                  </a:lnTo>
                  <a:lnTo>
                    <a:pt x="0" y="484"/>
                  </a:lnTo>
                  <a:lnTo>
                    <a:pt x="0" y="504"/>
                  </a:lnTo>
                  <a:lnTo>
                    <a:pt x="3" y="523"/>
                  </a:lnTo>
                  <a:lnTo>
                    <a:pt x="27" y="554"/>
                  </a:lnTo>
                  <a:lnTo>
                    <a:pt x="57" y="577"/>
                  </a:lnTo>
                  <a:lnTo>
                    <a:pt x="92" y="584"/>
                  </a:lnTo>
                  <a:lnTo>
                    <a:pt x="92" y="1246"/>
                  </a:lnTo>
                  <a:lnTo>
                    <a:pt x="92" y="1246"/>
                  </a:lnTo>
                  <a:lnTo>
                    <a:pt x="65" y="1250"/>
                  </a:lnTo>
                  <a:lnTo>
                    <a:pt x="46" y="1265"/>
                  </a:lnTo>
                  <a:lnTo>
                    <a:pt x="30" y="1285"/>
                  </a:lnTo>
                  <a:lnTo>
                    <a:pt x="27" y="1308"/>
                  </a:lnTo>
                  <a:lnTo>
                    <a:pt x="27" y="1800"/>
                  </a:lnTo>
                  <a:lnTo>
                    <a:pt x="30" y="1823"/>
                  </a:lnTo>
                  <a:lnTo>
                    <a:pt x="34" y="1838"/>
                  </a:lnTo>
                  <a:lnTo>
                    <a:pt x="57" y="1869"/>
                  </a:lnTo>
                  <a:lnTo>
                    <a:pt x="84" y="1892"/>
                  </a:lnTo>
                  <a:lnTo>
                    <a:pt x="104" y="1896"/>
                  </a:lnTo>
                  <a:lnTo>
                    <a:pt x="123" y="1900"/>
                  </a:lnTo>
                  <a:lnTo>
                    <a:pt x="142" y="1896"/>
                  </a:lnTo>
                  <a:lnTo>
                    <a:pt x="161" y="1892"/>
                  </a:lnTo>
                  <a:lnTo>
                    <a:pt x="192" y="1869"/>
                  </a:lnTo>
                  <a:lnTo>
                    <a:pt x="212" y="1838"/>
                  </a:lnTo>
                  <a:lnTo>
                    <a:pt x="219" y="1823"/>
                  </a:lnTo>
                  <a:lnTo>
                    <a:pt x="219" y="1800"/>
                  </a:lnTo>
                  <a:lnTo>
                    <a:pt x="219" y="1308"/>
                  </a:lnTo>
                  <a:lnTo>
                    <a:pt x="215" y="1285"/>
                  </a:lnTo>
                  <a:lnTo>
                    <a:pt x="200" y="1265"/>
                  </a:lnTo>
                  <a:lnTo>
                    <a:pt x="181" y="1250"/>
                  </a:lnTo>
                  <a:lnTo>
                    <a:pt x="158" y="1246"/>
                  </a:lnTo>
                  <a:lnTo>
                    <a:pt x="154" y="1246"/>
                  </a:lnTo>
                  <a:lnTo>
                    <a:pt x="154" y="584"/>
                  </a:lnTo>
                  <a:lnTo>
                    <a:pt x="192" y="577"/>
                  </a:lnTo>
                  <a:lnTo>
                    <a:pt x="223" y="554"/>
                  </a:lnTo>
                  <a:lnTo>
                    <a:pt x="223" y="554"/>
                  </a:lnTo>
                  <a:close/>
                  <a:moveTo>
                    <a:pt x="158" y="1308"/>
                  </a:moveTo>
                  <a:lnTo>
                    <a:pt x="158" y="1308"/>
                  </a:lnTo>
                  <a:lnTo>
                    <a:pt x="158" y="1800"/>
                  </a:lnTo>
                  <a:lnTo>
                    <a:pt x="158" y="1815"/>
                  </a:lnTo>
                  <a:lnTo>
                    <a:pt x="150" y="1827"/>
                  </a:lnTo>
                  <a:lnTo>
                    <a:pt x="138" y="1835"/>
                  </a:lnTo>
                  <a:lnTo>
                    <a:pt x="123" y="1838"/>
                  </a:lnTo>
                  <a:lnTo>
                    <a:pt x="111" y="1835"/>
                  </a:lnTo>
                  <a:lnTo>
                    <a:pt x="100" y="1827"/>
                  </a:lnTo>
                  <a:lnTo>
                    <a:pt x="92" y="1815"/>
                  </a:lnTo>
                  <a:lnTo>
                    <a:pt x="88" y="1800"/>
                  </a:lnTo>
                  <a:lnTo>
                    <a:pt x="88" y="1308"/>
                  </a:lnTo>
                  <a:lnTo>
                    <a:pt x="92" y="1308"/>
                  </a:lnTo>
                  <a:lnTo>
                    <a:pt x="158" y="13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8" name="Group 17"/>
          <p:cNvGrpSpPr/>
          <p:nvPr/>
        </p:nvGrpSpPr>
        <p:grpSpPr>
          <a:xfrm>
            <a:off x="9581941" y="3726998"/>
            <a:ext cx="320586" cy="619647"/>
            <a:chOff x="3663950" y="3841750"/>
            <a:chExt cx="1560513" cy="3016250"/>
          </a:xfrm>
        </p:grpSpPr>
        <p:sp>
          <p:nvSpPr>
            <p:cNvPr id="19" name="Freeform 39"/>
            <p:cNvSpPr>
              <a:spLocks noEditPoints="1"/>
            </p:cNvSpPr>
            <p:nvPr/>
          </p:nvSpPr>
          <p:spPr bwMode="auto">
            <a:xfrm>
              <a:off x="3663950" y="3841750"/>
              <a:ext cx="1560513" cy="3016250"/>
            </a:xfrm>
            <a:custGeom>
              <a:avLst/>
              <a:gdLst>
                <a:gd name="T0" fmla="*/ 166 w 983"/>
                <a:gd name="T1" fmla="*/ 0 h 1900"/>
                <a:gd name="T2" fmla="*/ 100 w 983"/>
                <a:gd name="T3" fmla="*/ 11 h 1900"/>
                <a:gd name="T4" fmla="*/ 50 w 983"/>
                <a:gd name="T5" fmla="*/ 46 h 1900"/>
                <a:gd name="T6" fmla="*/ 16 w 983"/>
                <a:gd name="T7" fmla="*/ 96 h 1900"/>
                <a:gd name="T8" fmla="*/ 0 w 983"/>
                <a:gd name="T9" fmla="*/ 161 h 1900"/>
                <a:gd name="T10" fmla="*/ 4 w 983"/>
                <a:gd name="T11" fmla="*/ 1769 h 1900"/>
                <a:gd name="T12" fmla="*/ 31 w 983"/>
                <a:gd name="T13" fmla="*/ 1827 h 1900"/>
                <a:gd name="T14" fmla="*/ 73 w 983"/>
                <a:gd name="T15" fmla="*/ 1869 h 1900"/>
                <a:gd name="T16" fmla="*/ 131 w 983"/>
                <a:gd name="T17" fmla="*/ 1896 h 1900"/>
                <a:gd name="T18" fmla="*/ 821 w 983"/>
                <a:gd name="T19" fmla="*/ 1900 h 1900"/>
                <a:gd name="T20" fmla="*/ 887 w 983"/>
                <a:gd name="T21" fmla="*/ 1885 h 1900"/>
                <a:gd name="T22" fmla="*/ 937 w 983"/>
                <a:gd name="T23" fmla="*/ 1850 h 1900"/>
                <a:gd name="T24" fmla="*/ 971 w 983"/>
                <a:gd name="T25" fmla="*/ 1800 h 1900"/>
                <a:gd name="T26" fmla="*/ 983 w 983"/>
                <a:gd name="T27" fmla="*/ 1735 h 1900"/>
                <a:gd name="T28" fmla="*/ 983 w 983"/>
                <a:gd name="T29" fmla="*/ 127 h 1900"/>
                <a:gd name="T30" fmla="*/ 956 w 983"/>
                <a:gd name="T31" fmla="*/ 69 h 1900"/>
                <a:gd name="T32" fmla="*/ 913 w 983"/>
                <a:gd name="T33" fmla="*/ 27 h 1900"/>
                <a:gd name="T34" fmla="*/ 856 w 983"/>
                <a:gd name="T35" fmla="*/ 4 h 1900"/>
                <a:gd name="T36" fmla="*/ 821 w 983"/>
                <a:gd name="T37" fmla="*/ 0 h 1900"/>
                <a:gd name="T38" fmla="*/ 921 w 983"/>
                <a:gd name="T39" fmla="*/ 1758 h 1900"/>
                <a:gd name="T40" fmla="*/ 894 w 983"/>
                <a:gd name="T41" fmla="*/ 1808 h 1900"/>
                <a:gd name="T42" fmla="*/ 844 w 983"/>
                <a:gd name="T43" fmla="*/ 1835 h 1900"/>
                <a:gd name="T44" fmla="*/ 166 w 983"/>
                <a:gd name="T45" fmla="*/ 1838 h 1900"/>
                <a:gd name="T46" fmla="*/ 127 w 983"/>
                <a:gd name="T47" fmla="*/ 1827 h 1900"/>
                <a:gd name="T48" fmla="*/ 73 w 983"/>
                <a:gd name="T49" fmla="*/ 1777 h 1900"/>
                <a:gd name="T50" fmla="*/ 66 w 983"/>
                <a:gd name="T51" fmla="*/ 1735 h 1900"/>
                <a:gd name="T52" fmla="*/ 921 w 983"/>
                <a:gd name="T53" fmla="*/ 1635 h 1900"/>
                <a:gd name="T54" fmla="*/ 921 w 983"/>
                <a:gd name="T55" fmla="*/ 1573 h 1900"/>
                <a:gd name="T56" fmla="*/ 66 w 983"/>
                <a:gd name="T57" fmla="*/ 323 h 1900"/>
                <a:gd name="T58" fmla="*/ 921 w 983"/>
                <a:gd name="T59" fmla="*/ 1573 h 1900"/>
                <a:gd name="T60" fmla="*/ 66 w 983"/>
                <a:gd name="T61" fmla="*/ 261 h 1900"/>
                <a:gd name="T62" fmla="*/ 66 w 983"/>
                <a:gd name="T63" fmla="*/ 142 h 1900"/>
                <a:gd name="T64" fmla="*/ 93 w 983"/>
                <a:gd name="T65" fmla="*/ 88 h 1900"/>
                <a:gd name="T66" fmla="*/ 143 w 983"/>
                <a:gd name="T67" fmla="*/ 61 h 1900"/>
                <a:gd name="T68" fmla="*/ 821 w 983"/>
                <a:gd name="T69" fmla="*/ 61 h 1900"/>
                <a:gd name="T70" fmla="*/ 863 w 983"/>
                <a:gd name="T71" fmla="*/ 69 h 1900"/>
                <a:gd name="T72" fmla="*/ 913 w 983"/>
                <a:gd name="T73" fmla="*/ 123 h 1900"/>
                <a:gd name="T74" fmla="*/ 921 w 983"/>
                <a:gd name="T75" fmla="*/ 161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3" h="1900">
                  <a:moveTo>
                    <a:pt x="821" y="0"/>
                  </a:moveTo>
                  <a:lnTo>
                    <a:pt x="166" y="0"/>
                  </a:lnTo>
                  <a:lnTo>
                    <a:pt x="131" y="4"/>
                  </a:lnTo>
                  <a:lnTo>
                    <a:pt x="100" y="11"/>
                  </a:lnTo>
                  <a:lnTo>
                    <a:pt x="73" y="27"/>
                  </a:lnTo>
                  <a:lnTo>
                    <a:pt x="50" y="46"/>
                  </a:lnTo>
                  <a:lnTo>
                    <a:pt x="31" y="69"/>
                  </a:lnTo>
                  <a:lnTo>
                    <a:pt x="16" y="96"/>
                  </a:lnTo>
                  <a:lnTo>
                    <a:pt x="4" y="127"/>
                  </a:lnTo>
                  <a:lnTo>
                    <a:pt x="0" y="161"/>
                  </a:lnTo>
                  <a:lnTo>
                    <a:pt x="0" y="1735"/>
                  </a:lnTo>
                  <a:lnTo>
                    <a:pt x="4" y="1769"/>
                  </a:lnTo>
                  <a:lnTo>
                    <a:pt x="16" y="1800"/>
                  </a:lnTo>
                  <a:lnTo>
                    <a:pt x="31" y="1827"/>
                  </a:lnTo>
                  <a:lnTo>
                    <a:pt x="50" y="1850"/>
                  </a:lnTo>
                  <a:lnTo>
                    <a:pt x="73" y="1869"/>
                  </a:lnTo>
                  <a:lnTo>
                    <a:pt x="100" y="1885"/>
                  </a:lnTo>
                  <a:lnTo>
                    <a:pt x="131" y="1896"/>
                  </a:lnTo>
                  <a:lnTo>
                    <a:pt x="166" y="1900"/>
                  </a:lnTo>
                  <a:lnTo>
                    <a:pt x="821" y="1900"/>
                  </a:lnTo>
                  <a:lnTo>
                    <a:pt x="856" y="1896"/>
                  </a:lnTo>
                  <a:lnTo>
                    <a:pt x="887" y="1885"/>
                  </a:lnTo>
                  <a:lnTo>
                    <a:pt x="913" y="1869"/>
                  </a:lnTo>
                  <a:lnTo>
                    <a:pt x="937" y="1850"/>
                  </a:lnTo>
                  <a:lnTo>
                    <a:pt x="956" y="1827"/>
                  </a:lnTo>
                  <a:lnTo>
                    <a:pt x="971" y="1800"/>
                  </a:lnTo>
                  <a:lnTo>
                    <a:pt x="983" y="1769"/>
                  </a:lnTo>
                  <a:lnTo>
                    <a:pt x="983" y="1735"/>
                  </a:lnTo>
                  <a:lnTo>
                    <a:pt x="983" y="161"/>
                  </a:lnTo>
                  <a:lnTo>
                    <a:pt x="983" y="127"/>
                  </a:lnTo>
                  <a:lnTo>
                    <a:pt x="971" y="96"/>
                  </a:lnTo>
                  <a:lnTo>
                    <a:pt x="956" y="69"/>
                  </a:lnTo>
                  <a:lnTo>
                    <a:pt x="937" y="46"/>
                  </a:lnTo>
                  <a:lnTo>
                    <a:pt x="913" y="27"/>
                  </a:lnTo>
                  <a:lnTo>
                    <a:pt x="887" y="11"/>
                  </a:lnTo>
                  <a:lnTo>
                    <a:pt x="856" y="4"/>
                  </a:lnTo>
                  <a:lnTo>
                    <a:pt x="821" y="0"/>
                  </a:lnTo>
                  <a:lnTo>
                    <a:pt x="821" y="0"/>
                  </a:lnTo>
                  <a:close/>
                  <a:moveTo>
                    <a:pt x="921" y="1735"/>
                  </a:moveTo>
                  <a:lnTo>
                    <a:pt x="921" y="1758"/>
                  </a:lnTo>
                  <a:lnTo>
                    <a:pt x="913" y="1777"/>
                  </a:lnTo>
                  <a:lnTo>
                    <a:pt x="894" y="1808"/>
                  </a:lnTo>
                  <a:lnTo>
                    <a:pt x="863" y="1827"/>
                  </a:lnTo>
                  <a:lnTo>
                    <a:pt x="844" y="1835"/>
                  </a:lnTo>
                  <a:lnTo>
                    <a:pt x="821" y="1838"/>
                  </a:lnTo>
                  <a:lnTo>
                    <a:pt x="166" y="1838"/>
                  </a:lnTo>
                  <a:lnTo>
                    <a:pt x="143" y="1835"/>
                  </a:lnTo>
                  <a:lnTo>
                    <a:pt x="127" y="1827"/>
                  </a:lnTo>
                  <a:lnTo>
                    <a:pt x="93" y="1808"/>
                  </a:lnTo>
                  <a:lnTo>
                    <a:pt x="73" y="1777"/>
                  </a:lnTo>
                  <a:lnTo>
                    <a:pt x="66" y="1758"/>
                  </a:lnTo>
                  <a:lnTo>
                    <a:pt x="66" y="1735"/>
                  </a:lnTo>
                  <a:lnTo>
                    <a:pt x="66" y="1635"/>
                  </a:lnTo>
                  <a:lnTo>
                    <a:pt x="921" y="1635"/>
                  </a:lnTo>
                  <a:lnTo>
                    <a:pt x="921" y="1735"/>
                  </a:lnTo>
                  <a:close/>
                  <a:moveTo>
                    <a:pt x="921" y="1573"/>
                  </a:moveTo>
                  <a:lnTo>
                    <a:pt x="66" y="1573"/>
                  </a:lnTo>
                  <a:lnTo>
                    <a:pt x="66" y="323"/>
                  </a:lnTo>
                  <a:lnTo>
                    <a:pt x="921" y="323"/>
                  </a:lnTo>
                  <a:lnTo>
                    <a:pt x="921" y="1573"/>
                  </a:lnTo>
                  <a:close/>
                  <a:moveTo>
                    <a:pt x="921" y="261"/>
                  </a:moveTo>
                  <a:lnTo>
                    <a:pt x="66" y="261"/>
                  </a:lnTo>
                  <a:lnTo>
                    <a:pt x="66" y="161"/>
                  </a:lnTo>
                  <a:lnTo>
                    <a:pt x="66" y="142"/>
                  </a:lnTo>
                  <a:lnTo>
                    <a:pt x="73" y="123"/>
                  </a:lnTo>
                  <a:lnTo>
                    <a:pt x="93" y="88"/>
                  </a:lnTo>
                  <a:lnTo>
                    <a:pt x="127" y="69"/>
                  </a:lnTo>
                  <a:lnTo>
                    <a:pt x="143" y="61"/>
                  </a:lnTo>
                  <a:lnTo>
                    <a:pt x="166" y="61"/>
                  </a:lnTo>
                  <a:lnTo>
                    <a:pt x="821" y="61"/>
                  </a:lnTo>
                  <a:lnTo>
                    <a:pt x="844" y="61"/>
                  </a:lnTo>
                  <a:lnTo>
                    <a:pt x="863" y="69"/>
                  </a:lnTo>
                  <a:lnTo>
                    <a:pt x="894" y="88"/>
                  </a:lnTo>
                  <a:lnTo>
                    <a:pt x="913" y="123"/>
                  </a:lnTo>
                  <a:lnTo>
                    <a:pt x="921" y="142"/>
                  </a:lnTo>
                  <a:lnTo>
                    <a:pt x="921" y="161"/>
                  </a:lnTo>
                  <a:lnTo>
                    <a:pt x="921" y="2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40"/>
            <p:cNvSpPr>
              <a:spLocks/>
            </p:cNvSpPr>
            <p:nvPr/>
          </p:nvSpPr>
          <p:spPr bwMode="auto">
            <a:xfrm>
              <a:off x="4238625" y="4048125"/>
              <a:ext cx="415925" cy="98425"/>
            </a:xfrm>
            <a:custGeom>
              <a:avLst/>
              <a:gdLst>
                <a:gd name="T0" fmla="*/ 232 w 262"/>
                <a:gd name="T1" fmla="*/ 0 h 62"/>
                <a:gd name="T2" fmla="*/ 31 w 262"/>
                <a:gd name="T3" fmla="*/ 0 h 62"/>
                <a:gd name="T4" fmla="*/ 20 w 262"/>
                <a:gd name="T5" fmla="*/ 0 h 62"/>
                <a:gd name="T6" fmla="*/ 12 w 262"/>
                <a:gd name="T7" fmla="*/ 8 h 62"/>
                <a:gd name="T8" fmla="*/ 4 w 262"/>
                <a:gd name="T9" fmla="*/ 20 h 62"/>
                <a:gd name="T10" fmla="*/ 0 w 262"/>
                <a:gd name="T11" fmla="*/ 31 h 62"/>
                <a:gd name="T12" fmla="*/ 4 w 262"/>
                <a:gd name="T13" fmla="*/ 43 h 62"/>
                <a:gd name="T14" fmla="*/ 12 w 262"/>
                <a:gd name="T15" fmla="*/ 50 h 62"/>
                <a:gd name="T16" fmla="*/ 20 w 262"/>
                <a:gd name="T17" fmla="*/ 58 h 62"/>
                <a:gd name="T18" fmla="*/ 31 w 262"/>
                <a:gd name="T19" fmla="*/ 62 h 62"/>
                <a:gd name="T20" fmla="*/ 232 w 262"/>
                <a:gd name="T21" fmla="*/ 62 h 62"/>
                <a:gd name="T22" fmla="*/ 243 w 262"/>
                <a:gd name="T23" fmla="*/ 58 h 62"/>
                <a:gd name="T24" fmla="*/ 251 w 262"/>
                <a:gd name="T25" fmla="*/ 50 h 62"/>
                <a:gd name="T26" fmla="*/ 259 w 262"/>
                <a:gd name="T27" fmla="*/ 43 h 62"/>
                <a:gd name="T28" fmla="*/ 262 w 262"/>
                <a:gd name="T29" fmla="*/ 31 h 62"/>
                <a:gd name="T30" fmla="*/ 259 w 262"/>
                <a:gd name="T31" fmla="*/ 20 h 62"/>
                <a:gd name="T32" fmla="*/ 251 w 262"/>
                <a:gd name="T33" fmla="*/ 8 h 62"/>
                <a:gd name="T34" fmla="*/ 243 w 262"/>
                <a:gd name="T35" fmla="*/ 0 h 62"/>
                <a:gd name="T36" fmla="*/ 232 w 262"/>
                <a:gd name="T37" fmla="*/ 0 h 62"/>
                <a:gd name="T38" fmla="*/ 232 w 262"/>
                <a:gd name="T3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2" h="62">
                  <a:moveTo>
                    <a:pt x="232" y="0"/>
                  </a:moveTo>
                  <a:lnTo>
                    <a:pt x="31" y="0"/>
                  </a:lnTo>
                  <a:lnTo>
                    <a:pt x="20" y="0"/>
                  </a:lnTo>
                  <a:lnTo>
                    <a:pt x="12" y="8"/>
                  </a:lnTo>
                  <a:lnTo>
                    <a:pt x="4" y="20"/>
                  </a:lnTo>
                  <a:lnTo>
                    <a:pt x="0" y="31"/>
                  </a:lnTo>
                  <a:lnTo>
                    <a:pt x="4" y="43"/>
                  </a:lnTo>
                  <a:lnTo>
                    <a:pt x="12" y="50"/>
                  </a:lnTo>
                  <a:lnTo>
                    <a:pt x="20" y="58"/>
                  </a:lnTo>
                  <a:lnTo>
                    <a:pt x="31" y="62"/>
                  </a:lnTo>
                  <a:lnTo>
                    <a:pt x="232" y="62"/>
                  </a:lnTo>
                  <a:lnTo>
                    <a:pt x="243" y="58"/>
                  </a:lnTo>
                  <a:lnTo>
                    <a:pt x="251" y="50"/>
                  </a:lnTo>
                  <a:lnTo>
                    <a:pt x="259" y="43"/>
                  </a:lnTo>
                  <a:lnTo>
                    <a:pt x="262" y="31"/>
                  </a:lnTo>
                  <a:lnTo>
                    <a:pt x="259" y="20"/>
                  </a:lnTo>
                  <a:lnTo>
                    <a:pt x="251" y="8"/>
                  </a:lnTo>
                  <a:lnTo>
                    <a:pt x="243" y="0"/>
                  </a:lnTo>
                  <a:lnTo>
                    <a:pt x="232" y="0"/>
                  </a:lnTo>
                  <a:lnTo>
                    <a:pt x="2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41"/>
            <p:cNvSpPr>
              <a:spLocks/>
            </p:cNvSpPr>
            <p:nvPr/>
          </p:nvSpPr>
          <p:spPr bwMode="auto">
            <a:xfrm>
              <a:off x="4356100" y="6503988"/>
              <a:ext cx="182563" cy="188913"/>
            </a:xfrm>
            <a:custGeom>
              <a:avLst/>
              <a:gdLst>
                <a:gd name="T0" fmla="*/ 57 w 115"/>
                <a:gd name="T1" fmla="*/ 119 h 119"/>
                <a:gd name="T2" fmla="*/ 81 w 115"/>
                <a:gd name="T3" fmla="*/ 115 h 119"/>
                <a:gd name="T4" fmla="*/ 100 w 115"/>
                <a:gd name="T5" fmla="*/ 100 h 119"/>
                <a:gd name="T6" fmla="*/ 111 w 115"/>
                <a:gd name="T7" fmla="*/ 81 h 119"/>
                <a:gd name="T8" fmla="*/ 115 w 115"/>
                <a:gd name="T9" fmla="*/ 58 h 119"/>
                <a:gd name="T10" fmla="*/ 111 w 115"/>
                <a:gd name="T11" fmla="*/ 35 h 119"/>
                <a:gd name="T12" fmla="*/ 100 w 115"/>
                <a:gd name="T13" fmla="*/ 19 h 119"/>
                <a:gd name="T14" fmla="*/ 81 w 115"/>
                <a:gd name="T15" fmla="*/ 4 h 119"/>
                <a:gd name="T16" fmla="*/ 57 w 115"/>
                <a:gd name="T17" fmla="*/ 0 h 119"/>
                <a:gd name="T18" fmla="*/ 34 w 115"/>
                <a:gd name="T19" fmla="*/ 4 h 119"/>
                <a:gd name="T20" fmla="*/ 15 w 115"/>
                <a:gd name="T21" fmla="*/ 19 h 119"/>
                <a:gd name="T22" fmla="*/ 3 w 115"/>
                <a:gd name="T23" fmla="*/ 35 h 119"/>
                <a:gd name="T24" fmla="*/ 0 w 115"/>
                <a:gd name="T25" fmla="*/ 58 h 119"/>
                <a:gd name="T26" fmla="*/ 3 w 115"/>
                <a:gd name="T27" fmla="*/ 81 h 119"/>
                <a:gd name="T28" fmla="*/ 15 w 115"/>
                <a:gd name="T29" fmla="*/ 100 h 119"/>
                <a:gd name="T30" fmla="*/ 34 w 115"/>
                <a:gd name="T31" fmla="*/ 115 h 119"/>
                <a:gd name="T32" fmla="*/ 57 w 115"/>
                <a:gd name="T3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19">
                  <a:moveTo>
                    <a:pt x="57" y="119"/>
                  </a:moveTo>
                  <a:lnTo>
                    <a:pt x="81" y="115"/>
                  </a:lnTo>
                  <a:lnTo>
                    <a:pt x="100" y="100"/>
                  </a:lnTo>
                  <a:lnTo>
                    <a:pt x="111" y="81"/>
                  </a:lnTo>
                  <a:lnTo>
                    <a:pt x="115" y="58"/>
                  </a:lnTo>
                  <a:lnTo>
                    <a:pt x="111" y="35"/>
                  </a:lnTo>
                  <a:lnTo>
                    <a:pt x="100" y="19"/>
                  </a:lnTo>
                  <a:lnTo>
                    <a:pt x="81" y="4"/>
                  </a:lnTo>
                  <a:lnTo>
                    <a:pt x="57" y="0"/>
                  </a:lnTo>
                  <a:lnTo>
                    <a:pt x="34" y="4"/>
                  </a:lnTo>
                  <a:lnTo>
                    <a:pt x="15" y="19"/>
                  </a:lnTo>
                  <a:lnTo>
                    <a:pt x="3" y="35"/>
                  </a:lnTo>
                  <a:lnTo>
                    <a:pt x="0" y="58"/>
                  </a:lnTo>
                  <a:lnTo>
                    <a:pt x="3" y="81"/>
                  </a:lnTo>
                  <a:lnTo>
                    <a:pt x="15" y="100"/>
                  </a:lnTo>
                  <a:lnTo>
                    <a:pt x="34" y="115"/>
                  </a:lnTo>
                  <a:lnTo>
                    <a:pt x="57" y="1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42"/>
            <p:cNvSpPr>
              <a:spLocks noEditPoints="1"/>
            </p:cNvSpPr>
            <p:nvPr/>
          </p:nvSpPr>
          <p:spPr bwMode="auto">
            <a:xfrm>
              <a:off x="4086225" y="4725988"/>
              <a:ext cx="409575" cy="1295400"/>
            </a:xfrm>
            <a:custGeom>
              <a:avLst/>
              <a:gdLst>
                <a:gd name="T0" fmla="*/ 96 w 258"/>
                <a:gd name="T1" fmla="*/ 358 h 816"/>
                <a:gd name="T2" fmla="*/ 100 w 258"/>
                <a:gd name="T3" fmla="*/ 797 h 816"/>
                <a:gd name="T4" fmla="*/ 116 w 258"/>
                <a:gd name="T5" fmla="*/ 812 h 816"/>
                <a:gd name="T6" fmla="*/ 143 w 258"/>
                <a:gd name="T7" fmla="*/ 812 h 816"/>
                <a:gd name="T8" fmla="*/ 158 w 258"/>
                <a:gd name="T9" fmla="*/ 797 h 816"/>
                <a:gd name="T10" fmla="*/ 158 w 258"/>
                <a:gd name="T11" fmla="*/ 358 h 816"/>
                <a:gd name="T12" fmla="*/ 181 w 258"/>
                <a:gd name="T13" fmla="*/ 354 h 816"/>
                <a:gd name="T14" fmla="*/ 231 w 258"/>
                <a:gd name="T15" fmla="*/ 327 h 816"/>
                <a:gd name="T16" fmla="*/ 258 w 258"/>
                <a:gd name="T17" fmla="*/ 281 h 816"/>
                <a:gd name="T18" fmla="*/ 258 w 258"/>
                <a:gd name="T19" fmla="*/ 31 h 816"/>
                <a:gd name="T20" fmla="*/ 251 w 258"/>
                <a:gd name="T21" fmla="*/ 8 h 816"/>
                <a:gd name="T22" fmla="*/ 227 w 258"/>
                <a:gd name="T23" fmla="*/ 0 h 816"/>
                <a:gd name="T24" fmla="*/ 204 w 258"/>
                <a:gd name="T25" fmla="*/ 8 h 816"/>
                <a:gd name="T26" fmla="*/ 197 w 258"/>
                <a:gd name="T27" fmla="*/ 31 h 816"/>
                <a:gd name="T28" fmla="*/ 158 w 258"/>
                <a:gd name="T29" fmla="*/ 197 h 816"/>
                <a:gd name="T30" fmla="*/ 158 w 258"/>
                <a:gd name="T31" fmla="*/ 20 h 816"/>
                <a:gd name="T32" fmla="*/ 143 w 258"/>
                <a:gd name="T33" fmla="*/ 0 h 816"/>
                <a:gd name="T34" fmla="*/ 116 w 258"/>
                <a:gd name="T35" fmla="*/ 0 h 816"/>
                <a:gd name="T36" fmla="*/ 100 w 258"/>
                <a:gd name="T37" fmla="*/ 20 h 816"/>
                <a:gd name="T38" fmla="*/ 96 w 258"/>
                <a:gd name="T39" fmla="*/ 197 h 816"/>
                <a:gd name="T40" fmla="*/ 62 w 258"/>
                <a:gd name="T41" fmla="*/ 31 h 816"/>
                <a:gd name="T42" fmla="*/ 50 w 258"/>
                <a:gd name="T43" fmla="*/ 8 h 816"/>
                <a:gd name="T44" fmla="*/ 31 w 258"/>
                <a:gd name="T45" fmla="*/ 0 h 816"/>
                <a:gd name="T46" fmla="*/ 8 w 258"/>
                <a:gd name="T47" fmla="*/ 8 h 816"/>
                <a:gd name="T48" fmla="*/ 0 w 258"/>
                <a:gd name="T49" fmla="*/ 31 h 816"/>
                <a:gd name="T50" fmla="*/ 0 w 258"/>
                <a:gd name="T51" fmla="*/ 281 h 816"/>
                <a:gd name="T52" fmla="*/ 27 w 258"/>
                <a:gd name="T53" fmla="*/ 327 h 816"/>
                <a:gd name="T54" fmla="*/ 77 w 258"/>
                <a:gd name="T55" fmla="*/ 354 h 816"/>
                <a:gd name="T56" fmla="*/ 96 w 258"/>
                <a:gd name="T57" fmla="*/ 358 h 816"/>
                <a:gd name="T58" fmla="*/ 197 w 258"/>
                <a:gd name="T59" fmla="*/ 258 h 816"/>
                <a:gd name="T60" fmla="*/ 193 w 258"/>
                <a:gd name="T61" fmla="*/ 274 h 816"/>
                <a:gd name="T62" fmla="*/ 173 w 258"/>
                <a:gd name="T63" fmla="*/ 293 h 816"/>
                <a:gd name="T64" fmla="*/ 96 w 258"/>
                <a:gd name="T65" fmla="*/ 297 h 816"/>
                <a:gd name="T66" fmla="*/ 73 w 258"/>
                <a:gd name="T67" fmla="*/ 285 h 816"/>
                <a:gd name="T68" fmla="*/ 62 w 258"/>
                <a:gd name="T69" fmla="*/ 25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816">
                  <a:moveTo>
                    <a:pt x="96" y="358"/>
                  </a:moveTo>
                  <a:lnTo>
                    <a:pt x="96" y="358"/>
                  </a:lnTo>
                  <a:lnTo>
                    <a:pt x="96" y="785"/>
                  </a:lnTo>
                  <a:lnTo>
                    <a:pt x="100" y="797"/>
                  </a:lnTo>
                  <a:lnTo>
                    <a:pt x="108" y="808"/>
                  </a:lnTo>
                  <a:lnTo>
                    <a:pt x="116" y="812"/>
                  </a:lnTo>
                  <a:lnTo>
                    <a:pt x="127" y="816"/>
                  </a:lnTo>
                  <a:lnTo>
                    <a:pt x="143" y="812"/>
                  </a:lnTo>
                  <a:lnTo>
                    <a:pt x="150" y="808"/>
                  </a:lnTo>
                  <a:lnTo>
                    <a:pt x="158" y="797"/>
                  </a:lnTo>
                  <a:lnTo>
                    <a:pt x="158" y="785"/>
                  </a:lnTo>
                  <a:lnTo>
                    <a:pt x="158" y="358"/>
                  </a:lnTo>
                  <a:lnTo>
                    <a:pt x="162" y="358"/>
                  </a:lnTo>
                  <a:lnTo>
                    <a:pt x="181" y="354"/>
                  </a:lnTo>
                  <a:lnTo>
                    <a:pt x="200" y="351"/>
                  </a:lnTo>
                  <a:lnTo>
                    <a:pt x="231" y="327"/>
                  </a:lnTo>
                  <a:lnTo>
                    <a:pt x="251" y="297"/>
                  </a:lnTo>
                  <a:lnTo>
                    <a:pt x="258" y="281"/>
                  </a:lnTo>
                  <a:lnTo>
                    <a:pt x="258" y="258"/>
                  </a:lnTo>
                  <a:lnTo>
                    <a:pt x="258" y="31"/>
                  </a:lnTo>
                  <a:lnTo>
                    <a:pt x="254" y="20"/>
                  </a:lnTo>
                  <a:lnTo>
                    <a:pt x="251" y="8"/>
                  </a:lnTo>
                  <a:lnTo>
                    <a:pt x="239" y="0"/>
                  </a:lnTo>
                  <a:lnTo>
                    <a:pt x="227" y="0"/>
                  </a:lnTo>
                  <a:lnTo>
                    <a:pt x="216" y="0"/>
                  </a:lnTo>
                  <a:lnTo>
                    <a:pt x="204" y="8"/>
                  </a:lnTo>
                  <a:lnTo>
                    <a:pt x="200" y="20"/>
                  </a:lnTo>
                  <a:lnTo>
                    <a:pt x="197" y="31"/>
                  </a:lnTo>
                  <a:lnTo>
                    <a:pt x="197" y="197"/>
                  </a:lnTo>
                  <a:lnTo>
                    <a:pt x="158" y="197"/>
                  </a:lnTo>
                  <a:lnTo>
                    <a:pt x="158" y="31"/>
                  </a:lnTo>
                  <a:lnTo>
                    <a:pt x="158" y="20"/>
                  </a:lnTo>
                  <a:lnTo>
                    <a:pt x="150" y="8"/>
                  </a:lnTo>
                  <a:lnTo>
                    <a:pt x="143" y="0"/>
                  </a:lnTo>
                  <a:lnTo>
                    <a:pt x="127" y="0"/>
                  </a:lnTo>
                  <a:lnTo>
                    <a:pt x="116" y="0"/>
                  </a:lnTo>
                  <a:lnTo>
                    <a:pt x="108" y="8"/>
                  </a:lnTo>
                  <a:lnTo>
                    <a:pt x="100" y="20"/>
                  </a:lnTo>
                  <a:lnTo>
                    <a:pt x="96" y="31"/>
                  </a:lnTo>
                  <a:lnTo>
                    <a:pt x="96" y="197"/>
                  </a:lnTo>
                  <a:lnTo>
                    <a:pt x="62" y="197"/>
                  </a:lnTo>
                  <a:lnTo>
                    <a:pt x="62" y="31"/>
                  </a:lnTo>
                  <a:lnTo>
                    <a:pt x="58" y="20"/>
                  </a:lnTo>
                  <a:lnTo>
                    <a:pt x="50" y="8"/>
                  </a:lnTo>
                  <a:lnTo>
                    <a:pt x="42" y="0"/>
                  </a:lnTo>
                  <a:lnTo>
                    <a:pt x="31" y="0"/>
                  </a:lnTo>
                  <a:lnTo>
                    <a:pt x="19" y="0"/>
                  </a:lnTo>
                  <a:lnTo>
                    <a:pt x="8" y="8"/>
                  </a:lnTo>
                  <a:lnTo>
                    <a:pt x="0" y="20"/>
                  </a:lnTo>
                  <a:lnTo>
                    <a:pt x="0" y="31"/>
                  </a:lnTo>
                  <a:lnTo>
                    <a:pt x="0" y="258"/>
                  </a:lnTo>
                  <a:lnTo>
                    <a:pt x="0" y="281"/>
                  </a:lnTo>
                  <a:lnTo>
                    <a:pt x="8" y="297"/>
                  </a:lnTo>
                  <a:lnTo>
                    <a:pt x="27" y="327"/>
                  </a:lnTo>
                  <a:lnTo>
                    <a:pt x="58" y="351"/>
                  </a:lnTo>
                  <a:lnTo>
                    <a:pt x="77" y="354"/>
                  </a:lnTo>
                  <a:lnTo>
                    <a:pt x="96" y="358"/>
                  </a:lnTo>
                  <a:lnTo>
                    <a:pt x="96" y="358"/>
                  </a:lnTo>
                  <a:close/>
                  <a:moveTo>
                    <a:pt x="62" y="258"/>
                  </a:moveTo>
                  <a:lnTo>
                    <a:pt x="197" y="258"/>
                  </a:lnTo>
                  <a:lnTo>
                    <a:pt x="197" y="258"/>
                  </a:lnTo>
                  <a:lnTo>
                    <a:pt x="193" y="274"/>
                  </a:lnTo>
                  <a:lnTo>
                    <a:pt x="185" y="285"/>
                  </a:lnTo>
                  <a:lnTo>
                    <a:pt x="173" y="293"/>
                  </a:lnTo>
                  <a:lnTo>
                    <a:pt x="162" y="297"/>
                  </a:lnTo>
                  <a:lnTo>
                    <a:pt x="96" y="297"/>
                  </a:lnTo>
                  <a:lnTo>
                    <a:pt x="81" y="293"/>
                  </a:lnTo>
                  <a:lnTo>
                    <a:pt x="73" y="285"/>
                  </a:lnTo>
                  <a:lnTo>
                    <a:pt x="66" y="274"/>
                  </a:lnTo>
                  <a:lnTo>
                    <a:pt x="62" y="258"/>
                  </a:lnTo>
                  <a:lnTo>
                    <a:pt x="62" y="2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43"/>
            <p:cNvSpPr>
              <a:spLocks noEditPoints="1"/>
            </p:cNvSpPr>
            <p:nvPr/>
          </p:nvSpPr>
          <p:spPr bwMode="auto">
            <a:xfrm>
              <a:off x="4606925" y="4725988"/>
              <a:ext cx="298450" cy="1295400"/>
            </a:xfrm>
            <a:custGeom>
              <a:avLst/>
              <a:gdLst>
                <a:gd name="T0" fmla="*/ 30 w 188"/>
                <a:gd name="T1" fmla="*/ 816 h 816"/>
                <a:gd name="T2" fmla="*/ 42 w 188"/>
                <a:gd name="T3" fmla="*/ 812 h 816"/>
                <a:gd name="T4" fmla="*/ 54 w 188"/>
                <a:gd name="T5" fmla="*/ 808 h 816"/>
                <a:gd name="T6" fmla="*/ 61 w 188"/>
                <a:gd name="T7" fmla="*/ 797 h 816"/>
                <a:gd name="T8" fmla="*/ 61 w 188"/>
                <a:gd name="T9" fmla="*/ 785 h 816"/>
                <a:gd name="T10" fmla="*/ 61 w 188"/>
                <a:gd name="T11" fmla="*/ 585 h 816"/>
                <a:gd name="T12" fmla="*/ 127 w 188"/>
                <a:gd name="T13" fmla="*/ 585 h 816"/>
                <a:gd name="T14" fmla="*/ 150 w 188"/>
                <a:gd name="T15" fmla="*/ 581 h 816"/>
                <a:gd name="T16" fmla="*/ 173 w 188"/>
                <a:gd name="T17" fmla="*/ 566 h 816"/>
                <a:gd name="T18" fmla="*/ 185 w 188"/>
                <a:gd name="T19" fmla="*/ 543 h 816"/>
                <a:gd name="T20" fmla="*/ 188 w 188"/>
                <a:gd name="T21" fmla="*/ 516 h 816"/>
                <a:gd name="T22" fmla="*/ 131 w 188"/>
                <a:gd name="T23" fmla="*/ 58 h 816"/>
                <a:gd name="T24" fmla="*/ 123 w 188"/>
                <a:gd name="T25" fmla="*/ 35 h 816"/>
                <a:gd name="T26" fmla="*/ 111 w 188"/>
                <a:gd name="T27" fmla="*/ 16 h 816"/>
                <a:gd name="T28" fmla="*/ 88 w 188"/>
                <a:gd name="T29" fmla="*/ 4 h 816"/>
                <a:gd name="T30" fmla="*/ 65 w 188"/>
                <a:gd name="T31" fmla="*/ 0 h 816"/>
                <a:gd name="T32" fmla="*/ 42 w 188"/>
                <a:gd name="T33" fmla="*/ 4 h 816"/>
                <a:gd name="T34" fmla="*/ 19 w 188"/>
                <a:gd name="T35" fmla="*/ 20 h 816"/>
                <a:gd name="T36" fmla="*/ 3 w 188"/>
                <a:gd name="T37" fmla="*/ 39 h 816"/>
                <a:gd name="T38" fmla="*/ 0 w 188"/>
                <a:gd name="T39" fmla="*/ 66 h 816"/>
                <a:gd name="T40" fmla="*/ 0 w 188"/>
                <a:gd name="T41" fmla="*/ 785 h 816"/>
                <a:gd name="T42" fmla="*/ 3 w 188"/>
                <a:gd name="T43" fmla="*/ 797 h 816"/>
                <a:gd name="T44" fmla="*/ 7 w 188"/>
                <a:gd name="T45" fmla="*/ 808 h 816"/>
                <a:gd name="T46" fmla="*/ 19 w 188"/>
                <a:gd name="T47" fmla="*/ 812 h 816"/>
                <a:gd name="T48" fmla="*/ 30 w 188"/>
                <a:gd name="T49" fmla="*/ 816 h 816"/>
                <a:gd name="T50" fmla="*/ 30 w 188"/>
                <a:gd name="T51" fmla="*/ 816 h 816"/>
                <a:gd name="T52" fmla="*/ 61 w 188"/>
                <a:gd name="T53" fmla="*/ 66 h 816"/>
                <a:gd name="T54" fmla="*/ 65 w 188"/>
                <a:gd name="T55" fmla="*/ 62 h 816"/>
                <a:gd name="T56" fmla="*/ 69 w 188"/>
                <a:gd name="T57" fmla="*/ 66 h 816"/>
                <a:gd name="T58" fmla="*/ 127 w 188"/>
                <a:gd name="T59" fmla="*/ 524 h 816"/>
                <a:gd name="T60" fmla="*/ 127 w 188"/>
                <a:gd name="T61" fmla="*/ 524 h 816"/>
                <a:gd name="T62" fmla="*/ 127 w 188"/>
                <a:gd name="T63" fmla="*/ 524 h 816"/>
                <a:gd name="T64" fmla="*/ 61 w 188"/>
                <a:gd name="T65" fmla="*/ 524 h 816"/>
                <a:gd name="T66" fmla="*/ 61 w 188"/>
                <a:gd name="T67" fmla="*/ 6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816">
                  <a:moveTo>
                    <a:pt x="30" y="816"/>
                  </a:moveTo>
                  <a:lnTo>
                    <a:pt x="42" y="812"/>
                  </a:lnTo>
                  <a:lnTo>
                    <a:pt x="54" y="808"/>
                  </a:lnTo>
                  <a:lnTo>
                    <a:pt x="61" y="797"/>
                  </a:lnTo>
                  <a:lnTo>
                    <a:pt x="61" y="785"/>
                  </a:lnTo>
                  <a:lnTo>
                    <a:pt x="61" y="585"/>
                  </a:lnTo>
                  <a:lnTo>
                    <a:pt x="127" y="585"/>
                  </a:lnTo>
                  <a:lnTo>
                    <a:pt x="150" y="581"/>
                  </a:lnTo>
                  <a:lnTo>
                    <a:pt x="173" y="566"/>
                  </a:lnTo>
                  <a:lnTo>
                    <a:pt x="185" y="543"/>
                  </a:lnTo>
                  <a:lnTo>
                    <a:pt x="188" y="516"/>
                  </a:lnTo>
                  <a:lnTo>
                    <a:pt x="131" y="58"/>
                  </a:lnTo>
                  <a:lnTo>
                    <a:pt x="123" y="35"/>
                  </a:lnTo>
                  <a:lnTo>
                    <a:pt x="111" y="16"/>
                  </a:lnTo>
                  <a:lnTo>
                    <a:pt x="88" y="4"/>
                  </a:lnTo>
                  <a:lnTo>
                    <a:pt x="65" y="0"/>
                  </a:lnTo>
                  <a:lnTo>
                    <a:pt x="42" y="4"/>
                  </a:lnTo>
                  <a:lnTo>
                    <a:pt x="19" y="20"/>
                  </a:lnTo>
                  <a:lnTo>
                    <a:pt x="3" y="39"/>
                  </a:lnTo>
                  <a:lnTo>
                    <a:pt x="0" y="66"/>
                  </a:lnTo>
                  <a:lnTo>
                    <a:pt x="0" y="785"/>
                  </a:lnTo>
                  <a:lnTo>
                    <a:pt x="3" y="797"/>
                  </a:lnTo>
                  <a:lnTo>
                    <a:pt x="7" y="808"/>
                  </a:lnTo>
                  <a:lnTo>
                    <a:pt x="19" y="812"/>
                  </a:lnTo>
                  <a:lnTo>
                    <a:pt x="30" y="816"/>
                  </a:lnTo>
                  <a:lnTo>
                    <a:pt x="30" y="816"/>
                  </a:lnTo>
                  <a:close/>
                  <a:moveTo>
                    <a:pt x="61" y="66"/>
                  </a:moveTo>
                  <a:lnTo>
                    <a:pt x="65" y="62"/>
                  </a:lnTo>
                  <a:lnTo>
                    <a:pt x="69" y="66"/>
                  </a:lnTo>
                  <a:lnTo>
                    <a:pt x="127" y="524"/>
                  </a:lnTo>
                  <a:lnTo>
                    <a:pt x="127" y="524"/>
                  </a:lnTo>
                  <a:lnTo>
                    <a:pt x="127" y="524"/>
                  </a:lnTo>
                  <a:lnTo>
                    <a:pt x="61" y="524"/>
                  </a:lnTo>
                  <a:lnTo>
                    <a:pt x="61" y="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4" name="Group 23"/>
          <p:cNvGrpSpPr/>
          <p:nvPr/>
        </p:nvGrpSpPr>
        <p:grpSpPr>
          <a:xfrm>
            <a:off x="8358542" y="1623223"/>
            <a:ext cx="689685" cy="475245"/>
            <a:chOff x="3663950" y="4775200"/>
            <a:chExt cx="3022600" cy="2082800"/>
          </a:xfrm>
        </p:grpSpPr>
        <p:sp>
          <p:nvSpPr>
            <p:cNvPr id="25" name="Freeform 48"/>
            <p:cNvSpPr>
              <a:spLocks noEditPoints="1"/>
            </p:cNvSpPr>
            <p:nvPr/>
          </p:nvSpPr>
          <p:spPr bwMode="auto">
            <a:xfrm>
              <a:off x="3663950" y="4775200"/>
              <a:ext cx="3022600" cy="2082800"/>
            </a:xfrm>
            <a:custGeom>
              <a:avLst/>
              <a:gdLst>
                <a:gd name="T0" fmla="*/ 1738 w 1904"/>
                <a:gd name="T1" fmla="*/ 793 h 1312"/>
                <a:gd name="T2" fmla="*/ 1838 w 1904"/>
                <a:gd name="T3" fmla="*/ 770 h 1312"/>
                <a:gd name="T4" fmla="*/ 1430 w 1904"/>
                <a:gd name="T5" fmla="*/ 520 h 1312"/>
                <a:gd name="T6" fmla="*/ 1545 w 1904"/>
                <a:gd name="T7" fmla="*/ 362 h 1312"/>
                <a:gd name="T8" fmla="*/ 1395 w 1904"/>
                <a:gd name="T9" fmla="*/ 343 h 1312"/>
                <a:gd name="T10" fmla="*/ 1241 w 1904"/>
                <a:gd name="T11" fmla="*/ 266 h 1312"/>
                <a:gd name="T12" fmla="*/ 1164 w 1904"/>
                <a:gd name="T13" fmla="*/ 316 h 1312"/>
                <a:gd name="T14" fmla="*/ 1337 w 1904"/>
                <a:gd name="T15" fmla="*/ 512 h 1312"/>
                <a:gd name="T16" fmla="*/ 998 w 1904"/>
                <a:gd name="T17" fmla="*/ 920 h 1312"/>
                <a:gd name="T18" fmla="*/ 921 w 1904"/>
                <a:gd name="T19" fmla="*/ 685 h 1312"/>
                <a:gd name="T20" fmla="*/ 1018 w 1904"/>
                <a:gd name="T21" fmla="*/ 570 h 1312"/>
                <a:gd name="T22" fmla="*/ 640 w 1904"/>
                <a:gd name="T23" fmla="*/ 496 h 1312"/>
                <a:gd name="T24" fmla="*/ 528 w 1904"/>
                <a:gd name="T25" fmla="*/ 0 h 1312"/>
                <a:gd name="T26" fmla="*/ 8 w 1904"/>
                <a:gd name="T27" fmla="*/ 550 h 1312"/>
                <a:gd name="T28" fmla="*/ 158 w 1904"/>
                <a:gd name="T29" fmla="*/ 662 h 1312"/>
                <a:gd name="T30" fmla="*/ 247 w 1904"/>
                <a:gd name="T31" fmla="*/ 823 h 1312"/>
                <a:gd name="T32" fmla="*/ 254 w 1904"/>
                <a:gd name="T33" fmla="*/ 1008 h 1312"/>
                <a:gd name="T34" fmla="*/ 305 w 1904"/>
                <a:gd name="T35" fmla="*/ 1127 h 1312"/>
                <a:gd name="T36" fmla="*/ 528 w 1904"/>
                <a:gd name="T37" fmla="*/ 1312 h 1312"/>
                <a:gd name="T38" fmla="*/ 744 w 1904"/>
                <a:gd name="T39" fmla="*/ 1154 h 1312"/>
                <a:gd name="T40" fmla="*/ 1384 w 1904"/>
                <a:gd name="T41" fmla="*/ 1023 h 1312"/>
                <a:gd name="T42" fmla="*/ 1476 w 1904"/>
                <a:gd name="T43" fmla="*/ 973 h 1312"/>
                <a:gd name="T44" fmla="*/ 1549 w 1904"/>
                <a:gd name="T45" fmla="*/ 1270 h 1312"/>
                <a:gd name="T46" fmla="*/ 1838 w 1904"/>
                <a:gd name="T47" fmla="*/ 1243 h 1312"/>
                <a:gd name="T48" fmla="*/ 1865 w 1904"/>
                <a:gd name="T49" fmla="*/ 954 h 1312"/>
                <a:gd name="T50" fmla="*/ 659 w 1904"/>
                <a:gd name="T51" fmla="*/ 554 h 1312"/>
                <a:gd name="T52" fmla="*/ 944 w 1904"/>
                <a:gd name="T53" fmla="*/ 616 h 1312"/>
                <a:gd name="T54" fmla="*/ 624 w 1904"/>
                <a:gd name="T55" fmla="*/ 589 h 1312"/>
                <a:gd name="T56" fmla="*/ 66 w 1904"/>
                <a:gd name="T57" fmla="*/ 62 h 1312"/>
                <a:gd name="T58" fmla="*/ 66 w 1904"/>
                <a:gd name="T59" fmla="*/ 523 h 1312"/>
                <a:gd name="T60" fmla="*/ 201 w 1904"/>
                <a:gd name="T61" fmla="*/ 620 h 1312"/>
                <a:gd name="T62" fmla="*/ 212 w 1904"/>
                <a:gd name="T63" fmla="*/ 623 h 1312"/>
                <a:gd name="T64" fmla="*/ 281 w 1904"/>
                <a:gd name="T65" fmla="*/ 885 h 1312"/>
                <a:gd name="T66" fmla="*/ 594 w 1904"/>
                <a:gd name="T67" fmla="*/ 685 h 1312"/>
                <a:gd name="T68" fmla="*/ 782 w 1904"/>
                <a:gd name="T69" fmla="*/ 873 h 1312"/>
                <a:gd name="T70" fmla="*/ 563 w 1904"/>
                <a:gd name="T71" fmla="*/ 1081 h 1312"/>
                <a:gd name="T72" fmla="*/ 493 w 1904"/>
                <a:gd name="T73" fmla="*/ 1097 h 1312"/>
                <a:gd name="T74" fmla="*/ 551 w 1904"/>
                <a:gd name="T75" fmla="*/ 1058 h 1312"/>
                <a:gd name="T76" fmla="*/ 432 w 1904"/>
                <a:gd name="T77" fmla="*/ 1220 h 1312"/>
                <a:gd name="T78" fmla="*/ 374 w 1904"/>
                <a:gd name="T79" fmla="*/ 1016 h 1312"/>
                <a:gd name="T80" fmla="*/ 459 w 1904"/>
                <a:gd name="T81" fmla="*/ 1150 h 1312"/>
                <a:gd name="T82" fmla="*/ 617 w 1904"/>
                <a:gd name="T83" fmla="*/ 1120 h 1312"/>
                <a:gd name="T84" fmla="*/ 690 w 1904"/>
                <a:gd name="T85" fmla="*/ 1047 h 1312"/>
                <a:gd name="T86" fmla="*/ 590 w 1904"/>
                <a:gd name="T87" fmla="*/ 1235 h 1312"/>
                <a:gd name="T88" fmla="*/ 744 w 1904"/>
                <a:gd name="T89" fmla="*/ 1016 h 1312"/>
                <a:gd name="T90" fmla="*/ 848 w 1904"/>
                <a:gd name="T91" fmla="*/ 904 h 1312"/>
                <a:gd name="T92" fmla="*/ 856 w 1904"/>
                <a:gd name="T93" fmla="*/ 820 h 1312"/>
                <a:gd name="T94" fmla="*/ 987 w 1904"/>
                <a:gd name="T95" fmla="*/ 977 h 1312"/>
                <a:gd name="T96" fmla="*/ 1484 w 1904"/>
                <a:gd name="T97" fmla="*/ 393 h 1312"/>
                <a:gd name="T98" fmla="*/ 1414 w 1904"/>
                <a:gd name="T99" fmla="*/ 412 h 1312"/>
                <a:gd name="T100" fmla="*/ 1353 w 1904"/>
                <a:gd name="T101" fmla="*/ 581 h 1312"/>
                <a:gd name="T102" fmla="*/ 1345 w 1904"/>
                <a:gd name="T103" fmla="*/ 943 h 1312"/>
                <a:gd name="T104" fmla="*/ 1538 w 1904"/>
                <a:gd name="T105" fmla="*/ 1174 h 1312"/>
                <a:gd name="T106" fmla="*/ 1561 w 1904"/>
                <a:gd name="T107" fmla="*/ 966 h 1312"/>
                <a:gd name="T108" fmla="*/ 1769 w 1904"/>
                <a:gd name="T109" fmla="*/ 947 h 1312"/>
                <a:gd name="T110" fmla="*/ 1831 w 1904"/>
                <a:gd name="T111" fmla="*/ 1147 h 1312"/>
                <a:gd name="T112" fmla="*/ 1677 w 1904"/>
                <a:gd name="T113" fmla="*/ 1250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04" h="1312">
                  <a:moveTo>
                    <a:pt x="1677" y="854"/>
                  </a:moveTo>
                  <a:lnTo>
                    <a:pt x="1638" y="858"/>
                  </a:lnTo>
                  <a:lnTo>
                    <a:pt x="1603" y="866"/>
                  </a:lnTo>
                  <a:lnTo>
                    <a:pt x="1572" y="804"/>
                  </a:lnTo>
                  <a:lnTo>
                    <a:pt x="1623" y="789"/>
                  </a:lnTo>
                  <a:lnTo>
                    <a:pt x="1677" y="785"/>
                  </a:lnTo>
                  <a:lnTo>
                    <a:pt x="1738" y="793"/>
                  </a:lnTo>
                  <a:lnTo>
                    <a:pt x="1796" y="808"/>
                  </a:lnTo>
                  <a:lnTo>
                    <a:pt x="1808" y="812"/>
                  </a:lnTo>
                  <a:lnTo>
                    <a:pt x="1819" y="812"/>
                  </a:lnTo>
                  <a:lnTo>
                    <a:pt x="1831" y="804"/>
                  </a:lnTo>
                  <a:lnTo>
                    <a:pt x="1838" y="793"/>
                  </a:lnTo>
                  <a:lnTo>
                    <a:pt x="1838" y="781"/>
                  </a:lnTo>
                  <a:lnTo>
                    <a:pt x="1838" y="770"/>
                  </a:lnTo>
                  <a:lnTo>
                    <a:pt x="1831" y="762"/>
                  </a:lnTo>
                  <a:lnTo>
                    <a:pt x="1823" y="754"/>
                  </a:lnTo>
                  <a:lnTo>
                    <a:pt x="1750" y="731"/>
                  </a:lnTo>
                  <a:lnTo>
                    <a:pt x="1677" y="723"/>
                  </a:lnTo>
                  <a:lnTo>
                    <a:pt x="1611" y="731"/>
                  </a:lnTo>
                  <a:lnTo>
                    <a:pt x="1545" y="750"/>
                  </a:lnTo>
                  <a:lnTo>
                    <a:pt x="1430" y="520"/>
                  </a:lnTo>
                  <a:lnTo>
                    <a:pt x="1445" y="523"/>
                  </a:lnTo>
                  <a:lnTo>
                    <a:pt x="1515" y="523"/>
                  </a:lnTo>
                  <a:lnTo>
                    <a:pt x="1526" y="520"/>
                  </a:lnTo>
                  <a:lnTo>
                    <a:pt x="1534" y="512"/>
                  </a:lnTo>
                  <a:lnTo>
                    <a:pt x="1542" y="504"/>
                  </a:lnTo>
                  <a:lnTo>
                    <a:pt x="1545" y="493"/>
                  </a:lnTo>
                  <a:lnTo>
                    <a:pt x="1545" y="362"/>
                  </a:lnTo>
                  <a:lnTo>
                    <a:pt x="1542" y="350"/>
                  </a:lnTo>
                  <a:lnTo>
                    <a:pt x="1534" y="339"/>
                  </a:lnTo>
                  <a:lnTo>
                    <a:pt x="1526" y="331"/>
                  </a:lnTo>
                  <a:lnTo>
                    <a:pt x="1515" y="331"/>
                  </a:lnTo>
                  <a:lnTo>
                    <a:pt x="1445" y="331"/>
                  </a:lnTo>
                  <a:lnTo>
                    <a:pt x="1418" y="335"/>
                  </a:lnTo>
                  <a:lnTo>
                    <a:pt x="1395" y="343"/>
                  </a:lnTo>
                  <a:lnTo>
                    <a:pt x="1376" y="362"/>
                  </a:lnTo>
                  <a:lnTo>
                    <a:pt x="1361" y="381"/>
                  </a:lnTo>
                  <a:lnTo>
                    <a:pt x="1330" y="316"/>
                  </a:lnTo>
                  <a:lnTo>
                    <a:pt x="1314" y="296"/>
                  </a:lnTo>
                  <a:lnTo>
                    <a:pt x="1291" y="277"/>
                  </a:lnTo>
                  <a:lnTo>
                    <a:pt x="1268" y="266"/>
                  </a:lnTo>
                  <a:lnTo>
                    <a:pt x="1241" y="266"/>
                  </a:lnTo>
                  <a:lnTo>
                    <a:pt x="1183" y="266"/>
                  </a:lnTo>
                  <a:lnTo>
                    <a:pt x="1172" y="266"/>
                  </a:lnTo>
                  <a:lnTo>
                    <a:pt x="1164" y="273"/>
                  </a:lnTo>
                  <a:lnTo>
                    <a:pt x="1156" y="281"/>
                  </a:lnTo>
                  <a:lnTo>
                    <a:pt x="1152" y="296"/>
                  </a:lnTo>
                  <a:lnTo>
                    <a:pt x="1156" y="308"/>
                  </a:lnTo>
                  <a:lnTo>
                    <a:pt x="1164" y="316"/>
                  </a:lnTo>
                  <a:lnTo>
                    <a:pt x="1172" y="323"/>
                  </a:lnTo>
                  <a:lnTo>
                    <a:pt x="1183" y="327"/>
                  </a:lnTo>
                  <a:lnTo>
                    <a:pt x="1241" y="327"/>
                  </a:lnTo>
                  <a:lnTo>
                    <a:pt x="1260" y="331"/>
                  </a:lnTo>
                  <a:lnTo>
                    <a:pt x="1272" y="346"/>
                  </a:lnTo>
                  <a:lnTo>
                    <a:pt x="1353" y="504"/>
                  </a:lnTo>
                  <a:lnTo>
                    <a:pt x="1337" y="512"/>
                  </a:lnTo>
                  <a:lnTo>
                    <a:pt x="1314" y="527"/>
                  </a:lnTo>
                  <a:lnTo>
                    <a:pt x="1299" y="546"/>
                  </a:lnTo>
                  <a:lnTo>
                    <a:pt x="1287" y="570"/>
                  </a:lnTo>
                  <a:lnTo>
                    <a:pt x="1283" y="596"/>
                  </a:lnTo>
                  <a:lnTo>
                    <a:pt x="1283" y="920"/>
                  </a:lnTo>
                  <a:lnTo>
                    <a:pt x="1021" y="920"/>
                  </a:lnTo>
                  <a:lnTo>
                    <a:pt x="998" y="920"/>
                  </a:lnTo>
                  <a:lnTo>
                    <a:pt x="979" y="912"/>
                  </a:lnTo>
                  <a:lnTo>
                    <a:pt x="948" y="893"/>
                  </a:lnTo>
                  <a:lnTo>
                    <a:pt x="925" y="858"/>
                  </a:lnTo>
                  <a:lnTo>
                    <a:pt x="921" y="839"/>
                  </a:lnTo>
                  <a:lnTo>
                    <a:pt x="917" y="820"/>
                  </a:lnTo>
                  <a:lnTo>
                    <a:pt x="917" y="685"/>
                  </a:lnTo>
                  <a:lnTo>
                    <a:pt x="921" y="685"/>
                  </a:lnTo>
                  <a:lnTo>
                    <a:pt x="940" y="685"/>
                  </a:lnTo>
                  <a:lnTo>
                    <a:pt x="960" y="677"/>
                  </a:lnTo>
                  <a:lnTo>
                    <a:pt x="991" y="658"/>
                  </a:lnTo>
                  <a:lnTo>
                    <a:pt x="1010" y="627"/>
                  </a:lnTo>
                  <a:lnTo>
                    <a:pt x="1018" y="608"/>
                  </a:lnTo>
                  <a:lnTo>
                    <a:pt x="1018" y="589"/>
                  </a:lnTo>
                  <a:lnTo>
                    <a:pt x="1018" y="570"/>
                  </a:lnTo>
                  <a:lnTo>
                    <a:pt x="1010" y="554"/>
                  </a:lnTo>
                  <a:lnTo>
                    <a:pt x="991" y="523"/>
                  </a:lnTo>
                  <a:lnTo>
                    <a:pt x="960" y="500"/>
                  </a:lnTo>
                  <a:lnTo>
                    <a:pt x="940" y="496"/>
                  </a:lnTo>
                  <a:lnTo>
                    <a:pt x="921" y="493"/>
                  </a:lnTo>
                  <a:lnTo>
                    <a:pt x="659" y="493"/>
                  </a:lnTo>
                  <a:lnTo>
                    <a:pt x="640" y="496"/>
                  </a:lnTo>
                  <a:lnTo>
                    <a:pt x="621" y="500"/>
                  </a:lnTo>
                  <a:lnTo>
                    <a:pt x="590" y="523"/>
                  </a:lnTo>
                  <a:lnTo>
                    <a:pt x="590" y="66"/>
                  </a:lnTo>
                  <a:lnTo>
                    <a:pt x="586" y="39"/>
                  </a:lnTo>
                  <a:lnTo>
                    <a:pt x="570" y="19"/>
                  </a:lnTo>
                  <a:lnTo>
                    <a:pt x="551" y="8"/>
                  </a:lnTo>
                  <a:lnTo>
                    <a:pt x="528" y="0"/>
                  </a:lnTo>
                  <a:lnTo>
                    <a:pt x="66" y="0"/>
                  </a:lnTo>
                  <a:lnTo>
                    <a:pt x="43" y="8"/>
                  </a:lnTo>
                  <a:lnTo>
                    <a:pt x="19" y="19"/>
                  </a:lnTo>
                  <a:lnTo>
                    <a:pt x="8" y="39"/>
                  </a:lnTo>
                  <a:lnTo>
                    <a:pt x="0" y="66"/>
                  </a:lnTo>
                  <a:lnTo>
                    <a:pt x="0" y="523"/>
                  </a:lnTo>
                  <a:lnTo>
                    <a:pt x="8" y="550"/>
                  </a:lnTo>
                  <a:lnTo>
                    <a:pt x="19" y="570"/>
                  </a:lnTo>
                  <a:lnTo>
                    <a:pt x="43" y="585"/>
                  </a:lnTo>
                  <a:lnTo>
                    <a:pt x="66" y="589"/>
                  </a:lnTo>
                  <a:lnTo>
                    <a:pt x="135" y="589"/>
                  </a:lnTo>
                  <a:lnTo>
                    <a:pt x="131" y="608"/>
                  </a:lnTo>
                  <a:lnTo>
                    <a:pt x="139" y="639"/>
                  </a:lnTo>
                  <a:lnTo>
                    <a:pt x="158" y="662"/>
                  </a:lnTo>
                  <a:lnTo>
                    <a:pt x="181" y="681"/>
                  </a:lnTo>
                  <a:lnTo>
                    <a:pt x="212" y="685"/>
                  </a:lnTo>
                  <a:lnTo>
                    <a:pt x="378" y="685"/>
                  </a:lnTo>
                  <a:lnTo>
                    <a:pt x="351" y="708"/>
                  </a:lnTo>
                  <a:lnTo>
                    <a:pt x="324" y="727"/>
                  </a:lnTo>
                  <a:lnTo>
                    <a:pt x="281" y="773"/>
                  </a:lnTo>
                  <a:lnTo>
                    <a:pt x="247" y="823"/>
                  </a:lnTo>
                  <a:lnTo>
                    <a:pt x="224" y="870"/>
                  </a:lnTo>
                  <a:lnTo>
                    <a:pt x="208" y="908"/>
                  </a:lnTo>
                  <a:lnTo>
                    <a:pt x="208" y="927"/>
                  </a:lnTo>
                  <a:lnTo>
                    <a:pt x="208" y="947"/>
                  </a:lnTo>
                  <a:lnTo>
                    <a:pt x="216" y="966"/>
                  </a:lnTo>
                  <a:lnTo>
                    <a:pt x="228" y="981"/>
                  </a:lnTo>
                  <a:lnTo>
                    <a:pt x="254" y="1008"/>
                  </a:lnTo>
                  <a:lnTo>
                    <a:pt x="274" y="1012"/>
                  </a:lnTo>
                  <a:lnTo>
                    <a:pt x="293" y="1016"/>
                  </a:lnTo>
                  <a:lnTo>
                    <a:pt x="293" y="1016"/>
                  </a:lnTo>
                  <a:lnTo>
                    <a:pt x="308" y="1016"/>
                  </a:lnTo>
                  <a:lnTo>
                    <a:pt x="301" y="1047"/>
                  </a:lnTo>
                  <a:lnTo>
                    <a:pt x="297" y="1081"/>
                  </a:lnTo>
                  <a:lnTo>
                    <a:pt x="305" y="1127"/>
                  </a:lnTo>
                  <a:lnTo>
                    <a:pt x="316" y="1170"/>
                  </a:lnTo>
                  <a:lnTo>
                    <a:pt x="335" y="1208"/>
                  </a:lnTo>
                  <a:lnTo>
                    <a:pt x="366" y="1243"/>
                  </a:lnTo>
                  <a:lnTo>
                    <a:pt x="397" y="1270"/>
                  </a:lnTo>
                  <a:lnTo>
                    <a:pt x="439" y="1293"/>
                  </a:lnTo>
                  <a:lnTo>
                    <a:pt x="482" y="1304"/>
                  </a:lnTo>
                  <a:lnTo>
                    <a:pt x="528" y="1312"/>
                  </a:lnTo>
                  <a:lnTo>
                    <a:pt x="567" y="1308"/>
                  </a:lnTo>
                  <a:lnTo>
                    <a:pt x="609" y="1297"/>
                  </a:lnTo>
                  <a:lnTo>
                    <a:pt x="644" y="1277"/>
                  </a:lnTo>
                  <a:lnTo>
                    <a:pt x="678" y="1254"/>
                  </a:lnTo>
                  <a:lnTo>
                    <a:pt x="705" y="1224"/>
                  </a:lnTo>
                  <a:lnTo>
                    <a:pt x="728" y="1193"/>
                  </a:lnTo>
                  <a:lnTo>
                    <a:pt x="744" y="1154"/>
                  </a:lnTo>
                  <a:lnTo>
                    <a:pt x="752" y="1112"/>
                  </a:lnTo>
                  <a:lnTo>
                    <a:pt x="1349" y="1112"/>
                  </a:lnTo>
                  <a:lnTo>
                    <a:pt x="1361" y="1112"/>
                  </a:lnTo>
                  <a:lnTo>
                    <a:pt x="1372" y="1104"/>
                  </a:lnTo>
                  <a:lnTo>
                    <a:pt x="1376" y="1093"/>
                  </a:lnTo>
                  <a:lnTo>
                    <a:pt x="1380" y="1081"/>
                  </a:lnTo>
                  <a:lnTo>
                    <a:pt x="1384" y="1023"/>
                  </a:lnTo>
                  <a:lnTo>
                    <a:pt x="1403" y="966"/>
                  </a:lnTo>
                  <a:lnTo>
                    <a:pt x="1434" y="912"/>
                  </a:lnTo>
                  <a:lnTo>
                    <a:pt x="1472" y="870"/>
                  </a:lnTo>
                  <a:lnTo>
                    <a:pt x="1519" y="831"/>
                  </a:lnTo>
                  <a:lnTo>
                    <a:pt x="1549" y="893"/>
                  </a:lnTo>
                  <a:lnTo>
                    <a:pt x="1507" y="931"/>
                  </a:lnTo>
                  <a:lnTo>
                    <a:pt x="1476" y="973"/>
                  </a:lnTo>
                  <a:lnTo>
                    <a:pt x="1457" y="1027"/>
                  </a:lnTo>
                  <a:lnTo>
                    <a:pt x="1449" y="1081"/>
                  </a:lnTo>
                  <a:lnTo>
                    <a:pt x="1453" y="1127"/>
                  </a:lnTo>
                  <a:lnTo>
                    <a:pt x="1468" y="1170"/>
                  </a:lnTo>
                  <a:lnTo>
                    <a:pt x="1488" y="1208"/>
                  </a:lnTo>
                  <a:lnTo>
                    <a:pt x="1515" y="1243"/>
                  </a:lnTo>
                  <a:lnTo>
                    <a:pt x="1549" y="1270"/>
                  </a:lnTo>
                  <a:lnTo>
                    <a:pt x="1588" y="1293"/>
                  </a:lnTo>
                  <a:lnTo>
                    <a:pt x="1630" y="1304"/>
                  </a:lnTo>
                  <a:lnTo>
                    <a:pt x="1677" y="1312"/>
                  </a:lnTo>
                  <a:lnTo>
                    <a:pt x="1723" y="1304"/>
                  </a:lnTo>
                  <a:lnTo>
                    <a:pt x="1765" y="1293"/>
                  </a:lnTo>
                  <a:lnTo>
                    <a:pt x="1804" y="1270"/>
                  </a:lnTo>
                  <a:lnTo>
                    <a:pt x="1838" y="1243"/>
                  </a:lnTo>
                  <a:lnTo>
                    <a:pt x="1865" y="1208"/>
                  </a:lnTo>
                  <a:lnTo>
                    <a:pt x="1888" y="1170"/>
                  </a:lnTo>
                  <a:lnTo>
                    <a:pt x="1900" y="1127"/>
                  </a:lnTo>
                  <a:lnTo>
                    <a:pt x="1904" y="1081"/>
                  </a:lnTo>
                  <a:lnTo>
                    <a:pt x="1900" y="1035"/>
                  </a:lnTo>
                  <a:lnTo>
                    <a:pt x="1888" y="993"/>
                  </a:lnTo>
                  <a:lnTo>
                    <a:pt x="1865" y="954"/>
                  </a:lnTo>
                  <a:lnTo>
                    <a:pt x="1838" y="923"/>
                  </a:lnTo>
                  <a:lnTo>
                    <a:pt x="1804" y="893"/>
                  </a:lnTo>
                  <a:lnTo>
                    <a:pt x="1765" y="873"/>
                  </a:lnTo>
                  <a:lnTo>
                    <a:pt x="1723" y="858"/>
                  </a:lnTo>
                  <a:lnTo>
                    <a:pt x="1677" y="854"/>
                  </a:lnTo>
                  <a:lnTo>
                    <a:pt x="1677" y="854"/>
                  </a:lnTo>
                  <a:close/>
                  <a:moveTo>
                    <a:pt x="659" y="554"/>
                  </a:moveTo>
                  <a:lnTo>
                    <a:pt x="921" y="554"/>
                  </a:lnTo>
                  <a:lnTo>
                    <a:pt x="933" y="558"/>
                  </a:lnTo>
                  <a:lnTo>
                    <a:pt x="944" y="566"/>
                  </a:lnTo>
                  <a:lnTo>
                    <a:pt x="952" y="577"/>
                  </a:lnTo>
                  <a:lnTo>
                    <a:pt x="956" y="589"/>
                  </a:lnTo>
                  <a:lnTo>
                    <a:pt x="952" y="604"/>
                  </a:lnTo>
                  <a:lnTo>
                    <a:pt x="944" y="616"/>
                  </a:lnTo>
                  <a:lnTo>
                    <a:pt x="933" y="623"/>
                  </a:lnTo>
                  <a:lnTo>
                    <a:pt x="921" y="623"/>
                  </a:lnTo>
                  <a:lnTo>
                    <a:pt x="659" y="623"/>
                  </a:lnTo>
                  <a:lnTo>
                    <a:pt x="644" y="623"/>
                  </a:lnTo>
                  <a:lnTo>
                    <a:pt x="632" y="616"/>
                  </a:lnTo>
                  <a:lnTo>
                    <a:pt x="624" y="604"/>
                  </a:lnTo>
                  <a:lnTo>
                    <a:pt x="624" y="589"/>
                  </a:lnTo>
                  <a:lnTo>
                    <a:pt x="624" y="577"/>
                  </a:lnTo>
                  <a:lnTo>
                    <a:pt x="632" y="566"/>
                  </a:lnTo>
                  <a:lnTo>
                    <a:pt x="644" y="558"/>
                  </a:lnTo>
                  <a:lnTo>
                    <a:pt x="659" y="554"/>
                  </a:lnTo>
                  <a:lnTo>
                    <a:pt x="659" y="554"/>
                  </a:lnTo>
                  <a:close/>
                  <a:moveTo>
                    <a:pt x="66" y="66"/>
                  </a:moveTo>
                  <a:lnTo>
                    <a:pt x="66" y="62"/>
                  </a:lnTo>
                  <a:lnTo>
                    <a:pt x="528" y="62"/>
                  </a:lnTo>
                  <a:lnTo>
                    <a:pt x="528" y="66"/>
                  </a:lnTo>
                  <a:lnTo>
                    <a:pt x="528" y="131"/>
                  </a:lnTo>
                  <a:lnTo>
                    <a:pt x="66" y="131"/>
                  </a:lnTo>
                  <a:lnTo>
                    <a:pt x="66" y="66"/>
                  </a:lnTo>
                  <a:close/>
                  <a:moveTo>
                    <a:pt x="66" y="527"/>
                  </a:moveTo>
                  <a:lnTo>
                    <a:pt x="66" y="523"/>
                  </a:lnTo>
                  <a:lnTo>
                    <a:pt x="66" y="193"/>
                  </a:lnTo>
                  <a:lnTo>
                    <a:pt x="528" y="193"/>
                  </a:lnTo>
                  <a:lnTo>
                    <a:pt x="528" y="523"/>
                  </a:lnTo>
                  <a:lnTo>
                    <a:pt x="528" y="527"/>
                  </a:lnTo>
                  <a:lnTo>
                    <a:pt x="66" y="527"/>
                  </a:lnTo>
                  <a:close/>
                  <a:moveTo>
                    <a:pt x="212" y="623"/>
                  </a:moveTo>
                  <a:lnTo>
                    <a:pt x="201" y="620"/>
                  </a:lnTo>
                  <a:lnTo>
                    <a:pt x="193" y="608"/>
                  </a:lnTo>
                  <a:lnTo>
                    <a:pt x="201" y="593"/>
                  </a:lnTo>
                  <a:lnTo>
                    <a:pt x="208" y="589"/>
                  </a:lnTo>
                  <a:lnTo>
                    <a:pt x="563" y="589"/>
                  </a:lnTo>
                  <a:lnTo>
                    <a:pt x="563" y="589"/>
                  </a:lnTo>
                  <a:lnTo>
                    <a:pt x="567" y="623"/>
                  </a:lnTo>
                  <a:lnTo>
                    <a:pt x="212" y="623"/>
                  </a:lnTo>
                  <a:close/>
                  <a:moveTo>
                    <a:pt x="293" y="954"/>
                  </a:moveTo>
                  <a:lnTo>
                    <a:pt x="293" y="954"/>
                  </a:lnTo>
                  <a:lnTo>
                    <a:pt x="281" y="950"/>
                  </a:lnTo>
                  <a:lnTo>
                    <a:pt x="274" y="943"/>
                  </a:lnTo>
                  <a:lnTo>
                    <a:pt x="270" y="935"/>
                  </a:lnTo>
                  <a:lnTo>
                    <a:pt x="270" y="923"/>
                  </a:lnTo>
                  <a:lnTo>
                    <a:pt x="281" y="885"/>
                  </a:lnTo>
                  <a:lnTo>
                    <a:pt x="305" y="847"/>
                  </a:lnTo>
                  <a:lnTo>
                    <a:pt x="335" y="808"/>
                  </a:lnTo>
                  <a:lnTo>
                    <a:pt x="370" y="770"/>
                  </a:lnTo>
                  <a:lnTo>
                    <a:pt x="416" y="735"/>
                  </a:lnTo>
                  <a:lnTo>
                    <a:pt x="466" y="712"/>
                  </a:lnTo>
                  <a:lnTo>
                    <a:pt x="528" y="693"/>
                  </a:lnTo>
                  <a:lnTo>
                    <a:pt x="594" y="685"/>
                  </a:lnTo>
                  <a:lnTo>
                    <a:pt x="640" y="693"/>
                  </a:lnTo>
                  <a:lnTo>
                    <a:pt x="682" y="708"/>
                  </a:lnTo>
                  <a:lnTo>
                    <a:pt x="717" y="735"/>
                  </a:lnTo>
                  <a:lnTo>
                    <a:pt x="740" y="766"/>
                  </a:lnTo>
                  <a:lnTo>
                    <a:pt x="763" y="800"/>
                  </a:lnTo>
                  <a:lnTo>
                    <a:pt x="775" y="835"/>
                  </a:lnTo>
                  <a:lnTo>
                    <a:pt x="782" y="873"/>
                  </a:lnTo>
                  <a:lnTo>
                    <a:pt x="786" y="904"/>
                  </a:lnTo>
                  <a:lnTo>
                    <a:pt x="782" y="923"/>
                  </a:lnTo>
                  <a:lnTo>
                    <a:pt x="775" y="939"/>
                  </a:lnTo>
                  <a:lnTo>
                    <a:pt x="763" y="947"/>
                  </a:lnTo>
                  <a:lnTo>
                    <a:pt x="748" y="954"/>
                  </a:lnTo>
                  <a:lnTo>
                    <a:pt x="293" y="954"/>
                  </a:lnTo>
                  <a:close/>
                  <a:moveTo>
                    <a:pt x="563" y="1081"/>
                  </a:moveTo>
                  <a:lnTo>
                    <a:pt x="559" y="1097"/>
                  </a:lnTo>
                  <a:lnTo>
                    <a:pt x="551" y="1108"/>
                  </a:lnTo>
                  <a:lnTo>
                    <a:pt x="540" y="1116"/>
                  </a:lnTo>
                  <a:lnTo>
                    <a:pt x="528" y="1116"/>
                  </a:lnTo>
                  <a:lnTo>
                    <a:pt x="513" y="1116"/>
                  </a:lnTo>
                  <a:lnTo>
                    <a:pt x="501" y="1108"/>
                  </a:lnTo>
                  <a:lnTo>
                    <a:pt x="493" y="1097"/>
                  </a:lnTo>
                  <a:lnTo>
                    <a:pt x="490" y="1081"/>
                  </a:lnTo>
                  <a:lnTo>
                    <a:pt x="493" y="1070"/>
                  </a:lnTo>
                  <a:lnTo>
                    <a:pt x="501" y="1058"/>
                  </a:lnTo>
                  <a:lnTo>
                    <a:pt x="513" y="1050"/>
                  </a:lnTo>
                  <a:lnTo>
                    <a:pt x="528" y="1047"/>
                  </a:lnTo>
                  <a:lnTo>
                    <a:pt x="540" y="1050"/>
                  </a:lnTo>
                  <a:lnTo>
                    <a:pt x="551" y="1058"/>
                  </a:lnTo>
                  <a:lnTo>
                    <a:pt x="559" y="1070"/>
                  </a:lnTo>
                  <a:lnTo>
                    <a:pt x="563" y="1081"/>
                  </a:lnTo>
                  <a:lnTo>
                    <a:pt x="563" y="1081"/>
                  </a:lnTo>
                  <a:close/>
                  <a:moveTo>
                    <a:pt x="528" y="1250"/>
                  </a:moveTo>
                  <a:lnTo>
                    <a:pt x="493" y="1247"/>
                  </a:lnTo>
                  <a:lnTo>
                    <a:pt x="463" y="1235"/>
                  </a:lnTo>
                  <a:lnTo>
                    <a:pt x="432" y="1220"/>
                  </a:lnTo>
                  <a:lnTo>
                    <a:pt x="409" y="1200"/>
                  </a:lnTo>
                  <a:lnTo>
                    <a:pt x="389" y="1174"/>
                  </a:lnTo>
                  <a:lnTo>
                    <a:pt x="374" y="1147"/>
                  </a:lnTo>
                  <a:lnTo>
                    <a:pt x="362" y="1116"/>
                  </a:lnTo>
                  <a:lnTo>
                    <a:pt x="359" y="1081"/>
                  </a:lnTo>
                  <a:lnTo>
                    <a:pt x="362" y="1047"/>
                  </a:lnTo>
                  <a:lnTo>
                    <a:pt x="374" y="1016"/>
                  </a:lnTo>
                  <a:lnTo>
                    <a:pt x="459" y="1016"/>
                  </a:lnTo>
                  <a:lnTo>
                    <a:pt x="436" y="1047"/>
                  </a:lnTo>
                  <a:lnTo>
                    <a:pt x="432" y="1062"/>
                  </a:lnTo>
                  <a:lnTo>
                    <a:pt x="428" y="1081"/>
                  </a:lnTo>
                  <a:lnTo>
                    <a:pt x="432" y="1100"/>
                  </a:lnTo>
                  <a:lnTo>
                    <a:pt x="436" y="1120"/>
                  </a:lnTo>
                  <a:lnTo>
                    <a:pt x="459" y="1150"/>
                  </a:lnTo>
                  <a:lnTo>
                    <a:pt x="490" y="1170"/>
                  </a:lnTo>
                  <a:lnTo>
                    <a:pt x="505" y="1177"/>
                  </a:lnTo>
                  <a:lnTo>
                    <a:pt x="528" y="1177"/>
                  </a:lnTo>
                  <a:lnTo>
                    <a:pt x="547" y="1177"/>
                  </a:lnTo>
                  <a:lnTo>
                    <a:pt x="563" y="1170"/>
                  </a:lnTo>
                  <a:lnTo>
                    <a:pt x="594" y="1150"/>
                  </a:lnTo>
                  <a:lnTo>
                    <a:pt x="617" y="1120"/>
                  </a:lnTo>
                  <a:lnTo>
                    <a:pt x="621" y="1100"/>
                  </a:lnTo>
                  <a:lnTo>
                    <a:pt x="624" y="1081"/>
                  </a:lnTo>
                  <a:lnTo>
                    <a:pt x="621" y="1062"/>
                  </a:lnTo>
                  <a:lnTo>
                    <a:pt x="617" y="1047"/>
                  </a:lnTo>
                  <a:lnTo>
                    <a:pt x="594" y="1016"/>
                  </a:lnTo>
                  <a:lnTo>
                    <a:pt x="678" y="1016"/>
                  </a:lnTo>
                  <a:lnTo>
                    <a:pt x="690" y="1047"/>
                  </a:lnTo>
                  <a:lnTo>
                    <a:pt x="694" y="1081"/>
                  </a:lnTo>
                  <a:lnTo>
                    <a:pt x="690" y="1116"/>
                  </a:lnTo>
                  <a:lnTo>
                    <a:pt x="678" y="1147"/>
                  </a:lnTo>
                  <a:lnTo>
                    <a:pt x="663" y="1174"/>
                  </a:lnTo>
                  <a:lnTo>
                    <a:pt x="644" y="1200"/>
                  </a:lnTo>
                  <a:lnTo>
                    <a:pt x="621" y="1220"/>
                  </a:lnTo>
                  <a:lnTo>
                    <a:pt x="590" y="1235"/>
                  </a:lnTo>
                  <a:lnTo>
                    <a:pt x="559" y="1247"/>
                  </a:lnTo>
                  <a:lnTo>
                    <a:pt x="528" y="1250"/>
                  </a:lnTo>
                  <a:lnTo>
                    <a:pt x="528" y="1250"/>
                  </a:lnTo>
                  <a:close/>
                  <a:moveTo>
                    <a:pt x="1326" y="1012"/>
                  </a:moveTo>
                  <a:lnTo>
                    <a:pt x="1318" y="1050"/>
                  </a:lnTo>
                  <a:lnTo>
                    <a:pt x="752" y="1050"/>
                  </a:lnTo>
                  <a:lnTo>
                    <a:pt x="744" y="1016"/>
                  </a:lnTo>
                  <a:lnTo>
                    <a:pt x="748" y="1016"/>
                  </a:lnTo>
                  <a:lnTo>
                    <a:pt x="771" y="1012"/>
                  </a:lnTo>
                  <a:lnTo>
                    <a:pt x="786" y="1004"/>
                  </a:lnTo>
                  <a:lnTo>
                    <a:pt x="821" y="981"/>
                  </a:lnTo>
                  <a:lnTo>
                    <a:pt x="840" y="950"/>
                  </a:lnTo>
                  <a:lnTo>
                    <a:pt x="844" y="927"/>
                  </a:lnTo>
                  <a:lnTo>
                    <a:pt x="848" y="904"/>
                  </a:lnTo>
                  <a:lnTo>
                    <a:pt x="844" y="858"/>
                  </a:lnTo>
                  <a:lnTo>
                    <a:pt x="833" y="808"/>
                  </a:lnTo>
                  <a:lnTo>
                    <a:pt x="813" y="762"/>
                  </a:lnTo>
                  <a:lnTo>
                    <a:pt x="786" y="720"/>
                  </a:lnTo>
                  <a:lnTo>
                    <a:pt x="755" y="685"/>
                  </a:lnTo>
                  <a:lnTo>
                    <a:pt x="856" y="685"/>
                  </a:lnTo>
                  <a:lnTo>
                    <a:pt x="856" y="820"/>
                  </a:lnTo>
                  <a:lnTo>
                    <a:pt x="860" y="854"/>
                  </a:lnTo>
                  <a:lnTo>
                    <a:pt x="871" y="881"/>
                  </a:lnTo>
                  <a:lnTo>
                    <a:pt x="887" y="912"/>
                  </a:lnTo>
                  <a:lnTo>
                    <a:pt x="906" y="935"/>
                  </a:lnTo>
                  <a:lnTo>
                    <a:pt x="929" y="954"/>
                  </a:lnTo>
                  <a:lnTo>
                    <a:pt x="956" y="970"/>
                  </a:lnTo>
                  <a:lnTo>
                    <a:pt x="987" y="977"/>
                  </a:lnTo>
                  <a:lnTo>
                    <a:pt x="1021" y="981"/>
                  </a:lnTo>
                  <a:lnTo>
                    <a:pt x="1314" y="981"/>
                  </a:lnTo>
                  <a:lnTo>
                    <a:pt x="1334" y="977"/>
                  </a:lnTo>
                  <a:lnTo>
                    <a:pt x="1326" y="1012"/>
                  </a:lnTo>
                  <a:lnTo>
                    <a:pt x="1326" y="1012"/>
                  </a:lnTo>
                  <a:close/>
                  <a:moveTo>
                    <a:pt x="1445" y="393"/>
                  </a:moveTo>
                  <a:lnTo>
                    <a:pt x="1484" y="393"/>
                  </a:lnTo>
                  <a:lnTo>
                    <a:pt x="1484" y="462"/>
                  </a:lnTo>
                  <a:lnTo>
                    <a:pt x="1445" y="462"/>
                  </a:lnTo>
                  <a:lnTo>
                    <a:pt x="1434" y="458"/>
                  </a:lnTo>
                  <a:lnTo>
                    <a:pt x="1422" y="450"/>
                  </a:lnTo>
                  <a:lnTo>
                    <a:pt x="1414" y="439"/>
                  </a:lnTo>
                  <a:lnTo>
                    <a:pt x="1411" y="427"/>
                  </a:lnTo>
                  <a:lnTo>
                    <a:pt x="1414" y="412"/>
                  </a:lnTo>
                  <a:lnTo>
                    <a:pt x="1422" y="400"/>
                  </a:lnTo>
                  <a:lnTo>
                    <a:pt x="1434" y="393"/>
                  </a:lnTo>
                  <a:lnTo>
                    <a:pt x="1445" y="393"/>
                  </a:lnTo>
                  <a:lnTo>
                    <a:pt x="1445" y="393"/>
                  </a:lnTo>
                  <a:close/>
                  <a:moveTo>
                    <a:pt x="1345" y="943"/>
                  </a:moveTo>
                  <a:lnTo>
                    <a:pt x="1345" y="596"/>
                  </a:lnTo>
                  <a:lnTo>
                    <a:pt x="1353" y="581"/>
                  </a:lnTo>
                  <a:lnTo>
                    <a:pt x="1364" y="566"/>
                  </a:lnTo>
                  <a:lnTo>
                    <a:pt x="1380" y="558"/>
                  </a:lnTo>
                  <a:lnTo>
                    <a:pt x="1492" y="777"/>
                  </a:lnTo>
                  <a:lnTo>
                    <a:pt x="1445" y="808"/>
                  </a:lnTo>
                  <a:lnTo>
                    <a:pt x="1407" y="847"/>
                  </a:lnTo>
                  <a:lnTo>
                    <a:pt x="1372" y="893"/>
                  </a:lnTo>
                  <a:lnTo>
                    <a:pt x="1345" y="943"/>
                  </a:lnTo>
                  <a:lnTo>
                    <a:pt x="1345" y="943"/>
                  </a:lnTo>
                  <a:close/>
                  <a:moveTo>
                    <a:pt x="1677" y="1250"/>
                  </a:moveTo>
                  <a:lnTo>
                    <a:pt x="1646" y="1247"/>
                  </a:lnTo>
                  <a:lnTo>
                    <a:pt x="1611" y="1235"/>
                  </a:lnTo>
                  <a:lnTo>
                    <a:pt x="1584" y="1220"/>
                  </a:lnTo>
                  <a:lnTo>
                    <a:pt x="1561" y="1200"/>
                  </a:lnTo>
                  <a:lnTo>
                    <a:pt x="1538" y="1174"/>
                  </a:lnTo>
                  <a:lnTo>
                    <a:pt x="1522" y="1147"/>
                  </a:lnTo>
                  <a:lnTo>
                    <a:pt x="1515" y="1116"/>
                  </a:lnTo>
                  <a:lnTo>
                    <a:pt x="1511" y="1081"/>
                  </a:lnTo>
                  <a:lnTo>
                    <a:pt x="1515" y="1050"/>
                  </a:lnTo>
                  <a:lnTo>
                    <a:pt x="1522" y="1020"/>
                  </a:lnTo>
                  <a:lnTo>
                    <a:pt x="1538" y="989"/>
                  </a:lnTo>
                  <a:lnTo>
                    <a:pt x="1561" y="966"/>
                  </a:lnTo>
                  <a:lnTo>
                    <a:pt x="1584" y="947"/>
                  </a:lnTo>
                  <a:lnTo>
                    <a:pt x="1611" y="931"/>
                  </a:lnTo>
                  <a:lnTo>
                    <a:pt x="1646" y="920"/>
                  </a:lnTo>
                  <a:lnTo>
                    <a:pt x="1677" y="916"/>
                  </a:lnTo>
                  <a:lnTo>
                    <a:pt x="1711" y="920"/>
                  </a:lnTo>
                  <a:lnTo>
                    <a:pt x="1742" y="931"/>
                  </a:lnTo>
                  <a:lnTo>
                    <a:pt x="1769" y="947"/>
                  </a:lnTo>
                  <a:lnTo>
                    <a:pt x="1796" y="966"/>
                  </a:lnTo>
                  <a:lnTo>
                    <a:pt x="1815" y="989"/>
                  </a:lnTo>
                  <a:lnTo>
                    <a:pt x="1831" y="1020"/>
                  </a:lnTo>
                  <a:lnTo>
                    <a:pt x="1842" y="1050"/>
                  </a:lnTo>
                  <a:lnTo>
                    <a:pt x="1842" y="1081"/>
                  </a:lnTo>
                  <a:lnTo>
                    <a:pt x="1842" y="1116"/>
                  </a:lnTo>
                  <a:lnTo>
                    <a:pt x="1831" y="1147"/>
                  </a:lnTo>
                  <a:lnTo>
                    <a:pt x="1815" y="1174"/>
                  </a:lnTo>
                  <a:lnTo>
                    <a:pt x="1796" y="1200"/>
                  </a:lnTo>
                  <a:lnTo>
                    <a:pt x="1769" y="1220"/>
                  </a:lnTo>
                  <a:lnTo>
                    <a:pt x="1742" y="1235"/>
                  </a:lnTo>
                  <a:lnTo>
                    <a:pt x="1711" y="1247"/>
                  </a:lnTo>
                  <a:lnTo>
                    <a:pt x="1677" y="1250"/>
                  </a:lnTo>
                  <a:lnTo>
                    <a:pt x="1677" y="12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49"/>
            <p:cNvSpPr>
              <a:spLocks noEditPoints="1"/>
            </p:cNvSpPr>
            <p:nvPr/>
          </p:nvSpPr>
          <p:spPr bwMode="auto">
            <a:xfrm>
              <a:off x="6172200" y="6338888"/>
              <a:ext cx="306388" cy="304800"/>
            </a:xfrm>
            <a:custGeom>
              <a:avLst/>
              <a:gdLst>
                <a:gd name="T0" fmla="*/ 97 w 193"/>
                <a:gd name="T1" fmla="*/ 0 h 192"/>
                <a:gd name="T2" fmla="*/ 77 w 193"/>
                <a:gd name="T3" fmla="*/ 4 h 192"/>
                <a:gd name="T4" fmla="*/ 58 w 193"/>
                <a:gd name="T5" fmla="*/ 8 h 192"/>
                <a:gd name="T6" fmla="*/ 31 w 193"/>
                <a:gd name="T7" fmla="*/ 31 h 192"/>
                <a:gd name="T8" fmla="*/ 8 w 193"/>
                <a:gd name="T9" fmla="*/ 62 h 192"/>
                <a:gd name="T10" fmla="*/ 4 w 193"/>
                <a:gd name="T11" fmla="*/ 77 h 192"/>
                <a:gd name="T12" fmla="*/ 0 w 193"/>
                <a:gd name="T13" fmla="*/ 96 h 192"/>
                <a:gd name="T14" fmla="*/ 4 w 193"/>
                <a:gd name="T15" fmla="*/ 115 h 192"/>
                <a:gd name="T16" fmla="*/ 8 w 193"/>
                <a:gd name="T17" fmla="*/ 135 h 192"/>
                <a:gd name="T18" fmla="*/ 31 w 193"/>
                <a:gd name="T19" fmla="*/ 165 h 192"/>
                <a:gd name="T20" fmla="*/ 58 w 193"/>
                <a:gd name="T21" fmla="*/ 185 h 192"/>
                <a:gd name="T22" fmla="*/ 77 w 193"/>
                <a:gd name="T23" fmla="*/ 192 h 192"/>
                <a:gd name="T24" fmla="*/ 97 w 193"/>
                <a:gd name="T25" fmla="*/ 192 h 192"/>
                <a:gd name="T26" fmla="*/ 116 w 193"/>
                <a:gd name="T27" fmla="*/ 192 h 192"/>
                <a:gd name="T28" fmla="*/ 135 w 193"/>
                <a:gd name="T29" fmla="*/ 185 h 192"/>
                <a:gd name="T30" fmla="*/ 166 w 193"/>
                <a:gd name="T31" fmla="*/ 165 h 192"/>
                <a:gd name="T32" fmla="*/ 185 w 193"/>
                <a:gd name="T33" fmla="*/ 135 h 192"/>
                <a:gd name="T34" fmla="*/ 193 w 193"/>
                <a:gd name="T35" fmla="*/ 115 h 192"/>
                <a:gd name="T36" fmla="*/ 193 w 193"/>
                <a:gd name="T37" fmla="*/ 96 h 192"/>
                <a:gd name="T38" fmla="*/ 193 w 193"/>
                <a:gd name="T39" fmla="*/ 77 h 192"/>
                <a:gd name="T40" fmla="*/ 185 w 193"/>
                <a:gd name="T41" fmla="*/ 62 h 192"/>
                <a:gd name="T42" fmla="*/ 166 w 193"/>
                <a:gd name="T43" fmla="*/ 31 h 192"/>
                <a:gd name="T44" fmla="*/ 135 w 193"/>
                <a:gd name="T45" fmla="*/ 8 h 192"/>
                <a:gd name="T46" fmla="*/ 116 w 193"/>
                <a:gd name="T47" fmla="*/ 4 h 192"/>
                <a:gd name="T48" fmla="*/ 97 w 193"/>
                <a:gd name="T49" fmla="*/ 0 h 192"/>
                <a:gd name="T50" fmla="*/ 97 w 193"/>
                <a:gd name="T51" fmla="*/ 0 h 192"/>
                <a:gd name="T52" fmla="*/ 97 w 193"/>
                <a:gd name="T53" fmla="*/ 131 h 192"/>
                <a:gd name="T54" fmla="*/ 85 w 193"/>
                <a:gd name="T55" fmla="*/ 131 h 192"/>
                <a:gd name="T56" fmla="*/ 73 w 193"/>
                <a:gd name="T57" fmla="*/ 123 h 192"/>
                <a:gd name="T58" fmla="*/ 66 w 193"/>
                <a:gd name="T59" fmla="*/ 112 h 192"/>
                <a:gd name="T60" fmla="*/ 62 w 193"/>
                <a:gd name="T61" fmla="*/ 96 h 192"/>
                <a:gd name="T62" fmla="*/ 66 w 193"/>
                <a:gd name="T63" fmla="*/ 85 h 192"/>
                <a:gd name="T64" fmla="*/ 73 w 193"/>
                <a:gd name="T65" fmla="*/ 73 h 192"/>
                <a:gd name="T66" fmla="*/ 85 w 193"/>
                <a:gd name="T67" fmla="*/ 65 h 192"/>
                <a:gd name="T68" fmla="*/ 97 w 193"/>
                <a:gd name="T69" fmla="*/ 62 h 192"/>
                <a:gd name="T70" fmla="*/ 112 w 193"/>
                <a:gd name="T71" fmla="*/ 65 h 192"/>
                <a:gd name="T72" fmla="*/ 123 w 193"/>
                <a:gd name="T73" fmla="*/ 73 h 192"/>
                <a:gd name="T74" fmla="*/ 131 w 193"/>
                <a:gd name="T75" fmla="*/ 85 h 192"/>
                <a:gd name="T76" fmla="*/ 131 w 193"/>
                <a:gd name="T77" fmla="*/ 96 h 192"/>
                <a:gd name="T78" fmla="*/ 131 w 193"/>
                <a:gd name="T79" fmla="*/ 112 h 192"/>
                <a:gd name="T80" fmla="*/ 123 w 193"/>
                <a:gd name="T81" fmla="*/ 123 h 192"/>
                <a:gd name="T82" fmla="*/ 112 w 193"/>
                <a:gd name="T83" fmla="*/ 131 h 192"/>
                <a:gd name="T84" fmla="*/ 97 w 193"/>
                <a:gd name="T85" fmla="*/ 131 h 192"/>
                <a:gd name="T86" fmla="*/ 97 w 193"/>
                <a:gd name="T87" fmla="*/ 13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 h="192">
                  <a:moveTo>
                    <a:pt x="97" y="0"/>
                  </a:moveTo>
                  <a:lnTo>
                    <a:pt x="77" y="4"/>
                  </a:lnTo>
                  <a:lnTo>
                    <a:pt x="58" y="8"/>
                  </a:lnTo>
                  <a:lnTo>
                    <a:pt x="31" y="31"/>
                  </a:lnTo>
                  <a:lnTo>
                    <a:pt x="8" y="62"/>
                  </a:lnTo>
                  <a:lnTo>
                    <a:pt x="4" y="77"/>
                  </a:lnTo>
                  <a:lnTo>
                    <a:pt x="0" y="96"/>
                  </a:lnTo>
                  <a:lnTo>
                    <a:pt x="4" y="115"/>
                  </a:lnTo>
                  <a:lnTo>
                    <a:pt x="8" y="135"/>
                  </a:lnTo>
                  <a:lnTo>
                    <a:pt x="31" y="165"/>
                  </a:lnTo>
                  <a:lnTo>
                    <a:pt x="58" y="185"/>
                  </a:lnTo>
                  <a:lnTo>
                    <a:pt x="77" y="192"/>
                  </a:lnTo>
                  <a:lnTo>
                    <a:pt x="97" y="192"/>
                  </a:lnTo>
                  <a:lnTo>
                    <a:pt x="116" y="192"/>
                  </a:lnTo>
                  <a:lnTo>
                    <a:pt x="135" y="185"/>
                  </a:lnTo>
                  <a:lnTo>
                    <a:pt x="166" y="165"/>
                  </a:lnTo>
                  <a:lnTo>
                    <a:pt x="185" y="135"/>
                  </a:lnTo>
                  <a:lnTo>
                    <a:pt x="193" y="115"/>
                  </a:lnTo>
                  <a:lnTo>
                    <a:pt x="193" y="96"/>
                  </a:lnTo>
                  <a:lnTo>
                    <a:pt x="193" y="77"/>
                  </a:lnTo>
                  <a:lnTo>
                    <a:pt x="185" y="62"/>
                  </a:lnTo>
                  <a:lnTo>
                    <a:pt x="166" y="31"/>
                  </a:lnTo>
                  <a:lnTo>
                    <a:pt x="135" y="8"/>
                  </a:lnTo>
                  <a:lnTo>
                    <a:pt x="116" y="4"/>
                  </a:lnTo>
                  <a:lnTo>
                    <a:pt x="97" y="0"/>
                  </a:lnTo>
                  <a:lnTo>
                    <a:pt x="97" y="0"/>
                  </a:lnTo>
                  <a:close/>
                  <a:moveTo>
                    <a:pt x="97" y="131"/>
                  </a:moveTo>
                  <a:lnTo>
                    <a:pt x="85" y="131"/>
                  </a:lnTo>
                  <a:lnTo>
                    <a:pt x="73" y="123"/>
                  </a:lnTo>
                  <a:lnTo>
                    <a:pt x="66" y="112"/>
                  </a:lnTo>
                  <a:lnTo>
                    <a:pt x="62" y="96"/>
                  </a:lnTo>
                  <a:lnTo>
                    <a:pt x="66" y="85"/>
                  </a:lnTo>
                  <a:lnTo>
                    <a:pt x="73" y="73"/>
                  </a:lnTo>
                  <a:lnTo>
                    <a:pt x="85" y="65"/>
                  </a:lnTo>
                  <a:lnTo>
                    <a:pt x="97" y="62"/>
                  </a:lnTo>
                  <a:lnTo>
                    <a:pt x="112" y="65"/>
                  </a:lnTo>
                  <a:lnTo>
                    <a:pt x="123" y="73"/>
                  </a:lnTo>
                  <a:lnTo>
                    <a:pt x="131" y="85"/>
                  </a:lnTo>
                  <a:lnTo>
                    <a:pt x="131" y="96"/>
                  </a:lnTo>
                  <a:lnTo>
                    <a:pt x="131" y="112"/>
                  </a:lnTo>
                  <a:lnTo>
                    <a:pt x="123" y="123"/>
                  </a:lnTo>
                  <a:lnTo>
                    <a:pt x="112" y="131"/>
                  </a:lnTo>
                  <a:lnTo>
                    <a:pt x="97" y="131"/>
                  </a:lnTo>
                  <a:lnTo>
                    <a:pt x="97" y="1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7" name="Freeform 54"/>
          <p:cNvSpPr>
            <a:spLocks noEditPoints="1"/>
          </p:cNvSpPr>
          <p:nvPr/>
        </p:nvSpPr>
        <p:spPr bwMode="auto">
          <a:xfrm>
            <a:off x="2302550" y="3681937"/>
            <a:ext cx="549518" cy="690989"/>
          </a:xfrm>
          <a:custGeom>
            <a:avLst/>
            <a:gdLst>
              <a:gd name="T0" fmla="*/ 1380 w 1511"/>
              <a:gd name="T1" fmla="*/ 1638 h 1900"/>
              <a:gd name="T2" fmla="*/ 1337 w 1511"/>
              <a:gd name="T3" fmla="*/ 623 h 1900"/>
              <a:gd name="T4" fmla="*/ 1264 w 1511"/>
              <a:gd name="T5" fmla="*/ 473 h 1900"/>
              <a:gd name="T6" fmla="*/ 1149 w 1511"/>
              <a:gd name="T7" fmla="*/ 27 h 1900"/>
              <a:gd name="T8" fmla="*/ 1118 w 1511"/>
              <a:gd name="T9" fmla="*/ 0 h 1900"/>
              <a:gd name="T10" fmla="*/ 1025 w 1511"/>
              <a:gd name="T11" fmla="*/ 15 h 1900"/>
              <a:gd name="T12" fmla="*/ 925 w 1511"/>
              <a:gd name="T13" fmla="*/ 461 h 1900"/>
              <a:gd name="T14" fmla="*/ 860 w 1511"/>
              <a:gd name="T15" fmla="*/ 604 h 1900"/>
              <a:gd name="T16" fmla="*/ 790 w 1511"/>
              <a:gd name="T17" fmla="*/ 719 h 1900"/>
              <a:gd name="T18" fmla="*/ 702 w 1511"/>
              <a:gd name="T19" fmla="*/ 1704 h 1900"/>
              <a:gd name="T20" fmla="*/ 717 w 1511"/>
              <a:gd name="T21" fmla="*/ 684 h 1900"/>
              <a:gd name="T22" fmla="*/ 628 w 1511"/>
              <a:gd name="T23" fmla="*/ 507 h 1900"/>
              <a:gd name="T24" fmla="*/ 567 w 1511"/>
              <a:gd name="T25" fmla="*/ 457 h 1900"/>
              <a:gd name="T26" fmla="*/ 482 w 1511"/>
              <a:gd name="T27" fmla="*/ 7 h 1900"/>
              <a:gd name="T28" fmla="*/ 382 w 1511"/>
              <a:gd name="T29" fmla="*/ 0 h 1900"/>
              <a:gd name="T30" fmla="*/ 332 w 1511"/>
              <a:gd name="T31" fmla="*/ 457 h 1900"/>
              <a:gd name="T32" fmla="*/ 235 w 1511"/>
              <a:gd name="T33" fmla="*/ 488 h 1900"/>
              <a:gd name="T34" fmla="*/ 154 w 1511"/>
              <a:gd name="T35" fmla="*/ 650 h 1900"/>
              <a:gd name="T36" fmla="*/ 139 w 1511"/>
              <a:gd name="T37" fmla="*/ 1673 h 1900"/>
              <a:gd name="T38" fmla="*/ 19 w 1511"/>
              <a:gd name="T39" fmla="*/ 1723 h 1900"/>
              <a:gd name="T40" fmla="*/ 8 w 1511"/>
              <a:gd name="T41" fmla="*/ 1858 h 1900"/>
              <a:gd name="T42" fmla="*/ 1445 w 1511"/>
              <a:gd name="T43" fmla="*/ 1900 h 1900"/>
              <a:gd name="T44" fmla="*/ 1511 w 1511"/>
              <a:gd name="T45" fmla="*/ 1835 h 1900"/>
              <a:gd name="T46" fmla="*/ 1472 w 1511"/>
              <a:gd name="T47" fmla="*/ 1712 h 1900"/>
              <a:gd name="T48" fmla="*/ 1091 w 1511"/>
              <a:gd name="T49" fmla="*/ 61 h 1900"/>
              <a:gd name="T50" fmla="*/ 944 w 1511"/>
              <a:gd name="T51" fmla="*/ 523 h 1900"/>
              <a:gd name="T52" fmla="*/ 1245 w 1511"/>
              <a:gd name="T53" fmla="*/ 588 h 1900"/>
              <a:gd name="T54" fmla="*/ 1087 w 1511"/>
              <a:gd name="T55" fmla="*/ 981 h 1900"/>
              <a:gd name="T56" fmla="*/ 1122 w 1511"/>
              <a:gd name="T57" fmla="*/ 1015 h 1900"/>
              <a:gd name="T58" fmla="*/ 1098 w 1511"/>
              <a:gd name="T59" fmla="*/ 1373 h 1900"/>
              <a:gd name="T60" fmla="*/ 852 w 1511"/>
              <a:gd name="T61" fmla="*/ 1438 h 1900"/>
              <a:gd name="T62" fmla="*/ 1152 w 1511"/>
              <a:gd name="T63" fmla="*/ 1411 h 1900"/>
              <a:gd name="T64" fmla="*/ 1183 w 1511"/>
              <a:gd name="T65" fmla="*/ 1015 h 1900"/>
              <a:gd name="T66" fmla="*/ 1122 w 1511"/>
              <a:gd name="T67" fmla="*/ 927 h 1900"/>
              <a:gd name="T68" fmla="*/ 852 w 1511"/>
              <a:gd name="T69" fmla="*/ 719 h 1900"/>
              <a:gd name="T70" fmla="*/ 921 w 1511"/>
              <a:gd name="T71" fmla="*/ 650 h 1900"/>
              <a:gd name="T72" fmla="*/ 1314 w 1511"/>
              <a:gd name="T73" fmla="*/ 692 h 1900"/>
              <a:gd name="T74" fmla="*/ 1299 w 1511"/>
              <a:gd name="T75" fmla="*/ 1685 h 1900"/>
              <a:gd name="T76" fmla="*/ 894 w 1511"/>
              <a:gd name="T77" fmla="*/ 1700 h 1900"/>
              <a:gd name="T78" fmla="*/ 852 w 1511"/>
              <a:gd name="T79" fmla="*/ 1438 h 1900"/>
              <a:gd name="T80" fmla="*/ 393 w 1511"/>
              <a:gd name="T81" fmla="*/ 457 h 1900"/>
              <a:gd name="T82" fmla="*/ 567 w 1511"/>
              <a:gd name="T83" fmla="*/ 519 h 1900"/>
              <a:gd name="T84" fmla="*/ 285 w 1511"/>
              <a:gd name="T85" fmla="*/ 523 h 1900"/>
              <a:gd name="T86" fmla="*/ 451 w 1511"/>
              <a:gd name="T87" fmla="*/ 988 h 1900"/>
              <a:gd name="T88" fmla="*/ 459 w 1511"/>
              <a:gd name="T89" fmla="*/ 1358 h 1900"/>
              <a:gd name="T90" fmla="*/ 197 w 1511"/>
              <a:gd name="T91" fmla="*/ 1377 h 1900"/>
              <a:gd name="T92" fmla="*/ 447 w 1511"/>
              <a:gd name="T93" fmla="*/ 1438 h 1900"/>
              <a:gd name="T94" fmla="*/ 524 w 1511"/>
              <a:gd name="T95" fmla="*/ 1361 h 1900"/>
              <a:gd name="T96" fmla="*/ 517 w 1511"/>
              <a:gd name="T97" fmla="*/ 977 h 1900"/>
              <a:gd name="T98" fmla="*/ 428 w 1511"/>
              <a:gd name="T99" fmla="*/ 919 h 1900"/>
              <a:gd name="T100" fmla="*/ 216 w 1511"/>
              <a:gd name="T101" fmla="*/ 669 h 1900"/>
              <a:gd name="T102" fmla="*/ 617 w 1511"/>
              <a:gd name="T103" fmla="*/ 657 h 1900"/>
              <a:gd name="T104" fmla="*/ 659 w 1511"/>
              <a:gd name="T105" fmla="*/ 1638 h 1900"/>
              <a:gd name="T106" fmla="*/ 594 w 1511"/>
              <a:gd name="T107" fmla="*/ 1704 h 1900"/>
              <a:gd name="T108" fmla="*/ 201 w 1511"/>
              <a:gd name="T109" fmla="*/ 1665 h 1900"/>
              <a:gd name="T110" fmla="*/ 1445 w 1511"/>
              <a:gd name="T111" fmla="*/ 1838 h 1900"/>
              <a:gd name="T112" fmla="*/ 66 w 1511"/>
              <a:gd name="T113" fmla="*/ 1765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1" h="1900">
                <a:moveTo>
                  <a:pt x="1445" y="1704"/>
                </a:moveTo>
                <a:lnTo>
                  <a:pt x="1361" y="1704"/>
                </a:lnTo>
                <a:lnTo>
                  <a:pt x="1376" y="1673"/>
                </a:lnTo>
                <a:lnTo>
                  <a:pt x="1380" y="1638"/>
                </a:lnTo>
                <a:lnTo>
                  <a:pt x="1380" y="719"/>
                </a:lnTo>
                <a:lnTo>
                  <a:pt x="1376" y="684"/>
                </a:lnTo>
                <a:lnTo>
                  <a:pt x="1361" y="650"/>
                </a:lnTo>
                <a:lnTo>
                  <a:pt x="1337" y="623"/>
                </a:lnTo>
                <a:lnTo>
                  <a:pt x="1310" y="604"/>
                </a:lnTo>
                <a:lnTo>
                  <a:pt x="1287" y="507"/>
                </a:lnTo>
                <a:lnTo>
                  <a:pt x="1276" y="488"/>
                </a:lnTo>
                <a:lnTo>
                  <a:pt x="1264" y="473"/>
                </a:lnTo>
                <a:lnTo>
                  <a:pt x="1245" y="461"/>
                </a:lnTo>
                <a:lnTo>
                  <a:pt x="1226" y="457"/>
                </a:lnTo>
                <a:lnTo>
                  <a:pt x="1179" y="457"/>
                </a:lnTo>
                <a:lnTo>
                  <a:pt x="1149" y="27"/>
                </a:lnTo>
                <a:lnTo>
                  <a:pt x="1145" y="15"/>
                </a:lnTo>
                <a:lnTo>
                  <a:pt x="1141" y="7"/>
                </a:lnTo>
                <a:lnTo>
                  <a:pt x="1129" y="0"/>
                </a:lnTo>
                <a:lnTo>
                  <a:pt x="1118" y="0"/>
                </a:lnTo>
                <a:lnTo>
                  <a:pt x="1052" y="0"/>
                </a:lnTo>
                <a:lnTo>
                  <a:pt x="1041" y="0"/>
                </a:lnTo>
                <a:lnTo>
                  <a:pt x="1033" y="7"/>
                </a:lnTo>
                <a:lnTo>
                  <a:pt x="1025" y="15"/>
                </a:lnTo>
                <a:lnTo>
                  <a:pt x="1021" y="27"/>
                </a:lnTo>
                <a:lnTo>
                  <a:pt x="991" y="457"/>
                </a:lnTo>
                <a:lnTo>
                  <a:pt x="948" y="457"/>
                </a:lnTo>
                <a:lnTo>
                  <a:pt x="925" y="461"/>
                </a:lnTo>
                <a:lnTo>
                  <a:pt x="906" y="473"/>
                </a:lnTo>
                <a:lnTo>
                  <a:pt x="894" y="488"/>
                </a:lnTo>
                <a:lnTo>
                  <a:pt x="887" y="507"/>
                </a:lnTo>
                <a:lnTo>
                  <a:pt x="860" y="604"/>
                </a:lnTo>
                <a:lnTo>
                  <a:pt x="833" y="623"/>
                </a:lnTo>
                <a:lnTo>
                  <a:pt x="809" y="650"/>
                </a:lnTo>
                <a:lnTo>
                  <a:pt x="798" y="684"/>
                </a:lnTo>
                <a:lnTo>
                  <a:pt x="790" y="719"/>
                </a:lnTo>
                <a:lnTo>
                  <a:pt x="790" y="1638"/>
                </a:lnTo>
                <a:lnTo>
                  <a:pt x="798" y="1673"/>
                </a:lnTo>
                <a:lnTo>
                  <a:pt x="809" y="1704"/>
                </a:lnTo>
                <a:lnTo>
                  <a:pt x="702" y="1704"/>
                </a:lnTo>
                <a:lnTo>
                  <a:pt x="717" y="1673"/>
                </a:lnTo>
                <a:lnTo>
                  <a:pt x="721" y="1638"/>
                </a:lnTo>
                <a:lnTo>
                  <a:pt x="721" y="719"/>
                </a:lnTo>
                <a:lnTo>
                  <a:pt x="717" y="684"/>
                </a:lnTo>
                <a:lnTo>
                  <a:pt x="702" y="650"/>
                </a:lnTo>
                <a:lnTo>
                  <a:pt x="682" y="623"/>
                </a:lnTo>
                <a:lnTo>
                  <a:pt x="651" y="604"/>
                </a:lnTo>
                <a:lnTo>
                  <a:pt x="628" y="507"/>
                </a:lnTo>
                <a:lnTo>
                  <a:pt x="621" y="488"/>
                </a:lnTo>
                <a:lnTo>
                  <a:pt x="605" y="473"/>
                </a:lnTo>
                <a:lnTo>
                  <a:pt x="586" y="461"/>
                </a:lnTo>
                <a:lnTo>
                  <a:pt x="567" y="457"/>
                </a:lnTo>
                <a:lnTo>
                  <a:pt x="520" y="457"/>
                </a:lnTo>
                <a:lnTo>
                  <a:pt x="490" y="27"/>
                </a:lnTo>
                <a:lnTo>
                  <a:pt x="490" y="15"/>
                </a:lnTo>
                <a:lnTo>
                  <a:pt x="482" y="7"/>
                </a:lnTo>
                <a:lnTo>
                  <a:pt x="470" y="0"/>
                </a:lnTo>
                <a:lnTo>
                  <a:pt x="459" y="0"/>
                </a:lnTo>
                <a:lnTo>
                  <a:pt x="393" y="0"/>
                </a:lnTo>
                <a:lnTo>
                  <a:pt x="382" y="0"/>
                </a:lnTo>
                <a:lnTo>
                  <a:pt x="374" y="7"/>
                </a:lnTo>
                <a:lnTo>
                  <a:pt x="366" y="15"/>
                </a:lnTo>
                <a:lnTo>
                  <a:pt x="362" y="27"/>
                </a:lnTo>
                <a:lnTo>
                  <a:pt x="332" y="457"/>
                </a:lnTo>
                <a:lnTo>
                  <a:pt x="289" y="457"/>
                </a:lnTo>
                <a:lnTo>
                  <a:pt x="270" y="461"/>
                </a:lnTo>
                <a:lnTo>
                  <a:pt x="251" y="473"/>
                </a:lnTo>
                <a:lnTo>
                  <a:pt x="235" y="488"/>
                </a:lnTo>
                <a:lnTo>
                  <a:pt x="228" y="507"/>
                </a:lnTo>
                <a:lnTo>
                  <a:pt x="204" y="604"/>
                </a:lnTo>
                <a:lnTo>
                  <a:pt x="174" y="623"/>
                </a:lnTo>
                <a:lnTo>
                  <a:pt x="154" y="650"/>
                </a:lnTo>
                <a:lnTo>
                  <a:pt x="139" y="684"/>
                </a:lnTo>
                <a:lnTo>
                  <a:pt x="135" y="719"/>
                </a:lnTo>
                <a:lnTo>
                  <a:pt x="135" y="1638"/>
                </a:lnTo>
                <a:lnTo>
                  <a:pt x="139" y="1673"/>
                </a:lnTo>
                <a:lnTo>
                  <a:pt x="154" y="1704"/>
                </a:lnTo>
                <a:lnTo>
                  <a:pt x="66" y="1704"/>
                </a:lnTo>
                <a:lnTo>
                  <a:pt x="43" y="1712"/>
                </a:lnTo>
                <a:lnTo>
                  <a:pt x="19" y="1723"/>
                </a:lnTo>
                <a:lnTo>
                  <a:pt x="8" y="1746"/>
                </a:lnTo>
                <a:lnTo>
                  <a:pt x="0" y="1769"/>
                </a:lnTo>
                <a:lnTo>
                  <a:pt x="0" y="1835"/>
                </a:lnTo>
                <a:lnTo>
                  <a:pt x="8" y="1858"/>
                </a:lnTo>
                <a:lnTo>
                  <a:pt x="19" y="1881"/>
                </a:lnTo>
                <a:lnTo>
                  <a:pt x="43" y="1892"/>
                </a:lnTo>
                <a:lnTo>
                  <a:pt x="66" y="1900"/>
                </a:lnTo>
                <a:lnTo>
                  <a:pt x="1445" y="1900"/>
                </a:lnTo>
                <a:lnTo>
                  <a:pt x="1472" y="1892"/>
                </a:lnTo>
                <a:lnTo>
                  <a:pt x="1492" y="1881"/>
                </a:lnTo>
                <a:lnTo>
                  <a:pt x="1507" y="1858"/>
                </a:lnTo>
                <a:lnTo>
                  <a:pt x="1511" y="1835"/>
                </a:lnTo>
                <a:lnTo>
                  <a:pt x="1511" y="1769"/>
                </a:lnTo>
                <a:lnTo>
                  <a:pt x="1507" y="1746"/>
                </a:lnTo>
                <a:lnTo>
                  <a:pt x="1492" y="1723"/>
                </a:lnTo>
                <a:lnTo>
                  <a:pt x="1472" y="1712"/>
                </a:lnTo>
                <a:lnTo>
                  <a:pt x="1445" y="1704"/>
                </a:lnTo>
                <a:lnTo>
                  <a:pt x="1445" y="1704"/>
                </a:lnTo>
                <a:close/>
                <a:moveTo>
                  <a:pt x="1083" y="61"/>
                </a:moveTo>
                <a:lnTo>
                  <a:pt x="1091" y="61"/>
                </a:lnTo>
                <a:lnTo>
                  <a:pt x="1118" y="457"/>
                </a:lnTo>
                <a:lnTo>
                  <a:pt x="1052" y="457"/>
                </a:lnTo>
                <a:lnTo>
                  <a:pt x="1083" y="61"/>
                </a:lnTo>
                <a:close/>
                <a:moveTo>
                  <a:pt x="944" y="523"/>
                </a:moveTo>
                <a:lnTo>
                  <a:pt x="948" y="519"/>
                </a:lnTo>
                <a:lnTo>
                  <a:pt x="1226" y="519"/>
                </a:lnTo>
                <a:lnTo>
                  <a:pt x="1226" y="523"/>
                </a:lnTo>
                <a:lnTo>
                  <a:pt x="1245" y="588"/>
                </a:lnTo>
                <a:lnTo>
                  <a:pt x="929" y="588"/>
                </a:lnTo>
                <a:lnTo>
                  <a:pt x="944" y="523"/>
                </a:lnTo>
                <a:close/>
                <a:moveTo>
                  <a:pt x="852" y="981"/>
                </a:moveTo>
                <a:lnTo>
                  <a:pt x="1087" y="981"/>
                </a:lnTo>
                <a:lnTo>
                  <a:pt x="1098" y="981"/>
                </a:lnTo>
                <a:lnTo>
                  <a:pt x="1110" y="988"/>
                </a:lnTo>
                <a:lnTo>
                  <a:pt x="1118" y="1000"/>
                </a:lnTo>
                <a:lnTo>
                  <a:pt x="1122" y="1015"/>
                </a:lnTo>
                <a:lnTo>
                  <a:pt x="1122" y="1342"/>
                </a:lnTo>
                <a:lnTo>
                  <a:pt x="1118" y="1358"/>
                </a:lnTo>
                <a:lnTo>
                  <a:pt x="1110" y="1365"/>
                </a:lnTo>
                <a:lnTo>
                  <a:pt x="1098" y="1373"/>
                </a:lnTo>
                <a:lnTo>
                  <a:pt x="1087" y="1377"/>
                </a:lnTo>
                <a:lnTo>
                  <a:pt x="852" y="1377"/>
                </a:lnTo>
                <a:lnTo>
                  <a:pt x="852" y="981"/>
                </a:lnTo>
                <a:close/>
                <a:moveTo>
                  <a:pt x="852" y="1438"/>
                </a:moveTo>
                <a:lnTo>
                  <a:pt x="1087" y="1438"/>
                </a:lnTo>
                <a:lnTo>
                  <a:pt x="1106" y="1438"/>
                </a:lnTo>
                <a:lnTo>
                  <a:pt x="1122" y="1431"/>
                </a:lnTo>
                <a:lnTo>
                  <a:pt x="1152" y="1411"/>
                </a:lnTo>
                <a:lnTo>
                  <a:pt x="1176" y="1381"/>
                </a:lnTo>
                <a:lnTo>
                  <a:pt x="1179" y="1361"/>
                </a:lnTo>
                <a:lnTo>
                  <a:pt x="1183" y="1342"/>
                </a:lnTo>
                <a:lnTo>
                  <a:pt x="1183" y="1015"/>
                </a:lnTo>
                <a:lnTo>
                  <a:pt x="1179" y="996"/>
                </a:lnTo>
                <a:lnTo>
                  <a:pt x="1176" y="977"/>
                </a:lnTo>
                <a:lnTo>
                  <a:pt x="1152" y="946"/>
                </a:lnTo>
                <a:lnTo>
                  <a:pt x="1122" y="927"/>
                </a:lnTo>
                <a:lnTo>
                  <a:pt x="1106" y="919"/>
                </a:lnTo>
                <a:lnTo>
                  <a:pt x="1087" y="919"/>
                </a:lnTo>
                <a:lnTo>
                  <a:pt x="852" y="919"/>
                </a:lnTo>
                <a:lnTo>
                  <a:pt x="852" y="719"/>
                </a:lnTo>
                <a:lnTo>
                  <a:pt x="860" y="692"/>
                </a:lnTo>
                <a:lnTo>
                  <a:pt x="875" y="669"/>
                </a:lnTo>
                <a:lnTo>
                  <a:pt x="894" y="657"/>
                </a:lnTo>
                <a:lnTo>
                  <a:pt x="921" y="650"/>
                </a:lnTo>
                <a:lnTo>
                  <a:pt x="1249" y="650"/>
                </a:lnTo>
                <a:lnTo>
                  <a:pt x="1276" y="657"/>
                </a:lnTo>
                <a:lnTo>
                  <a:pt x="1299" y="669"/>
                </a:lnTo>
                <a:lnTo>
                  <a:pt x="1314" y="692"/>
                </a:lnTo>
                <a:lnTo>
                  <a:pt x="1318" y="719"/>
                </a:lnTo>
                <a:lnTo>
                  <a:pt x="1318" y="1638"/>
                </a:lnTo>
                <a:lnTo>
                  <a:pt x="1314" y="1665"/>
                </a:lnTo>
                <a:lnTo>
                  <a:pt x="1299" y="1685"/>
                </a:lnTo>
                <a:lnTo>
                  <a:pt x="1276" y="1700"/>
                </a:lnTo>
                <a:lnTo>
                  <a:pt x="1249" y="1704"/>
                </a:lnTo>
                <a:lnTo>
                  <a:pt x="921" y="1704"/>
                </a:lnTo>
                <a:lnTo>
                  <a:pt x="894" y="1700"/>
                </a:lnTo>
                <a:lnTo>
                  <a:pt x="875" y="1685"/>
                </a:lnTo>
                <a:lnTo>
                  <a:pt x="860" y="1665"/>
                </a:lnTo>
                <a:lnTo>
                  <a:pt x="852" y="1638"/>
                </a:lnTo>
                <a:lnTo>
                  <a:pt x="852" y="1438"/>
                </a:lnTo>
                <a:close/>
                <a:moveTo>
                  <a:pt x="424" y="61"/>
                </a:moveTo>
                <a:lnTo>
                  <a:pt x="432" y="61"/>
                </a:lnTo>
                <a:lnTo>
                  <a:pt x="459" y="457"/>
                </a:lnTo>
                <a:lnTo>
                  <a:pt x="393" y="457"/>
                </a:lnTo>
                <a:lnTo>
                  <a:pt x="424" y="61"/>
                </a:lnTo>
                <a:close/>
                <a:moveTo>
                  <a:pt x="285" y="523"/>
                </a:moveTo>
                <a:lnTo>
                  <a:pt x="289" y="519"/>
                </a:lnTo>
                <a:lnTo>
                  <a:pt x="567" y="519"/>
                </a:lnTo>
                <a:lnTo>
                  <a:pt x="567" y="523"/>
                </a:lnTo>
                <a:lnTo>
                  <a:pt x="586" y="588"/>
                </a:lnTo>
                <a:lnTo>
                  <a:pt x="270" y="588"/>
                </a:lnTo>
                <a:lnTo>
                  <a:pt x="285" y="523"/>
                </a:lnTo>
                <a:close/>
                <a:moveTo>
                  <a:pt x="197" y="981"/>
                </a:moveTo>
                <a:lnTo>
                  <a:pt x="428" y="981"/>
                </a:lnTo>
                <a:lnTo>
                  <a:pt x="439" y="981"/>
                </a:lnTo>
                <a:lnTo>
                  <a:pt x="451" y="988"/>
                </a:lnTo>
                <a:lnTo>
                  <a:pt x="459" y="1000"/>
                </a:lnTo>
                <a:lnTo>
                  <a:pt x="463" y="1015"/>
                </a:lnTo>
                <a:lnTo>
                  <a:pt x="463" y="1342"/>
                </a:lnTo>
                <a:lnTo>
                  <a:pt x="459" y="1358"/>
                </a:lnTo>
                <a:lnTo>
                  <a:pt x="451" y="1365"/>
                </a:lnTo>
                <a:lnTo>
                  <a:pt x="439" y="1373"/>
                </a:lnTo>
                <a:lnTo>
                  <a:pt x="428" y="1377"/>
                </a:lnTo>
                <a:lnTo>
                  <a:pt x="197" y="1377"/>
                </a:lnTo>
                <a:lnTo>
                  <a:pt x="197" y="981"/>
                </a:lnTo>
                <a:close/>
                <a:moveTo>
                  <a:pt x="197" y="1438"/>
                </a:moveTo>
                <a:lnTo>
                  <a:pt x="428" y="1438"/>
                </a:lnTo>
                <a:lnTo>
                  <a:pt x="447" y="1438"/>
                </a:lnTo>
                <a:lnTo>
                  <a:pt x="466" y="1431"/>
                </a:lnTo>
                <a:lnTo>
                  <a:pt x="497" y="1411"/>
                </a:lnTo>
                <a:lnTo>
                  <a:pt x="517" y="1381"/>
                </a:lnTo>
                <a:lnTo>
                  <a:pt x="524" y="1361"/>
                </a:lnTo>
                <a:lnTo>
                  <a:pt x="524" y="1342"/>
                </a:lnTo>
                <a:lnTo>
                  <a:pt x="524" y="1015"/>
                </a:lnTo>
                <a:lnTo>
                  <a:pt x="524" y="996"/>
                </a:lnTo>
                <a:lnTo>
                  <a:pt x="517" y="977"/>
                </a:lnTo>
                <a:lnTo>
                  <a:pt x="497" y="946"/>
                </a:lnTo>
                <a:lnTo>
                  <a:pt x="466" y="927"/>
                </a:lnTo>
                <a:lnTo>
                  <a:pt x="447" y="919"/>
                </a:lnTo>
                <a:lnTo>
                  <a:pt x="428" y="919"/>
                </a:lnTo>
                <a:lnTo>
                  <a:pt x="197" y="919"/>
                </a:lnTo>
                <a:lnTo>
                  <a:pt x="197" y="719"/>
                </a:lnTo>
                <a:lnTo>
                  <a:pt x="201" y="692"/>
                </a:lnTo>
                <a:lnTo>
                  <a:pt x="216" y="669"/>
                </a:lnTo>
                <a:lnTo>
                  <a:pt x="235" y="657"/>
                </a:lnTo>
                <a:lnTo>
                  <a:pt x="262" y="650"/>
                </a:lnTo>
                <a:lnTo>
                  <a:pt x="594" y="650"/>
                </a:lnTo>
                <a:lnTo>
                  <a:pt x="617" y="657"/>
                </a:lnTo>
                <a:lnTo>
                  <a:pt x="640" y="669"/>
                </a:lnTo>
                <a:lnTo>
                  <a:pt x="655" y="692"/>
                </a:lnTo>
                <a:lnTo>
                  <a:pt x="659" y="719"/>
                </a:lnTo>
                <a:lnTo>
                  <a:pt x="659" y="1638"/>
                </a:lnTo>
                <a:lnTo>
                  <a:pt x="655" y="1665"/>
                </a:lnTo>
                <a:lnTo>
                  <a:pt x="640" y="1685"/>
                </a:lnTo>
                <a:lnTo>
                  <a:pt x="617" y="1700"/>
                </a:lnTo>
                <a:lnTo>
                  <a:pt x="594" y="1704"/>
                </a:lnTo>
                <a:lnTo>
                  <a:pt x="262" y="1704"/>
                </a:lnTo>
                <a:lnTo>
                  <a:pt x="235" y="1700"/>
                </a:lnTo>
                <a:lnTo>
                  <a:pt x="216" y="1685"/>
                </a:lnTo>
                <a:lnTo>
                  <a:pt x="201" y="1665"/>
                </a:lnTo>
                <a:lnTo>
                  <a:pt x="197" y="1638"/>
                </a:lnTo>
                <a:lnTo>
                  <a:pt x="197" y="1438"/>
                </a:lnTo>
                <a:close/>
                <a:moveTo>
                  <a:pt x="1449" y="1835"/>
                </a:moveTo>
                <a:lnTo>
                  <a:pt x="1445" y="1838"/>
                </a:lnTo>
                <a:lnTo>
                  <a:pt x="66" y="1838"/>
                </a:lnTo>
                <a:lnTo>
                  <a:pt x="66" y="1835"/>
                </a:lnTo>
                <a:lnTo>
                  <a:pt x="66" y="1769"/>
                </a:lnTo>
                <a:lnTo>
                  <a:pt x="66" y="1765"/>
                </a:lnTo>
                <a:lnTo>
                  <a:pt x="1445" y="1765"/>
                </a:lnTo>
                <a:lnTo>
                  <a:pt x="1449" y="1769"/>
                </a:lnTo>
                <a:lnTo>
                  <a:pt x="1449" y="18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28" name="Group 27"/>
          <p:cNvGrpSpPr/>
          <p:nvPr/>
        </p:nvGrpSpPr>
        <p:grpSpPr>
          <a:xfrm>
            <a:off x="9193461" y="2644164"/>
            <a:ext cx="684279" cy="435581"/>
            <a:chOff x="3663950" y="4933950"/>
            <a:chExt cx="3022600" cy="1924050"/>
          </a:xfrm>
        </p:grpSpPr>
        <p:sp>
          <p:nvSpPr>
            <p:cNvPr id="29" name="Freeform 59"/>
            <p:cNvSpPr>
              <a:spLocks noEditPoints="1"/>
            </p:cNvSpPr>
            <p:nvPr/>
          </p:nvSpPr>
          <p:spPr bwMode="auto">
            <a:xfrm>
              <a:off x="3663950" y="4933950"/>
              <a:ext cx="3022600" cy="1924050"/>
            </a:xfrm>
            <a:custGeom>
              <a:avLst/>
              <a:gdLst>
                <a:gd name="T0" fmla="*/ 1865 w 1904"/>
                <a:gd name="T1" fmla="*/ 931 h 1212"/>
                <a:gd name="T2" fmla="*/ 1796 w 1904"/>
                <a:gd name="T3" fmla="*/ 685 h 1212"/>
                <a:gd name="T4" fmla="*/ 1661 w 1904"/>
                <a:gd name="T5" fmla="*/ 466 h 1212"/>
                <a:gd name="T6" fmla="*/ 1480 w 1904"/>
                <a:gd name="T7" fmla="*/ 296 h 1212"/>
                <a:gd name="T8" fmla="*/ 1272 w 1904"/>
                <a:gd name="T9" fmla="*/ 189 h 1212"/>
                <a:gd name="T10" fmla="*/ 1041 w 1904"/>
                <a:gd name="T11" fmla="*/ 135 h 1212"/>
                <a:gd name="T12" fmla="*/ 1048 w 1904"/>
                <a:gd name="T13" fmla="*/ 77 h 1212"/>
                <a:gd name="T14" fmla="*/ 991 w 1904"/>
                <a:gd name="T15" fmla="*/ 8 h 1212"/>
                <a:gd name="T16" fmla="*/ 933 w 1904"/>
                <a:gd name="T17" fmla="*/ 0 h 1212"/>
                <a:gd name="T18" fmla="*/ 863 w 1904"/>
                <a:gd name="T19" fmla="*/ 58 h 1212"/>
                <a:gd name="T20" fmla="*/ 860 w 1904"/>
                <a:gd name="T21" fmla="*/ 116 h 1212"/>
                <a:gd name="T22" fmla="*/ 709 w 1904"/>
                <a:gd name="T23" fmla="*/ 162 h 1212"/>
                <a:gd name="T24" fmla="*/ 493 w 1904"/>
                <a:gd name="T25" fmla="*/ 254 h 1212"/>
                <a:gd name="T26" fmla="*/ 305 w 1904"/>
                <a:gd name="T27" fmla="*/ 400 h 1212"/>
                <a:gd name="T28" fmla="*/ 147 w 1904"/>
                <a:gd name="T29" fmla="*/ 608 h 1212"/>
                <a:gd name="T30" fmla="*/ 58 w 1904"/>
                <a:gd name="T31" fmla="*/ 847 h 1212"/>
                <a:gd name="T32" fmla="*/ 35 w 1904"/>
                <a:gd name="T33" fmla="*/ 1016 h 1212"/>
                <a:gd name="T34" fmla="*/ 4 w 1904"/>
                <a:gd name="T35" fmla="*/ 1035 h 1212"/>
                <a:gd name="T36" fmla="*/ 12 w 1904"/>
                <a:gd name="T37" fmla="*/ 1070 h 1212"/>
                <a:gd name="T38" fmla="*/ 85 w 1904"/>
                <a:gd name="T39" fmla="*/ 1077 h 1212"/>
                <a:gd name="T40" fmla="*/ 189 w 1904"/>
                <a:gd name="T41" fmla="*/ 1197 h 1212"/>
                <a:gd name="T42" fmla="*/ 1661 w 1904"/>
                <a:gd name="T43" fmla="*/ 1212 h 1212"/>
                <a:gd name="T44" fmla="*/ 1742 w 1904"/>
                <a:gd name="T45" fmla="*/ 1181 h 1212"/>
                <a:gd name="T46" fmla="*/ 1873 w 1904"/>
                <a:gd name="T47" fmla="*/ 1077 h 1212"/>
                <a:gd name="T48" fmla="*/ 1904 w 1904"/>
                <a:gd name="T49" fmla="*/ 1062 h 1212"/>
                <a:gd name="T50" fmla="*/ 1896 w 1904"/>
                <a:gd name="T51" fmla="*/ 1027 h 1212"/>
                <a:gd name="T52" fmla="*/ 1873 w 1904"/>
                <a:gd name="T53" fmla="*/ 1016 h 1212"/>
                <a:gd name="T54" fmla="*/ 979 w 1904"/>
                <a:gd name="T55" fmla="*/ 73 h 1212"/>
                <a:gd name="T56" fmla="*/ 987 w 1904"/>
                <a:gd name="T57" fmla="*/ 108 h 1212"/>
                <a:gd name="T58" fmla="*/ 952 w 1904"/>
                <a:gd name="T59" fmla="*/ 131 h 1212"/>
                <a:gd name="T60" fmla="*/ 921 w 1904"/>
                <a:gd name="T61" fmla="*/ 108 h 1212"/>
                <a:gd name="T62" fmla="*/ 929 w 1904"/>
                <a:gd name="T63" fmla="*/ 73 h 1212"/>
                <a:gd name="T64" fmla="*/ 952 w 1904"/>
                <a:gd name="T65" fmla="*/ 62 h 1212"/>
                <a:gd name="T66" fmla="*/ 1661 w 1904"/>
                <a:gd name="T67" fmla="*/ 1150 h 1212"/>
                <a:gd name="T68" fmla="*/ 193 w 1904"/>
                <a:gd name="T69" fmla="*/ 1124 h 1212"/>
                <a:gd name="T70" fmla="*/ 1715 w 1904"/>
                <a:gd name="T71" fmla="*/ 1124 h 1212"/>
                <a:gd name="T72" fmla="*/ 120 w 1904"/>
                <a:gd name="T73" fmla="*/ 850 h 1212"/>
                <a:gd name="T74" fmla="*/ 212 w 1904"/>
                <a:gd name="T75" fmla="*/ 623 h 1212"/>
                <a:gd name="T76" fmla="*/ 359 w 1904"/>
                <a:gd name="T77" fmla="*/ 435 h 1212"/>
                <a:gd name="T78" fmla="*/ 555 w 1904"/>
                <a:gd name="T79" fmla="*/ 293 h 1212"/>
                <a:gd name="T80" fmla="*/ 786 w 1904"/>
                <a:gd name="T81" fmla="*/ 208 h 1212"/>
                <a:gd name="T82" fmla="*/ 1041 w 1904"/>
                <a:gd name="T83" fmla="*/ 196 h 1212"/>
                <a:gd name="T84" fmla="*/ 1280 w 1904"/>
                <a:gd name="T85" fmla="*/ 258 h 1212"/>
                <a:gd name="T86" fmla="*/ 1488 w 1904"/>
                <a:gd name="T87" fmla="*/ 381 h 1212"/>
                <a:gd name="T88" fmla="*/ 1653 w 1904"/>
                <a:gd name="T89" fmla="*/ 554 h 1212"/>
                <a:gd name="T90" fmla="*/ 1765 w 1904"/>
                <a:gd name="T91" fmla="*/ 770 h 1212"/>
                <a:gd name="T92" fmla="*/ 1811 w 1904"/>
                <a:gd name="T93" fmla="*/ 1016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04" h="1212">
                  <a:moveTo>
                    <a:pt x="1873" y="1016"/>
                  </a:moveTo>
                  <a:lnTo>
                    <a:pt x="1873" y="1016"/>
                  </a:lnTo>
                  <a:lnTo>
                    <a:pt x="1865" y="931"/>
                  </a:lnTo>
                  <a:lnTo>
                    <a:pt x="1850" y="847"/>
                  </a:lnTo>
                  <a:lnTo>
                    <a:pt x="1827" y="762"/>
                  </a:lnTo>
                  <a:lnTo>
                    <a:pt x="1796" y="685"/>
                  </a:lnTo>
                  <a:lnTo>
                    <a:pt x="1761" y="608"/>
                  </a:lnTo>
                  <a:lnTo>
                    <a:pt x="1715" y="535"/>
                  </a:lnTo>
                  <a:lnTo>
                    <a:pt x="1661" y="466"/>
                  </a:lnTo>
                  <a:lnTo>
                    <a:pt x="1603" y="400"/>
                  </a:lnTo>
                  <a:lnTo>
                    <a:pt x="1545" y="346"/>
                  </a:lnTo>
                  <a:lnTo>
                    <a:pt x="1480" y="296"/>
                  </a:lnTo>
                  <a:lnTo>
                    <a:pt x="1414" y="254"/>
                  </a:lnTo>
                  <a:lnTo>
                    <a:pt x="1345" y="220"/>
                  </a:lnTo>
                  <a:lnTo>
                    <a:pt x="1272" y="189"/>
                  </a:lnTo>
                  <a:lnTo>
                    <a:pt x="1199" y="162"/>
                  </a:lnTo>
                  <a:lnTo>
                    <a:pt x="1122" y="146"/>
                  </a:lnTo>
                  <a:lnTo>
                    <a:pt x="1041" y="135"/>
                  </a:lnTo>
                  <a:lnTo>
                    <a:pt x="1048" y="116"/>
                  </a:lnTo>
                  <a:lnTo>
                    <a:pt x="1052" y="96"/>
                  </a:lnTo>
                  <a:lnTo>
                    <a:pt x="1048" y="77"/>
                  </a:lnTo>
                  <a:lnTo>
                    <a:pt x="1045" y="58"/>
                  </a:lnTo>
                  <a:lnTo>
                    <a:pt x="1021" y="27"/>
                  </a:lnTo>
                  <a:lnTo>
                    <a:pt x="991" y="8"/>
                  </a:lnTo>
                  <a:lnTo>
                    <a:pt x="975" y="0"/>
                  </a:lnTo>
                  <a:lnTo>
                    <a:pt x="952" y="0"/>
                  </a:lnTo>
                  <a:lnTo>
                    <a:pt x="933" y="0"/>
                  </a:lnTo>
                  <a:lnTo>
                    <a:pt x="917" y="8"/>
                  </a:lnTo>
                  <a:lnTo>
                    <a:pt x="887" y="27"/>
                  </a:lnTo>
                  <a:lnTo>
                    <a:pt x="863" y="58"/>
                  </a:lnTo>
                  <a:lnTo>
                    <a:pt x="860" y="77"/>
                  </a:lnTo>
                  <a:lnTo>
                    <a:pt x="856" y="96"/>
                  </a:lnTo>
                  <a:lnTo>
                    <a:pt x="860" y="116"/>
                  </a:lnTo>
                  <a:lnTo>
                    <a:pt x="867" y="135"/>
                  </a:lnTo>
                  <a:lnTo>
                    <a:pt x="786" y="146"/>
                  </a:lnTo>
                  <a:lnTo>
                    <a:pt x="709" y="162"/>
                  </a:lnTo>
                  <a:lnTo>
                    <a:pt x="636" y="189"/>
                  </a:lnTo>
                  <a:lnTo>
                    <a:pt x="563" y="220"/>
                  </a:lnTo>
                  <a:lnTo>
                    <a:pt x="493" y="254"/>
                  </a:lnTo>
                  <a:lnTo>
                    <a:pt x="428" y="296"/>
                  </a:lnTo>
                  <a:lnTo>
                    <a:pt x="362" y="346"/>
                  </a:lnTo>
                  <a:lnTo>
                    <a:pt x="305" y="400"/>
                  </a:lnTo>
                  <a:lnTo>
                    <a:pt x="247" y="466"/>
                  </a:lnTo>
                  <a:lnTo>
                    <a:pt x="193" y="535"/>
                  </a:lnTo>
                  <a:lnTo>
                    <a:pt x="147" y="608"/>
                  </a:lnTo>
                  <a:lnTo>
                    <a:pt x="112" y="685"/>
                  </a:lnTo>
                  <a:lnTo>
                    <a:pt x="81" y="762"/>
                  </a:lnTo>
                  <a:lnTo>
                    <a:pt x="58" y="847"/>
                  </a:lnTo>
                  <a:lnTo>
                    <a:pt x="43" y="931"/>
                  </a:lnTo>
                  <a:lnTo>
                    <a:pt x="35" y="1016"/>
                  </a:lnTo>
                  <a:lnTo>
                    <a:pt x="35" y="1016"/>
                  </a:lnTo>
                  <a:lnTo>
                    <a:pt x="19" y="1020"/>
                  </a:lnTo>
                  <a:lnTo>
                    <a:pt x="12" y="1027"/>
                  </a:lnTo>
                  <a:lnTo>
                    <a:pt x="4" y="1035"/>
                  </a:lnTo>
                  <a:lnTo>
                    <a:pt x="0" y="1047"/>
                  </a:lnTo>
                  <a:lnTo>
                    <a:pt x="4" y="1062"/>
                  </a:lnTo>
                  <a:lnTo>
                    <a:pt x="12" y="1070"/>
                  </a:lnTo>
                  <a:lnTo>
                    <a:pt x="19" y="1077"/>
                  </a:lnTo>
                  <a:lnTo>
                    <a:pt x="35" y="1077"/>
                  </a:lnTo>
                  <a:lnTo>
                    <a:pt x="85" y="1077"/>
                  </a:lnTo>
                  <a:lnTo>
                    <a:pt x="143" y="1158"/>
                  </a:lnTo>
                  <a:lnTo>
                    <a:pt x="166" y="1181"/>
                  </a:lnTo>
                  <a:lnTo>
                    <a:pt x="189" y="1197"/>
                  </a:lnTo>
                  <a:lnTo>
                    <a:pt x="216" y="1208"/>
                  </a:lnTo>
                  <a:lnTo>
                    <a:pt x="247" y="1212"/>
                  </a:lnTo>
                  <a:lnTo>
                    <a:pt x="1661" y="1212"/>
                  </a:lnTo>
                  <a:lnTo>
                    <a:pt x="1692" y="1208"/>
                  </a:lnTo>
                  <a:lnTo>
                    <a:pt x="1719" y="1197"/>
                  </a:lnTo>
                  <a:lnTo>
                    <a:pt x="1742" y="1181"/>
                  </a:lnTo>
                  <a:lnTo>
                    <a:pt x="1765" y="1158"/>
                  </a:lnTo>
                  <a:lnTo>
                    <a:pt x="1823" y="1077"/>
                  </a:lnTo>
                  <a:lnTo>
                    <a:pt x="1873" y="1077"/>
                  </a:lnTo>
                  <a:lnTo>
                    <a:pt x="1888" y="1077"/>
                  </a:lnTo>
                  <a:lnTo>
                    <a:pt x="1896" y="1070"/>
                  </a:lnTo>
                  <a:lnTo>
                    <a:pt x="1904" y="1062"/>
                  </a:lnTo>
                  <a:lnTo>
                    <a:pt x="1904" y="1047"/>
                  </a:lnTo>
                  <a:lnTo>
                    <a:pt x="1904" y="1035"/>
                  </a:lnTo>
                  <a:lnTo>
                    <a:pt x="1896" y="1027"/>
                  </a:lnTo>
                  <a:lnTo>
                    <a:pt x="1888" y="1020"/>
                  </a:lnTo>
                  <a:lnTo>
                    <a:pt x="1873" y="1016"/>
                  </a:lnTo>
                  <a:lnTo>
                    <a:pt x="1873" y="1016"/>
                  </a:lnTo>
                  <a:close/>
                  <a:moveTo>
                    <a:pt x="952" y="62"/>
                  </a:moveTo>
                  <a:lnTo>
                    <a:pt x="967" y="66"/>
                  </a:lnTo>
                  <a:lnTo>
                    <a:pt x="979" y="73"/>
                  </a:lnTo>
                  <a:lnTo>
                    <a:pt x="987" y="81"/>
                  </a:lnTo>
                  <a:lnTo>
                    <a:pt x="991" y="96"/>
                  </a:lnTo>
                  <a:lnTo>
                    <a:pt x="987" y="108"/>
                  </a:lnTo>
                  <a:lnTo>
                    <a:pt x="979" y="119"/>
                  </a:lnTo>
                  <a:lnTo>
                    <a:pt x="967" y="127"/>
                  </a:lnTo>
                  <a:lnTo>
                    <a:pt x="952" y="131"/>
                  </a:lnTo>
                  <a:lnTo>
                    <a:pt x="940" y="127"/>
                  </a:lnTo>
                  <a:lnTo>
                    <a:pt x="929" y="119"/>
                  </a:lnTo>
                  <a:lnTo>
                    <a:pt x="921" y="108"/>
                  </a:lnTo>
                  <a:lnTo>
                    <a:pt x="917" y="96"/>
                  </a:lnTo>
                  <a:lnTo>
                    <a:pt x="921" y="81"/>
                  </a:lnTo>
                  <a:lnTo>
                    <a:pt x="929" y="73"/>
                  </a:lnTo>
                  <a:lnTo>
                    <a:pt x="940" y="66"/>
                  </a:lnTo>
                  <a:lnTo>
                    <a:pt x="952" y="62"/>
                  </a:lnTo>
                  <a:lnTo>
                    <a:pt x="952" y="62"/>
                  </a:lnTo>
                  <a:close/>
                  <a:moveTo>
                    <a:pt x="1715" y="1124"/>
                  </a:moveTo>
                  <a:lnTo>
                    <a:pt x="1692" y="1143"/>
                  </a:lnTo>
                  <a:lnTo>
                    <a:pt x="1661" y="1150"/>
                  </a:lnTo>
                  <a:lnTo>
                    <a:pt x="247" y="1150"/>
                  </a:lnTo>
                  <a:lnTo>
                    <a:pt x="216" y="1143"/>
                  </a:lnTo>
                  <a:lnTo>
                    <a:pt x="193" y="1124"/>
                  </a:lnTo>
                  <a:lnTo>
                    <a:pt x="162" y="1077"/>
                  </a:lnTo>
                  <a:lnTo>
                    <a:pt x="1746" y="1077"/>
                  </a:lnTo>
                  <a:lnTo>
                    <a:pt x="1715" y="1124"/>
                  </a:lnTo>
                  <a:close/>
                  <a:moveTo>
                    <a:pt x="96" y="1016"/>
                  </a:moveTo>
                  <a:lnTo>
                    <a:pt x="104" y="931"/>
                  </a:lnTo>
                  <a:lnTo>
                    <a:pt x="120" y="850"/>
                  </a:lnTo>
                  <a:lnTo>
                    <a:pt x="143" y="770"/>
                  </a:lnTo>
                  <a:lnTo>
                    <a:pt x="174" y="697"/>
                  </a:lnTo>
                  <a:lnTo>
                    <a:pt x="212" y="623"/>
                  </a:lnTo>
                  <a:lnTo>
                    <a:pt x="254" y="554"/>
                  </a:lnTo>
                  <a:lnTo>
                    <a:pt x="305" y="493"/>
                  </a:lnTo>
                  <a:lnTo>
                    <a:pt x="359" y="435"/>
                  </a:lnTo>
                  <a:lnTo>
                    <a:pt x="420" y="381"/>
                  </a:lnTo>
                  <a:lnTo>
                    <a:pt x="486" y="335"/>
                  </a:lnTo>
                  <a:lnTo>
                    <a:pt x="555" y="293"/>
                  </a:lnTo>
                  <a:lnTo>
                    <a:pt x="628" y="258"/>
                  </a:lnTo>
                  <a:lnTo>
                    <a:pt x="705" y="231"/>
                  </a:lnTo>
                  <a:lnTo>
                    <a:pt x="786" y="208"/>
                  </a:lnTo>
                  <a:lnTo>
                    <a:pt x="867" y="196"/>
                  </a:lnTo>
                  <a:lnTo>
                    <a:pt x="952" y="193"/>
                  </a:lnTo>
                  <a:lnTo>
                    <a:pt x="1041" y="196"/>
                  </a:lnTo>
                  <a:lnTo>
                    <a:pt x="1122" y="208"/>
                  </a:lnTo>
                  <a:lnTo>
                    <a:pt x="1203" y="231"/>
                  </a:lnTo>
                  <a:lnTo>
                    <a:pt x="1280" y="258"/>
                  </a:lnTo>
                  <a:lnTo>
                    <a:pt x="1353" y="293"/>
                  </a:lnTo>
                  <a:lnTo>
                    <a:pt x="1422" y="335"/>
                  </a:lnTo>
                  <a:lnTo>
                    <a:pt x="1488" y="381"/>
                  </a:lnTo>
                  <a:lnTo>
                    <a:pt x="1549" y="435"/>
                  </a:lnTo>
                  <a:lnTo>
                    <a:pt x="1603" y="493"/>
                  </a:lnTo>
                  <a:lnTo>
                    <a:pt x="1653" y="554"/>
                  </a:lnTo>
                  <a:lnTo>
                    <a:pt x="1696" y="623"/>
                  </a:lnTo>
                  <a:lnTo>
                    <a:pt x="1734" y="697"/>
                  </a:lnTo>
                  <a:lnTo>
                    <a:pt x="1765" y="770"/>
                  </a:lnTo>
                  <a:lnTo>
                    <a:pt x="1788" y="850"/>
                  </a:lnTo>
                  <a:lnTo>
                    <a:pt x="1804" y="931"/>
                  </a:lnTo>
                  <a:lnTo>
                    <a:pt x="1811" y="1016"/>
                  </a:lnTo>
                  <a:lnTo>
                    <a:pt x="96" y="10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60"/>
            <p:cNvSpPr>
              <a:spLocks/>
            </p:cNvSpPr>
            <p:nvPr/>
          </p:nvSpPr>
          <p:spPr bwMode="auto">
            <a:xfrm>
              <a:off x="5861050" y="5600700"/>
              <a:ext cx="525463" cy="731838"/>
            </a:xfrm>
            <a:custGeom>
              <a:avLst/>
              <a:gdLst>
                <a:gd name="T0" fmla="*/ 50 w 331"/>
                <a:gd name="T1" fmla="*/ 3 h 461"/>
                <a:gd name="T2" fmla="*/ 38 w 331"/>
                <a:gd name="T3" fmla="*/ 0 h 461"/>
                <a:gd name="T4" fmla="*/ 27 w 331"/>
                <a:gd name="T5" fmla="*/ 0 h 461"/>
                <a:gd name="T6" fmla="*/ 15 w 331"/>
                <a:gd name="T7" fmla="*/ 3 h 461"/>
                <a:gd name="T8" fmla="*/ 7 w 331"/>
                <a:gd name="T9" fmla="*/ 11 h 461"/>
                <a:gd name="T10" fmla="*/ 0 w 331"/>
                <a:gd name="T11" fmla="*/ 23 h 461"/>
                <a:gd name="T12" fmla="*/ 0 w 331"/>
                <a:gd name="T13" fmla="*/ 34 h 461"/>
                <a:gd name="T14" fmla="*/ 3 w 331"/>
                <a:gd name="T15" fmla="*/ 46 h 461"/>
                <a:gd name="T16" fmla="*/ 11 w 331"/>
                <a:gd name="T17" fmla="*/ 53 h 461"/>
                <a:gd name="T18" fmla="*/ 100 w 331"/>
                <a:gd name="T19" fmla="*/ 134 h 461"/>
                <a:gd name="T20" fmla="*/ 138 w 331"/>
                <a:gd name="T21" fmla="*/ 177 h 461"/>
                <a:gd name="T22" fmla="*/ 173 w 331"/>
                <a:gd name="T23" fmla="*/ 227 h 461"/>
                <a:gd name="T24" fmla="*/ 204 w 331"/>
                <a:gd name="T25" fmla="*/ 277 h 461"/>
                <a:gd name="T26" fmla="*/ 231 w 331"/>
                <a:gd name="T27" fmla="*/ 330 h 461"/>
                <a:gd name="T28" fmla="*/ 254 w 331"/>
                <a:gd name="T29" fmla="*/ 384 h 461"/>
                <a:gd name="T30" fmla="*/ 269 w 331"/>
                <a:gd name="T31" fmla="*/ 438 h 461"/>
                <a:gd name="T32" fmla="*/ 281 w 331"/>
                <a:gd name="T33" fmla="*/ 457 h 461"/>
                <a:gd name="T34" fmla="*/ 300 w 331"/>
                <a:gd name="T35" fmla="*/ 461 h 461"/>
                <a:gd name="T36" fmla="*/ 308 w 331"/>
                <a:gd name="T37" fmla="*/ 461 h 461"/>
                <a:gd name="T38" fmla="*/ 319 w 331"/>
                <a:gd name="T39" fmla="*/ 457 h 461"/>
                <a:gd name="T40" fmla="*/ 327 w 331"/>
                <a:gd name="T41" fmla="*/ 446 h 461"/>
                <a:gd name="T42" fmla="*/ 331 w 331"/>
                <a:gd name="T43" fmla="*/ 434 h 461"/>
                <a:gd name="T44" fmla="*/ 331 w 331"/>
                <a:gd name="T45" fmla="*/ 423 h 461"/>
                <a:gd name="T46" fmla="*/ 312 w 331"/>
                <a:gd name="T47" fmla="*/ 361 h 461"/>
                <a:gd name="T48" fmla="*/ 285 w 331"/>
                <a:gd name="T49" fmla="*/ 303 h 461"/>
                <a:gd name="T50" fmla="*/ 258 w 331"/>
                <a:gd name="T51" fmla="*/ 246 h 461"/>
                <a:gd name="T52" fmla="*/ 223 w 331"/>
                <a:gd name="T53" fmla="*/ 192 h 461"/>
                <a:gd name="T54" fmla="*/ 185 w 331"/>
                <a:gd name="T55" fmla="*/ 138 h 461"/>
                <a:gd name="T56" fmla="*/ 146 w 331"/>
                <a:gd name="T57" fmla="*/ 92 h 461"/>
                <a:gd name="T58" fmla="*/ 100 w 331"/>
                <a:gd name="T59" fmla="*/ 46 h 461"/>
                <a:gd name="T60" fmla="*/ 50 w 331"/>
                <a:gd name="T61" fmla="*/ 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1" h="461">
                  <a:moveTo>
                    <a:pt x="50" y="3"/>
                  </a:moveTo>
                  <a:lnTo>
                    <a:pt x="38" y="0"/>
                  </a:lnTo>
                  <a:lnTo>
                    <a:pt x="27" y="0"/>
                  </a:lnTo>
                  <a:lnTo>
                    <a:pt x="15" y="3"/>
                  </a:lnTo>
                  <a:lnTo>
                    <a:pt x="7" y="11"/>
                  </a:lnTo>
                  <a:lnTo>
                    <a:pt x="0" y="23"/>
                  </a:lnTo>
                  <a:lnTo>
                    <a:pt x="0" y="34"/>
                  </a:lnTo>
                  <a:lnTo>
                    <a:pt x="3" y="46"/>
                  </a:lnTo>
                  <a:lnTo>
                    <a:pt x="11" y="53"/>
                  </a:lnTo>
                  <a:lnTo>
                    <a:pt x="100" y="134"/>
                  </a:lnTo>
                  <a:lnTo>
                    <a:pt x="138" y="177"/>
                  </a:lnTo>
                  <a:lnTo>
                    <a:pt x="173" y="227"/>
                  </a:lnTo>
                  <a:lnTo>
                    <a:pt x="204" y="277"/>
                  </a:lnTo>
                  <a:lnTo>
                    <a:pt x="231" y="330"/>
                  </a:lnTo>
                  <a:lnTo>
                    <a:pt x="254" y="384"/>
                  </a:lnTo>
                  <a:lnTo>
                    <a:pt x="269" y="438"/>
                  </a:lnTo>
                  <a:lnTo>
                    <a:pt x="281" y="457"/>
                  </a:lnTo>
                  <a:lnTo>
                    <a:pt x="300" y="461"/>
                  </a:lnTo>
                  <a:lnTo>
                    <a:pt x="308" y="461"/>
                  </a:lnTo>
                  <a:lnTo>
                    <a:pt x="319" y="457"/>
                  </a:lnTo>
                  <a:lnTo>
                    <a:pt x="327" y="446"/>
                  </a:lnTo>
                  <a:lnTo>
                    <a:pt x="331" y="434"/>
                  </a:lnTo>
                  <a:lnTo>
                    <a:pt x="331" y="423"/>
                  </a:lnTo>
                  <a:lnTo>
                    <a:pt x="312" y="361"/>
                  </a:lnTo>
                  <a:lnTo>
                    <a:pt x="285" y="303"/>
                  </a:lnTo>
                  <a:lnTo>
                    <a:pt x="258" y="246"/>
                  </a:lnTo>
                  <a:lnTo>
                    <a:pt x="223" y="192"/>
                  </a:lnTo>
                  <a:lnTo>
                    <a:pt x="185" y="138"/>
                  </a:lnTo>
                  <a:lnTo>
                    <a:pt x="146" y="92"/>
                  </a:lnTo>
                  <a:lnTo>
                    <a:pt x="100" y="46"/>
                  </a:lnTo>
                  <a:lnTo>
                    <a:pt x="5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61"/>
            <p:cNvSpPr>
              <a:spLocks/>
            </p:cNvSpPr>
            <p:nvPr/>
          </p:nvSpPr>
          <p:spPr bwMode="auto">
            <a:xfrm>
              <a:off x="5548313" y="5422900"/>
              <a:ext cx="201613" cy="146050"/>
            </a:xfrm>
            <a:custGeom>
              <a:avLst/>
              <a:gdLst>
                <a:gd name="T0" fmla="*/ 108 w 127"/>
                <a:gd name="T1" fmla="*/ 31 h 92"/>
                <a:gd name="T2" fmla="*/ 42 w 127"/>
                <a:gd name="T3" fmla="*/ 4 h 92"/>
                <a:gd name="T4" fmla="*/ 27 w 127"/>
                <a:gd name="T5" fmla="*/ 0 h 92"/>
                <a:gd name="T6" fmla="*/ 16 w 127"/>
                <a:gd name="T7" fmla="*/ 4 h 92"/>
                <a:gd name="T8" fmla="*/ 8 w 127"/>
                <a:gd name="T9" fmla="*/ 12 h 92"/>
                <a:gd name="T10" fmla="*/ 0 w 127"/>
                <a:gd name="T11" fmla="*/ 23 h 92"/>
                <a:gd name="T12" fmla="*/ 0 w 127"/>
                <a:gd name="T13" fmla="*/ 35 h 92"/>
                <a:gd name="T14" fmla="*/ 0 w 127"/>
                <a:gd name="T15" fmla="*/ 46 h 92"/>
                <a:gd name="T16" fmla="*/ 8 w 127"/>
                <a:gd name="T17" fmla="*/ 54 h 92"/>
                <a:gd name="T18" fmla="*/ 19 w 127"/>
                <a:gd name="T19" fmla="*/ 62 h 92"/>
                <a:gd name="T20" fmla="*/ 81 w 127"/>
                <a:gd name="T21" fmla="*/ 88 h 92"/>
                <a:gd name="T22" fmla="*/ 96 w 127"/>
                <a:gd name="T23" fmla="*/ 92 h 92"/>
                <a:gd name="T24" fmla="*/ 112 w 127"/>
                <a:gd name="T25" fmla="*/ 85 h 92"/>
                <a:gd name="T26" fmla="*/ 123 w 127"/>
                <a:gd name="T27" fmla="*/ 73 h 92"/>
                <a:gd name="T28" fmla="*/ 127 w 127"/>
                <a:gd name="T29" fmla="*/ 62 h 92"/>
                <a:gd name="T30" fmla="*/ 123 w 127"/>
                <a:gd name="T31" fmla="*/ 50 h 92"/>
                <a:gd name="T32" fmla="*/ 120 w 127"/>
                <a:gd name="T33" fmla="*/ 38 h 92"/>
                <a:gd name="T34" fmla="*/ 108 w 127"/>
                <a:gd name="T35" fmla="*/ 3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7" h="92">
                  <a:moveTo>
                    <a:pt x="108" y="31"/>
                  </a:moveTo>
                  <a:lnTo>
                    <a:pt x="42" y="4"/>
                  </a:lnTo>
                  <a:lnTo>
                    <a:pt x="27" y="0"/>
                  </a:lnTo>
                  <a:lnTo>
                    <a:pt x="16" y="4"/>
                  </a:lnTo>
                  <a:lnTo>
                    <a:pt x="8" y="12"/>
                  </a:lnTo>
                  <a:lnTo>
                    <a:pt x="0" y="23"/>
                  </a:lnTo>
                  <a:lnTo>
                    <a:pt x="0" y="35"/>
                  </a:lnTo>
                  <a:lnTo>
                    <a:pt x="0" y="46"/>
                  </a:lnTo>
                  <a:lnTo>
                    <a:pt x="8" y="54"/>
                  </a:lnTo>
                  <a:lnTo>
                    <a:pt x="19" y="62"/>
                  </a:lnTo>
                  <a:lnTo>
                    <a:pt x="81" y="88"/>
                  </a:lnTo>
                  <a:lnTo>
                    <a:pt x="96" y="92"/>
                  </a:lnTo>
                  <a:lnTo>
                    <a:pt x="112" y="85"/>
                  </a:lnTo>
                  <a:lnTo>
                    <a:pt x="123" y="73"/>
                  </a:lnTo>
                  <a:lnTo>
                    <a:pt x="127" y="62"/>
                  </a:lnTo>
                  <a:lnTo>
                    <a:pt x="123" y="50"/>
                  </a:lnTo>
                  <a:lnTo>
                    <a:pt x="120" y="38"/>
                  </a:lnTo>
                  <a:lnTo>
                    <a:pt x="108"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2" name="Group 31"/>
          <p:cNvGrpSpPr/>
          <p:nvPr/>
        </p:nvGrpSpPr>
        <p:grpSpPr>
          <a:xfrm>
            <a:off x="8268632" y="4838869"/>
            <a:ext cx="642423" cy="553010"/>
            <a:chOff x="3663950" y="4256088"/>
            <a:chExt cx="3022600" cy="2601913"/>
          </a:xfrm>
        </p:grpSpPr>
        <p:sp>
          <p:nvSpPr>
            <p:cNvPr id="33" name="Freeform 66"/>
            <p:cNvSpPr>
              <a:spLocks noEditPoints="1"/>
            </p:cNvSpPr>
            <p:nvPr/>
          </p:nvSpPr>
          <p:spPr bwMode="auto">
            <a:xfrm>
              <a:off x="3663950" y="4256088"/>
              <a:ext cx="3022600" cy="2601913"/>
            </a:xfrm>
            <a:custGeom>
              <a:avLst/>
              <a:gdLst>
                <a:gd name="T0" fmla="*/ 1881 w 1904"/>
                <a:gd name="T1" fmla="*/ 300 h 1639"/>
                <a:gd name="T2" fmla="*/ 1831 w 1904"/>
                <a:gd name="T3" fmla="*/ 158 h 1639"/>
                <a:gd name="T4" fmla="*/ 1411 w 1904"/>
                <a:gd name="T5" fmla="*/ 100 h 1639"/>
                <a:gd name="T6" fmla="*/ 1353 w 1904"/>
                <a:gd name="T7" fmla="*/ 8 h 1639"/>
                <a:gd name="T8" fmla="*/ 555 w 1904"/>
                <a:gd name="T9" fmla="*/ 8 h 1639"/>
                <a:gd name="T10" fmla="*/ 497 w 1904"/>
                <a:gd name="T11" fmla="*/ 100 h 1639"/>
                <a:gd name="T12" fmla="*/ 77 w 1904"/>
                <a:gd name="T13" fmla="*/ 158 h 1639"/>
                <a:gd name="T14" fmla="*/ 27 w 1904"/>
                <a:gd name="T15" fmla="*/ 300 h 1639"/>
                <a:gd name="T16" fmla="*/ 8 w 1904"/>
                <a:gd name="T17" fmla="*/ 673 h 1639"/>
                <a:gd name="T18" fmla="*/ 35 w 1904"/>
                <a:gd name="T19" fmla="*/ 1577 h 1639"/>
                <a:gd name="T20" fmla="*/ 4 w 1904"/>
                <a:gd name="T21" fmla="*/ 1620 h 1639"/>
                <a:gd name="T22" fmla="*/ 1888 w 1904"/>
                <a:gd name="T23" fmla="*/ 1635 h 1639"/>
                <a:gd name="T24" fmla="*/ 1896 w 1904"/>
                <a:gd name="T25" fmla="*/ 1585 h 1639"/>
                <a:gd name="T26" fmla="*/ 1865 w 1904"/>
                <a:gd name="T27" fmla="*/ 739 h 1639"/>
                <a:gd name="T28" fmla="*/ 559 w 1904"/>
                <a:gd name="T29" fmla="*/ 96 h 1639"/>
                <a:gd name="T30" fmla="*/ 1314 w 1904"/>
                <a:gd name="T31" fmla="*/ 62 h 1639"/>
                <a:gd name="T32" fmla="*/ 1349 w 1904"/>
                <a:gd name="T33" fmla="*/ 131 h 1639"/>
                <a:gd name="T34" fmla="*/ 1330 w 1904"/>
                <a:gd name="T35" fmla="*/ 162 h 1639"/>
                <a:gd name="T36" fmla="*/ 559 w 1904"/>
                <a:gd name="T37" fmla="*/ 143 h 1639"/>
                <a:gd name="T38" fmla="*/ 139 w 1904"/>
                <a:gd name="T39" fmla="*/ 170 h 1639"/>
                <a:gd name="T40" fmla="*/ 536 w 1904"/>
                <a:gd name="T41" fmla="*/ 208 h 1639"/>
                <a:gd name="T42" fmla="*/ 1372 w 1904"/>
                <a:gd name="T43" fmla="*/ 208 h 1639"/>
                <a:gd name="T44" fmla="*/ 1769 w 1904"/>
                <a:gd name="T45" fmla="*/ 170 h 1639"/>
                <a:gd name="T46" fmla="*/ 131 w 1904"/>
                <a:gd name="T47" fmla="*/ 196 h 1639"/>
                <a:gd name="T48" fmla="*/ 1561 w 1904"/>
                <a:gd name="T49" fmla="*/ 716 h 1639"/>
                <a:gd name="T50" fmla="*/ 1445 w 1904"/>
                <a:gd name="T51" fmla="*/ 639 h 1639"/>
                <a:gd name="T52" fmla="*/ 1376 w 1904"/>
                <a:gd name="T53" fmla="*/ 670 h 1639"/>
                <a:gd name="T54" fmla="*/ 1241 w 1904"/>
                <a:gd name="T55" fmla="*/ 697 h 1639"/>
                <a:gd name="T56" fmla="*/ 1152 w 1904"/>
                <a:gd name="T57" fmla="*/ 358 h 1639"/>
                <a:gd name="T58" fmla="*/ 1068 w 1904"/>
                <a:gd name="T59" fmla="*/ 723 h 1639"/>
                <a:gd name="T60" fmla="*/ 983 w 1904"/>
                <a:gd name="T61" fmla="*/ 358 h 1639"/>
                <a:gd name="T62" fmla="*/ 898 w 1904"/>
                <a:gd name="T63" fmla="*/ 697 h 1639"/>
                <a:gd name="T64" fmla="*/ 763 w 1904"/>
                <a:gd name="T65" fmla="*/ 670 h 1639"/>
                <a:gd name="T66" fmla="*/ 694 w 1904"/>
                <a:gd name="T67" fmla="*/ 639 h 1639"/>
                <a:gd name="T68" fmla="*/ 574 w 1904"/>
                <a:gd name="T69" fmla="*/ 716 h 1639"/>
                <a:gd name="T70" fmla="*/ 694 w 1904"/>
                <a:gd name="T71" fmla="*/ 358 h 1639"/>
                <a:gd name="T72" fmla="*/ 412 w 1904"/>
                <a:gd name="T73" fmla="*/ 716 h 1639"/>
                <a:gd name="T74" fmla="*/ 293 w 1904"/>
                <a:gd name="T75" fmla="*/ 639 h 1639"/>
                <a:gd name="T76" fmla="*/ 231 w 1904"/>
                <a:gd name="T77" fmla="*/ 358 h 1639"/>
                <a:gd name="T78" fmla="*/ 147 w 1904"/>
                <a:gd name="T79" fmla="*/ 723 h 1639"/>
                <a:gd name="T80" fmla="*/ 66 w 1904"/>
                <a:gd name="T81" fmla="*/ 639 h 1639"/>
                <a:gd name="T82" fmla="*/ 594 w 1904"/>
                <a:gd name="T83" fmla="*/ 1577 h 1639"/>
                <a:gd name="T84" fmla="*/ 594 w 1904"/>
                <a:gd name="T85" fmla="*/ 1443 h 1639"/>
                <a:gd name="T86" fmla="*/ 648 w 1904"/>
                <a:gd name="T87" fmla="*/ 862 h 1639"/>
                <a:gd name="T88" fmla="*/ 208 w 1904"/>
                <a:gd name="T89" fmla="*/ 862 h 1639"/>
                <a:gd name="T90" fmla="*/ 131 w 1904"/>
                <a:gd name="T91" fmla="*/ 781 h 1639"/>
                <a:gd name="T92" fmla="*/ 262 w 1904"/>
                <a:gd name="T93" fmla="*/ 727 h 1639"/>
                <a:gd name="T94" fmla="*/ 412 w 1904"/>
                <a:gd name="T95" fmla="*/ 781 h 1639"/>
                <a:gd name="T96" fmla="*/ 544 w 1904"/>
                <a:gd name="T97" fmla="*/ 770 h 1639"/>
                <a:gd name="T98" fmla="*/ 702 w 1904"/>
                <a:gd name="T99" fmla="*/ 750 h 1639"/>
                <a:gd name="T100" fmla="*/ 840 w 1904"/>
                <a:gd name="T101" fmla="*/ 785 h 1639"/>
                <a:gd name="T102" fmla="*/ 975 w 1904"/>
                <a:gd name="T103" fmla="*/ 750 h 1639"/>
                <a:gd name="T104" fmla="*/ 1133 w 1904"/>
                <a:gd name="T105" fmla="*/ 770 h 1639"/>
                <a:gd name="T106" fmla="*/ 1264 w 1904"/>
                <a:gd name="T107" fmla="*/ 781 h 1639"/>
                <a:gd name="T108" fmla="*/ 1414 w 1904"/>
                <a:gd name="T109" fmla="*/ 727 h 1639"/>
                <a:gd name="T110" fmla="*/ 1565 w 1904"/>
                <a:gd name="T111" fmla="*/ 781 h 1639"/>
                <a:gd name="T112" fmla="*/ 1696 w 1904"/>
                <a:gd name="T113" fmla="*/ 770 h 1639"/>
                <a:gd name="T114" fmla="*/ 1761 w 1904"/>
                <a:gd name="T115" fmla="*/ 723 h 1639"/>
                <a:gd name="T116" fmla="*/ 1677 w 1904"/>
                <a:gd name="T117" fmla="*/ 358 h 1639"/>
                <a:gd name="T118" fmla="*/ 1792 w 1904"/>
                <a:gd name="T119" fmla="*/ 71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4" h="1639">
                  <a:moveTo>
                    <a:pt x="1904" y="639"/>
                  </a:moveTo>
                  <a:lnTo>
                    <a:pt x="1904" y="335"/>
                  </a:lnTo>
                  <a:lnTo>
                    <a:pt x="1904" y="320"/>
                  </a:lnTo>
                  <a:lnTo>
                    <a:pt x="1892" y="308"/>
                  </a:lnTo>
                  <a:lnTo>
                    <a:pt x="1881" y="300"/>
                  </a:lnTo>
                  <a:lnTo>
                    <a:pt x="1865" y="296"/>
                  </a:lnTo>
                  <a:lnTo>
                    <a:pt x="1838" y="296"/>
                  </a:lnTo>
                  <a:lnTo>
                    <a:pt x="1838" y="196"/>
                  </a:lnTo>
                  <a:lnTo>
                    <a:pt x="1838" y="177"/>
                  </a:lnTo>
                  <a:lnTo>
                    <a:pt x="1831" y="158"/>
                  </a:lnTo>
                  <a:lnTo>
                    <a:pt x="1811" y="127"/>
                  </a:lnTo>
                  <a:lnTo>
                    <a:pt x="1781" y="108"/>
                  </a:lnTo>
                  <a:lnTo>
                    <a:pt x="1761" y="100"/>
                  </a:lnTo>
                  <a:lnTo>
                    <a:pt x="1742" y="100"/>
                  </a:lnTo>
                  <a:lnTo>
                    <a:pt x="1411" y="100"/>
                  </a:lnTo>
                  <a:lnTo>
                    <a:pt x="1411" y="96"/>
                  </a:lnTo>
                  <a:lnTo>
                    <a:pt x="1411" y="77"/>
                  </a:lnTo>
                  <a:lnTo>
                    <a:pt x="1403" y="58"/>
                  </a:lnTo>
                  <a:lnTo>
                    <a:pt x="1384" y="27"/>
                  </a:lnTo>
                  <a:lnTo>
                    <a:pt x="1353" y="8"/>
                  </a:lnTo>
                  <a:lnTo>
                    <a:pt x="1334" y="0"/>
                  </a:lnTo>
                  <a:lnTo>
                    <a:pt x="1314" y="0"/>
                  </a:lnTo>
                  <a:lnTo>
                    <a:pt x="594" y="0"/>
                  </a:lnTo>
                  <a:lnTo>
                    <a:pt x="574" y="0"/>
                  </a:lnTo>
                  <a:lnTo>
                    <a:pt x="555" y="8"/>
                  </a:lnTo>
                  <a:lnTo>
                    <a:pt x="524" y="27"/>
                  </a:lnTo>
                  <a:lnTo>
                    <a:pt x="505" y="58"/>
                  </a:lnTo>
                  <a:lnTo>
                    <a:pt x="497" y="77"/>
                  </a:lnTo>
                  <a:lnTo>
                    <a:pt x="497" y="96"/>
                  </a:lnTo>
                  <a:lnTo>
                    <a:pt x="497" y="100"/>
                  </a:lnTo>
                  <a:lnTo>
                    <a:pt x="166" y="100"/>
                  </a:lnTo>
                  <a:lnTo>
                    <a:pt x="147" y="100"/>
                  </a:lnTo>
                  <a:lnTo>
                    <a:pt x="127" y="108"/>
                  </a:lnTo>
                  <a:lnTo>
                    <a:pt x="96" y="127"/>
                  </a:lnTo>
                  <a:lnTo>
                    <a:pt x="77" y="158"/>
                  </a:lnTo>
                  <a:lnTo>
                    <a:pt x="70" y="177"/>
                  </a:lnTo>
                  <a:lnTo>
                    <a:pt x="70" y="196"/>
                  </a:lnTo>
                  <a:lnTo>
                    <a:pt x="70" y="296"/>
                  </a:lnTo>
                  <a:lnTo>
                    <a:pt x="43" y="296"/>
                  </a:lnTo>
                  <a:lnTo>
                    <a:pt x="27" y="300"/>
                  </a:lnTo>
                  <a:lnTo>
                    <a:pt x="16" y="308"/>
                  </a:lnTo>
                  <a:lnTo>
                    <a:pt x="4" y="320"/>
                  </a:lnTo>
                  <a:lnTo>
                    <a:pt x="0" y="335"/>
                  </a:lnTo>
                  <a:lnTo>
                    <a:pt x="0" y="639"/>
                  </a:lnTo>
                  <a:lnTo>
                    <a:pt x="8" y="673"/>
                  </a:lnTo>
                  <a:lnTo>
                    <a:pt x="19" y="708"/>
                  </a:lnTo>
                  <a:lnTo>
                    <a:pt x="43" y="739"/>
                  </a:lnTo>
                  <a:lnTo>
                    <a:pt x="70" y="758"/>
                  </a:lnTo>
                  <a:lnTo>
                    <a:pt x="70" y="1577"/>
                  </a:lnTo>
                  <a:lnTo>
                    <a:pt x="35" y="1577"/>
                  </a:lnTo>
                  <a:lnTo>
                    <a:pt x="19" y="1577"/>
                  </a:lnTo>
                  <a:lnTo>
                    <a:pt x="12" y="1585"/>
                  </a:lnTo>
                  <a:lnTo>
                    <a:pt x="4" y="1593"/>
                  </a:lnTo>
                  <a:lnTo>
                    <a:pt x="0" y="1608"/>
                  </a:lnTo>
                  <a:lnTo>
                    <a:pt x="4" y="1620"/>
                  </a:lnTo>
                  <a:lnTo>
                    <a:pt x="12" y="1627"/>
                  </a:lnTo>
                  <a:lnTo>
                    <a:pt x="19" y="1635"/>
                  </a:lnTo>
                  <a:lnTo>
                    <a:pt x="35" y="1639"/>
                  </a:lnTo>
                  <a:lnTo>
                    <a:pt x="1873" y="1639"/>
                  </a:lnTo>
                  <a:lnTo>
                    <a:pt x="1888" y="1635"/>
                  </a:lnTo>
                  <a:lnTo>
                    <a:pt x="1896" y="1627"/>
                  </a:lnTo>
                  <a:lnTo>
                    <a:pt x="1904" y="1620"/>
                  </a:lnTo>
                  <a:lnTo>
                    <a:pt x="1904" y="1608"/>
                  </a:lnTo>
                  <a:lnTo>
                    <a:pt x="1904" y="1593"/>
                  </a:lnTo>
                  <a:lnTo>
                    <a:pt x="1896" y="1585"/>
                  </a:lnTo>
                  <a:lnTo>
                    <a:pt x="1888" y="1577"/>
                  </a:lnTo>
                  <a:lnTo>
                    <a:pt x="1873" y="1577"/>
                  </a:lnTo>
                  <a:lnTo>
                    <a:pt x="1838" y="1577"/>
                  </a:lnTo>
                  <a:lnTo>
                    <a:pt x="1838" y="758"/>
                  </a:lnTo>
                  <a:lnTo>
                    <a:pt x="1865" y="739"/>
                  </a:lnTo>
                  <a:lnTo>
                    <a:pt x="1888" y="708"/>
                  </a:lnTo>
                  <a:lnTo>
                    <a:pt x="1900" y="673"/>
                  </a:lnTo>
                  <a:lnTo>
                    <a:pt x="1904" y="639"/>
                  </a:lnTo>
                  <a:lnTo>
                    <a:pt x="1904" y="639"/>
                  </a:lnTo>
                  <a:close/>
                  <a:moveTo>
                    <a:pt x="559" y="96"/>
                  </a:moveTo>
                  <a:lnTo>
                    <a:pt x="559" y="85"/>
                  </a:lnTo>
                  <a:lnTo>
                    <a:pt x="567" y="73"/>
                  </a:lnTo>
                  <a:lnTo>
                    <a:pt x="578" y="66"/>
                  </a:lnTo>
                  <a:lnTo>
                    <a:pt x="594" y="62"/>
                  </a:lnTo>
                  <a:lnTo>
                    <a:pt x="1314" y="62"/>
                  </a:lnTo>
                  <a:lnTo>
                    <a:pt x="1330" y="66"/>
                  </a:lnTo>
                  <a:lnTo>
                    <a:pt x="1341" y="73"/>
                  </a:lnTo>
                  <a:lnTo>
                    <a:pt x="1349" y="85"/>
                  </a:lnTo>
                  <a:lnTo>
                    <a:pt x="1349" y="96"/>
                  </a:lnTo>
                  <a:lnTo>
                    <a:pt x="1349" y="131"/>
                  </a:lnTo>
                  <a:lnTo>
                    <a:pt x="1349" y="131"/>
                  </a:lnTo>
                  <a:lnTo>
                    <a:pt x="1349" y="131"/>
                  </a:lnTo>
                  <a:lnTo>
                    <a:pt x="1349" y="143"/>
                  </a:lnTo>
                  <a:lnTo>
                    <a:pt x="1341" y="154"/>
                  </a:lnTo>
                  <a:lnTo>
                    <a:pt x="1330" y="162"/>
                  </a:lnTo>
                  <a:lnTo>
                    <a:pt x="1314" y="166"/>
                  </a:lnTo>
                  <a:lnTo>
                    <a:pt x="594" y="166"/>
                  </a:lnTo>
                  <a:lnTo>
                    <a:pt x="578" y="162"/>
                  </a:lnTo>
                  <a:lnTo>
                    <a:pt x="567" y="154"/>
                  </a:lnTo>
                  <a:lnTo>
                    <a:pt x="559" y="143"/>
                  </a:lnTo>
                  <a:lnTo>
                    <a:pt x="559" y="131"/>
                  </a:lnTo>
                  <a:lnTo>
                    <a:pt x="559" y="96"/>
                  </a:lnTo>
                  <a:close/>
                  <a:moveTo>
                    <a:pt x="131" y="196"/>
                  </a:moveTo>
                  <a:lnTo>
                    <a:pt x="131" y="181"/>
                  </a:lnTo>
                  <a:lnTo>
                    <a:pt x="139" y="170"/>
                  </a:lnTo>
                  <a:lnTo>
                    <a:pt x="150" y="162"/>
                  </a:lnTo>
                  <a:lnTo>
                    <a:pt x="166" y="162"/>
                  </a:lnTo>
                  <a:lnTo>
                    <a:pt x="501" y="162"/>
                  </a:lnTo>
                  <a:lnTo>
                    <a:pt x="513" y="185"/>
                  </a:lnTo>
                  <a:lnTo>
                    <a:pt x="536" y="208"/>
                  </a:lnTo>
                  <a:lnTo>
                    <a:pt x="563" y="220"/>
                  </a:lnTo>
                  <a:lnTo>
                    <a:pt x="594" y="227"/>
                  </a:lnTo>
                  <a:lnTo>
                    <a:pt x="1314" y="227"/>
                  </a:lnTo>
                  <a:lnTo>
                    <a:pt x="1345" y="220"/>
                  </a:lnTo>
                  <a:lnTo>
                    <a:pt x="1372" y="208"/>
                  </a:lnTo>
                  <a:lnTo>
                    <a:pt x="1395" y="185"/>
                  </a:lnTo>
                  <a:lnTo>
                    <a:pt x="1407" y="162"/>
                  </a:lnTo>
                  <a:lnTo>
                    <a:pt x="1742" y="162"/>
                  </a:lnTo>
                  <a:lnTo>
                    <a:pt x="1757" y="162"/>
                  </a:lnTo>
                  <a:lnTo>
                    <a:pt x="1769" y="170"/>
                  </a:lnTo>
                  <a:lnTo>
                    <a:pt x="1777" y="181"/>
                  </a:lnTo>
                  <a:lnTo>
                    <a:pt x="1777" y="196"/>
                  </a:lnTo>
                  <a:lnTo>
                    <a:pt x="1777" y="296"/>
                  </a:lnTo>
                  <a:lnTo>
                    <a:pt x="131" y="296"/>
                  </a:lnTo>
                  <a:lnTo>
                    <a:pt x="131" y="196"/>
                  </a:lnTo>
                  <a:close/>
                  <a:moveTo>
                    <a:pt x="1615" y="358"/>
                  </a:moveTo>
                  <a:lnTo>
                    <a:pt x="1615" y="639"/>
                  </a:lnTo>
                  <a:lnTo>
                    <a:pt x="1607" y="670"/>
                  </a:lnTo>
                  <a:lnTo>
                    <a:pt x="1588" y="697"/>
                  </a:lnTo>
                  <a:lnTo>
                    <a:pt x="1561" y="716"/>
                  </a:lnTo>
                  <a:lnTo>
                    <a:pt x="1530" y="723"/>
                  </a:lnTo>
                  <a:lnTo>
                    <a:pt x="1495" y="716"/>
                  </a:lnTo>
                  <a:lnTo>
                    <a:pt x="1468" y="697"/>
                  </a:lnTo>
                  <a:lnTo>
                    <a:pt x="1453" y="670"/>
                  </a:lnTo>
                  <a:lnTo>
                    <a:pt x="1445" y="639"/>
                  </a:lnTo>
                  <a:lnTo>
                    <a:pt x="1445" y="358"/>
                  </a:lnTo>
                  <a:lnTo>
                    <a:pt x="1615" y="358"/>
                  </a:lnTo>
                  <a:close/>
                  <a:moveTo>
                    <a:pt x="1384" y="358"/>
                  </a:moveTo>
                  <a:lnTo>
                    <a:pt x="1384" y="639"/>
                  </a:lnTo>
                  <a:lnTo>
                    <a:pt x="1376" y="670"/>
                  </a:lnTo>
                  <a:lnTo>
                    <a:pt x="1361" y="697"/>
                  </a:lnTo>
                  <a:lnTo>
                    <a:pt x="1334" y="716"/>
                  </a:lnTo>
                  <a:lnTo>
                    <a:pt x="1299" y="723"/>
                  </a:lnTo>
                  <a:lnTo>
                    <a:pt x="1268" y="716"/>
                  </a:lnTo>
                  <a:lnTo>
                    <a:pt x="1241" y="697"/>
                  </a:lnTo>
                  <a:lnTo>
                    <a:pt x="1222" y="670"/>
                  </a:lnTo>
                  <a:lnTo>
                    <a:pt x="1214" y="639"/>
                  </a:lnTo>
                  <a:lnTo>
                    <a:pt x="1214" y="358"/>
                  </a:lnTo>
                  <a:lnTo>
                    <a:pt x="1384" y="358"/>
                  </a:lnTo>
                  <a:close/>
                  <a:moveTo>
                    <a:pt x="1152" y="358"/>
                  </a:moveTo>
                  <a:lnTo>
                    <a:pt x="1152" y="639"/>
                  </a:lnTo>
                  <a:lnTo>
                    <a:pt x="1145" y="670"/>
                  </a:lnTo>
                  <a:lnTo>
                    <a:pt x="1129" y="697"/>
                  </a:lnTo>
                  <a:lnTo>
                    <a:pt x="1102" y="716"/>
                  </a:lnTo>
                  <a:lnTo>
                    <a:pt x="1068" y="723"/>
                  </a:lnTo>
                  <a:lnTo>
                    <a:pt x="1037" y="716"/>
                  </a:lnTo>
                  <a:lnTo>
                    <a:pt x="1010" y="697"/>
                  </a:lnTo>
                  <a:lnTo>
                    <a:pt x="991" y="670"/>
                  </a:lnTo>
                  <a:lnTo>
                    <a:pt x="983" y="639"/>
                  </a:lnTo>
                  <a:lnTo>
                    <a:pt x="983" y="358"/>
                  </a:lnTo>
                  <a:lnTo>
                    <a:pt x="1152" y="358"/>
                  </a:lnTo>
                  <a:close/>
                  <a:moveTo>
                    <a:pt x="921" y="358"/>
                  </a:moveTo>
                  <a:lnTo>
                    <a:pt x="921" y="639"/>
                  </a:lnTo>
                  <a:lnTo>
                    <a:pt x="917" y="670"/>
                  </a:lnTo>
                  <a:lnTo>
                    <a:pt x="898" y="697"/>
                  </a:lnTo>
                  <a:lnTo>
                    <a:pt x="871" y="716"/>
                  </a:lnTo>
                  <a:lnTo>
                    <a:pt x="840" y="723"/>
                  </a:lnTo>
                  <a:lnTo>
                    <a:pt x="806" y="716"/>
                  </a:lnTo>
                  <a:lnTo>
                    <a:pt x="779" y="697"/>
                  </a:lnTo>
                  <a:lnTo>
                    <a:pt x="763" y="670"/>
                  </a:lnTo>
                  <a:lnTo>
                    <a:pt x="755" y="639"/>
                  </a:lnTo>
                  <a:lnTo>
                    <a:pt x="755" y="358"/>
                  </a:lnTo>
                  <a:lnTo>
                    <a:pt x="921" y="358"/>
                  </a:lnTo>
                  <a:close/>
                  <a:moveTo>
                    <a:pt x="694" y="358"/>
                  </a:moveTo>
                  <a:lnTo>
                    <a:pt x="694" y="639"/>
                  </a:lnTo>
                  <a:lnTo>
                    <a:pt x="686" y="670"/>
                  </a:lnTo>
                  <a:lnTo>
                    <a:pt x="667" y="697"/>
                  </a:lnTo>
                  <a:lnTo>
                    <a:pt x="640" y="716"/>
                  </a:lnTo>
                  <a:lnTo>
                    <a:pt x="609" y="723"/>
                  </a:lnTo>
                  <a:lnTo>
                    <a:pt x="574" y="716"/>
                  </a:lnTo>
                  <a:lnTo>
                    <a:pt x="547" y="697"/>
                  </a:lnTo>
                  <a:lnTo>
                    <a:pt x="532" y="670"/>
                  </a:lnTo>
                  <a:lnTo>
                    <a:pt x="524" y="639"/>
                  </a:lnTo>
                  <a:lnTo>
                    <a:pt x="524" y="358"/>
                  </a:lnTo>
                  <a:lnTo>
                    <a:pt x="694" y="358"/>
                  </a:lnTo>
                  <a:close/>
                  <a:moveTo>
                    <a:pt x="463" y="358"/>
                  </a:moveTo>
                  <a:lnTo>
                    <a:pt x="463" y="639"/>
                  </a:lnTo>
                  <a:lnTo>
                    <a:pt x="455" y="670"/>
                  </a:lnTo>
                  <a:lnTo>
                    <a:pt x="439" y="697"/>
                  </a:lnTo>
                  <a:lnTo>
                    <a:pt x="412" y="716"/>
                  </a:lnTo>
                  <a:lnTo>
                    <a:pt x="378" y="723"/>
                  </a:lnTo>
                  <a:lnTo>
                    <a:pt x="347" y="716"/>
                  </a:lnTo>
                  <a:lnTo>
                    <a:pt x="320" y="697"/>
                  </a:lnTo>
                  <a:lnTo>
                    <a:pt x="301" y="670"/>
                  </a:lnTo>
                  <a:lnTo>
                    <a:pt x="293" y="639"/>
                  </a:lnTo>
                  <a:lnTo>
                    <a:pt x="293" y="358"/>
                  </a:lnTo>
                  <a:lnTo>
                    <a:pt x="463" y="358"/>
                  </a:lnTo>
                  <a:close/>
                  <a:moveTo>
                    <a:pt x="66" y="639"/>
                  </a:moveTo>
                  <a:lnTo>
                    <a:pt x="66" y="358"/>
                  </a:lnTo>
                  <a:lnTo>
                    <a:pt x="231" y="358"/>
                  </a:lnTo>
                  <a:lnTo>
                    <a:pt x="231" y="639"/>
                  </a:lnTo>
                  <a:lnTo>
                    <a:pt x="228" y="670"/>
                  </a:lnTo>
                  <a:lnTo>
                    <a:pt x="208" y="697"/>
                  </a:lnTo>
                  <a:lnTo>
                    <a:pt x="181" y="716"/>
                  </a:lnTo>
                  <a:lnTo>
                    <a:pt x="147" y="723"/>
                  </a:lnTo>
                  <a:lnTo>
                    <a:pt x="116" y="716"/>
                  </a:lnTo>
                  <a:lnTo>
                    <a:pt x="89" y="697"/>
                  </a:lnTo>
                  <a:lnTo>
                    <a:pt x="70" y="670"/>
                  </a:lnTo>
                  <a:lnTo>
                    <a:pt x="66" y="639"/>
                  </a:lnTo>
                  <a:lnTo>
                    <a:pt x="66" y="639"/>
                  </a:lnTo>
                  <a:close/>
                  <a:moveTo>
                    <a:pt x="594" y="1577"/>
                  </a:moveTo>
                  <a:lnTo>
                    <a:pt x="262" y="1577"/>
                  </a:lnTo>
                  <a:lnTo>
                    <a:pt x="262" y="1504"/>
                  </a:lnTo>
                  <a:lnTo>
                    <a:pt x="594" y="1504"/>
                  </a:lnTo>
                  <a:lnTo>
                    <a:pt x="594" y="1577"/>
                  </a:lnTo>
                  <a:close/>
                  <a:moveTo>
                    <a:pt x="594" y="1443"/>
                  </a:moveTo>
                  <a:lnTo>
                    <a:pt x="262" y="1443"/>
                  </a:lnTo>
                  <a:lnTo>
                    <a:pt x="262" y="916"/>
                  </a:lnTo>
                  <a:lnTo>
                    <a:pt x="594" y="916"/>
                  </a:lnTo>
                  <a:lnTo>
                    <a:pt x="594" y="1443"/>
                  </a:lnTo>
                  <a:close/>
                  <a:moveTo>
                    <a:pt x="1777" y="1577"/>
                  </a:moveTo>
                  <a:lnTo>
                    <a:pt x="655" y="1577"/>
                  </a:lnTo>
                  <a:lnTo>
                    <a:pt x="655" y="885"/>
                  </a:lnTo>
                  <a:lnTo>
                    <a:pt x="655" y="873"/>
                  </a:lnTo>
                  <a:lnTo>
                    <a:pt x="648" y="862"/>
                  </a:lnTo>
                  <a:lnTo>
                    <a:pt x="636" y="854"/>
                  </a:lnTo>
                  <a:lnTo>
                    <a:pt x="624" y="854"/>
                  </a:lnTo>
                  <a:lnTo>
                    <a:pt x="231" y="854"/>
                  </a:lnTo>
                  <a:lnTo>
                    <a:pt x="220" y="854"/>
                  </a:lnTo>
                  <a:lnTo>
                    <a:pt x="208" y="862"/>
                  </a:lnTo>
                  <a:lnTo>
                    <a:pt x="201" y="873"/>
                  </a:lnTo>
                  <a:lnTo>
                    <a:pt x="201" y="885"/>
                  </a:lnTo>
                  <a:lnTo>
                    <a:pt x="201" y="1577"/>
                  </a:lnTo>
                  <a:lnTo>
                    <a:pt x="131" y="1577"/>
                  </a:lnTo>
                  <a:lnTo>
                    <a:pt x="131" y="781"/>
                  </a:lnTo>
                  <a:lnTo>
                    <a:pt x="147" y="785"/>
                  </a:lnTo>
                  <a:lnTo>
                    <a:pt x="181" y="781"/>
                  </a:lnTo>
                  <a:lnTo>
                    <a:pt x="212" y="770"/>
                  </a:lnTo>
                  <a:lnTo>
                    <a:pt x="239" y="750"/>
                  </a:lnTo>
                  <a:lnTo>
                    <a:pt x="262" y="727"/>
                  </a:lnTo>
                  <a:lnTo>
                    <a:pt x="285" y="750"/>
                  </a:lnTo>
                  <a:lnTo>
                    <a:pt x="312" y="770"/>
                  </a:lnTo>
                  <a:lnTo>
                    <a:pt x="343" y="781"/>
                  </a:lnTo>
                  <a:lnTo>
                    <a:pt x="378" y="785"/>
                  </a:lnTo>
                  <a:lnTo>
                    <a:pt x="412" y="781"/>
                  </a:lnTo>
                  <a:lnTo>
                    <a:pt x="443" y="770"/>
                  </a:lnTo>
                  <a:lnTo>
                    <a:pt x="470" y="750"/>
                  </a:lnTo>
                  <a:lnTo>
                    <a:pt x="493" y="727"/>
                  </a:lnTo>
                  <a:lnTo>
                    <a:pt x="517" y="750"/>
                  </a:lnTo>
                  <a:lnTo>
                    <a:pt x="544" y="770"/>
                  </a:lnTo>
                  <a:lnTo>
                    <a:pt x="574" y="781"/>
                  </a:lnTo>
                  <a:lnTo>
                    <a:pt x="609" y="785"/>
                  </a:lnTo>
                  <a:lnTo>
                    <a:pt x="644" y="781"/>
                  </a:lnTo>
                  <a:lnTo>
                    <a:pt x="675" y="770"/>
                  </a:lnTo>
                  <a:lnTo>
                    <a:pt x="702" y="750"/>
                  </a:lnTo>
                  <a:lnTo>
                    <a:pt x="725" y="727"/>
                  </a:lnTo>
                  <a:lnTo>
                    <a:pt x="748" y="750"/>
                  </a:lnTo>
                  <a:lnTo>
                    <a:pt x="775" y="770"/>
                  </a:lnTo>
                  <a:lnTo>
                    <a:pt x="806" y="781"/>
                  </a:lnTo>
                  <a:lnTo>
                    <a:pt x="840" y="785"/>
                  </a:lnTo>
                  <a:lnTo>
                    <a:pt x="871" y="781"/>
                  </a:lnTo>
                  <a:lnTo>
                    <a:pt x="906" y="770"/>
                  </a:lnTo>
                  <a:lnTo>
                    <a:pt x="933" y="750"/>
                  </a:lnTo>
                  <a:lnTo>
                    <a:pt x="952" y="727"/>
                  </a:lnTo>
                  <a:lnTo>
                    <a:pt x="975" y="750"/>
                  </a:lnTo>
                  <a:lnTo>
                    <a:pt x="1002" y="770"/>
                  </a:lnTo>
                  <a:lnTo>
                    <a:pt x="1037" y="781"/>
                  </a:lnTo>
                  <a:lnTo>
                    <a:pt x="1068" y="785"/>
                  </a:lnTo>
                  <a:lnTo>
                    <a:pt x="1102" y="781"/>
                  </a:lnTo>
                  <a:lnTo>
                    <a:pt x="1133" y="770"/>
                  </a:lnTo>
                  <a:lnTo>
                    <a:pt x="1160" y="750"/>
                  </a:lnTo>
                  <a:lnTo>
                    <a:pt x="1183" y="727"/>
                  </a:lnTo>
                  <a:lnTo>
                    <a:pt x="1206" y="750"/>
                  </a:lnTo>
                  <a:lnTo>
                    <a:pt x="1233" y="770"/>
                  </a:lnTo>
                  <a:lnTo>
                    <a:pt x="1264" y="781"/>
                  </a:lnTo>
                  <a:lnTo>
                    <a:pt x="1299" y="785"/>
                  </a:lnTo>
                  <a:lnTo>
                    <a:pt x="1334" y="781"/>
                  </a:lnTo>
                  <a:lnTo>
                    <a:pt x="1364" y="770"/>
                  </a:lnTo>
                  <a:lnTo>
                    <a:pt x="1391" y="750"/>
                  </a:lnTo>
                  <a:lnTo>
                    <a:pt x="1414" y="727"/>
                  </a:lnTo>
                  <a:lnTo>
                    <a:pt x="1438" y="750"/>
                  </a:lnTo>
                  <a:lnTo>
                    <a:pt x="1465" y="770"/>
                  </a:lnTo>
                  <a:lnTo>
                    <a:pt x="1495" y="781"/>
                  </a:lnTo>
                  <a:lnTo>
                    <a:pt x="1530" y="785"/>
                  </a:lnTo>
                  <a:lnTo>
                    <a:pt x="1565" y="781"/>
                  </a:lnTo>
                  <a:lnTo>
                    <a:pt x="1596" y="770"/>
                  </a:lnTo>
                  <a:lnTo>
                    <a:pt x="1623" y="750"/>
                  </a:lnTo>
                  <a:lnTo>
                    <a:pt x="1646" y="727"/>
                  </a:lnTo>
                  <a:lnTo>
                    <a:pt x="1669" y="750"/>
                  </a:lnTo>
                  <a:lnTo>
                    <a:pt x="1696" y="770"/>
                  </a:lnTo>
                  <a:lnTo>
                    <a:pt x="1727" y="781"/>
                  </a:lnTo>
                  <a:lnTo>
                    <a:pt x="1761" y="785"/>
                  </a:lnTo>
                  <a:lnTo>
                    <a:pt x="1777" y="781"/>
                  </a:lnTo>
                  <a:lnTo>
                    <a:pt x="1777" y="1577"/>
                  </a:lnTo>
                  <a:close/>
                  <a:moveTo>
                    <a:pt x="1761" y="723"/>
                  </a:moveTo>
                  <a:lnTo>
                    <a:pt x="1727" y="716"/>
                  </a:lnTo>
                  <a:lnTo>
                    <a:pt x="1700" y="697"/>
                  </a:lnTo>
                  <a:lnTo>
                    <a:pt x="1680" y="670"/>
                  </a:lnTo>
                  <a:lnTo>
                    <a:pt x="1677" y="639"/>
                  </a:lnTo>
                  <a:lnTo>
                    <a:pt x="1677" y="358"/>
                  </a:lnTo>
                  <a:lnTo>
                    <a:pt x="1842" y="358"/>
                  </a:lnTo>
                  <a:lnTo>
                    <a:pt x="1842" y="639"/>
                  </a:lnTo>
                  <a:lnTo>
                    <a:pt x="1838" y="670"/>
                  </a:lnTo>
                  <a:lnTo>
                    <a:pt x="1819" y="697"/>
                  </a:lnTo>
                  <a:lnTo>
                    <a:pt x="1792" y="716"/>
                  </a:lnTo>
                  <a:lnTo>
                    <a:pt x="1761" y="723"/>
                  </a:lnTo>
                  <a:lnTo>
                    <a:pt x="1761" y="7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67"/>
            <p:cNvSpPr>
              <a:spLocks noEditPoints="1"/>
            </p:cNvSpPr>
            <p:nvPr/>
          </p:nvSpPr>
          <p:spPr bwMode="auto">
            <a:xfrm>
              <a:off x="4814888" y="5611813"/>
              <a:ext cx="1558925" cy="1031875"/>
            </a:xfrm>
            <a:custGeom>
              <a:avLst/>
              <a:gdLst>
                <a:gd name="T0" fmla="*/ 19 w 982"/>
                <a:gd name="T1" fmla="*/ 0 h 650"/>
                <a:gd name="T2" fmla="*/ 0 w 982"/>
                <a:gd name="T3" fmla="*/ 31 h 650"/>
                <a:gd name="T4" fmla="*/ 11 w 982"/>
                <a:gd name="T5" fmla="*/ 643 h 650"/>
                <a:gd name="T6" fmla="*/ 952 w 982"/>
                <a:gd name="T7" fmla="*/ 650 h 650"/>
                <a:gd name="T8" fmla="*/ 982 w 982"/>
                <a:gd name="T9" fmla="*/ 635 h 650"/>
                <a:gd name="T10" fmla="*/ 982 w 982"/>
                <a:gd name="T11" fmla="*/ 19 h 650"/>
                <a:gd name="T12" fmla="*/ 952 w 982"/>
                <a:gd name="T13" fmla="*/ 0 h 650"/>
                <a:gd name="T14" fmla="*/ 720 w 982"/>
                <a:gd name="T15" fmla="*/ 589 h 650"/>
                <a:gd name="T16" fmla="*/ 832 w 982"/>
                <a:gd name="T17" fmla="*/ 485 h 650"/>
                <a:gd name="T18" fmla="*/ 851 w 982"/>
                <a:gd name="T19" fmla="*/ 458 h 650"/>
                <a:gd name="T20" fmla="*/ 832 w 982"/>
                <a:gd name="T21" fmla="*/ 427 h 650"/>
                <a:gd name="T22" fmla="*/ 547 w 982"/>
                <a:gd name="T23" fmla="*/ 427 h 650"/>
                <a:gd name="T24" fmla="*/ 528 w 982"/>
                <a:gd name="T25" fmla="*/ 458 h 650"/>
                <a:gd name="T26" fmla="*/ 547 w 982"/>
                <a:gd name="T27" fmla="*/ 485 h 650"/>
                <a:gd name="T28" fmla="*/ 659 w 982"/>
                <a:gd name="T29" fmla="*/ 589 h 650"/>
                <a:gd name="T30" fmla="*/ 427 w 982"/>
                <a:gd name="T31" fmla="*/ 489 h 650"/>
                <a:gd name="T32" fmla="*/ 454 w 982"/>
                <a:gd name="T33" fmla="*/ 470 h 650"/>
                <a:gd name="T34" fmla="*/ 447 w 982"/>
                <a:gd name="T35" fmla="*/ 435 h 650"/>
                <a:gd name="T36" fmla="*/ 162 w 982"/>
                <a:gd name="T37" fmla="*/ 427 h 650"/>
                <a:gd name="T38" fmla="*/ 135 w 982"/>
                <a:gd name="T39" fmla="*/ 446 h 650"/>
                <a:gd name="T40" fmla="*/ 142 w 982"/>
                <a:gd name="T41" fmla="*/ 477 h 650"/>
                <a:gd name="T42" fmla="*/ 266 w 982"/>
                <a:gd name="T43" fmla="*/ 489 h 650"/>
                <a:gd name="T44" fmla="*/ 61 w 982"/>
                <a:gd name="T45" fmla="*/ 62 h 650"/>
                <a:gd name="T46" fmla="*/ 223 w 982"/>
                <a:gd name="T47" fmla="*/ 119 h 650"/>
                <a:gd name="T48" fmla="*/ 165 w 982"/>
                <a:gd name="T49" fmla="*/ 204 h 650"/>
                <a:gd name="T50" fmla="*/ 173 w 982"/>
                <a:gd name="T51" fmla="*/ 250 h 650"/>
                <a:gd name="T52" fmla="*/ 266 w 982"/>
                <a:gd name="T53" fmla="*/ 258 h 650"/>
                <a:gd name="T54" fmla="*/ 273 w 982"/>
                <a:gd name="T55" fmla="*/ 281 h 650"/>
                <a:gd name="T56" fmla="*/ 308 w 982"/>
                <a:gd name="T57" fmla="*/ 289 h 650"/>
                <a:gd name="T58" fmla="*/ 327 w 982"/>
                <a:gd name="T59" fmla="*/ 262 h 650"/>
                <a:gd name="T60" fmla="*/ 404 w 982"/>
                <a:gd name="T61" fmla="*/ 254 h 650"/>
                <a:gd name="T62" fmla="*/ 424 w 982"/>
                <a:gd name="T63" fmla="*/ 227 h 650"/>
                <a:gd name="T64" fmla="*/ 397 w 982"/>
                <a:gd name="T65" fmla="*/ 146 h 650"/>
                <a:gd name="T66" fmla="*/ 327 w 982"/>
                <a:gd name="T67" fmla="*/ 62 h 650"/>
                <a:gd name="T68" fmla="*/ 620 w 982"/>
                <a:gd name="T69" fmla="*/ 119 h 650"/>
                <a:gd name="T70" fmla="*/ 562 w 982"/>
                <a:gd name="T71" fmla="*/ 204 h 650"/>
                <a:gd name="T72" fmla="*/ 570 w 982"/>
                <a:gd name="T73" fmla="*/ 250 h 650"/>
                <a:gd name="T74" fmla="*/ 659 w 982"/>
                <a:gd name="T75" fmla="*/ 258 h 650"/>
                <a:gd name="T76" fmla="*/ 666 w 982"/>
                <a:gd name="T77" fmla="*/ 281 h 650"/>
                <a:gd name="T78" fmla="*/ 701 w 982"/>
                <a:gd name="T79" fmla="*/ 289 h 650"/>
                <a:gd name="T80" fmla="*/ 720 w 982"/>
                <a:gd name="T81" fmla="*/ 262 h 650"/>
                <a:gd name="T82" fmla="*/ 801 w 982"/>
                <a:gd name="T83" fmla="*/ 254 h 650"/>
                <a:gd name="T84" fmla="*/ 820 w 982"/>
                <a:gd name="T85" fmla="*/ 227 h 650"/>
                <a:gd name="T86" fmla="*/ 790 w 982"/>
                <a:gd name="T87" fmla="*/ 146 h 650"/>
                <a:gd name="T88" fmla="*/ 720 w 982"/>
                <a:gd name="T89" fmla="*/ 62 h 650"/>
                <a:gd name="T90" fmla="*/ 296 w 982"/>
                <a:gd name="T91" fmla="*/ 158 h 650"/>
                <a:gd name="T92" fmla="*/ 346 w 982"/>
                <a:gd name="T93" fmla="*/ 181 h 650"/>
                <a:gd name="T94" fmla="*/ 246 w 982"/>
                <a:gd name="T95" fmla="*/ 181 h 650"/>
                <a:gd name="T96" fmla="*/ 296 w 982"/>
                <a:gd name="T97" fmla="*/ 158 h 650"/>
                <a:gd name="T98" fmla="*/ 709 w 982"/>
                <a:gd name="T99" fmla="*/ 162 h 650"/>
                <a:gd name="T100" fmla="*/ 751 w 982"/>
                <a:gd name="T101" fmla="*/ 196 h 650"/>
                <a:gd name="T102" fmla="*/ 655 w 982"/>
                <a:gd name="T103" fmla="*/ 170 h 650"/>
                <a:gd name="T104" fmla="*/ 689 w 982"/>
                <a:gd name="T105" fmla="*/ 158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2" h="650">
                  <a:moveTo>
                    <a:pt x="952" y="0"/>
                  </a:moveTo>
                  <a:lnTo>
                    <a:pt x="30" y="0"/>
                  </a:lnTo>
                  <a:lnTo>
                    <a:pt x="19" y="0"/>
                  </a:lnTo>
                  <a:lnTo>
                    <a:pt x="11" y="8"/>
                  </a:lnTo>
                  <a:lnTo>
                    <a:pt x="3" y="19"/>
                  </a:lnTo>
                  <a:lnTo>
                    <a:pt x="0" y="31"/>
                  </a:lnTo>
                  <a:lnTo>
                    <a:pt x="0" y="620"/>
                  </a:lnTo>
                  <a:lnTo>
                    <a:pt x="3" y="635"/>
                  </a:lnTo>
                  <a:lnTo>
                    <a:pt x="11" y="643"/>
                  </a:lnTo>
                  <a:lnTo>
                    <a:pt x="19" y="650"/>
                  </a:lnTo>
                  <a:lnTo>
                    <a:pt x="30" y="650"/>
                  </a:lnTo>
                  <a:lnTo>
                    <a:pt x="952" y="650"/>
                  </a:lnTo>
                  <a:lnTo>
                    <a:pt x="963" y="650"/>
                  </a:lnTo>
                  <a:lnTo>
                    <a:pt x="975" y="643"/>
                  </a:lnTo>
                  <a:lnTo>
                    <a:pt x="982" y="635"/>
                  </a:lnTo>
                  <a:lnTo>
                    <a:pt x="982" y="620"/>
                  </a:lnTo>
                  <a:lnTo>
                    <a:pt x="982" y="31"/>
                  </a:lnTo>
                  <a:lnTo>
                    <a:pt x="982" y="19"/>
                  </a:lnTo>
                  <a:lnTo>
                    <a:pt x="975" y="8"/>
                  </a:lnTo>
                  <a:lnTo>
                    <a:pt x="963" y="0"/>
                  </a:lnTo>
                  <a:lnTo>
                    <a:pt x="952" y="0"/>
                  </a:lnTo>
                  <a:lnTo>
                    <a:pt x="952" y="0"/>
                  </a:lnTo>
                  <a:close/>
                  <a:moveTo>
                    <a:pt x="921" y="589"/>
                  </a:moveTo>
                  <a:lnTo>
                    <a:pt x="720" y="589"/>
                  </a:lnTo>
                  <a:lnTo>
                    <a:pt x="720" y="489"/>
                  </a:lnTo>
                  <a:lnTo>
                    <a:pt x="820" y="489"/>
                  </a:lnTo>
                  <a:lnTo>
                    <a:pt x="832" y="485"/>
                  </a:lnTo>
                  <a:lnTo>
                    <a:pt x="844" y="477"/>
                  </a:lnTo>
                  <a:lnTo>
                    <a:pt x="847" y="470"/>
                  </a:lnTo>
                  <a:lnTo>
                    <a:pt x="851" y="458"/>
                  </a:lnTo>
                  <a:lnTo>
                    <a:pt x="847" y="446"/>
                  </a:lnTo>
                  <a:lnTo>
                    <a:pt x="844" y="435"/>
                  </a:lnTo>
                  <a:lnTo>
                    <a:pt x="832" y="427"/>
                  </a:lnTo>
                  <a:lnTo>
                    <a:pt x="820" y="427"/>
                  </a:lnTo>
                  <a:lnTo>
                    <a:pt x="558" y="427"/>
                  </a:lnTo>
                  <a:lnTo>
                    <a:pt x="547" y="427"/>
                  </a:lnTo>
                  <a:lnTo>
                    <a:pt x="535" y="435"/>
                  </a:lnTo>
                  <a:lnTo>
                    <a:pt x="528" y="446"/>
                  </a:lnTo>
                  <a:lnTo>
                    <a:pt x="528" y="458"/>
                  </a:lnTo>
                  <a:lnTo>
                    <a:pt x="528" y="470"/>
                  </a:lnTo>
                  <a:lnTo>
                    <a:pt x="535" y="477"/>
                  </a:lnTo>
                  <a:lnTo>
                    <a:pt x="547" y="485"/>
                  </a:lnTo>
                  <a:lnTo>
                    <a:pt x="558" y="489"/>
                  </a:lnTo>
                  <a:lnTo>
                    <a:pt x="659" y="489"/>
                  </a:lnTo>
                  <a:lnTo>
                    <a:pt x="659" y="589"/>
                  </a:lnTo>
                  <a:lnTo>
                    <a:pt x="327" y="589"/>
                  </a:lnTo>
                  <a:lnTo>
                    <a:pt x="327" y="489"/>
                  </a:lnTo>
                  <a:lnTo>
                    <a:pt x="427" y="489"/>
                  </a:lnTo>
                  <a:lnTo>
                    <a:pt x="439" y="485"/>
                  </a:lnTo>
                  <a:lnTo>
                    <a:pt x="447" y="477"/>
                  </a:lnTo>
                  <a:lnTo>
                    <a:pt x="454" y="470"/>
                  </a:lnTo>
                  <a:lnTo>
                    <a:pt x="458" y="458"/>
                  </a:lnTo>
                  <a:lnTo>
                    <a:pt x="454" y="446"/>
                  </a:lnTo>
                  <a:lnTo>
                    <a:pt x="447" y="435"/>
                  </a:lnTo>
                  <a:lnTo>
                    <a:pt x="439" y="427"/>
                  </a:lnTo>
                  <a:lnTo>
                    <a:pt x="427" y="427"/>
                  </a:lnTo>
                  <a:lnTo>
                    <a:pt x="162" y="427"/>
                  </a:lnTo>
                  <a:lnTo>
                    <a:pt x="150" y="427"/>
                  </a:lnTo>
                  <a:lnTo>
                    <a:pt x="142" y="435"/>
                  </a:lnTo>
                  <a:lnTo>
                    <a:pt x="135" y="446"/>
                  </a:lnTo>
                  <a:lnTo>
                    <a:pt x="131" y="458"/>
                  </a:lnTo>
                  <a:lnTo>
                    <a:pt x="135" y="470"/>
                  </a:lnTo>
                  <a:lnTo>
                    <a:pt x="142" y="477"/>
                  </a:lnTo>
                  <a:lnTo>
                    <a:pt x="150" y="485"/>
                  </a:lnTo>
                  <a:lnTo>
                    <a:pt x="162" y="489"/>
                  </a:lnTo>
                  <a:lnTo>
                    <a:pt x="266" y="489"/>
                  </a:lnTo>
                  <a:lnTo>
                    <a:pt x="266" y="589"/>
                  </a:lnTo>
                  <a:lnTo>
                    <a:pt x="61" y="589"/>
                  </a:lnTo>
                  <a:lnTo>
                    <a:pt x="61" y="62"/>
                  </a:lnTo>
                  <a:lnTo>
                    <a:pt x="266" y="62"/>
                  </a:lnTo>
                  <a:lnTo>
                    <a:pt x="266" y="100"/>
                  </a:lnTo>
                  <a:lnTo>
                    <a:pt x="223" y="119"/>
                  </a:lnTo>
                  <a:lnTo>
                    <a:pt x="192" y="146"/>
                  </a:lnTo>
                  <a:lnTo>
                    <a:pt x="173" y="185"/>
                  </a:lnTo>
                  <a:lnTo>
                    <a:pt x="165" y="204"/>
                  </a:lnTo>
                  <a:lnTo>
                    <a:pt x="165" y="227"/>
                  </a:lnTo>
                  <a:lnTo>
                    <a:pt x="169" y="239"/>
                  </a:lnTo>
                  <a:lnTo>
                    <a:pt x="173" y="250"/>
                  </a:lnTo>
                  <a:lnTo>
                    <a:pt x="185" y="254"/>
                  </a:lnTo>
                  <a:lnTo>
                    <a:pt x="196" y="258"/>
                  </a:lnTo>
                  <a:lnTo>
                    <a:pt x="266" y="258"/>
                  </a:lnTo>
                  <a:lnTo>
                    <a:pt x="266" y="262"/>
                  </a:lnTo>
                  <a:lnTo>
                    <a:pt x="266" y="273"/>
                  </a:lnTo>
                  <a:lnTo>
                    <a:pt x="273" y="281"/>
                  </a:lnTo>
                  <a:lnTo>
                    <a:pt x="281" y="289"/>
                  </a:lnTo>
                  <a:lnTo>
                    <a:pt x="296" y="293"/>
                  </a:lnTo>
                  <a:lnTo>
                    <a:pt x="308" y="289"/>
                  </a:lnTo>
                  <a:lnTo>
                    <a:pt x="316" y="281"/>
                  </a:lnTo>
                  <a:lnTo>
                    <a:pt x="323" y="273"/>
                  </a:lnTo>
                  <a:lnTo>
                    <a:pt x="327" y="262"/>
                  </a:lnTo>
                  <a:lnTo>
                    <a:pt x="327" y="258"/>
                  </a:lnTo>
                  <a:lnTo>
                    <a:pt x="393" y="258"/>
                  </a:lnTo>
                  <a:lnTo>
                    <a:pt x="404" y="254"/>
                  </a:lnTo>
                  <a:lnTo>
                    <a:pt x="416" y="250"/>
                  </a:lnTo>
                  <a:lnTo>
                    <a:pt x="424" y="239"/>
                  </a:lnTo>
                  <a:lnTo>
                    <a:pt x="424" y="227"/>
                  </a:lnTo>
                  <a:lnTo>
                    <a:pt x="424" y="204"/>
                  </a:lnTo>
                  <a:lnTo>
                    <a:pt x="416" y="185"/>
                  </a:lnTo>
                  <a:lnTo>
                    <a:pt x="397" y="146"/>
                  </a:lnTo>
                  <a:lnTo>
                    <a:pt x="366" y="119"/>
                  </a:lnTo>
                  <a:lnTo>
                    <a:pt x="327" y="100"/>
                  </a:lnTo>
                  <a:lnTo>
                    <a:pt x="327" y="62"/>
                  </a:lnTo>
                  <a:lnTo>
                    <a:pt x="659" y="62"/>
                  </a:lnTo>
                  <a:lnTo>
                    <a:pt x="659" y="100"/>
                  </a:lnTo>
                  <a:lnTo>
                    <a:pt x="620" y="119"/>
                  </a:lnTo>
                  <a:lnTo>
                    <a:pt x="589" y="146"/>
                  </a:lnTo>
                  <a:lnTo>
                    <a:pt x="566" y="185"/>
                  </a:lnTo>
                  <a:lnTo>
                    <a:pt x="562" y="204"/>
                  </a:lnTo>
                  <a:lnTo>
                    <a:pt x="558" y="227"/>
                  </a:lnTo>
                  <a:lnTo>
                    <a:pt x="562" y="239"/>
                  </a:lnTo>
                  <a:lnTo>
                    <a:pt x="570" y="250"/>
                  </a:lnTo>
                  <a:lnTo>
                    <a:pt x="578" y="254"/>
                  </a:lnTo>
                  <a:lnTo>
                    <a:pt x="589" y="258"/>
                  </a:lnTo>
                  <a:lnTo>
                    <a:pt x="659" y="258"/>
                  </a:lnTo>
                  <a:lnTo>
                    <a:pt x="659" y="262"/>
                  </a:lnTo>
                  <a:lnTo>
                    <a:pt x="662" y="273"/>
                  </a:lnTo>
                  <a:lnTo>
                    <a:pt x="666" y="281"/>
                  </a:lnTo>
                  <a:lnTo>
                    <a:pt x="678" y="289"/>
                  </a:lnTo>
                  <a:lnTo>
                    <a:pt x="689" y="293"/>
                  </a:lnTo>
                  <a:lnTo>
                    <a:pt x="701" y="289"/>
                  </a:lnTo>
                  <a:lnTo>
                    <a:pt x="713" y="281"/>
                  </a:lnTo>
                  <a:lnTo>
                    <a:pt x="716" y="273"/>
                  </a:lnTo>
                  <a:lnTo>
                    <a:pt x="720" y="262"/>
                  </a:lnTo>
                  <a:lnTo>
                    <a:pt x="720" y="258"/>
                  </a:lnTo>
                  <a:lnTo>
                    <a:pt x="790" y="258"/>
                  </a:lnTo>
                  <a:lnTo>
                    <a:pt x="801" y="254"/>
                  </a:lnTo>
                  <a:lnTo>
                    <a:pt x="809" y="250"/>
                  </a:lnTo>
                  <a:lnTo>
                    <a:pt x="817" y="239"/>
                  </a:lnTo>
                  <a:lnTo>
                    <a:pt x="820" y="227"/>
                  </a:lnTo>
                  <a:lnTo>
                    <a:pt x="817" y="204"/>
                  </a:lnTo>
                  <a:lnTo>
                    <a:pt x="813" y="185"/>
                  </a:lnTo>
                  <a:lnTo>
                    <a:pt x="790" y="146"/>
                  </a:lnTo>
                  <a:lnTo>
                    <a:pt x="759" y="119"/>
                  </a:lnTo>
                  <a:lnTo>
                    <a:pt x="720" y="100"/>
                  </a:lnTo>
                  <a:lnTo>
                    <a:pt x="720" y="62"/>
                  </a:lnTo>
                  <a:lnTo>
                    <a:pt x="921" y="62"/>
                  </a:lnTo>
                  <a:lnTo>
                    <a:pt x="921" y="589"/>
                  </a:lnTo>
                  <a:close/>
                  <a:moveTo>
                    <a:pt x="296" y="158"/>
                  </a:moveTo>
                  <a:lnTo>
                    <a:pt x="312" y="162"/>
                  </a:lnTo>
                  <a:lnTo>
                    <a:pt x="331" y="170"/>
                  </a:lnTo>
                  <a:lnTo>
                    <a:pt x="346" y="181"/>
                  </a:lnTo>
                  <a:lnTo>
                    <a:pt x="354" y="196"/>
                  </a:lnTo>
                  <a:lnTo>
                    <a:pt x="235" y="196"/>
                  </a:lnTo>
                  <a:lnTo>
                    <a:pt x="246" y="181"/>
                  </a:lnTo>
                  <a:lnTo>
                    <a:pt x="258" y="170"/>
                  </a:lnTo>
                  <a:lnTo>
                    <a:pt x="277" y="162"/>
                  </a:lnTo>
                  <a:lnTo>
                    <a:pt x="296" y="158"/>
                  </a:lnTo>
                  <a:lnTo>
                    <a:pt x="296" y="158"/>
                  </a:lnTo>
                  <a:close/>
                  <a:moveTo>
                    <a:pt x="689" y="158"/>
                  </a:moveTo>
                  <a:lnTo>
                    <a:pt x="709" y="162"/>
                  </a:lnTo>
                  <a:lnTo>
                    <a:pt x="724" y="170"/>
                  </a:lnTo>
                  <a:lnTo>
                    <a:pt x="740" y="181"/>
                  </a:lnTo>
                  <a:lnTo>
                    <a:pt x="751" y="196"/>
                  </a:lnTo>
                  <a:lnTo>
                    <a:pt x="628" y="196"/>
                  </a:lnTo>
                  <a:lnTo>
                    <a:pt x="639" y="181"/>
                  </a:lnTo>
                  <a:lnTo>
                    <a:pt x="655" y="170"/>
                  </a:lnTo>
                  <a:lnTo>
                    <a:pt x="670" y="162"/>
                  </a:lnTo>
                  <a:lnTo>
                    <a:pt x="689" y="158"/>
                  </a:lnTo>
                  <a:lnTo>
                    <a:pt x="689"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68"/>
            <p:cNvSpPr>
              <a:spLocks/>
            </p:cNvSpPr>
            <p:nvPr/>
          </p:nvSpPr>
          <p:spPr bwMode="auto">
            <a:xfrm>
              <a:off x="4452938" y="6081713"/>
              <a:ext cx="98425" cy="201613"/>
            </a:xfrm>
            <a:custGeom>
              <a:avLst/>
              <a:gdLst>
                <a:gd name="T0" fmla="*/ 31 w 62"/>
                <a:gd name="T1" fmla="*/ 127 h 127"/>
                <a:gd name="T2" fmla="*/ 43 w 62"/>
                <a:gd name="T3" fmla="*/ 124 h 127"/>
                <a:gd name="T4" fmla="*/ 50 w 62"/>
                <a:gd name="T5" fmla="*/ 116 h 127"/>
                <a:gd name="T6" fmla="*/ 58 w 62"/>
                <a:gd name="T7" fmla="*/ 108 h 127"/>
                <a:gd name="T8" fmla="*/ 62 w 62"/>
                <a:gd name="T9" fmla="*/ 97 h 127"/>
                <a:gd name="T10" fmla="*/ 62 w 62"/>
                <a:gd name="T11" fmla="*/ 31 h 127"/>
                <a:gd name="T12" fmla="*/ 58 w 62"/>
                <a:gd name="T13" fmla="*/ 20 h 127"/>
                <a:gd name="T14" fmla="*/ 50 w 62"/>
                <a:gd name="T15" fmla="*/ 8 h 127"/>
                <a:gd name="T16" fmla="*/ 43 w 62"/>
                <a:gd name="T17" fmla="*/ 0 h 127"/>
                <a:gd name="T18" fmla="*/ 31 w 62"/>
                <a:gd name="T19" fmla="*/ 0 h 127"/>
                <a:gd name="T20" fmla="*/ 16 w 62"/>
                <a:gd name="T21" fmla="*/ 0 h 127"/>
                <a:gd name="T22" fmla="*/ 8 w 62"/>
                <a:gd name="T23" fmla="*/ 8 h 127"/>
                <a:gd name="T24" fmla="*/ 0 w 62"/>
                <a:gd name="T25" fmla="*/ 20 h 127"/>
                <a:gd name="T26" fmla="*/ 0 w 62"/>
                <a:gd name="T27" fmla="*/ 31 h 127"/>
                <a:gd name="T28" fmla="*/ 0 w 62"/>
                <a:gd name="T29" fmla="*/ 97 h 127"/>
                <a:gd name="T30" fmla="*/ 0 w 62"/>
                <a:gd name="T31" fmla="*/ 108 h 127"/>
                <a:gd name="T32" fmla="*/ 8 w 62"/>
                <a:gd name="T33" fmla="*/ 116 h 127"/>
                <a:gd name="T34" fmla="*/ 16 w 62"/>
                <a:gd name="T35" fmla="*/ 124 h 127"/>
                <a:gd name="T36" fmla="*/ 31 w 62"/>
                <a:gd name="T37" fmla="*/ 127 h 127"/>
                <a:gd name="T38" fmla="*/ 31 w 62"/>
                <a:gd name="T3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27">
                  <a:moveTo>
                    <a:pt x="31" y="127"/>
                  </a:moveTo>
                  <a:lnTo>
                    <a:pt x="43" y="124"/>
                  </a:lnTo>
                  <a:lnTo>
                    <a:pt x="50" y="116"/>
                  </a:lnTo>
                  <a:lnTo>
                    <a:pt x="58" y="108"/>
                  </a:lnTo>
                  <a:lnTo>
                    <a:pt x="62" y="97"/>
                  </a:lnTo>
                  <a:lnTo>
                    <a:pt x="62" y="31"/>
                  </a:lnTo>
                  <a:lnTo>
                    <a:pt x="58" y="20"/>
                  </a:lnTo>
                  <a:lnTo>
                    <a:pt x="50" y="8"/>
                  </a:lnTo>
                  <a:lnTo>
                    <a:pt x="43" y="0"/>
                  </a:lnTo>
                  <a:lnTo>
                    <a:pt x="31" y="0"/>
                  </a:lnTo>
                  <a:lnTo>
                    <a:pt x="16" y="0"/>
                  </a:lnTo>
                  <a:lnTo>
                    <a:pt x="8" y="8"/>
                  </a:lnTo>
                  <a:lnTo>
                    <a:pt x="0" y="20"/>
                  </a:lnTo>
                  <a:lnTo>
                    <a:pt x="0" y="31"/>
                  </a:lnTo>
                  <a:lnTo>
                    <a:pt x="0" y="97"/>
                  </a:lnTo>
                  <a:lnTo>
                    <a:pt x="0" y="108"/>
                  </a:lnTo>
                  <a:lnTo>
                    <a:pt x="8" y="116"/>
                  </a:lnTo>
                  <a:lnTo>
                    <a:pt x="16" y="124"/>
                  </a:lnTo>
                  <a:lnTo>
                    <a:pt x="31" y="127"/>
                  </a:lnTo>
                  <a:lnTo>
                    <a:pt x="31"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6" name="Group 35"/>
          <p:cNvGrpSpPr/>
          <p:nvPr/>
        </p:nvGrpSpPr>
        <p:grpSpPr>
          <a:xfrm>
            <a:off x="6179012" y="3681044"/>
            <a:ext cx="597611" cy="646250"/>
            <a:chOff x="3670300" y="3841750"/>
            <a:chExt cx="2789238" cy="3016251"/>
          </a:xfrm>
        </p:grpSpPr>
        <p:sp>
          <p:nvSpPr>
            <p:cNvPr id="37" name="Freeform 73"/>
            <p:cNvSpPr>
              <a:spLocks noEditPoints="1"/>
            </p:cNvSpPr>
            <p:nvPr/>
          </p:nvSpPr>
          <p:spPr bwMode="auto">
            <a:xfrm>
              <a:off x="3670300" y="4256088"/>
              <a:ext cx="2600325" cy="2601913"/>
            </a:xfrm>
            <a:custGeom>
              <a:avLst/>
              <a:gdLst>
                <a:gd name="T0" fmla="*/ 1372 w 1638"/>
                <a:gd name="T1" fmla="*/ 462 h 1639"/>
                <a:gd name="T2" fmla="*/ 1052 w 1638"/>
                <a:gd name="T3" fmla="*/ 66 h 1639"/>
                <a:gd name="T4" fmla="*/ 1029 w 1638"/>
                <a:gd name="T5" fmla="*/ 27 h 1639"/>
                <a:gd name="T6" fmla="*/ 709 w 1638"/>
                <a:gd name="T7" fmla="*/ 8 h 1639"/>
                <a:gd name="T8" fmla="*/ 408 w 1638"/>
                <a:gd name="T9" fmla="*/ 108 h 1639"/>
                <a:gd name="T10" fmla="*/ 166 w 1638"/>
                <a:gd name="T11" fmla="*/ 323 h 1639"/>
                <a:gd name="T12" fmla="*/ 27 w 1638"/>
                <a:gd name="T13" fmla="*/ 608 h 1639"/>
                <a:gd name="T14" fmla="*/ 4 w 1638"/>
                <a:gd name="T15" fmla="*/ 920 h 1639"/>
                <a:gd name="T16" fmla="*/ 108 w 1638"/>
                <a:gd name="T17" fmla="*/ 1227 h 1639"/>
                <a:gd name="T18" fmla="*/ 320 w 1638"/>
                <a:gd name="T19" fmla="*/ 1470 h 1639"/>
                <a:gd name="T20" fmla="*/ 605 w 1638"/>
                <a:gd name="T21" fmla="*/ 1608 h 1639"/>
                <a:gd name="T22" fmla="*/ 1029 w 1638"/>
                <a:gd name="T23" fmla="*/ 1608 h 1639"/>
                <a:gd name="T24" fmla="*/ 1364 w 1638"/>
                <a:gd name="T25" fmla="*/ 1431 h 1639"/>
                <a:gd name="T26" fmla="*/ 1553 w 1638"/>
                <a:gd name="T27" fmla="*/ 1177 h 1639"/>
                <a:gd name="T28" fmla="*/ 1634 w 1638"/>
                <a:gd name="T29" fmla="*/ 873 h 1639"/>
                <a:gd name="T30" fmla="*/ 1595 w 1638"/>
                <a:gd name="T31" fmla="*/ 562 h 1639"/>
                <a:gd name="T32" fmla="*/ 1511 w 1638"/>
                <a:gd name="T33" fmla="*/ 396 h 1639"/>
                <a:gd name="T34" fmla="*/ 798 w 1638"/>
                <a:gd name="T35" fmla="*/ 843 h 1639"/>
                <a:gd name="T36" fmla="*/ 1403 w 1638"/>
                <a:gd name="T37" fmla="*/ 589 h 1639"/>
                <a:gd name="T38" fmla="*/ 1445 w 1638"/>
                <a:gd name="T39" fmla="*/ 820 h 1639"/>
                <a:gd name="T40" fmla="*/ 1399 w 1638"/>
                <a:gd name="T41" fmla="*/ 1050 h 1639"/>
                <a:gd name="T42" fmla="*/ 1276 w 1638"/>
                <a:gd name="T43" fmla="*/ 1247 h 1639"/>
                <a:gd name="T44" fmla="*/ 1056 w 1638"/>
                <a:gd name="T45" fmla="*/ 1397 h 1639"/>
                <a:gd name="T46" fmla="*/ 740 w 1638"/>
                <a:gd name="T47" fmla="*/ 1439 h 1639"/>
                <a:gd name="T48" fmla="*/ 443 w 1638"/>
                <a:gd name="T49" fmla="*/ 1320 h 1639"/>
                <a:gd name="T50" fmla="*/ 247 w 1638"/>
                <a:gd name="T51" fmla="*/ 1077 h 1639"/>
                <a:gd name="T52" fmla="*/ 193 w 1638"/>
                <a:gd name="T53" fmla="*/ 839 h 1639"/>
                <a:gd name="T54" fmla="*/ 231 w 1638"/>
                <a:gd name="T55" fmla="*/ 597 h 1639"/>
                <a:gd name="T56" fmla="*/ 358 w 1638"/>
                <a:gd name="T57" fmla="*/ 393 h 1639"/>
                <a:gd name="T58" fmla="*/ 555 w 1638"/>
                <a:gd name="T59" fmla="*/ 250 h 1639"/>
                <a:gd name="T60" fmla="*/ 778 w 1638"/>
                <a:gd name="T61" fmla="*/ 193 h 1639"/>
                <a:gd name="T62" fmla="*/ 790 w 1638"/>
                <a:gd name="T63" fmla="*/ 812 h 1639"/>
                <a:gd name="T64" fmla="*/ 990 w 1638"/>
                <a:gd name="T65" fmla="*/ 1554 h 1639"/>
                <a:gd name="T66" fmla="*/ 694 w 1638"/>
                <a:gd name="T67" fmla="*/ 1566 h 1639"/>
                <a:gd name="T68" fmla="*/ 416 w 1638"/>
                <a:gd name="T69" fmla="*/ 1462 h 1639"/>
                <a:gd name="T70" fmla="*/ 200 w 1638"/>
                <a:gd name="T71" fmla="*/ 1262 h 1639"/>
                <a:gd name="T72" fmla="*/ 77 w 1638"/>
                <a:gd name="T73" fmla="*/ 985 h 1639"/>
                <a:gd name="T74" fmla="*/ 69 w 1638"/>
                <a:gd name="T75" fmla="*/ 693 h 1639"/>
                <a:gd name="T76" fmla="*/ 173 w 1638"/>
                <a:gd name="T77" fmla="*/ 423 h 1639"/>
                <a:gd name="T78" fmla="*/ 374 w 1638"/>
                <a:gd name="T79" fmla="*/ 204 h 1639"/>
                <a:gd name="T80" fmla="*/ 721 w 1638"/>
                <a:gd name="T81" fmla="*/ 69 h 1639"/>
                <a:gd name="T82" fmla="*/ 967 w 1638"/>
                <a:gd name="T83" fmla="*/ 146 h 1639"/>
                <a:gd name="T84" fmla="*/ 713 w 1638"/>
                <a:gd name="T85" fmla="*/ 139 h 1639"/>
                <a:gd name="T86" fmla="*/ 474 w 1638"/>
                <a:gd name="T87" fmla="*/ 223 h 1639"/>
                <a:gd name="T88" fmla="*/ 274 w 1638"/>
                <a:gd name="T89" fmla="*/ 400 h 1639"/>
                <a:gd name="T90" fmla="*/ 154 w 1638"/>
                <a:gd name="T91" fmla="*/ 639 h 1639"/>
                <a:gd name="T92" fmla="*/ 135 w 1638"/>
                <a:gd name="T93" fmla="*/ 908 h 1639"/>
                <a:gd name="T94" fmla="*/ 224 w 1638"/>
                <a:gd name="T95" fmla="*/ 1162 h 1639"/>
                <a:gd name="T96" fmla="*/ 478 w 1638"/>
                <a:gd name="T97" fmla="*/ 1416 h 1639"/>
                <a:gd name="T98" fmla="*/ 821 w 1638"/>
                <a:gd name="T99" fmla="*/ 1504 h 1639"/>
                <a:gd name="T100" fmla="*/ 1164 w 1638"/>
                <a:gd name="T101" fmla="*/ 1412 h 1639"/>
                <a:gd name="T102" fmla="*/ 1364 w 1638"/>
                <a:gd name="T103" fmla="*/ 1239 h 1639"/>
                <a:gd name="T104" fmla="*/ 1480 w 1638"/>
                <a:gd name="T105" fmla="*/ 1008 h 1639"/>
                <a:gd name="T106" fmla="*/ 1503 w 1638"/>
                <a:gd name="T107" fmla="*/ 754 h 1639"/>
                <a:gd name="T108" fmla="*/ 1430 w 1638"/>
                <a:gd name="T109" fmla="*/ 500 h 1639"/>
                <a:gd name="T110" fmla="*/ 1561 w 1638"/>
                <a:gd name="T111" fmla="*/ 673 h 1639"/>
                <a:gd name="T112" fmla="*/ 1565 w 1638"/>
                <a:gd name="T113" fmla="*/ 958 h 1639"/>
                <a:gd name="T114" fmla="*/ 1461 w 1638"/>
                <a:gd name="T115" fmla="*/ 1224 h 1639"/>
                <a:gd name="T116" fmla="*/ 1260 w 1638"/>
                <a:gd name="T117" fmla="*/ 1431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8" h="1639">
                  <a:moveTo>
                    <a:pt x="1511" y="396"/>
                  </a:moveTo>
                  <a:lnTo>
                    <a:pt x="1499" y="393"/>
                  </a:lnTo>
                  <a:lnTo>
                    <a:pt x="1488" y="396"/>
                  </a:lnTo>
                  <a:lnTo>
                    <a:pt x="1372" y="462"/>
                  </a:lnTo>
                  <a:lnTo>
                    <a:pt x="1372" y="462"/>
                  </a:lnTo>
                  <a:lnTo>
                    <a:pt x="1372" y="466"/>
                  </a:lnTo>
                  <a:lnTo>
                    <a:pt x="867" y="754"/>
                  </a:lnTo>
                  <a:lnTo>
                    <a:pt x="1052" y="66"/>
                  </a:lnTo>
                  <a:lnTo>
                    <a:pt x="1052" y="54"/>
                  </a:lnTo>
                  <a:lnTo>
                    <a:pt x="1048" y="43"/>
                  </a:lnTo>
                  <a:lnTo>
                    <a:pt x="1041" y="35"/>
                  </a:lnTo>
                  <a:lnTo>
                    <a:pt x="1029" y="27"/>
                  </a:lnTo>
                  <a:lnTo>
                    <a:pt x="952" y="12"/>
                  </a:lnTo>
                  <a:lnTo>
                    <a:pt x="871" y="0"/>
                  </a:lnTo>
                  <a:lnTo>
                    <a:pt x="790" y="0"/>
                  </a:lnTo>
                  <a:lnTo>
                    <a:pt x="709" y="8"/>
                  </a:lnTo>
                  <a:lnTo>
                    <a:pt x="632" y="19"/>
                  </a:lnTo>
                  <a:lnTo>
                    <a:pt x="555" y="43"/>
                  </a:lnTo>
                  <a:lnTo>
                    <a:pt x="482" y="73"/>
                  </a:lnTo>
                  <a:lnTo>
                    <a:pt x="408" y="108"/>
                  </a:lnTo>
                  <a:lnTo>
                    <a:pt x="339" y="154"/>
                  </a:lnTo>
                  <a:lnTo>
                    <a:pt x="274" y="208"/>
                  </a:lnTo>
                  <a:lnTo>
                    <a:pt x="216" y="262"/>
                  </a:lnTo>
                  <a:lnTo>
                    <a:pt x="166" y="323"/>
                  </a:lnTo>
                  <a:lnTo>
                    <a:pt x="119" y="389"/>
                  </a:lnTo>
                  <a:lnTo>
                    <a:pt x="81" y="458"/>
                  </a:lnTo>
                  <a:lnTo>
                    <a:pt x="50" y="531"/>
                  </a:lnTo>
                  <a:lnTo>
                    <a:pt x="27" y="608"/>
                  </a:lnTo>
                  <a:lnTo>
                    <a:pt x="12" y="685"/>
                  </a:lnTo>
                  <a:lnTo>
                    <a:pt x="0" y="762"/>
                  </a:lnTo>
                  <a:lnTo>
                    <a:pt x="0" y="839"/>
                  </a:lnTo>
                  <a:lnTo>
                    <a:pt x="4" y="920"/>
                  </a:lnTo>
                  <a:lnTo>
                    <a:pt x="19" y="1000"/>
                  </a:lnTo>
                  <a:lnTo>
                    <a:pt x="39" y="1077"/>
                  </a:lnTo>
                  <a:lnTo>
                    <a:pt x="69" y="1154"/>
                  </a:lnTo>
                  <a:lnTo>
                    <a:pt x="108" y="1227"/>
                  </a:lnTo>
                  <a:lnTo>
                    <a:pt x="150" y="1297"/>
                  </a:lnTo>
                  <a:lnTo>
                    <a:pt x="200" y="1358"/>
                  </a:lnTo>
                  <a:lnTo>
                    <a:pt x="258" y="1416"/>
                  </a:lnTo>
                  <a:lnTo>
                    <a:pt x="320" y="1470"/>
                  </a:lnTo>
                  <a:lnTo>
                    <a:pt x="385" y="1512"/>
                  </a:lnTo>
                  <a:lnTo>
                    <a:pt x="455" y="1551"/>
                  </a:lnTo>
                  <a:lnTo>
                    <a:pt x="528" y="1585"/>
                  </a:lnTo>
                  <a:lnTo>
                    <a:pt x="605" y="1608"/>
                  </a:lnTo>
                  <a:lnTo>
                    <a:pt x="713" y="1631"/>
                  </a:lnTo>
                  <a:lnTo>
                    <a:pt x="821" y="1639"/>
                  </a:lnTo>
                  <a:lnTo>
                    <a:pt x="925" y="1631"/>
                  </a:lnTo>
                  <a:lnTo>
                    <a:pt x="1029" y="1608"/>
                  </a:lnTo>
                  <a:lnTo>
                    <a:pt x="1129" y="1574"/>
                  </a:lnTo>
                  <a:lnTo>
                    <a:pt x="1229" y="1527"/>
                  </a:lnTo>
                  <a:lnTo>
                    <a:pt x="1299" y="1481"/>
                  </a:lnTo>
                  <a:lnTo>
                    <a:pt x="1364" y="1431"/>
                  </a:lnTo>
                  <a:lnTo>
                    <a:pt x="1422" y="1374"/>
                  </a:lnTo>
                  <a:lnTo>
                    <a:pt x="1472" y="1312"/>
                  </a:lnTo>
                  <a:lnTo>
                    <a:pt x="1518" y="1247"/>
                  </a:lnTo>
                  <a:lnTo>
                    <a:pt x="1553" y="1177"/>
                  </a:lnTo>
                  <a:lnTo>
                    <a:pt x="1584" y="1104"/>
                  </a:lnTo>
                  <a:lnTo>
                    <a:pt x="1611" y="1031"/>
                  </a:lnTo>
                  <a:lnTo>
                    <a:pt x="1626" y="954"/>
                  </a:lnTo>
                  <a:lnTo>
                    <a:pt x="1634" y="873"/>
                  </a:lnTo>
                  <a:lnTo>
                    <a:pt x="1638" y="797"/>
                  </a:lnTo>
                  <a:lnTo>
                    <a:pt x="1630" y="716"/>
                  </a:lnTo>
                  <a:lnTo>
                    <a:pt x="1619" y="639"/>
                  </a:lnTo>
                  <a:lnTo>
                    <a:pt x="1595" y="562"/>
                  </a:lnTo>
                  <a:lnTo>
                    <a:pt x="1565" y="485"/>
                  </a:lnTo>
                  <a:lnTo>
                    <a:pt x="1530" y="408"/>
                  </a:lnTo>
                  <a:lnTo>
                    <a:pt x="1518" y="400"/>
                  </a:lnTo>
                  <a:lnTo>
                    <a:pt x="1511" y="396"/>
                  </a:lnTo>
                  <a:lnTo>
                    <a:pt x="1511" y="396"/>
                  </a:lnTo>
                  <a:close/>
                  <a:moveTo>
                    <a:pt x="790" y="812"/>
                  </a:moveTo>
                  <a:lnTo>
                    <a:pt x="790" y="827"/>
                  </a:lnTo>
                  <a:lnTo>
                    <a:pt x="798" y="843"/>
                  </a:lnTo>
                  <a:lnTo>
                    <a:pt x="817" y="850"/>
                  </a:lnTo>
                  <a:lnTo>
                    <a:pt x="832" y="847"/>
                  </a:lnTo>
                  <a:lnTo>
                    <a:pt x="1376" y="531"/>
                  </a:lnTo>
                  <a:lnTo>
                    <a:pt x="1403" y="589"/>
                  </a:lnTo>
                  <a:lnTo>
                    <a:pt x="1422" y="647"/>
                  </a:lnTo>
                  <a:lnTo>
                    <a:pt x="1434" y="704"/>
                  </a:lnTo>
                  <a:lnTo>
                    <a:pt x="1441" y="762"/>
                  </a:lnTo>
                  <a:lnTo>
                    <a:pt x="1445" y="820"/>
                  </a:lnTo>
                  <a:lnTo>
                    <a:pt x="1441" y="881"/>
                  </a:lnTo>
                  <a:lnTo>
                    <a:pt x="1434" y="939"/>
                  </a:lnTo>
                  <a:lnTo>
                    <a:pt x="1418" y="993"/>
                  </a:lnTo>
                  <a:lnTo>
                    <a:pt x="1399" y="1050"/>
                  </a:lnTo>
                  <a:lnTo>
                    <a:pt x="1376" y="1104"/>
                  </a:lnTo>
                  <a:lnTo>
                    <a:pt x="1349" y="1154"/>
                  </a:lnTo>
                  <a:lnTo>
                    <a:pt x="1314" y="1200"/>
                  </a:lnTo>
                  <a:lnTo>
                    <a:pt x="1276" y="1247"/>
                  </a:lnTo>
                  <a:lnTo>
                    <a:pt x="1233" y="1289"/>
                  </a:lnTo>
                  <a:lnTo>
                    <a:pt x="1183" y="1327"/>
                  </a:lnTo>
                  <a:lnTo>
                    <a:pt x="1133" y="1362"/>
                  </a:lnTo>
                  <a:lnTo>
                    <a:pt x="1056" y="1397"/>
                  </a:lnTo>
                  <a:lnTo>
                    <a:pt x="979" y="1424"/>
                  </a:lnTo>
                  <a:lnTo>
                    <a:pt x="898" y="1439"/>
                  </a:lnTo>
                  <a:lnTo>
                    <a:pt x="821" y="1443"/>
                  </a:lnTo>
                  <a:lnTo>
                    <a:pt x="740" y="1439"/>
                  </a:lnTo>
                  <a:lnTo>
                    <a:pt x="659" y="1424"/>
                  </a:lnTo>
                  <a:lnTo>
                    <a:pt x="582" y="1397"/>
                  </a:lnTo>
                  <a:lnTo>
                    <a:pt x="509" y="1362"/>
                  </a:lnTo>
                  <a:lnTo>
                    <a:pt x="443" y="1320"/>
                  </a:lnTo>
                  <a:lnTo>
                    <a:pt x="378" y="1266"/>
                  </a:lnTo>
                  <a:lnTo>
                    <a:pt x="324" y="1200"/>
                  </a:lnTo>
                  <a:lnTo>
                    <a:pt x="274" y="1131"/>
                  </a:lnTo>
                  <a:lnTo>
                    <a:pt x="247" y="1077"/>
                  </a:lnTo>
                  <a:lnTo>
                    <a:pt x="224" y="1020"/>
                  </a:lnTo>
                  <a:lnTo>
                    <a:pt x="208" y="958"/>
                  </a:lnTo>
                  <a:lnTo>
                    <a:pt x="197" y="900"/>
                  </a:lnTo>
                  <a:lnTo>
                    <a:pt x="193" y="839"/>
                  </a:lnTo>
                  <a:lnTo>
                    <a:pt x="193" y="777"/>
                  </a:lnTo>
                  <a:lnTo>
                    <a:pt x="200" y="716"/>
                  </a:lnTo>
                  <a:lnTo>
                    <a:pt x="212" y="658"/>
                  </a:lnTo>
                  <a:lnTo>
                    <a:pt x="231" y="597"/>
                  </a:lnTo>
                  <a:lnTo>
                    <a:pt x="258" y="539"/>
                  </a:lnTo>
                  <a:lnTo>
                    <a:pt x="285" y="489"/>
                  </a:lnTo>
                  <a:lnTo>
                    <a:pt x="320" y="439"/>
                  </a:lnTo>
                  <a:lnTo>
                    <a:pt x="358" y="393"/>
                  </a:lnTo>
                  <a:lnTo>
                    <a:pt x="405" y="346"/>
                  </a:lnTo>
                  <a:lnTo>
                    <a:pt x="451" y="312"/>
                  </a:lnTo>
                  <a:lnTo>
                    <a:pt x="505" y="277"/>
                  </a:lnTo>
                  <a:lnTo>
                    <a:pt x="555" y="250"/>
                  </a:lnTo>
                  <a:lnTo>
                    <a:pt x="609" y="227"/>
                  </a:lnTo>
                  <a:lnTo>
                    <a:pt x="667" y="212"/>
                  </a:lnTo>
                  <a:lnTo>
                    <a:pt x="721" y="200"/>
                  </a:lnTo>
                  <a:lnTo>
                    <a:pt x="778" y="193"/>
                  </a:lnTo>
                  <a:lnTo>
                    <a:pt x="836" y="193"/>
                  </a:lnTo>
                  <a:lnTo>
                    <a:pt x="894" y="196"/>
                  </a:lnTo>
                  <a:lnTo>
                    <a:pt x="952" y="208"/>
                  </a:lnTo>
                  <a:lnTo>
                    <a:pt x="790" y="812"/>
                  </a:lnTo>
                  <a:close/>
                  <a:moveTo>
                    <a:pt x="1199" y="1474"/>
                  </a:moveTo>
                  <a:lnTo>
                    <a:pt x="1129" y="1508"/>
                  </a:lnTo>
                  <a:lnTo>
                    <a:pt x="1060" y="1535"/>
                  </a:lnTo>
                  <a:lnTo>
                    <a:pt x="990" y="1554"/>
                  </a:lnTo>
                  <a:lnTo>
                    <a:pt x="917" y="1570"/>
                  </a:lnTo>
                  <a:lnTo>
                    <a:pt x="844" y="1574"/>
                  </a:lnTo>
                  <a:lnTo>
                    <a:pt x="771" y="1574"/>
                  </a:lnTo>
                  <a:lnTo>
                    <a:pt x="694" y="1566"/>
                  </a:lnTo>
                  <a:lnTo>
                    <a:pt x="620" y="1551"/>
                  </a:lnTo>
                  <a:lnTo>
                    <a:pt x="551" y="1527"/>
                  </a:lnTo>
                  <a:lnTo>
                    <a:pt x="482" y="1497"/>
                  </a:lnTo>
                  <a:lnTo>
                    <a:pt x="416" y="1462"/>
                  </a:lnTo>
                  <a:lnTo>
                    <a:pt x="355" y="1420"/>
                  </a:lnTo>
                  <a:lnTo>
                    <a:pt x="301" y="1374"/>
                  </a:lnTo>
                  <a:lnTo>
                    <a:pt x="250" y="1320"/>
                  </a:lnTo>
                  <a:lnTo>
                    <a:pt x="200" y="1262"/>
                  </a:lnTo>
                  <a:lnTo>
                    <a:pt x="162" y="1197"/>
                  </a:lnTo>
                  <a:lnTo>
                    <a:pt x="127" y="1127"/>
                  </a:lnTo>
                  <a:lnTo>
                    <a:pt x="100" y="1058"/>
                  </a:lnTo>
                  <a:lnTo>
                    <a:pt x="77" y="985"/>
                  </a:lnTo>
                  <a:lnTo>
                    <a:pt x="66" y="912"/>
                  </a:lnTo>
                  <a:lnTo>
                    <a:pt x="62" y="839"/>
                  </a:lnTo>
                  <a:lnTo>
                    <a:pt x="62" y="766"/>
                  </a:lnTo>
                  <a:lnTo>
                    <a:pt x="69" y="693"/>
                  </a:lnTo>
                  <a:lnTo>
                    <a:pt x="85" y="623"/>
                  </a:lnTo>
                  <a:lnTo>
                    <a:pt x="108" y="554"/>
                  </a:lnTo>
                  <a:lnTo>
                    <a:pt x="139" y="485"/>
                  </a:lnTo>
                  <a:lnTo>
                    <a:pt x="173" y="423"/>
                  </a:lnTo>
                  <a:lnTo>
                    <a:pt x="212" y="362"/>
                  </a:lnTo>
                  <a:lnTo>
                    <a:pt x="262" y="304"/>
                  </a:lnTo>
                  <a:lnTo>
                    <a:pt x="316" y="254"/>
                  </a:lnTo>
                  <a:lnTo>
                    <a:pt x="374" y="204"/>
                  </a:lnTo>
                  <a:lnTo>
                    <a:pt x="439" y="162"/>
                  </a:lnTo>
                  <a:lnTo>
                    <a:pt x="528" y="119"/>
                  </a:lnTo>
                  <a:lnTo>
                    <a:pt x="624" y="89"/>
                  </a:lnTo>
                  <a:lnTo>
                    <a:pt x="721" y="69"/>
                  </a:lnTo>
                  <a:lnTo>
                    <a:pt x="817" y="62"/>
                  </a:lnTo>
                  <a:lnTo>
                    <a:pt x="902" y="66"/>
                  </a:lnTo>
                  <a:lnTo>
                    <a:pt x="983" y="81"/>
                  </a:lnTo>
                  <a:lnTo>
                    <a:pt x="967" y="146"/>
                  </a:lnTo>
                  <a:lnTo>
                    <a:pt x="902" y="135"/>
                  </a:lnTo>
                  <a:lnTo>
                    <a:pt x="840" y="131"/>
                  </a:lnTo>
                  <a:lnTo>
                    <a:pt x="775" y="131"/>
                  </a:lnTo>
                  <a:lnTo>
                    <a:pt x="713" y="139"/>
                  </a:lnTo>
                  <a:lnTo>
                    <a:pt x="651" y="150"/>
                  </a:lnTo>
                  <a:lnTo>
                    <a:pt x="590" y="170"/>
                  </a:lnTo>
                  <a:lnTo>
                    <a:pt x="532" y="193"/>
                  </a:lnTo>
                  <a:lnTo>
                    <a:pt x="474" y="223"/>
                  </a:lnTo>
                  <a:lnTo>
                    <a:pt x="416" y="262"/>
                  </a:lnTo>
                  <a:lnTo>
                    <a:pt x="362" y="300"/>
                  </a:lnTo>
                  <a:lnTo>
                    <a:pt x="316" y="350"/>
                  </a:lnTo>
                  <a:lnTo>
                    <a:pt x="274" y="400"/>
                  </a:lnTo>
                  <a:lnTo>
                    <a:pt x="235" y="454"/>
                  </a:lnTo>
                  <a:lnTo>
                    <a:pt x="200" y="512"/>
                  </a:lnTo>
                  <a:lnTo>
                    <a:pt x="173" y="573"/>
                  </a:lnTo>
                  <a:lnTo>
                    <a:pt x="154" y="639"/>
                  </a:lnTo>
                  <a:lnTo>
                    <a:pt x="139" y="708"/>
                  </a:lnTo>
                  <a:lnTo>
                    <a:pt x="131" y="773"/>
                  </a:lnTo>
                  <a:lnTo>
                    <a:pt x="131" y="843"/>
                  </a:lnTo>
                  <a:lnTo>
                    <a:pt x="135" y="908"/>
                  </a:lnTo>
                  <a:lnTo>
                    <a:pt x="146" y="973"/>
                  </a:lnTo>
                  <a:lnTo>
                    <a:pt x="166" y="1039"/>
                  </a:lnTo>
                  <a:lnTo>
                    <a:pt x="193" y="1100"/>
                  </a:lnTo>
                  <a:lnTo>
                    <a:pt x="224" y="1162"/>
                  </a:lnTo>
                  <a:lnTo>
                    <a:pt x="274" y="1239"/>
                  </a:lnTo>
                  <a:lnTo>
                    <a:pt x="335" y="1308"/>
                  </a:lnTo>
                  <a:lnTo>
                    <a:pt x="405" y="1366"/>
                  </a:lnTo>
                  <a:lnTo>
                    <a:pt x="478" y="1416"/>
                  </a:lnTo>
                  <a:lnTo>
                    <a:pt x="559" y="1454"/>
                  </a:lnTo>
                  <a:lnTo>
                    <a:pt x="644" y="1481"/>
                  </a:lnTo>
                  <a:lnTo>
                    <a:pt x="732" y="1501"/>
                  </a:lnTo>
                  <a:lnTo>
                    <a:pt x="821" y="1504"/>
                  </a:lnTo>
                  <a:lnTo>
                    <a:pt x="906" y="1501"/>
                  </a:lnTo>
                  <a:lnTo>
                    <a:pt x="994" y="1481"/>
                  </a:lnTo>
                  <a:lnTo>
                    <a:pt x="1079" y="1454"/>
                  </a:lnTo>
                  <a:lnTo>
                    <a:pt x="1164" y="1412"/>
                  </a:lnTo>
                  <a:lnTo>
                    <a:pt x="1222" y="1377"/>
                  </a:lnTo>
                  <a:lnTo>
                    <a:pt x="1272" y="1335"/>
                  </a:lnTo>
                  <a:lnTo>
                    <a:pt x="1322" y="1289"/>
                  </a:lnTo>
                  <a:lnTo>
                    <a:pt x="1364" y="1239"/>
                  </a:lnTo>
                  <a:lnTo>
                    <a:pt x="1399" y="1185"/>
                  </a:lnTo>
                  <a:lnTo>
                    <a:pt x="1434" y="1131"/>
                  </a:lnTo>
                  <a:lnTo>
                    <a:pt x="1457" y="1070"/>
                  </a:lnTo>
                  <a:lnTo>
                    <a:pt x="1480" y="1008"/>
                  </a:lnTo>
                  <a:lnTo>
                    <a:pt x="1495" y="947"/>
                  </a:lnTo>
                  <a:lnTo>
                    <a:pt x="1503" y="885"/>
                  </a:lnTo>
                  <a:lnTo>
                    <a:pt x="1507" y="820"/>
                  </a:lnTo>
                  <a:lnTo>
                    <a:pt x="1503" y="754"/>
                  </a:lnTo>
                  <a:lnTo>
                    <a:pt x="1495" y="689"/>
                  </a:lnTo>
                  <a:lnTo>
                    <a:pt x="1480" y="627"/>
                  </a:lnTo>
                  <a:lnTo>
                    <a:pt x="1457" y="562"/>
                  </a:lnTo>
                  <a:lnTo>
                    <a:pt x="1430" y="500"/>
                  </a:lnTo>
                  <a:lnTo>
                    <a:pt x="1491" y="466"/>
                  </a:lnTo>
                  <a:lnTo>
                    <a:pt x="1522" y="535"/>
                  </a:lnTo>
                  <a:lnTo>
                    <a:pt x="1545" y="604"/>
                  </a:lnTo>
                  <a:lnTo>
                    <a:pt x="1561" y="673"/>
                  </a:lnTo>
                  <a:lnTo>
                    <a:pt x="1572" y="747"/>
                  </a:lnTo>
                  <a:lnTo>
                    <a:pt x="1576" y="820"/>
                  </a:lnTo>
                  <a:lnTo>
                    <a:pt x="1572" y="889"/>
                  </a:lnTo>
                  <a:lnTo>
                    <a:pt x="1565" y="958"/>
                  </a:lnTo>
                  <a:lnTo>
                    <a:pt x="1545" y="1027"/>
                  </a:lnTo>
                  <a:lnTo>
                    <a:pt x="1522" y="1097"/>
                  </a:lnTo>
                  <a:lnTo>
                    <a:pt x="1495" y="1162"/>
                  </a:lnTo>
                  <a:lnTo>
                    <a:pt x="1461" y="1224"/>
                  </a:lnTo>
                  <a:lnTo>
                    <a:pt x="1418" y="1281"/>
                  </a:lnTo>
                  <a:lnTo>
                    <a:pt x="1372" y="1335"/>
                  </a:lnTo>
                  <a:lnTo>
                    <a:pt x="1318" y="1385"/>
                  </a:lnTo>
                  <a:lnTo>
                    <a:pt x="1260" y="1431"/>
                  </a:lnTo>
                  <a:lnTo>
                    <a:pt x="1199" y="1474"/>
                  </a:lnTo>
                  <a:lnTo>
                    <a:pt x="1199" y="14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74"/>
            <p:cNvSpPr>
              <a:spLocks noEditPoints="1"/>
            </p:cNvSpPr>
            <p:nvPr/>
          </p:nvSpPr>
          <p:spPr bwMode="auto">
            <a:xfrm>
              <a:off x="5280025" y="3841750"/>
              <a:ext cx="1179513" cy="1300163"/>
            </a:xfrm>
            <a:custGeom>
              <a:avLst/>
              <a:gdLst>
                <a:gd name="T0" fmla="*/ 739 w 743"/>
                <a:gd name="T1" fmla="*/ 380 h 819"/>
                <a:gd name="T2" fmla="*/ 693 w 743"/>
                <a:gd name="T3" fmla="*/ 311 h 819"/>
                <a:gd name="T4" fmla="*/ 643 w 743"/>
                <a:gd name="T5" fmla="*/ 250 h 819"/>
                <a:gd name="T6" fmla="*/ 589 w 743"/>
                <a:gd name="T7" fmla="*/ 192 h 819"/>
                <a:gd name="T8" fmla="*/ 527 w 743"/>
                <a:gd name="T9" fmla="*/ 142 h 819"/>
                <a:gd name="T10" fmla="*/ 462 w 743"/>
                <a:gd name="T11" fmla="*/ 96 h 819"/>
                <a:gd name="T12" fmla="*/ 393 w 743"/>
                <a:gd name="T13" fmla="*/ 57 h 819"/>
                <a:gd name="T14" fmla="*/ 319 w 743"/>
                <a:gd name="T15" fmla="*/ 23 h 819"/>
                <a:gd name="T16" fmla="*/ 238 w 743"/>
                <a:gd name="T17" fmla="*/ 0 h 819"/>
                <a:gd name="T18" fmla="*/ 227 w 743"/>
                <a:gd name="T19" fmla="*/ 0 h 819"/>
                <a:gd name="T20" fmla="*/ 215 w 743"/>
                <a:gd name="T21" fmla="*/ 4 h 819"/>
                <a:gd name="T22" fmla="*/ 208 w 743"/>
                <a:gd name="T23" fmla="*/ 11 h 819"/>
                <a:gd name="T24" fmla="*/ 204 w 743"/>
                <a:gd name="T25" fmla="*/ 23 h 819"/>
                <a:gd name="T26" fmla="*/ 0 w 743"/>
                <a:gd name="T27" fmla="*/ 781 h 819"/>
                <a:gd name="T28" fmla="*/ 0 w 743"/>
                <a:gd name="T29" fmla="*/ 800 h 819"/>
                <a:gd name="T30" fmla="*/ 11 w 743"/>
                <a:gd name="T31" fmla="*/ 815 h 819"/>
                <a:gd name="T32" fmla="*/ 27 w 743"/>
                <a:gd name="T33" fmla="*/ 819 h 819"/>
                <a:gd name="T34" fmla="*/ 42 w 743"/>
                <a:gd name="T35" fmla="*/ 815 h 819"/>
                <a:gd name="T36" fmla="*/ 728 w 743"/>
                <a:gd name="T37" fmla="*/ 423 h 819"/>
                <a:gd name="T38" fmla="*/ 736 w 743"/>
                <a:gd name="T39" fmla="*/ 415 h 819"/>
                <a:gd name="T40" fmla="*/ 743 w 743"/>
                <a:gd name="T41" fmla="*/ 404 h 819"/>
                <a:gd name="T42" fmla="*/ 743 w 743"/>
                <a:gd name="T43" fmla="*/ 392 h 819"/>
                <a:gd name="T44" fmla="*/ 739 w 743"/>
                <a:gd name="T45" fmla="*/ 380 h 819"/>
                <a:gd name="T46" fmla="*/ 739 w 743"/>
                <a:gd name="T47" fmla="*/ 380 h 819"/>
                <a:gd name="T48" fmla="*/ 77 w 743"/>
                <a:gd name="T49" fmla="*/ 727 h 819"/>
                <a:gd name="T50" fmla="*/ 219 w 743"/>
                <a:gd name="T51" fmla="*/ 200 h 819"/>
                <a:gd name="T52" fmla="*/ 269 w 743"/>
                <a:gd name="T53" fmla="*/ 219 h 819"/>
                <a:gd name="T54" fmla="*/ 316 w 743"/>
                <a:gd name="T55" fmla="*/ 242 h 819"/>
                <a:gd name="T56" fmla="*/ 362 w 743"/>
                <a:gd name="T57" fmla="*/ 269 h 819"/>
                <a:gd name="T58" fmla="*/ 404 w 743"/>
                <a:gd name="T59" fmla="*/ 300 h 819"/>
                <a:gd name="T60" fmla="*/ 481 w 743"/>
                <a:gd name="T61" fmla="*/ 373 h 819"/>
                <a:gd name="T62" fmla="*/ 547 w 743"/>
                <a:gd name="T63" fmla="*/ 457 h 819"/>
                <a:gd name="T64" fmla="*/ 77 w 743"/>
                <a:gd name="T65" fmla="*/ 727 h 819"/>
                <a:gd name="T66" fmla="*/ 601 w 743"/>
                <a:gd name="T67" fmla="*/ 427 h 819"/>
                <a:gd name="T68" fmla="*/ 566 w 743"/>
                <a:gd name="T69" fmla="*/ 377 h 819"/>
                <a:gd name="T70" fmla="*/ 527 w 743"/>
                <a:gd name="T71" fmla="*/ 330 h 819"/>
                <a:gd name="T72" fmla="*/ 485 w 743"/>
                <a:gd name="T73" fmla="*/ 288 h 819"/>
                <a:gd name="T74" fmla="*/ 443 w 743"/>
                <a:gd name="T75" fmla="*/ 250 h 819"/>
                <a:gd name="T76" fmla="*/ 393 w 743"/>
                <a:gd name="T77" fmla="*/ 219 h 819"/>
                <a:gd name="T78" fmla="*/ 343 w 743"/>
                <a:gd name="T79" fmla="*/ 188 h 819"/>
                <a:gd name="T80" fmla="*/ 289 w 743"/>
                <a:gd name="T81" fmla="*/ 161 h 819"/>
                <a:gd name="T82" fmla="*/ 235 w 743"/>
                <a:gd name="T83" fmla="*/ 142 h 819"/>
                <a:gd name="T84" fmla="*/ 254 w 743"/>
                <a:gd name="T85" fmla="*/ 69 h 819"/>
                <a:gd name="T86" fmla="*/ 316 w 743"/>
                <a:gd name="T87" fmla="*/ 92 h 819"/>
                <a:gd name="T88" fmla="*/ 377 w 743"/>
                <a:gd name="T89" fmla="*/ 119 h 819"/>
                <a:gd name="T90" fmla="*/ 435 w 743"/>
                <a:gd name="T91" fmla="*/ 150 h 819"/>
                <a:gd name="T92" fmla="*/ 489 w 743"/>
                <a:gd name="T93" fmla="*/ 188 h 819"/>
                <a:gd name="T94" fmla="*/ 539 w 743"/>
                <a:gd name="T95" fmla="*/ 230 h 819"/>
                <a:gd name="T96" fmla="*/ 589 w 743"/>
                <a:gd name="T97" fmla="*/ 280 h 819"/>
                <a:gd name="T98" fmla="*/ 632 w 743"/>
                <a:gd name="T99" fmla="*/ 330 h 819"/>
                <a:gd name="T100" fmla="*/ 670 w 743"/>
                <a:gd name="T101" fmla="*/ 384 h 819"/>
                <a:gd name="T102" fmla="*/ 601 w 743"/>
                <a:gd name="T103" fmla="*/ 427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3" h="819">
                  <a:moveTo>
                    <a:pt x="739" y="380"/>
                  </a:moveTo>
                  <a:lnTo>
                    <a:pt x="693" y="311"/>
                  </a:lnTo>
                  <a:lnTo>
                    <a:pt x="643" y="250"/>
                  </a:lnTo>
                  <a:lnTo>
                    <a:pt x="589" y="192"/>
                  </a:lnTo>
                  <a:lnTo>
                    <a:pt x="527" y="142"/>
                  </a:lnTo>
                  <a:lnTo>
                    <a:pt x="462" y="96"/>
                  </a:lnTo>
                  <a:lnTo>
                    <a:pt x="393" y="57"/>
                  </a:lnTo>
                  <a:lnTo>
                    <a:pt x="319" y="23"/>
                  </a:lnTo>
                  <a:lnTo>
                    <a:pt x="238" y="0"/>
                  </a:lnTo>
                  <a:lnTo>
                    <a:pt x="227" y="0"/>
                  </a:lnTo>
                  <a:lnTo>
                    <a:pt x="215" y="4"/>
                  </a:lnTo>
                  <a:lnTo>
                    <a:pt x="208" y="11"/>
                  </a:lnTo>
                  <a:lnTo>
                    <a:pt x="204" y="23"/>
                  </a:lnTo>
                  <a:lnTo>
                    <a:pt x="0" y="781"/>
                  </a:lnTo>
                  <a:lnTo>
                    <a:pt x="0" y="800"/>
                  </a:lnTo>
                  <a:lnTo>
                    <a:pt x="11" y="815"/>
                  </a:lnTo>
                  <a:lnTo>
                    <a:pt x="27" y="819"/>
                  </a:lnTo>
                  <a:lnTo>
                    <a:pt x="42" y="815"/>
                  </a:lnTo>
                  <a:lnTo>
                    <a:pt x="728" y="423"/>
                  </a:lnTo>
                  <a:lnTo>
                    <a:pt x="736" y="415"/>
                  </a:lnTo>
                  <a:lnTo>
                    <a:pt x="743" y="404"/>
                  </a:lnTo>
                  <a:lnTo>
                    <a:pt x="743" y="392"/>
                  </a:lnTo>
                  <a:lnTo>
                    <a:pt x="739" y="380"/>
                  </a:lnTo>
                  <a:lnTo>
                    <a:pt x="739" y="380"/>
                  </a:lnTo>
                  <a:close/>
                  <a:moveTo>
                    <a:pt x="77" y="727"/>
                  </a:moveTo>
                  <a:lnTo>
                    <a:pt x="219" y="200"/>
                  </a:lnTo>
                  <a:lnTo>
                    <a:pt x="269" y="219"/>
                  </a:lnTo>
                  <a:lnTo>
                    <a:pt x="316" y="242"/>
                  </a:lnTo>
                  <a:lnTo>
                    <a:pt x="362" y="269"/>
                  </a:lnTo>
                  <a:lnTo>
                    <a:pt x="404" y="300"/>
                  </a:lnTo>
                  <a:lnTo>
                    <a:pt x="481" y="373"/>
                  </a:lnTo>
                  <a:lnTo>
                    <a:pt x="547" y="457"/>
                  </a:lnTo>
                  <a:lnTo>
                    <a:pt x="77" y="727"/>
                  </a:lnTo>
                  <a:close/>
                  <a:moveTo>
                    <a:pt x="601" y="427"/>
                  </a:moveTo>
                  <a:lnTo>
                    <a:pt x="566" y="377"/>
                  </a:lnTo>
                  <a:lnTo>
                    <a:pt x="527" y="330"/>
                  </a:lnTo>
                  <a:lnTo>
                    <a:pt x="485" y="288"/>
                  </a:lnTo>
                  <a:lnTo>
                    <a:pt x="443" y="250"/>
                  </a:lnTo>
                  <a:lnTo>
                    <a:pt x="393" y="219"/>
                  </a:lnTo>
                  <a:lnTo>
                    <a:pt x="343" y="188"/>
                  </a:lnTo>
                  <a:lnTo>
                    <a:pt x="289" y="161"/>
                  </a:lnTo>
                  <a:lnTo>
                    <a:pt x="235" y="142"/>
                  </a:lnTo>
                  <a:lnTo>
                    <a:pt x="254" y="69"/>
                  </a:lnTo>
                  <a:lnTo>
                    <a:pt x="316" y="92"/>
                  </a:lnTo>
                  <a:lnTo>
                    <a:pt x="377" y="119"/>
                  </a:lnTo>
                  <a:lnTo>
                    <a:pt x="435" y="150"/>
                  </a:lnTo>
                  <a:lnTo>
                    <a:pt x="489" y="188"/>
                  </a:lnTo>
                  <a:lnTo>
                    <a:pt x="539" y="230"/>
                  </a:lnTo>
                  <a:lnTo>
                    <a:pt x="589" y="280"/>
                  </a:lnTo>
                  <a:lnTo>
                    <a:pt x="632" y="330"/>
                  </a:lnTo>
                  <a:lnTo>
                    <a:pt x="670" y="384"/>
                  </a:lnTo>
                  <a:lnTo>
                    <a:pt x="601" y="4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75"/>
            <p:cNvSpPr>
              <a:spLocks noEditPoints="1"/>
            </p:cNvSpPr>
            <p:nvPr/>
          </p:nvSpPr>
          <p:spPr bwMode="auto">
            <a:xfrm>
              <a:off x="4343400" y="5453063"/>
              <a:ext cx="311150" cy="306388"/>
            </a:xfrm>
            <a:custGeom>
              <a:avLst/>
              <a:gdLst>
                <a:gd name="T0" fmla="*/ 196 w 196"/>
                <a:gd name="T1" fmla="*/ 96 h 193"/>
                <a:gd name="T2" fmla="*/ 193 w 196"/>
                <a:gd name="T3" fmla="*/ 77 h 193"/>
                <a:gd name="T4" fmla="*/ 189 w 196"/>
                <a:gd name="T5" fmla="*/ 58 h 193"/>
                <a:gd name="T6" fmla="*/ 166 w 196"/>
                <a:gd name="T7" fmla="*/ 31 h 193"/>
                <a:gd name="T8" fmla="*/ 135 w 196"/>
                <a:gd name="T9" fmla="*/ 8 h 193"/>
                <a:gd name="T10" fmla="*/ 119 w 196"/>
                <a:gd name="T11" fmla="*/ 4 h 193"/>
                <a:gd name="T12" fmla="*/ 96 w 196"/>
                <a:gd name="T13" fmla="*/ 0 h 193"/>
                <a:gd name="T14" fmla="*/ 77 w 196"/>
                <a:gd name="T15" fmla="*/ 4 h 193"/>
                <a:gd name="T16" fmla="*/ 62 w 196"/>
                <a:gd name="T17" fmla="*/ 8 h 193"/>
                <a:gd name="T18" fmla="*/ 31 w 196"/>
                <a:gd name="T19" fmla="*/ 31 h 193"/>
                <a:gd name="T20" fmla="*/ 8 w 196"/>
                <a:gd name="T21" fmla="*/ 58 h 193"/>
                <a:gd name="T22" fmla="*/ 4 w 196"/>
                <a:gd name="T23" fmla="*/ 77 h 193"/>
                <a:gd name="T24" fmla="*/ 0 w 196"/>
                <a:gd name="T25" fmla="*/ 96 h 193"/>
                <a:gd name="T26" fmla="*/ 4 w 196"/>
                <a:gd name="T27" fmla="*/ 116 h 193"/>
                <a:gd name="T28" fmla="*/ 8 w 196"/>
                <a:gd name="T29" fmla="*/ 135 h 193"/>
                <a:gd name="T30" fmla="*/ 31 w 196"/>
                <a:gd name="T31" fmla="*/ 166 h 193"/>
                <a:gd name="T32" fmla="*/ 62 w 196"/>
                <a:gd name="T33" fmla="*/ 185 h 193"/>
                <a:gd name="T34" fmla="*/ 77 w 196"/>
                <a:gd name="T35" fmla="*/ 193 h 193"/>
                <a:gd name="T36" fmla="*/ 96 w 196"/>
                <a:gd name="T37" fmla="*/ 193 h 193"/>
                <a:gd name="T38" fmla="*/ 119 w 196"/>
                <a:gd name="T39" fmla="*/ 193 h 193"/>
                <a:gd name="T40" fmla="*/ 135 w 196"/>
                <a:gd name="T41" fmla="*/ 185 h 193"/>
                <a:gd name="T42" fmla="*/ 166 w 196"/>
                <a:gd name="T43" fmla="*/ 166 h 193"/>
                <a:gd name="T44" fmla="*/ 189 w 196"/>
                <a:gd name="T45" fmla="*/ 135 h 193"/>
                <a:gd name="T46" fmla="*/ 193 w 196"/>
                <a:gd name="T47" fmla="*/ 116 h 193"/>
                <a:gd name="T48" fmla="*/ 196 w 196"/>
                <a:gd name="T49" fmla="*/ 96 h 193"/>
                <a:gd name="T50" fmla="*/ 196 w 196"/>
                <a:gd name="T51" fmla="*/ 96 h 193"/>
                <a:gd name="T52" fmla="*/ 62 w 196"/>
                <a:gd name="T53" fmla="*/ 96 h 193"/>
                <a:gd name="T54" fmla="*/ 65 w 196"/>
                <a:gd name="T55" fmla="*/ 85 h 193"/>
                <a:gd name="T56" fmla="*/ 73 w 196"/>
                <a:gd name="T57" fmla="*/ 73 h 193"/>
                <a:gd name="T58" fmla="*/ 85 w 196"/>
                <a:gd name="T59" fmla="*/ 66 h 193"/>
                <a:gd name="T60" fmla="*/ 96 w 196"/>
                <a:gd name="T61" fmla="*/ 62 h 193"/>
                <a:gd name="T62" fmla="*/ 112 w 196"/>
                <a:gd name="T63" fmla="*/ 66 h 193"/>
                <a:gd name="T64" fmla="*/ 123 w 196"/>
                <a:gd name="T65" fmla="*/ 73 h 193"/>
                <a:gd name="T66" fmla="*/ 131 w 196"/>
                <a:gd name="T67" fmla="*/ 85 h 193"/>
                <a:gd name="T68" fmla="*/ 135 w 196"/>
                <a:gd name="T69" fmla="*/ 96 h 193"/>
                <a:gd name="T70" fmla="*/ 131 w 196"/>
                <a:gd name="T71" fmla="*/ 112 h 193"/>
                <a:gd name="T72" fmla="*/ 123 w 196"/>
                <a:gd name="T73" fmla="*/ 123 h 193"/>
                <a:gd name="T74" fmla="*/ 112 w 196"/>
                <a:gd name="T75" fmla="*/ 131 h 193"/>
                <a:gd name="T76" fmla="*/ 96 w 196"/>
                <a:gd name="T77" fmla="*/ 131 h 193"/>
                <a:gd name="T78" fmla="*/ 85 w 196"/>
                <a:gd name="T79" fmla="*/ 131 h 193"/>
                <a:gd name="T80" fmla="*/ 73 w 196"/>
                <a:gd name="T81" fmla="*/ 123 h 193"/>
                <a:gd name="T82" fmla="*/ 65 w 196"/>
                <a:gd name="T83" fmla="*/ 112 h 193"/>
                <a:gd name="T84" fmla="*/ 62 w 196"/>
                <a:gd name="T85" fmla="*/ 96 h 193"/>
                <a:gd name="T86" fmla="*/ 62 w 196"/>
                <a:gd name="T87" fmla="*/ 9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 h="193">
                  <a:moveTo>
                    <a:pt x="196" y="96"/>
                  </a:moveTo>
                  <a:lnTo>
                    <a:pt x="193" y="77"/>
                  </a:lnTo>
                  <a:lnTo>
                    <a:pt x="189" y="58"/>
                  </a:lnTo>
                  <a:lnTo>
                    <a:pt x="166" y="31"/>
                  </a:lnTo>
                  <a:lnTo>
                    <a:pt x="135" y="8"/>
                  </a:lnTo>
                  <a:lnTo>
                    <a:pt x="119" y="4"/>
                  </a:lnTo>
                  <a:lnTo>
                    <a:pt x="96" y="0"/>
                  </a:lnTo>
                  <a:lnTo>
                    <a:pt x="77" y="4"/>
                  </a:lnTo>
                  <a:lnTo>
                    <a:pt x="62" y="8"/>
                  </a:lnTo>
                  <a:lnTo>
                    <a:pt x="31" y="31"/>
                  </a:lnTo>
                  <a:lnTo>
                    <a:pt x="8" y="58"/>
                  </a:lnTo>
                  <a:lnTo>
                    <a:pt x="4" y="77"/>
                  </a:lnTo>
                  <a:lnTo>
                    <a:pt x="0" y="96"/>
                  </a:lnTo>
                  <a:lnTo>
                    <a:pt x="4" y="116"/>
                  </a:lnTo>
                  <a:lnTo>
                    <a:pt x="8" y="135"/>
                  </a:lnTo>
                  <a:lnTo>
                    <a:pt x="31" y="166"/>
                  </a:lnTo>
                  <a:lnTo>
                    <a:pt x="62" y="185"/>
                  </a:lnTo>
                  <a:lnTo>
                    <a:pt x="77" y="193"/>
                  </a:lnTo>
                  <a:lnTo>
                    <a:pt x="96" y="193"/>
                  </a:lnTo>
                  <a:lnTo>
                    <a:pt x="119" y="193"/>
                  </a:lnTo>
                  <a:lnTo>
                    <a:pt x="135" y="185"/>
                  </a:lnTo>
                  <a:lnTo>
                    <a:pt x="166" y="166"/>
                  </a:lnTo>
                  <a:lnTo>
                    <a:pt x="189" y="135"/>
                  </a:lnTo>
                  <a:lnTo>
                    <a:pt x="193" y="116"/>
                  </a:lnTo>
                  <a:lnTo>
                    <a:pt x="196" y="96"/>
                  </a:lnTo>
                  <a:lnTo>
                    <a:pt x="196" y="96"/>
                  </a:lnTo>
                  <a:close/>
                  <a:moveTo>
                    <a:pt x="62" y="96"/>
                  </a:moveTo>
                  <a:lnTo>
                    <a:pt x="65" y="85"/>
                  </a:lnTo>
                  <a:lnTo>
                    <a:pt x="73" y="73"/>
                  </a:lnTo>
                  <a:lnTo>
                    <a:pt x="85" y="66"/>
                  </a:lnTo>
                  <a:lnTo>
                    <a:pt x="96" y="62"/>
                  </a:lnTo>
                  <a:lnTo>
                    <a:pt x="112" y="66"/>
                  </a:lnTo>
                  <a:lnTo>
                    <a:pt x="123" y="73"/>
                  </a:lnTo>
                  <a:lnTo>
                    <a:pt x="131" y="85"/>
                  </a:lnTo>
                  <a:lnTo>
                    <a:pt x="135" y="96"/>
                  </a:lnTo>
                  <a:lnTo>
                    <a:pt x="131" y="112"/>
                  </a:lnTo>
                  <a:lnTo>
                    <a:pt x="123" y="123"/>
                  </a:lnTo>
                  <a:lnTo>
                    <a:pt x="112" y="131"/>
                  </a:lnTo>
                  <a:lnTo>
                    <a:pt x="96" y="131"/>
                  </a:lnTo>
                  <a:lnTo>
                    <a:pt x="85" y="131"/>
                  </a:lnTo>
                  <a:lnTo>
                    <a:pt x="73" y="123"/>
                  </a:lnTo>
                  <a:lnTo>
                    <a:pt x="65" y="112"/>
                  </a:lnTo>
                  <a:lnTo>
                    <a:pt x="62" y="96"/>
                  </a:lnTo>
                  <a:lnTo>
                    <a:pt x="62"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76"/>
            <p:cNvSpPr>
              <a:spLocks noEditPoints="1"/>
            </p:cNvSpPr>
            <p:nvPr/>
          </p:nvSpPr>
          <p:spPr bwMode="auto">
            <a:xfrm>
              <a:off x="4557713" y="4775200"/>
              <a:ext cx="304800" cy="306388"/>
            </a:xfrm>
            <a:custGeom>
              <a:avLst/>
              <a:gdLst>
                <a:gd name="T0" fmla="*/ 96 w 192"/>
                <a:gd name="T1" fmla="*/ 193 h 193"/>
                <a:gd name="T2" fmla="*/ 115 w 192"/>
                <a:gd name="T3" fmla="*/ 193 h 193"/>
                <a:gd name="T4" fmla="*/ 131 w 192"/>
                <a:gd name="T5" fmla="*/ 185 h 193"/>
                <a:gd name="T6" fmla="*/ 162 w 192"/>
                <a:gd name="T7" fmla="*/ 166 h 193"/>
                <a:gd name="T8" fmla="*/ 185 w 192"/>
                <a:gd name="T9" fmla="*/ 135 h 193"/>
                <a:gd name="T10" fmla="*/ 189 w 192"/>
                <a:gd name="T11" fmla="*/ 116 h 193"/>
                <a:gd name="T12" fmla="*/ 192 w 192"/>
                <a:gd name="T13" fmla="*/ 96 h 193"/>
                <a:gd name="T14" fmla="*/ 189 w 192"/>
                <a:gd name="T15" fmla="*/ 77 h 193"/>
                <a:gd name="T16" fmla="*/ 185 w 192"/>
                <a:gd name="T17" fmla="*/ 62 h 193"/>
                <a:gd name="T18" fmla="*/ 162 w 192"/>
                <a:gd name="T19" fmla="*/ 31 h 193"/>
                <a:gd name="T20" fmla="*/ 131 w 192"/>
                <a:gd name="T21" fmla="*/ 8 h 193"/>
                <a:gd name="T22" fmla="*/ 115 w 192"/>
                <a:gd name="T23" fmla="*/ 4 h 193"/>
                <a:gd name="T24" fmla="*/ 96 w 192"/>
                <a:gd name="T25" fmla="*/ 0 h 193"/>
                <a:gd name="T26" fmla="*/ 77 w 192"/>
                <a:gd name="T27" fmla="*/ 4 h 193"/>
                <a:gd name="T28" fmla="*/ 58 w 192"/>
                <a:gd name="T29" fmla="*/ 8 h 193"/>
                <a:gd name="T30" fmla="*/ 27 w 192"/>
                <a:gd name="T31" fmla="*/ 31 h 193"/>
                <a:gd name="T32" fmla="*/ 7 w 192"/>
                <a:gd name="T33" fmla="*/ 62 h 193"/>
                <a:gd name="T34" fmla="*/ 0 w 192"/>
                <a:gd name="T35" fmla="*/ 77 h 193"/>
                <a:gd name="T36" fmla="*/ 0 w 192"/>
                <a:gd name="T37" fmla="*/ 96 h 193"/>
                <a:gd name="T38" fmla="*/ 0 w 192"/>
                <a:gd name="T39" fmla="*/ 116 h 193"/>
                <a:gd name="T40" fmla="*/ 7 w 192"/>
                <a:gd name="T41" fmla="*/ 135 h 193"/>
                <a:gd name="T42" fmla="*/ 27 w 192"/>
                <a:gd name="T43" fmla="*/ 166 h 193"/>
                <a:gd name="T44" fmla="*/ 58 w 192"/>
                <a:gd name="T45" fmla="*/ 185 h 193"/>
                <a:gd name="T46" fmla="*/ 77 w 192"/>
                <a:gd name="T47" fmla="*/ 193 h 193"/>
                <a:gd name="T48" fmla="*/ 96 w 192"/>
                <a:gd name="T49" fmla="*/ 193 h 193"/>
                <a:gd name="T50" fmla="*/ 96 w 192"/>
                <a:gd name="T51" fmla="*/ 193 h 193"/>
                <a:gd name="T52" fmla="*/ 96 w 192"/>
                <a:gd name="T53" fmla="*/ 62 h 193"/>
                <a:gd name="T54" fmla="*/ 108 w 192"/>
                <a:gd name="T55" fmla="*/ 66 h 193"/>
                <a:gd name="T56" fmla="*/ 119 w 192"/>
                <a:gd name="T57" fmla="*/ 73 h 193"/>
                <a:gd name="T58" fmla="*/ 127 w 192"/>
                <a:gd name="T59" fmla="*/ 85 h 193"/>
                <a:gd name="T60" fmla="*/ 131 w 192"/>
                <a:gd name="T61" fmla="*/ 96 h 193"/>
                <a:gd name="T62" fmla="*/ 127 w 192"/>
                <a:gd name="T63" fmla="*/ 112 h 193"/>
                <a:gd name="T64" fmla="*/ 119 w 192"/>
                <a:gd name="T65" fmla="*/ 123 h 193"/>
                <a:gd name="T66" fmla="*/ 108 w 192"/>
                <a:gd name="T67" fmla="*/ 131 h 193"/>
                <a:gd name="T68" fmla="*/ 96 w 192"/>
                <a:gd name="T69" fmla="*/ 131 h 193"/>
                <a:gd name="T70" fmla="*/ 81 w 192"/>
                <a:gd name="T71" fmla="*/ 131 h 193"/>
                <a:gd name="T72" fmla="*/ 69 w 192"/>
                <a:gd name="T73" fmla="*/ 123 h 193"/>
                <a:gd name="T74" fmla="*/ 61 w 192"/>
                <a:gd name="T75" fmla="*/ 112 h 193"/>
                <a:gd name="T76" fmla="*/ 61 w 192"/>
                <a:gd name="T77" fmla="*/ 96 h 193"/>
                <a:gd name="T78" fmla="*/ 61 w 192"/>
                <a:gd name="T79" fmla="*/ 85 h 193"/>
                <a:gd name="T80" fmla="*/ 69 w 192"/>
                <a:gd name="T81" fmla="*/ 73 h 193"/>
                <a:gd name="T82" fmla="*/ 81 w 192"/>
                <a:gd name="T83" fmla="*/ 66 h 193"/>
                <a:gd name="T84" fmla="*/ 96 w 192"/>
                <a:gd name="T85" fmla="*/ 62 h 193"/>
                <a:gd name="T86" fmla="*/ 96 w 192"/>
                <a:gd name="T87"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 h="193">
                  <a:moveTo>
                    <a:pt x="96" y="193"/>
                  </a:moveTo>
                  <a:lnTo>
                    <a:pt x="115" y="193"/>
                  </a:lnTo>
                  <a:lnTo>
                    <a:pt x="131" y="185"/>
                  </a:lnTo>
                  <a:lnTo>
                    <a:pt x="162" y="166"/>
                  </a:lnTo>
                  <a:lnTo>
                    <a:pt x="185" y="135"/>
                  </a:lnTo>
                  <a:lnTo>
                    <a:pt x="189" y="116"/>
                  </a:lnTo>
                  <a:lnTo>
                    <a:pt x="192" y="96"/>
                  </a:lnTo>
                  <a:lnTo>
                    <a:pt x="189" y="77"/>
                  </a:lnTo>
                  <a:lnTo>
                    <a:pt x="185" y="62"/>
                  </a:lnTo>
                  <a:lnTo>
                    <a:pt x="162" y="31"/>
                  </a:lnTo>
                  <a:lnTo>
                    <a:pt x="131" y="8"/>
                  </a:lnTo>
                  <a:lnTo>
                    <a:pt x="115" y="4"/>
                  </a:lnTo>
                  <a:lnTo>
                    <a:pt x="96" y="0"/>
                  </a:lnTo>
                  <a:lnTo>
                    <a:pt x="77" y="4"/>
                  </a:lnTo>
                  <a:lnTo>
                    <a:pt x="58" y="8"/>
                  </a:lnTo>
                  <a:lnTo>
                    <a:pt x="27" y="31"/>
                  </a:lnTo>
                  <a:lnTo>
                    <a:pt x="7" y="62"/>
                  </a:lnTo>
                  <a:lnTo>
                    <a:pt x="0" y="77"/>
                  </a:lnTo>
                  <a:lnTo>
                    <a:pt x="0" y="96"/>
                  </a:lnTo>
                  <a:lnTo>
                    <a:pt x="0" y="116"/>
                  </a:lnTo>
                  <a:lnTo>
                    <a:pt x="7" y="135"/>
                  </a:lnTo>
                  <a:lnTo>
                    <a:pt x="27" y="166"/>
                  </a:lnTo>
                  <a:lnTo>
                    <a:pt x="58" y="185"/>
                  </a:lnTo>
                  <a:lnTo>
                    <a:pt x="77" y="193"/>
                  </a:lnTo>
                  <a:lnTo>
                    <a:pt x="96" y="193"/>
                  </a:lnTo>
                  <a:lnTo>
                    <a:pt x="96" y="193"/>
                  </a:lnTo>
                  <a:close/>
                  <a:moveTo>
                    <a:pt x="96" y="62"/>
                  </a:moveTo>
                  <a:lnTo>
                    <a:pt x="108" y="66"/>
                  </a:lnTo>
                  <a:lnTo>
                    <a:pt x="119" y="73"/>
                  </a:lnTo>
                  <a:lnTo>
                    <a:pt x="127" y="85"/>
                  </a:lnTo>
                  <a:lnTo>
                    <a:pt x="131" y="96"/>
                  </a:lnTo>
                  <a:lnTo>
                    <a:pt x="127" y="112"/>
                  </a:lnTo>
                  <a:lnTo>
                    <a:pt x="119" y="123"/>
                  </a:lnTo>
                  <a:lnTo>
                    <a:pt x="108" y="131"/>
                  </a:lnTo>
                  <a:lnTo>
                    <a:pt x="96" y="131"/>
                  </a:lnTo>
                  <a:lnTo>
                    <a:pt x="81" y="131"/>
                  </a:lnTo>
                  <a:lnTo>
                    <a:pt x="69" y="123"/>
                  </a:lnTo>
                  <a:lnTo>
                    <a:pt x="61" y="112"/>
                  </a:lnTo>
                  <a:lnTo>
                    <a:pt x="61" y="96"/>
                  </a:lnTo>
                  <a:lnTo>
                    <a:pt x="61" y="85"/>
                  </a:lnTo>
                  <a:lnTo>
                    <a:pt x="69" y="73"/>
                  </a:lnTo>
                  <a:lnTo>
                    <a:pt x="81" y="66"/>
                  </a:lnTo>
                  <a:lnTo>
                    <a:pt x="96" y="62"/>
                  </a:lnTo>
                  <a:lnTo>
                    <a:pt x="96"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77"/>
            <p:cNvSpPr>
              <a:spLocks noEditPoints="1"/>
            </p:cNvSpPr>
            <p:nvPr/>
          </p:nvSpPr>
          <p:spPr bwMode="auto">
            <a:xfrm>
              <a:off x="5284788" y="5611813"/>
              <a:ext cx="306388" cy="306388"/>
            </a:xfrm>
            <a:custGeom>
              <a:avLst/>
              <a:gdLst>
                <a:gd name="T0" fmla="*/ 97 w 193"/>
                <a:gd name="T1" fmla="*/ 193 h 193"/>
                <a:gd name="T2" fmla="*/ 116 w 193"/>
                <a:gd name="T3" fmla="*/ 189 h 193"/>
                <a:gd name="T4" fmla="*/ 135 w 193"/>
                <a:gd name="T5" fmla="*/ 185 h 193"/>
                <a:gd name="T6" fmla="*/ 166 w 193"/>
                <a:gd name="T7" fmla="*/ 166 h 193"/>
                <a:gd name="T8" fmla="*/ 185 w 193"/>
                <a:gd name="T9" fmla="*/ 135 h 193"/>
                <a:gd name="T10" fmla="*/ 193 w 193"/>
                <a:gd name="T11" fmla="*/ 116 h 193"/>
                <a:gd name="T12" fmla="*/ 193 w 193"/>
                <a:gd name="T13" fmla="*/ 96 h 193"/>
                <a:gd name="T14" fmla="*/ 193 w 193"/>
                <a:gd name="T15" fmla="*/ 77 h 193"/>
                <a:gd name="T16" fmla="*/ 185 w 193"/>
                <a:gd name="T17" fmla="*/ 58 h 193"/>
                <a:gd name="T18" fmla="*/ 166 w 193"/>
                <a:gd name="T19" fmla="*/ 27 h 193"/>
                <a:gd name="T20" fmla="*/ 135 w 193"/>
                <a:gd name="T21" fmla="*/ 8 h 193"/>
                <a:gd name="T22" fmla="*/ 116 w 193"/>
                <a:gd name="T23" fmla="*/ 0 h 193"/>
                <a:gd name="T24" fmla="*/ 97 w 193"/>
                <a:gd name="T25" fmla="*/ 0 h 193"/>
                <a:gd name="T26" fmla="*/ 77 w 193"/>
                <a:gd name="T27" fmla="*/ 0 h 193"/>
                <a:gd name="T28" fmla="*/ 58 w 193"/>
                <a:gd name="T29" fmla="*/ 8 h 193"/>
                <a:gd name="T30" fmla="*/ 27 w 193"/>
                <a:gd name="T31" fmla="*/ 27 h 193"/>
                <a:gd name="T32" fmla="*/ 8 w 193"/>
                <a:gd name="T33" fmla="*/ 58 h 193"/>
                <a:gd name="T34" fmla="*/ 4 w 193"/>
                <a:gd name="T35" fmla="*/ 77 h 193"/>
                <a:gd name="T36" fmla="*/ 0 w 193"/>
                <a:gd name="T37" fmla="*/ 96 h 193"/>
                <a:gd name="T38" fmla="*/ 4 w 193"/>
                <a:gd name="T39" fmla="*/ 116 h 193"/>
                <a:gd name="T40" fmla="*/ 8 w 193"/>
                <a:gd name="T41" fmla="*/ 135 h 193"/>
                <a:gd name="T42" fmla="*/ 27 w 193"/>
                <a:gd name="T43" fmla="*/ 166 h 193"/>
                <a:gd name="T44" fmla="*/ 58 w 193"/>
                <a:gd name="T45" fmla="*/ 185 h 193"/>
                <a:gd name="T46" fmla="*/ 77 w 193"/>
                <a:gd name="T47" fmla="*/ 189 h 193"/>
                <a:gd name="T48" fmla="*/ 97 w 193"/>
                <a:gd name="T49" fmla="*/ 193 h 193"/>
                <a:gd name="T50" fmla="*/ 97 w 193"/>
                <a:gd name="T51" fmla="*/ 193 h 193"/>
                <a:gd name="T52" fmla="*/ 97 w 193"/>
                <a:gd name="T53" fmla="*/ 62 h 193"/>
                <a:gd name="T54" fmla="*/ 112 w 193"/>
                <a:gd name="T55" fmla="*/ 62 h 193"/>
                <a:gd name="T56" fmla="*/ 124 w 193"/>
                <a:gd name="T57" fmla="*/ 69 h 193"/>
                <a:gd name="T58" fmla="*/ 128 w 193"/>
                <a:gd name="T59" fmla="*/ 81 h 193"/>
                <a:gd name="T60" fmla="*/ 131 w 193"/>
                <a:gd name="T61" fmla="*/ 96 h 193"/>
                <a:gd name="T62" fmla="*/ 128 w 193"/>
                <a:gd name="T63" fmla="*/ 108 h 193"/>
                <a:gd name="T64" fmla="*/ 124 w 193"/>
                <a:gd name="T65" fmla="*/ 119 h 193"/>
                <a:gd name="T66" fmla="*/ 112 w 193"/>
                <a:gd name="T67" fmla="*/ 127 h 193"/>
                <a:gd name="T68" fmla="*/ 97 w 193"/>
                <a:gd name="T69" fmla="*/ 131 h 193"/>
                <a:gd name="T70" fmla="*/ 85 w 193"/>
                <a:gd name="T71" fmla="*/ 127 h 193"/>
                <a:gd name="T72" fmla="*/ 74 w 193"/>
                <a:gd name="T73" fmla="*/ 119 h 193"/>
                <a:gd name="T74" fmla="*/ 66 w 193"/>
                <a:gd name="T75" fmla="*/ 108 h 193"/>
                <a:gd name="T76" fmla="*/ 62 w 193"/>
                <a:gd name="T77" fmla="*/ 96 h 193"/>
                <a:gd name="T78" fmla="*/ 66 w 193"/>
                <a:gd name="T79" fmla="*/ 81 h 193"/>
                <a:gd name="T80" fmla="*/ 74 w 193"/>
                <a:gd name="T81" fmla="*/ 69 h 193"/>
                <a:gd name="T82" fmla="*/ 85 w 193"/>
                <a:gd name="T83" fmla="*/ 62 h 193"/>
                <a:gd name="T84" fmla="*/ 97 w 193"/>
                <a:gd name="T85" fmla="*/ 62 h 193"/>
                <a:gd name="T86" fmla="*/ 97 w 193"/>
                <a:gd name="T87"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 h="193">
                  <a:moveTo>
                    <a:pt x="97" y="193"/>
                  </a:moveTo>
                  <a:lnTo>
                    <a:pt x="116" y="189"/>
                  </a:lnTo>
                  <a:lnTo>
                    <a:pt x="135" y="185"/>
                  </a:lnTo>
                  <a:lnTo>
                    <a:pt x="166" y="166"/>
                  </a:lnTo>
                  <a:lnTo>
                    <a:pt x="185" y="135"/>
                  </a:lnTo>
                  <a:lnTo>
                    <a:pt x="193" y="116"/>
                  </a:lnTo>
                  <a:lnTo>
                    <a:pt x="193" y="96"/>
                  </a:lnTo>
                  <a:lnTo>
                    <a:pt x="193" y="77"/>
                  </a:lnTo>
                  <a:lnTo>
                    <a:pt x="185" y="58"/>
                  </a:lnTo>
                  <a:lnTo>
                    <a:pt x="166" y="27"/>
                  </a:lnTo>
                  <a:lnTo>
                    <a:pt x="135" y="8"/>
                  </a:lnTo>
                  <a:lnTo>
                    <a:pt x="116" y="0"/>
                  </a:lnTo>
                  <a:lnTo>
                    <a:pt x="97" y="0"/>
                  </a:lnTo>
                  <a:lnTo>
                    <a:pt x="77" y="0"/>
                  </a:lnTo>
                  <a:lnTo>
                    <a:pt x="58" y="8"/>
                  </a:lnTo>
                  <a:lnTo>
                    <a:pt x="27" y="27"/>
                  </a:lnTo>
                  <a:lnTo>
                    <a:pt x="8" y="58"/>
                  </a:lnTo>
                  <a:lnTo>
                    <a:pt x="4" y="77"/>
                  </a:lnTo>
                  <a:lnTo>
                    <a:pt x="0" y="96"/>
                  </a:lnTo>
                  <a:lnTo>
                    <a:pt x="4" y="116"/>
                  </a:lnTo>
                  <a:lnTo>
                    <a:pt x="8" y="135"/>
                  </a:lnTo>
                  <a:lnTo>
                    <a:pt x="27" y="166"/>
                  </a:lnTo>
                  <a:lnTo>
                    <a:pt x="58" y="185"/>
                  </a:lnTo>
                  <a:lnTo>
                    <a:pt x="77" y="189"/>
                  </a:lnTo>
                  <a:lnTo>
                    <a:pt x="97" y="193"/>
                  </a:lnTo>
                  <a:lnTo>
                    <a:pt x="97" y="193"/>
                  </a:lnTo>
                  <a:close/>
                  <a:moveTo>
                    <a:pt x="97" y="62"/>
                  </a:moveTo>
                  <a:lnTo>
                    <a:pt x="112" y="62"/>
                  </a:lnTo>
                  <a:lnTo>
                    <a:pt x="124" y="69"/>
                  </a:lnTo>
                  <a:lnTo>
                    <a:pt x="128" y="81"/>
                  </a:lnTo>
                  <a:lnTo>
                    <a:pt x="131" y="96"/>
                  </a:lnTo>
                  <a:lnTo>
                    <a:pt x="128" y="108"/>
                  </a:lnTo>
                  <a:lnTo>
                    <a:pt x="124" y="119"/>
                  </a:lnTo>
                  <a:lnTo>
                    <a:pt x="112" y="127"/>
                  </a:lnTo>
                  <a:lnTo>
                    <a:pt x="97" y="131"/>
                  </a:lnTo>
                  <a:lnTo>
                    <a:pt x="85" y="127"/>
                  </a:lnTo>
                  <a:lnTo>
                    <a:pt x="74" y="119"/>
                  </a:lnTo>
                  <a:lnTo>
                    <a:pt x="66" y="108"/>
                  </a:lnTo>
                  <a:lnTo>
                    <a:pt x="62" y="96"/>
                  </a:lnTo>
                  <a:lnTo>
                    <a:pt x="66" y="81"/>
                  </a:lnTo>
                  <a:lnTo>
                    <a:pt x="74" y="69"/>
                  </a:lnTo>
                  <a:lnTo>
                    <a:pt x="85" y="62"/>
                  </a:lnTo>
                  <a:lnTo>
                    <a:pt x="97" y="62"/>
                  </a:lnTo>
                  <a:lnTo>
                    <a:pt x="97"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78"/>
            <p:cNvSpPr>
              <a:spLocks noEditPoints="1"/>
            </p:cNvSpPr>
            <p:nvPr/>
          </p:nvSpPr>
          <p:spPr bwMode="auto">
            <a:xfrm>
              <a:off x="4765675" y="6027738"/>
              <a:ext cx="306388" cy="304800"/>
            </a:xfrm>
            <a:custGeom>
              <a:avLst/>
              <a:gdLst>
                <a:gd name="T0" fmla="*/ 0 w 193"/>
                <a:gd name="T1" fmla="*/ 96 h 192"/>
                <a:gd name="T2" fmla="*/ 0 w 193"/>
                <a:gd name="T3" fmla="*/ 115 h 192"/>
                <a:gd name="T4" fmla="*/ 8 w 193"/>
                <a:gd name="T5" fmla="*/ 134 h 192"/>
                <a:gd name="T6" fmla="*/ 27 w 193"/>
                <a:gd name="T7" fmla="*/ 165 h 192"/>
                <a:gd name="T8" fmla="*/ 58 w 193"/>
                <a:gd name="T9" fmla="*/ 184 h 192"/>
                <a:gd name="T10" fmla="*/ 77 w 193"/>
                <a:gd name="T11" fmla="*/ 192 h 192"/>
                <a:gd name="T12" fmla="*/ 96 w 193"/>
                <a:gd name="T13" fmla="*/ 192 h 192"/>
                <a:gd name="T14" fmla="*/ 115 w 193"/>
                <a:gd name="T15" fmla="*/ 192 h 192"/>
                <a:gd name="T16" fmla="*/ 135 w 193"/>
                <a:gd name="T17" fmla="*/ 184 h 192"/>
                <a:gd name="T18" fmla="*/ 162 w 193"/>
                <a:gd name="T19" fmla="*/ 165 h 192"/>
                <a:gd name="T20" fmla="*/ 185 w 193"/>
                <a:gd name="T21" fmla="*/ 134 h 192"/>
                <a:gd name="T22" fmla="*/ 189 w 193"/>
                <a:gd name="T23" fmla="*/ 115 h 192"/>
                <a:gd name="T24" fmla="*/ 193 w 193"/>
                <a:gd name="T25" fmla="*/ 96 h 192"/>
                <a:gd name="T26" fmla="*/ 189 w 193"/>
                <a:gd name="T27" fmla="*/ 77 h 192"/>
                <a:gd name="T28" fmla="*/ 185 w 193"/>
                <a:gd name="T29" fmla="*/ 58 h 192"/>
                <a:gd name="T30" fmla="*/ 162 w 193"/>
                <a:gd name="T31" fmla="*/ 27 h 192"/>
                <a:gd name="T32" fmla="*/ 135 w 193"/>
                <a:gd name="T33" fmla="*/ 8 h 192"/>
                <a:gd name="T34" fmla="*/ 115 w 193"/>
                <a:gd name="T35" fmla="*/ 4 h 192"/>
                <a:gd name="T36" fmla="*/ 96 w 193"/>
                <a:gd name="T37" fmla="*/ 0 h 192"/>
                <a:gd name="T38" fmla="*/ 77 w 193"/>
                <a:gd name="T39" fmla="*/ 4 h 192"/>
                <a:gd name="T40" fmla="*/ 58 w 193"/>
                <a:gd name="T41" fmla="*/ 8 h 192"/>
                <a:gd name="T42" fmla="*/ 27 w 193"/>
                <a:gd name="T43" fmla="*/ 27 h 192"/>
                <a:gd name="T44" fmla="*/ 8 w 193"/>
                <a:gd name="T45" fmla="*/ 58 h 192"/>
                <a:gd name="T46" fmla="*/ 0 w 193"/>
                <a:gd name="T47" fmla="*/ 77 h 192"/>
                <a:gd name="T48" fmla="*/ 0 w 193"/>
                <a:gd name="T49" fmla="*/ 96 h 192"/>
                <a:gd name="T50" fmla="*/ 0 w 193"/>
                <a:gd name="T51" fmla="*/ 96 h 192"/>
                <a:gd name="T52" fmla="*/ 131 w 193"/>
                <a:gd name="T53" fmla="*/ 96 h 192"/>
                <a:gd name="T54" fmla="*/ 127 w 193"/>
                <a:gd name="T55" fmla="*/ 111 h 192"/>
                <a:gd name="T56" fmla="*/ 119 w 193"/>
                <a:gd name="T57" fmla="*/ 123 h 192"/>
                <a:gd name="T58" fmla="*/ 108 w 193"/>
                <a:gd name="T59" fmla="*/ 127 h 192"/>
                <a:gd name="T60" fmla="*/ 96 w 193"/>
                <a:gd name="T61" fmla="*/ 131 h 192"/>
                <a:gd name="T62" fmla="*/ 81 w 193"/>
                <a:gd name="T63" fmla="*/ 127 h 192"/>
                <a:gd name="T64" fmla="*/ 69 w 193"/>
                <a:gd name="T65" fmla="*/ 123 h 192"/>
                <a:gd name="T66" fmla="*/ 61 w 193"/>
                <a:gd name="T67" fmla="*/ 111 h 192"/>
                <a:gd name="T68" fmla="*/ 61 w 193"/>
                <a:gd name="T69" fmla="*/ 96 h 192"/>
                <a:gd name="T70" fmla="*/ 61 w 193"/>
                <a:gd name="T71" fmla="*/ 84 h 192"/>
                <a:gd name="T72" fmla="*/ 69 w 193"/>
                <a:gd name="T73" fmla="*/ 73 h 192"/>
                <a:gd name="T74" fmla="*/ 81 w 193"/>
                <a:gd name="T75" fmla="*/ 65 h 192"/>
                <a:gd name="T76" fmla="*/ 96 w 193"/>
                <a:gd name="T77" fmla="*/ 61 h 192"/>
                <a:gd name="T78" fmla="*/ 108 w 193"/>
                <a:gd name="T79" fmla="*/ 65 h 192"/>
                <a:gd name="T80" fmla="*/ 119 w 193"/>
                <a:gd name="T81" fmla="*/ 73 h 192"/>
                <a:gd name="T82" fmla="*/ 127 w 193"/>
                <a:gd name="T83" fmla="*/ 84 h 192"/>
                <a:gd name="T84" fmla="*/ 131 w 193"/>
                <a:gd name="T85" fmla="*/ 96 h 192"/>
                <a:gd name="T86" fmla="*/ 131 w 193"/>
                <a:gd name="T87"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 h="192">
                  <a:moveTo>
                    <a:pt x="0" y="96"/>
                  </a:moveTo>
                  <a:lnTo>
                    <a:pt x="0" y="115"/>
                  </a:lnTo>
                  <a:lnTo>
                    <a:pt x="8" y="134"/>
                  </a:lnTo>
                  <a:lnTo>
                    <a:pt x="27" y="165"/>
                  </a:lnTo>
                  <a:lnTo>
                    <a:pt x="58" y="184"/>
                  </a:lnTo>
                  <a:lnTo>
                    <a:pt x="77" y="192"/>
                  </a:lnTo>
                  <a:lnTo>
                    <a:pt x="96" y="192"/>
                  </a:lnTo>
                  <a:lnTo>
                    <a:pt x="115" y="192"/>
                  </a:lnTo>
                  <a:lnTo>
                    <a:pt x="135" y="184"/>
                  </a:lnTo>
                  <a:lnTo>
                    <a:pt x="162" y="165"/>
                  </a:lnTo>
                  <a:lnTo>
                    <a:pt x="185" y="134"/>
                  </a:lnTo>
                  <a:lnTo>
                    <a:pt x="189" y="115"/>
                  </a:lnTo>
                  <a:lnTo>
                    <a:pt x="193" y="96"/>
                  </a:lnTo>
                  <a:lnTo>
                    <a:pt x="189" y="77"/>
                  </a:lnTo>
                  <a:lnTo>
                    <a:pt x="185" y="58"/>
                  </a:lnTo>
                  <a:lnTo>
                    <a:pt x="162" y="27"/>
                  </a:lnTo>
                  <a:lnTo>
                    <a:pt x="135" y="8"/>
                  </a:lnTo>
                  <a:lnTo>
                    <a:pt x="115" y="4"/>
                  </a:lnTo>
                  <a:lnTo>
                    <a:pt x="96" y="0"/>
                  </a:lnTo>
                  <a:lnTo>
                    <a:pt x="77" y="4"/>
                  </a:lnTo>
                  <a:lnTo>
                    <a:pt x="58" y="8"/>
                  </a:lnTo>
                  <a:lnTo>
                    <a:pt x="27" y="27"/>
                  </a:lnTo>
                  <a:lnTo>
                    <a:pt x="8" y="58"/>
                  </a:lnTo>
                  <a:lnTo>
                    <a:pt x="0" y="77"/>
                  </a:lnTo>
                  <a:lnTo>
                    <a:pt x="0" y="96"/>
                  </a:lnTo>
                  <a:lnTo>
                    <a:pt x="0" y="96"/>
                  </a:lnTo>
                  <a:close/>
                  <a:moveTo>
                    <a:pt x="131" y="96"/>
                  </a:moveTo>
                  <a:lnTo>
                    <a:pt x="127" y="111"/>
                  </a:lnTo>
                  <a:lnTo>
                    <a:pt x="119" y="123"/>
                  </a:lnTo>
                  <a:lnTo>
                    <a:pt x="108" y="127"/>
                  </a:lnTo>
                  <a:lnTo>
                    <a:pt x="96" y="131"/>
                  </a:lnTo>
                  <a:lnTo>
                    <a:pt x="81" y="127"/>
                  </a:lnTo>
                  <a:lnTo>
                    <a:pt x="69" y="123"/>
                  </a:lnTo>
                  <a:lnTo>
                    <a:pt x="61" y="111"/>
                  </a:lnTo>
                  <a:lnTo>
                    <a:pt x="61" y="96"/>
                  </a:lnTo>
                  <a:lnTo>
                    <a:pt x="61" y="84"/>
                  </a:lnTo>
                  <a:lnTo>
                    <a:pt x="69" y="73"/>
                  </a:lnTo>
                  <a:lnTo>
                    <a:pt x="81" y="65"/>
                  </a:lnTo>
                  <a:lnTo>
                    <a:pt x="96" y="61"/>
                  </a:lnTo>
                  <a:lnTo>
                    <a:pt x="108" y="65"/>
                  </a:lnTo>
                  <a:lnTo>
                    <a:pt x="119" y="73"/>
                  </a:lnTo>
                  <a:lnTo>
                    <a:pt x="127" y="84"/>
                  </a:lnTo>
                  <a:lnTo>
                    <a:pt x="131" y="96"/>
                  </a:lnTo>
                  <a:lnTo>
                    <a:pt x="1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79"/>
            <p:cNvSpPr>
              <a:spLocks/>
            </p:cNvSpPr>
            <p:nvPr/>
          </p:nvSpPr>
          <p:spPr bwMode="auto">
            <a:xfrm>
              <a:off x="5284788" y="6081713"/>
              <a:ext cx="153988" cy="147638"/>
            </a:xfrm>
            <a:custGeom>
              <a:avLst/>
              <a:gdLst>
                <a:gd name="T0" fmla="*/ 47 w 97"/>
                <a:gd name="T1" fmla="*/ 93 h 93"/>
                <a:gd name="T2" fmla="*/ 66 w 97"/>
                <a:gd name="T3" fmla="*/ 89 h 93"/>
                <a:gd name="T4" fmla="*/ 81 w 97"/>
                <a:gd name="T5" fmla="*/ 81 h 93"/>
                <a:gd name="T6" fmla="*/ 93 w 97"/>
                <a:gd name="T7" fmla="*/ 66 h 93"/>
                <a:gd name="T8" fmla="*/ 97 w 97"/>
                <a:gd name="T9" fmla="*/ 47 h 93"/>
                <a:gd name="T10" fmla="*/ 93 w 97"/>
                <a:gd name="T11" fmla="*/ 27 h 93"/>
                <a:gd name="T12" fmla="*/ 81 w 97"/>
                <a:gd name="T13" fmla="*/ 12 h 93"/>
                <a:gd name="T14" fmla="*/ 66 w 97"/>
                <a:gd name="T15" fmla="*/ 4 h 93"/>
                <a:gd name="T16" fmla="*/ 47 w 97"/>
                <a:gd name="T17" fmla="*/ 0 h 93"/>
                <a:gd name="T18" fmla="*/ 31 w 97"/>
                <a:gd name="T19" fmla="*/ 4 h 93"/>
                <a:gd name="T20" fmla="*/ 16 w 97"/>
                <a:gd name="T21" fmla="*/ 12 h 93"/>
                <a:gd name="T22" fmla="*/ 4 w 97"/>
                <a:gd name="T23" fmla="*/ 27 h 93"/>
                <a:gd name="T24" fmla="*/ 0 w 97"/>
                <a:gd name="T25" fmla="*/ 47 h 93"/>
                <a:gd name="T26" fmla="*/ 4 w 97"/>
                <a:gd name="T27" fmla="*/ 66 h 93"/>
                <a:gd name="T28" fmla="*/ 16 w 97"/>
                <a:gd name="T29" fmla="*/ 81 h 93"/>
                <a:gd name="T30" fmla="*/ 31 w 97"/>
                <a:gd name="T31" fmla="*/ 89 h 93"/>
                <a:gd name="T32" fmla="*/ 47 w 97"/>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93">
                  <a:moveTo>
                    <a:pt x="47" y="93"/>
                  </a:moveTo>
                  <a:lnTo>
                    <a:pt x="66" y="89"/>
                  </a:lnTo>
                  <a:lnTo>
                    <a:pt x="81" y="81"/>
                  </a:lnTo>
                  <a:lnTo>
                    <a:pt x="93" y="66"/>
                  </a:lnTo>
                  <a:lnTo>
                    <a:pt x="97" y="47"/>
                  </a:lnTo>
                  <a:lnTo>
                    <a:pt x="93" y="27"/>
                  </a:lnTo>
                  <a:lnTo>
                    <a:pt x="81" y="12"/>
                  </a:lnTo>
                  <a:lnTo>
                    <a:pt x="66" y="4"/>
                  </a:lnTo>
                  <a:lnTo>
                    <a:pt x="47" y="0"/>
                  </a:lnTo>
                  <a:lnTo>
                    <a:pt x="31" y="4"/>
                  </a:lnTo>
                  <a:lnTo>
                    <a:pt x="16" y="12"/>
                  </a:lnTo>
                  <a:lnTo>
                    <a:pt x="4" y="27"/>
                  </a:lnTo>
                  <a:lnTo>
                    <a:pt x="0" y="47"/>
                  </a:lnTo>
                  <a:lnTo>
                    <a:pt x="4" y="66"/>
                  </a:lnTo>
                  <a:lnTo>
                    <a:pt x="16" y="81"/>
                  </a:lnTo>
                  <a:lnTo>
                    <a:pt x="31" y="89"/>
                  </a:lnTo>
                  <a:lnTo>
                    <a:pt x="47"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80"/>
            <p:cNvSpPr>
              <a:spLocks/>
            </p:cNvSpPr>
            <p:nvPr/>
          </p:nvSpPr>
          <p:spPr bwMode="auto">
            <a:xfrm>
              <a:off x="4973638" y="5716588"/>
              <a:ext cx="146050" cy="146050"/>
            </a:xfrm>
            <a:custGeom>
              <a:avLst/>
              <a:gdLst>
                <a:gd name="T0" fmla="*/ 46 w 92"/>
                <a:gd name="T1" fmla="*/ 92 h 92"/>
                <a:gd name="T2" fmla="*/ 65 w 92"/>
                <a:gd name="T3" fmla="*/ 88 h 92"/>
                <a:gd name="T4" fmla="*/ 81 w 92"/>
                <a:gd name="T5" fmla="*/ 80 h 92"/>
                <a:gd name="T6" fmla="*/ 88 w 92"/>
                <a:gd name="T7" fmla="*/ 65 h 92"/>
                <a:gd name="T8" fmla="*/ 92 w 92"/>
                <a:gd name="T9" fmla="*/ 46 h 92"/>
                <a:gd name="T10" fmla="*/ 88 w 92"/>
                <a:gd name="T11" fmla="*/ 27 h 92"/>
                <a:gd name="T12" fmla="*/ 81 w 92"/>
                <a:gd name="T13" fmla="*/ 11 h 92"/>
                <a:gd name="T14" fmla="*/ 65 w 92"/>
                <a:gd name="T15" fmla="*/ 3 h 92"/>
                <a:gd name="T16" fmla="*/ 46 w 92"/>
                <a:gd name="T17" fmla="*/ 0 h 92"/>
                <a:gd name="T18" fmla="*/ 27 w 92"/>
                <a:gd name="T19" fmla="*/ 3 h 92"/>
                <a:gd name="T20" fmla="*/ 11 w 92"/>
                <a:gd name="T21" fmla="*/ 11 h 92"/>
                <a:gd name="T22" fmla="*/ 4 w 92"/>
                <a:gd name="T23" fmla="*/ 27 h 92"/>
                <a:gd name="T24" fmla="*/ 0 w 92"/>
                <a:gd name="T25" fmla="*/ 46 h 92"/>
                <a:gd name="T26" fmla="*/ 4 w 92"/>
                <a:gd name="T27" fmla="*/ 65 h 92"/>
                <a:gd name="T28" fmla="*/ 11 w 92"/>
                <a:gd name="T29" fmla="*/ 80 h 92"/>
                <a:gd name="T30" fmla="*/ 27 w 92"/>
                <a:gd name="T31" fmla="*/ 88 h 92"/>
                <a:gd name="T32" fmla="*/ 46 w 92"/>
                <a:gd name="T33"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92">
                  <a:moveTo>
                    <a:pt x="46" y="92"/>
                  </a:moveTo>
                  <a:lnTo>
                    <a:pt x="65" y="88"/>
                  </a:lnTo>
                  <a:lnTo>
                    <a:pt x="81" y="80"/>
                  </a:lnTo>
                  <a:lnTo>
                    <a:pt x="88" y="65"/>
                  </a:lnTo>
                  <a:lnTo>
                    <a:pt x="92" y="46"/>
                  </a:lnTo>
                  <a:lnTo>
                    <a:pt x="88" y="27"/>
                  </a:lnTo>
                  <a:lnTo>
                    <a:pt x="81" y="11"/>
                  </a:lnTo>
                  <a:lnTo>
                    <a:pt x="65" y="3"/>
                  </a:lnTo>
                  <a:lnTo>
                    <a:pt x="46" y="0"/>
                  </a:lnTo>
                  <a:lnTo>
                    <a:pt x="27" y="3"/>
                  </a:lnTo>
                  <a:lnTo>
                    <a:pt x="11" y="11"/>
                  </a:lnTo>
                  <a:lnTo>
                    <a:pt x="4" y="27"/>
                  </a:lnTo>
                  <a:lnTo>
                    <a:pt x="0" y="46"/>
                  </a:lnTo>
                  <a:lnTo>
                    <a:pt x="4" y="65"/>
                  </a:lnTo>
                  <a:lnTo>
                    <a:pt x="11" y="80"/>
                  </a:lnTo>
                  <a:lnTo>
                    <a:pt x="27" y="88"/>
                  </a:lnTo>
                  <a:lnTo>
                    <a:pt x="46"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81"/>
            <p:cNvSpPr>
              <a:spLocks/>
            </p:cNvSpPr>
            <p:nvPr/>
          </p:nvSpPr>
          <p:spPr bwMode="auto">
            <a:xfrm>
              <a:off x="5597525" y="4567238"/>
              <a:ext cx="152400" cy="153988"/>
            </a:xfrm>
            <a:custGeom>
              <a:avLst/>
              <a:gdLst>
                <a:gd name="T0" fmla="*/ 46 w 96"/>
                <a:gd name="T1" fmla="*/ 0 h 97"/>
                <a:gd name="T2" fmla="*/ 31 w 96"/>
                <a:gd name="T3" fmla="*/ 4 h 97"/>
                <a:gd name="T4" fmla="*/ 15 w 96"/>
                <a:gd name="T5" fmla="*/ 16 h 97"/>
                <a:gd name="T6" fmla="*/ 4 w 96"/>
                <a:gd name="T7" fmla="*/ 31 h 97"/>
                <a:gd name="T8" fmla="*/ 0 w 96"/>
                <a:gd name="T9" fmla="*/ 47 h 97"/>
                <a:gd name="T10" fmla="*/ 4 w 96"/>
                <a:gd name="T11" fmla="*/ 66 h 97"/>
                <a:gd name="T12" fmla="*/ 15 w 96"/>
                <a:gd name="T13" fmla="*/ 81 h 97"/>
                <a:gd name="T14" fmla="*/ 31 w 96"/>
                <a:gd name="T15" fmla="*/ 93 h 97"/>
                <a:gd name="T16" fmla="*/ 46 w 96"/>
                <a:gd name="T17" fmla="*/ 97 h 97"/>
                <a:gd name="T18" fmla="*/ 65 w 96"/>
                <a:gd name="T19" fmla="*/ 93 h 97"/>
                <a:gd name="T20" fmla="*/ 81 w 96"/>
                <a:gd name="T21" fmla="*/ 81 h 97"/>
                <a:gd name="T22" fmla="*/ 92 w 96"/>
                <a:gd name="T23" fmla="*/ 66 h 97"/>
                <a:gd name="T24" fmla="*/ 96 w 96"/>
                <a:gd name="T25" fmla="*/ 47 h 97"/>
                <a:gd name="T26" fmla="*/ 92 w 96"/>
                <a:gd name="T27" fmla="*/ 31 h 97"/>
                <a:gd name="T28" fmla="*/ 81 w 96"/>
                <a:gd name="T29" fmla="*/ 16 h 97"/>
                <a:gd name="T30" fmla="*/ 65 w 96"/>
                <a:gd name="T31" fmla="*/ 4 h 97"/>
                <a:gd name="T32" fmla="*/ 46 w 96"/>
                <a:gd name="T3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7">
                  <a:moveTo>
                    <a:pt x="46" y="0"/>
                  </a:moveTo>
                  <a:lnTo>
                    <a:pt x="31" y="4"/>
                  </a:lnTo>
                  <a:lnTo>
                    <a:pt x="15" y="16"/>
                  </a:lnTo>
                  <a:lnTo>
                    <a:pt x="4" y="31"/>
                  </a:lnTo>
                  <a:lnTo>
                    <a:pt x="0" y="47"/>
                  </a:lnTo>
                  <a:lnTo>
                    <a:pt x="4" y="66"/>
                  </a:lnTo>
                  <a:lnTo>
                    <a:pt x="15" y="81"/>
                  </a:lnTo>
                  <a:lnTo>
                    <a:pt x="31" y="93"/>
                  </a:lnTo>
                  <a:lnTo>
                    <a:pt x="46" y="97"/>
                  </a:lnTo>
                  <a:lnTo>
                    <a:pt x="65" y="93"/>
                  </a:lnTo>
                  <a:lnTo>
                    <a:pt x="81" y="81"/>
                  </a:lnTo>
                  <a:lnTo>
                    <a:pt x="92" y="66"/>
                  </a:lnTo>
                  <a:lnTo>
                    <a:pt x="96" y="47"/>
                  </a:lnTo>
                  <a:lnTo>
                    <a:pt x="92" y="31"/>
                  </a:lnTo>
                  <a:lnTo>
                    <a:pt x="81" y="16"/>
                  </a:lnTo>
                  <a:lnTo>
                    <a:pt x="65" y="4"/>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Freeform 82"/>
            <p:cNvSpPr>
              <a:spLocks/>
            </p:cNvSpPr>
            <p:nvPr/>
          </p:nvSpPr>
          <p:spPr bwMode="auto">
            <a:xfrm>
              <a:off x="4398963" y="6081713"/>
              <a:ext cx="146050" cy="147638"/>
            </a:xfrm>
            <a:custGeom>
              <a:avLst/>
              <a:gdLst>
                <a:gd name="T0" fmla="*/ 46 w 92"/>
                <a:gd name="T1" fmla="*/ 0 h 93"/>
                <a:gd name="T2" fmla="*/ 27 w 92"/>
                <a:gd name="T3" fmla="*/ 4 h 93"/>
                <a:gd name="T4" fmla="*/ 15 w 92"/>
                <a:gd name="T5" fmla="*/ 12 h 93"/>
                <a:gd name="T6" fmla="*/ 3 w 92"/>
                <a:gd name="T7" fmla="*/ 27 h 93"/>
                <a:gd name="T8" fmla="*/ 0 w 92"/>
                <a:gd name="T9" fmla="*/ 47 h 93"/>
                <a:gd name="T10" fmla="*/ 3 w 92"/>
                <a:gd name="T11" fmla="*/ 66 h 93"/>
                <a:gd name="T12" fmla="*/ 15 w 92"/>
                <a:gd name="T13" fmla="*/ 81 h 93"/>
                <a:gd name="T14" fmla="*/ 27 w 92"/>
                <a:gd name="T15" fmla="*/ 89 h 93"/>
                <a:gd name="T16" fmla="*/ 46 w 92"/>
                <a:gd name="T17" fmla="*/ 93 h 93"/>
                <a:gd name="T18" fmla="*/ 65 w 92"/>
                <a:gd name="T19" fmla="*/ 89 h 93"/>
                <a:gd name="T20" fmla="*/ 81 w 92"/>
                <a:gd name="T21" fmla="*/ 81 h 93"/>
                <a:gd name="T22" fmla="*/ 92 w 92"/>
                <a:gd name="T23" fmla="*/ 66 h 93"/>
                <a:gd name="T24" fmla="*/ 92 w 92"/>
                <a:gd name="T25" fmla="*/ 47 h 93"/>
                <a:gd name="T26" fmla="*/ 92 w 92"/>
                <a:gd name="T27" fmla="*/ 27 h 93"/>
                <a:gd name="T28" fmla="*/ 81 w 92"/>
                <a:gd name="T29" fmla="*/ 12 h 93"/>
                <a:gd name="T30" fmla="*/ 65 w 92"/>
                <a:gd name="T31" fmla="*/ 4 h 93"/>
                <a:gd name="T32" fmla="*/ 46 w 92"/>
                <a:gd name="T33"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93">
                  <a:moveTo>
                    <a:pt x="46" y="0"/>
                  </a:moveTo>
                  <a:lnTo>
                    <a:pt x="27" y="4"/>
                  </a:lnTo>
                  <a:lnTo>
                    <a:pt x="15" y="12"/>
                  </a:lnTo>
                  <a:lnTo>
                    <a:pt x="3" y="27"/>
                  </a:lnTo>
                  <a:lnTo>
                    <a:pt x="0" y="47"/>
                  </a:lnTo>
                  <a:lnTo>
                    <a:pt x="3" y="66"/>
                  </a:lnTo>
                  <a:lnTo>
                    <a:pt x="15" y="81"/>
                  </a:lnTo>
                  <a:lnTo>
                    <a:pt x="27" y="89"/>
                  </a:lnTo>
                  <a:lnTo>
                    <a:pt x="46" y="93"/>
                  </a:lnTo>
                  <a:lnTo>
                    <a:pt x="65" y="89"/>
                  </a:lnTo>
                  <a:lnTo>
                    <a:pt x="81" y="81"/>
                  </a:lnTo>
                  <a:lnTo>
                    <a:pt x="92" y="66"/>
                  </a:lnTo>
                  <a:lnTo>
                    <a:pt x="92" y="47"/>
                  </a:lnTo>
                  <a:lnTo>
                    <a:pt x="92" y="27"/>
                  </a:lnTo>
                  <a:lnTo>
                    <a:pt x="81" y="12"/>
                  </a:lnTo>
                  <a:lnTo>
                    <a:pt x="65" y="4"/>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83"/>
            <p:cNvSpPr>
              <a:spLocks/>
            </p:cNvSpPr>
            <p:nvPr/>
          </p:nvSpPr>
          <p:spPr bwMode="auto">
            <a:xfrm>
              <a:off x="4660900" y="5191125"/>
              <a:ext cx="147638" cy="152400"/>
            </a:xfrm>
            <a:custGeom>
              <a:avLst/>
              <a:gdLst>
                <a:gd name="T0" fmla="*/ 0 w 93"/>
                <a:gd name="T1" fmla="*/ 50 h 96"/>
                <a:gd name="T2" fmla="*/ 4 w 93"/>
                <a:gd name="T3" fmla="*/ 69 h 96"/>
                <a:gd name="T4" fmla="*/ 12 w 93"/>
                <a:gd name="T5" fmla="*/ 81 h 96"/>
                <a:gd name="T6" fmla="*/ 27 w 93"/>
                <a:gd name="T7" fmla="*/ 92 h 96"/>
                <a:gd name="T8" fmla="*/ 47 w 93"/>
                <a:gd name="T9" fmla="*/ 96 h 96"/>
                <a:gd name="T10" fmla="*/ 66 w 93"/>
                <a:gd name="T11" fmla="*/ 92 h 96"/>
                <a:gd name="T12" fmla="*/ 81 w 93"/>
                <a:gd name="T13" fmla="*/ 81 h 96"/>
                <a:gd name="T14" fmla="*/ 89 w 93"/>
                <a:gd name="T15" fmla="*/ 69 h 96"/>
                <a:gd name="T16" fmla="*/ 93 w 93"/>
                <a:gd name="T17" fmla="*/ 50 h 96"/>
                <a:gd name="T18" fmla="*/ 89 w 93"/>
                <a:gd name="T19" fmla="*/ 31 h 96"/>
                <a:gd name="T20" fmla="*/ 81 w 93"/>
                <a:gd name="T21" fmla="*/ 15 h 96"/>
                <a:gd name="T22" fmla="*/ 66 w 93"/>
                <a:gd name="T23" fmla="*/ 4 h 96"/>
                <a:gd name="T24" fmla="*/ 47 w 93"/>
                <a:gd name="T25" fmla="*/ 0 h 96"/>
                <a:gd name="T26" fmla="*/ 27 w 93"/>
                <a:gd name="T27" fmla="*/ 4 h 96"/>
                <a:gd name="T28" fmla="*/ 12 w 93"/>
                <a:gd name="T29" fmla="*/ 15 h 96"/>
                <a:gd name="T30" fmla="*/ 4 w 93"/>
                <a:gd name="T31" fmla="*/ 31 h 96"/>
                <a:gd name="T32" fmla="*/ 0 w 93"/>
                <a:gd name="T33" fmla="*/ 5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96">
                  <a:moveTo>
                    <a:pt x="0" y="50"/>
                  </a:moveTo>
                  <a:lnTo>
                    <a:pt x="4" y="69"/>
                  </a:lnTo>
                  <a:lnTo>
                    <a:pt x="12" y="81"/>
                  </a:lnTo>
                  <a:lnTo>
                    <a:pt x="27" y="92"/>
                  </a:lnTo>
                  <a:lnTo>
                    <a:pt x="47" y="96"/>
                  </a:lnTo>
                  <a:lnTo>
                    <a:pt x="66" y="92"/>
                  </a:lnTo>
                  <a:lnTo>
                    <a:pt x="81" y="81"/>
                  </a:lnTo>
                  <a:lnTo>
                    <a:pt x="89" y="69"/>
                  </a:lnTo>
                  <a:lnTo>
                    <a:pt x="93" y="50"/>
                  </a:lnTo>
                  <a:lnTo>
                    <a:pt x="89" y="31"/>
                  </a:lnTo>
                  <a:lnTo>
                    <a:pt x="81" y="15"/>
                  </a:lnTo>
                  <a:lnTo>
                    <a:pt x="66" y="4"/>
                  </a:lnTo>
                  <a:lnTo>
                    <a:pt x="47" y="0"/>
                  </a:lnTo>
                  <a:lnTo>
                    <a:pt x="27" y="4"/>
                  </a:lnTo>
                  <a:lnTo>
                    <a:pt x="12" y="15"/>
                  </a:lnTo>
                  <a:lnTo>
                    <a:pt x="4" y="31"/>
                  </a:lnTo>
                  <a:lnTo>
                    <a:pt x="0"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84"/>
            <p:cNvSpPr>
              <a:spLocks/>
            </p:cNvSpPr>
            <p:nvPr/>
          </p:nvSpPr>
          <p:spPr bwMode="auto">
            <a:xfrm>
              <a:off x="4557713" y="5819775"/>
              <a:ext cx="201613" cy="146050"/>
            </a:xfrm>
            <a:custGeom>
              <a:avLst/>
              <a:gdLst>
                <a:gd name="T0" fmla="*/ 81 w 127"/>
                <a:gd name="T1" fmla="*/ 4 h 92"/>
                <a:gd name="T2" fmla="*/ 15 w 127"/>
                <a:gd name="T3" fmla="*/ 35 h 92"/>
                <a:gd name="T4" fmla="*/ 4 w 127"/>
                <a:gd name="T5" fmla="*/ 42 h 92"/>
                <a:gd name="T6" fmla="*/ 0 w 127"/>
                <a:gd name="T7" fmla="*/ 54 h 92"/>
                <a:gd name="T8" fmla="*/ 0 w 127"/>
                <a:gd name="T9" fmla="*/ 65 h 92"/>
                <a:gd name="T10" fmla="*/ 0 w 127"/>
                <a:gd name="T11" fmla="*/ 77 h 92"/>
                <a:gd name="T12" fmla="*/ 11 w 127"/>
                <a:gd name="T13" fmla="*/ 89 h 92"/>
                <a:gd name="T14" fmla="*/ 31 w 127"/>
                <a:gd name="T15" fmla="*/ 92 h 92"/>
                <a:gd name="T16" fmla="*/ 42 w 127"/>
                <a:gd name="T17" fmla="*/ 92 h 92"/>
                <a:gd name="T18" fmla="*/ 108 w 127"/>
                <a:gd name="T19" fmla="*/ 58 h 92"/>
                <a:gd name="T20" fmla="*/ 119 w 127"/>
                <a:gd name="T21" fmla="*/ 50 h 92"/>
                <a:gd name="T22" fmla="*/ 123 w 127"/>
                <a:gd name="T23" fmla="*/ 39 h 92"/>
                <a:gd name="T24" fmla="*/ 127 w 127"/>
                <a:gd name="T25" fmla="*/ 27 h 92"/>
                <a:gd name="T26" fmla="*/ 123 w 127"/>
                <a:gd name="T27" fmla="*/ 15 h 92"/>
                <a:gd name="T28" fmla="*/ 115 w 127"/>
                <a:gd name="T29" fmla="*/ 8 h 92"/>
                <a:gd name="T30" fmla="*/ 104 w 127"/>
                <a:gd name="T31" fmla="*/ 0 h 92"/>
                <a:gd name="T32" fmla="*/ 92 w 127"/>
                <a:gd name="T33" fmla="*/ 0 h 92"/>
                <a:gd name="T34" fmla="*/ 81 w 127"/>
                <a:gd name="T35" fmla="*/ 4 h 92"/>
                <a:gd name="T36" fmla="*/ 81 w 127"/>
                <a:gd name="T37"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 h="92">
                  <a:moveTo>
                    <a:pt x="81" y="4"/>
                  </a:moveTo>
                  <a:lnTo>
                    <a:pt x="15" y="35"/>
                  </a:lnTo>
                  <a:lnTo>
                    <a:pt x="4" y="42"/>
                  </a:lnTo>
                  <a:lnTo>
                    <a:pt x="0" y="54"/>
                  </a:lnTo>
                  <a:lnTo>
                    <a:pt x="0" y="65"/>
                  </a:lnTo>
                  <a:lnTo>
                    <a:pt x="0" y="77"/>
                  </a:lnTo>
                  <a:lnTo>
                    <a:pt x="11" y="89"/>
                  </a:lnTo>
                  <a:lnTo>
                    <a:pt x="31" y="92"/>
                  </a:lnTo>
                  <a:lnTo>
                    <a:pt x="42" y="92"/>
                  </a:lnTo>
                  <a:lnTo>
                    <a:pt x="108" y="58"/>
                  </a:lnTo>
                  <a:lnTo>
                    <a:pt x="119" y="50"/>
                  </a:lnTo>
                  <a:lnTo>
                    <a:pt x="123" y="39"/>
                  </a:lnTo>
                  <a:lnTo>
                    <a:pt x="127" y="27"/>
                  </a:lnTo>
                  <a:lnTo>
                    <a:pt x="123" y="15"/>
                  </a:lnTo>
                  <a:lnTo>
                    <a:pt x="115" y="8"/>
                  </a:lnTo>
                  <a:lnTo>
                    <a:pt x="104" y="0"/>
                  </a:lnTo>
                  <a:lnTo>
                    <a:pt x="92" y="0"/>
                  </a:lnTo>
                  <a:lnTo>
                    <a:pt x="81" y="4"/>
                  </a:lnTo>
                  <a:lnTo>
                    <a:pt x="81"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85"/>
            <p:cNvSpPr>
              <a:spLocks/>
            </p:cNvSpPr>
            <p:nvPr/>
          </p:nvSpPr>
          <p:spPr bwMode="auto">
            <a:xfrm>
              <a:off x="5700713" y="5349875"/>
              <a:ext cx="153988" cy="201613"/>
            </a:xfrm>
            <a:custGeom>
              <a:avLst/>
              <a:gdLst>
                <a:gd name="T0" fmla="*/ 39 w 97"/>
                <a:gd name="T1" fmla="*/ 111 h 127"/>
                <a:gd name="T2" fmla="*/ 51 w 97"/>
                <a:gd name="T3" fmla="*/ 123 h 127"/>
                <a:gd name="T4" fmla="*/ 66 w 97"/>
                <a:gd name="T5" fmla="*/ 127 h 127"/>
                <a:gd name="T6" fmla="*/ 78 w 97"/>
                <a:gd name="T7" fmla="*/ 123 h 127"/>
                <a:gd name="T8" fmla="*/ 89 w 97"/>
                <a:gd name="T9" fmla="*/ 115 h 127"/>
                <a:gd name="T10" fmla="*/ 93 w 97"/>
                <a:gd name="T11" fmla="*/ 108 h 127"/>
                <a:gd name="T12" fmla="*/ 97 w 97"/>
                <a:gd name="T13" fmla="*/ 96 h 127"/>
                <a:gd name="T14" fmla="*/ 93 w 97"/>
                <a:gd name="T15" fmla="*/ 84 h 127"/>
                <a:gd name="T16" fmla="*/ 58 w 97"/>
                <a:gd name="T17" fmla="*/ 19 h 127"/>
                <a:gd name="T18" fmla="*/ 51 w 97"/>
                <a:gd name="T19" fmla="*/ 8 h 127"/>
                <a:gd name="T20" fmla="*/ 43 w 97"/>
                <a:gd name="T21" fmla="*/ 4 h 127"/>
                <a:gd name="T22" fmla="*/ 31 w 97"/>
                <a:gd name="T23" fmla="*/ 0 h 127"/>
                <a:gd name="T24" fmla="*/ 20 w 97"/>
                <a:gd name="T25" fmla="*/ 4 h 127"/>
                <a:gd name="T26" fmla="*/ 8 w 97"/>
                <a:gd name="T27" fmla="*/ 11 h 127"/>
                <a:gd name="T28" fmla="*/ 4 w 97"/>
                <a:gd name="T29" fmla="*/ 23 h 127"/>
                <a:gd name="T30" fmla="*/ 0 w 97"/>
                <a:gd name="T31" fmla="*/ 34 h 127"/>
                <a:gd name="T32" fmla="*/ 4 w 97"/>
                <a:gd name="T33" fmla="*/ 46 h 127"/>
                <a:gd name="T34" fmla="*/ 39 w 97"/>
                <a:gd name="T35" fmla="*/ 11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127">
                  <a:moveTo>
                    <a:pt x="39" y="111"/>
                  </a:moveTo>
                  <a:lnTo>
                    <a:pt x="51" y="123"/>
                  </a:lnTo>
                  <a:lnTo>
                    <a:pt x="66" y="127"/>
                  </a:lnTo>
                  <a:lnTo>
                    <a:pt x="78" y="123"/>
                  </a:lnTo>
                  <a:lnTo>
                    <a:pt x="89" y="115"/>
                  </a:lnTo>
                  <a:lnTo>
                    <a:pt x="93" y="108"/>
                  </a:lnTo>
                  <a:lnTo>
                    <a:pt x="97" y="96"/>
                  </a:lnTo>
                  <a:lnTo>
                    <a:pt x="93" y="84"/>
                  </a:lnTo>
                  <a:lnTo>
                    <a:pt x="58" y="19"/>
                  </a:lnTo>
                  <a:lnTo>
                    <a:pt x="51" y="8"/>
                  </a:lnTo>
                  <a:lnTo>
                    <a:pt x="43" y="4"/>
                  </a:lnTo>
                  <a:lnTo>
                    <a:pt x="31" y="0"/>
                  </a:lnTo>
                  <a:lnTo>
                    <a:pt x="20" y="4"/>
                  </a:lnTo>
                  <a:lnTo>
                    <a:pt x="8" y="11"/>
                  </a:lnTo>
                  <a:lnTo>
                    <a:pt x="4" y="23"/>
                  </a:lnTo>
                  <a:lnTo>
                    <a:pt x="0" y="34"/>
                  </a:lnTo>
                  <a:lnTo>
                    <a:pt x="4" y="46"/>
                  </a:lnTo>
                  <a:lnTo>
                    <a:pt x="39" y="1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86"/>
            <p:cNvSpPr>
              <a:spLocks/>
            </p:cNvSpPr>
            <p:nvPr/>
          </p:nvSpPr>
          <p:spPr bwMode="auto">
            <a:xfrm>
              <a:off x="4086225" y="5453063"/>
              <a:ext cx="147638" cy="257175"/>
            </a:xfrm>
            <a:custGeom>
              <a:avLst/>
              <a:gdLst>
                <a:gd name="T0" fmla="*/ 73 w 93"/>
                <a:gd name="T1" fmla="*/ 4 h 162"/>
                <a:gd name="T2" fmla="*/ 62 w 93"/>
                <a:gd name="T3" fmla="*/ 0 h 162"/>
                <a:gd name="T4" fmla="*/ 50 w 93"/>
                <a:gd name="T5" fmla="*/ 4 h 162"/>
                <a:gd name="T6" fmla="*/ 39 w 93"/>
                <a:gd name="T7" fmla="*/ 12 h 162"/>
                <a:gd name="T8" fmla="*/ 35 w 93"/>
                <a:gd name="T9" fmla="*/ 23 h 162"/>
                <a:gd name="T10" fmla="*/ 0 w 93"/>
                <a:gd name="T11" fmla="*/ 119 h 162"/>
                <a:gd name="T12" fmla="*/ 0 w 93"/>
                <a:gd name="T13" fmla="*/ 131 h 162"/>
                <a:gd name="T14" fmla="*/ 4 w 93"/>
                <a:gd name="T15" fmla="*/ 143 h 162"/>
                <a:gd name="T16" fmla="*/ 8 w 93"/>
                <a:gd name="T17" fmla="*/ 154 h 162"/>
                <a:gd name="T18" fmla="*/ 19 w 93"/>
                <a:gd name="T19" fmla="*/ 158 h 162"/>
                <a:gd name="T20" fmla="*/ 31 w 93"/>
                <a:gd name="T21" fmla="*/ 162 h 162"/>
                <a:gd name="T22" fmla="*/ 46 w 93"/>
                <a:gd name="T23" fmla="*/ 154 h 162"/>
                <a:gd name="T24" fmla="*/ 58 w 93"/>
                <a:gd name="T25" fmla="*/ 139 h 162"/>
                <a:gd name="T26" fmla="*/ 93 w 93"/>
                <a:gd name="T27" fmla="*/ 43 h 162"/>
                <a:gd name="T28" fmla="*/ 93 w 93"/>
                <a:gd name="T29" fmla="*/ 31 h 162"/>
                <a:gd name="T30" fmla="*/ 89 w 93"/>
                <a:gd name="T31" fmla="*/ 19 h 162"/>
                <a:gd name="T32" fmla="*/ 85 w 93"/>
                <a:gd name="T33" fmla="*/ 8 h 162"/>
                <a:gd name="T34" fmla="*/ 73 w 93"/>
                <a:gd name="T35" fmla="*/ 4 h 162"/>
                <a:gd name="T36" fmla="*/ 73 w 93"/>
                <a:gd name="T37" fmla="*/ 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162">
                  <a:moveTo>
                    <a:pt x="73" y="4"/>
                  </a:moveTo>
                  <a:lnTo>
                    <a:pt x="62" y="0"/>
                  </a:lnTo>
                  <a:lnTo>
                    <a:pt x="50" y="4"/>
                  </a:lnTo>
                  <a:lnTo>
                    <a:pt x="39" y="12"/>
                  </a:lnTo>
                  <a:lnTo>
                    <a:pt x="35" y="23"/>
                  </a:lnTo>
                  <a:lnTo>
                    <a:pt x="0" y="119"/>
                  </a:lnTo>
                  <a:lnTo>
                    <a:pt x="0" y="131"/>
                  </a:lnTo>
                  <a:lnTo>
                    <a:pt x="4" y="143"/>
                  </a:lnTo>
                  <a:lnTo>
                    <a:pt x="8" y="154"/>
                  </a:lnTo>
                  <a:lnTo>
                    <a:pt x="19" y="158"/>
                  </a:lnTo>
                  <a:lnTo>
                    <a:pt x="31" y="162"/>
                  </a:lnTo>
                  <a:lnTo>
                    <a:pt x="46" y="154"/>
                  </a:lnTo>
                  <a:lnTo>
                    <a:pt x="58" y="139"/>
                  </a:lnTo>
                  <a:lnTo>
                    <a:pt x="93" y="43"/>
                  </a:lnTo>
                  <a:lnTo>
                    <a:pt x="93" y="31"/>
                  </a:lnTo>
                  <a:lnTo>
                    <a:pt x="89" y="19"/>
                  </a:lnTo>
                  <a:lnTo>
                    <a:pt x="85" y="8"/>
                  </a:lnTo>
                  <a:lnTo>
                    <a:pt x="73" y="4"/>
                  </a:lnTo>
                  <a:lnTo>
                    <a:pt x="73"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Freeform 87"/>
            <p:cNvSpPr>
              <a:spLocks/>
            </p:cNvSpPr>
            <p:nvPr/>
          </p:nvSpPr>
          <p:spPr bwMode="auto">
            <a:xfrm>
              <a:off x="4294188" y="5086350"/>
              <a:ext cx="201613" cy="153988"/>
            </a:xfrm>
            <a:custGeom>
              <a:avLst/>
              <a:gdLst>
                <a:gd name="T0" fmla="*/ 96 w 127"/>
                <a:gd name="T1" fmla="*/ 97 h 97"/>
                <a:gd name="T2" fmla="*/ 112 w 127"/>
                <a:gd name="T3" fmla="*/ 93 h 97"/>
                <a:gd name="T4" fmla="*/ 123 w 127"/>
                <a:gd name="T5" fmla="*/ 81 h 97"/>
                <a:gd name="T6" fmla="*/ 127 w 127"/>
                <a:gd name="T7" fmla="*/ 66 h 97"/>
                <a:gd name="T8" fmla="*/ 127 w 127"/>
                <a:gd name="T9" fmla="*/ 54 h 97"/>
                <a:gd name="T10" fmla="*/ 120 w 127"/>
                <a:gd name="T11" fmla="*/ 47 h 97"/>
                <a:gd name="T12" fmla="*/ 112 w 127"/>
                <a:gd name="T13" fmla="*/ 39 h 97"/>
                <a:gd name="T14" fmla="*/ 42 w 127"/>
                <a:gd name="T15" fmla="*/ 4 h 97"/>
                <a:gd name="T16" fmla="*/ 31 w 127"/>
                <a:gd name="T17" fmla="*/ 0 h 97"/>
                <a:gd name="T18" fmla="*/ 19 w 127"/>
                <a:gd name="T19" fmla="*/ 4 h 97"/>
                <a:gd name="T20" fmla="*/ 12 w 127"/>
                <a:gd name="T21" fmla="*/ 8 h 97"/>
                <a:gd name="T22" fmla="*/ 4 w 127"/>
                <a:gd name="T23" fmla="*/ 20 h 97"/>
                <a:gd name="T24" fmla="*/ 0 w 127"/>
                <a:gd name="T25" fmla="*/ 31 h 97"/>
                <a:gd name="T26" fmla="*/ 0 w 127"/>
                <a:gd name="T27" fmla="*/ 43 h 97"/>
                <a:gd name="T28" fmla="*/ 8 w 127"/>
                <a:gd name="T29" fmla="*/ 54 h 97"/>
                <a:gd name="T30" fmla="*/ 15 w 127"/>
                <a:gd name="T31" fmla="*/ 62 h 97"/>
                <a:gd name="T32" fmla="*/ 81 w 127"/>
                <a:gd name="T33" fmla="*/ 93 h 97"/>
                <a:gd name="T34" fmla="*/ 96 w 127"/>
                <a:gd name="T35" fmla="*/ 97 h 97"/>
                <a:gd name="T36" fmla="*/ 96 w 127"/>
                <a:gd name="T3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 h="97">
                  <a:moveTo>
                    <a:pt x="96" y="97"/>
                  </a:moveTo>
                  <a:lnTo>
                    <a:pt x="112" y="93"/>
                  </a:lnTo>
                  <a:lnTo>
                    <a:pt x="123" y="81"/>
                  </a:lnTo>
                  <a:lnTo>
                    <a:pt x="127" y="66"/>
                  </a:lnTo>
                  <a:lnTo>
                    <a:pt x="127" y="54"/>
                  </a:lnTo>
                  <a:lnTo>
                    <a:pt x="120" y="47"/>
                  </a:lnTo>
                  <a:lnTo>
                    <a:pt x="112" y="39"/>
                  </a:lnTo>
                  <a:lnTo>
                    <a:pt x="42" y="4"/>
                  </a:lnTo>
                  <a:lnTo>
                    <a:pt x="31" y="0"/>
                  </a:lnTo>
                  <a:lnTo>
                    <a:pt x="19" y="4"/>
                  </a:lnTo>
                  <a:lnTo>
                    <a:pt x="12" y="8"/>
                  </a:lnTo>
                  <a:lnTo>
                    <a:pt x="4" y="20"/>
                  </a:lnTo>
                  <a:lnTo>
                    <a:pt x="0" y="31"/>
                  </a:lnTo>
                  <a:lnTo>
                    <a:pt x="0" y="43"/>
                  </a:lnTo>
                  <a:lnTo>
                    <a:pt x="8" y="54"/>
                  </a:lnTo>
                  <a:lnTo>
                    <a:pt x="15" y="62"/>
                  </a:lnTo>
                  <a:lnTo>
                    <a:pt x="81" y="93"/>
                  </a:lnTo>
                  <a:lnTo>
                    <a:pt x="96" y="97"/>
                  </a:lnTo>
                  <a:lnTo>
                    <a:pt x="96" y="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88"/>
            <p:cNvSpPr>
              <a:spLocks/>
            </p:cNvSpPr>
            <p:nvPr/>
          </p:nvSpPr>
          <p:spPr bwMode="auto">
            <a:xfrm>
              <a:off x="4918075" y="4672013"/>
              <a:ext cx="98425" cy="201613"/>
            </a:xfrm>
            <a:custGeom>
              <a:avLst/>
              <a:gdLst>
                <a:gd name="T0" fmla="*/ 0 w 62"/>
                <a:gd name="T1" fmla="*/ 31 h 127"/>
                <a:gd name="T2" fmla="*/ 0 w 62"/>
                <a:gd name="T3" fmla="*/ 96 h 127"/>
                <a:gd name="T4" fmla="*/ 4 w 62"/>
                <a:gd name="T5" fmla="*/ 108 h 127"/>
                <a:gd name="T6" fmla="*/ 12 w 62"/>
                <a:gd name="T7" fmla="*/ 119 h 127"/>
                <a:gd name="T8" fmla="*/ 19 w 62"/>
                <a:gd name="T9" fmla="*/ 127 h 127"/>
                <a:gd name="T10" fmla="*/ 31 w 62"/>
                <a:gd name="T11" fmla="*/ 127 h 127"/>
                <a:gd name="T12" fmla="*/ 43 w 62"/>
                <a:gd name="T13" fmla="*/ 127 h 127"/>
                <a:gd name="T14" fmla="*/ 54 w 62"/>
                <a:gd name="T15" fmla="*/ 119 h 127"/>
                <a:gd name="T16" fmla="*/ 62 w 62"/>
                <a:gd name="T17" fmla="*/ 108 h 127"/>
                <a:gd name="T18" fmla="*/ 62 w 62"/>
                <a:gd name="T19" fmla="*/ 96 h 127"/>
                <a:gd name="T20" fmla="*/ 62 w 62"/>
                <a:gd name="T21" fmla="*/ 31 h 127"/>
                <a:gd name="T22" fmla="*/ 62 w 62"/>
                <a:gd name="T23" fmla="*/ 19 h 127"/>
                <a:gd name="T24" fmla="*/ 54 w 62"/>
                <a:gd name="T25" fmla="*/ 8 h 127"/>
                <a:gd name="T26" fmla="*/ 43 w 62"/>
                <a:gd name="T27" fmla="*/ 4 h 127"/>
                <a:gd name="T28" fmla="*/ 31 w 62"/>
                <a:gd name="T29" fmla="*/ 0 h 127"/>
                <a:gd name="T30" fmla="*/ 19 w 62"/>
                <a:gd name="T31" fmla="*/ 4 h 127"/>
                <a:gd name="T32" fmla="*/ 12 w 62"/>
                <a:gd name="T33" fmla="*/ 8 h 127"/>
                <a:gd name="T34" fmla="*/ 4 w 62"/>
                <a:gd name="T35" fmla="*/ 19 h 127"/>
                <a:gd name="T36" fmla="*/ 0 w 62"/>
                <a:gd name="T37" fmla="*/ 31 h 127"/>
                <a:gd name="T38" fmla="*/ 0 w 62"/>
                <a:gd name="T39" fmla="*/ 3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27">
                  <a:moveTo>
                    <a:pt x="0" y="31"/>
                  </a:moveTo>
                  <a:lnTo>
                    <a:pt x="0" y="96"/>
                  </a:lnTo>
                  <a:lnTo>
                    <a:pt x="4" y="108"/>
                  </a:lnTo>
                  <a:lnTo>
                    <a:pt x="12" y="119"/>
                  </a:lnTo>
                  <a:lnTo>
                    <a:pt x="19" y="127"/>
                  </a:lnTo>
                  <a:lnTo>
                    <a:pt x="31" y="127"/>
                  </a:lnTo>
                  <a:lnTo>
                    <a:pt x="43" y="127"/>
                  </a:lnTo>
                  <a:lnTo>
                    <a:pt x="54" y="119"/>
                  </a:lnTo>
                  <a:lnTo>
                    <a:pt x="62" y="108"/>
                  </a:lnTo>
                  <a:lnTo>
                    <a:pt x="62" y="96"/>
                  </a:lnTo>
                  <a:lnTo>
                    <a:pt x="62" y="31"/>
                  </a:lnTo>
                  <a:lnTo>
                    <a:pt x="62" y="19"/>
                  </a:lnTo>
                  <a:lnTo>
                    <a:pt x="54" y="8"/>
                  </a:lnTo>
                  <a:lnTo>
                    <a:pt x="43" y="4"/>
                  </a:lnTo>
                  <a:lnTo>
                    <a:pt x="31" y="0"/>
                  </a:lnTo>
                  <a:lnTo>
                    <a:pt x="19" y="4"/>
                  </a:lnTo>
                  <a:lnTo>
                    <a:pt x="12" y="8"/>
                  </a:lnTo>
                  <a:lnTo>
                    <a:pt x="4" y="19"/>
                  </a:lnTo>
                  <a:lnTo>
                    <a:pt x="0"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89"/>
            <p:cNvSpPr>
              <a:spLocks/>
            </p:cNvSpPr>
            <p:nvPr/>
          </p:nvSpPr>
          <p:spPr bwMode="auto">
            <a:xfrm>
              <a:off x="5700713" y="4305300"/>
              <a:ext cx="203200" cy="201613"/>
            </a:xfrm>
            <a:custGeom>
              <a:avLst/>
              <a:gdLst>
                <a:gd name="T0" fmla="*/ 54 w 128"/>
                <a:gd name="T1" fmla="*/ 12 h 127"/>
                <a:gd name="T2" fmla="*/ 43 w 128"/>
                <a:gd name="T3" fmla="*/ 4 h 127"/>
                <a:gd name="T4" fmla="*/ 31 w 128"/>
                <a:gd name="T5" fmla="*/ 0 h 127"/>
                <a:gd name="T6" fmla="*/ 20 w 128"/>
                <a:gd name="T7" fmla="*/ 4 h 127"/>
                <a:gd name="T8" fmla="*/ 12 w 128"/>
                <a:gd name="T9" fmla="*/ 12 h 127"/>
                <a:gd name="T10" fmla="*/ 4 w 128"/>
                <a:gd name="T11" fmla="*/ 19 h 127"/>
                <a:gd name="T12" fmla="*/ 0 w 128"/>
                <a:gd name="T13" fmla="*/ 31 h 127"/>
                <a:gd name="T14" fmla="*/ 4 w 128"/>
                <a:gd name="T15" fmla="*/ 42 h 127"/>
                <a:gd name="T16" fmla="*/ 12 w 128"/>
                <a:gd name="T17" fmla="*/ 54 h 127"/>
                <a:gd name="T18" fmla="*/ 78 w 128"/>
                <a:gd name="T19" fmla="*/ 119 h 127"/>
                <a:gd name="T20" fmla="*/ 85 w 128"/>
                <a:gd name="T21" fmla="*/ 127 h 127"/>
                <a:gd name="T22" fmla="*/ 97 w 128"/>
                <a:gd name="T23" fmla="*/ 127 h 127"/>
                <a:gd name="T24" fmla="*/ 108 w 128"/>
                <a:gd name="T25" fmla="*/ 127 h 127"/>
                <a:gd name="T26" fmla="*/ 120 w 128"/>
                <a:gd name="T27" fmla="*/ 119 h 127"/>
                <a:gd name="T28" fmla="*/ 128 w 128"/>
                <a:gd name="T29" fmla="*/ 112 h 127"/>
                <a:gd name="T30" fmla="*/ 128 w 128"/>
                <a:gd name="T31" fmla="*/ 100 h 127"/>
                <a:gd name="T32" fmla="*/ 128 w 128"/>
                <a:gd name="T33" fmla="*/ 85 h 127"/>
                <a:gd name="T34" fmla="*/ 120 w 128"/>
                <a:gd name="T35" fmla="*/ 77 h 127"/>
                <a:gd name="T36" fmla="*/ 54 w 128"/>
                <a:gd name="T37" fmla="*/ 1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27">
                  <a:moveTo>
                    <a:pt x="54" y="12"/>
                  </a:moveTo>
                  <a:lnTo>
                    <a:pt x="43" y="4"/>
                  </a:lnTo>
                  <a:lnTo>
                    <a:pt x="31" y="0"/>
                  </a:lnTo>
                  <a:lnTo>
                    <a:pt x="20" y="4"/>
                  </a:lnTo>
                  <a:lnTo>
                    <a:pt x="12" y="12"/>
                  </a:lnTo>
                  <a:lnTo>
                    <a:pt x="4" y="19"/>
                  </a:lnTo>
                  <a:lnTo>
                    <a:pt x="0" y="31"/>
                  </a:lnTo>
                  <a:lnTo>
                    <a:pt x="4" y="42"/>
                  </a:lnTo>
                  <a:lnTo>
                    <a:pt x="12" y="54"/>
                  </a:lnTo>
                  <a:lnTo>
                    <a:pt x="78" y="119"/>
                  </a:lnTo>
                  <a:lnTo>
                    <a:pt x="85" y="127"/>
                  </a:lnTo>
                  <a:lnTo>
                    <a:pt x="97" y="127"/>
                  </a:lnTo>
                  <a:lnTo>
                    <a:pt x="108" y="127"/>
                  </a:lnTo>
                  <a:lnTo>
                    <a:pt x="120" y="119"/>
                  </a:lnTo>
                  <a:lnTo>
                    <a:pt x="128" y="112"/>
                  </a:lnTo>
                  <a:lnTo>
                    <a:pt x="128" y="100"/>
                  </a:lnTo>
                  <a:lnTo>
                    <a:pt x="128" y="85"/>
                  </a:lnTo>
                  <a:lnTo>
                    <a:pt x="120" y="77"/>
                  </a:lnTo>
                  <a:lnTo>
                    <a:pt x="5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90"/>
            <p:cNvSpPr>
              <a:spLocks/>
            </p:cNvSpPr>
            <p:nvPr/>
          </p:nvSpPr>
          <p:spPr bwMode="auto">
            <a:xfrm>
              <a:off x="5548313" y="5978525"/>
              <a:ext cx="147638" cy="146050"/>
            </a:xfrm>
            <a:custGeom>
              <a:avLst/>
              <a:gdLst>
                <a:gd name="T0" fmla="*/ 8 w 93"/>
                <a:gd name="T1" fmla="*/ 85 h 92"/>
                <a:gd name="T2" fmla="*/ 19 w 93"/>
                <a:gd name="T3" fmla="*/ 89 h 92"/>
                <a:gd name="T4" fmla="*/ 31 w 93"/>
                <a:gd name="T5" fmla="*/ 92 h 92"/>
                <a:gd name="T6" fmla="*/ 42 w 93"/>
                <a:gd name="T7" fmla="*/ 89 h 92"/>
                <a:gd name="T8" fmla="*/ 50 w 93"/>
                <a:gd name="T9" fmla="*/ 85 h 92"/>
                <a:gd name="T10" fmla="*/ 85 w 93"/>
                <a:gd name="T11" fmla="*/ 50 h 92"/>
                <a:gd name="T12" fmla="*/ 93 w 93"/>
                <a:gd name="T13" fmla="*/ 42 h 92"/>
                <a:gd name="T14" fmla="*/ 93 w 93"/>
                <a:gd name="T15" fmla="*/ 31 h 92"/>
                <a:gd name="T16" fmla="*/ 93 w 93"/>
                <a:gd name="T17" fmla="*/ 15 h 92"/>
                <a:gd name="T18" fmla="*/ 85 w 93"/>
                <a:gd name="T19" fmla="*/ 8 h 92"/>
                <a:gd name="T20" fmla="*/ 73 w 93"/>
                <a:gd name="T21" fmla="*/ 0 h 92"/>
                <a:gd name="T22" fmla="*/ 62 w 93"/>
                <a:gd name="T23" fmla="*/ 0 h 92"/>
                <a:gd name="T24" fmla="*/ 50 w 93"/>
                <a:gd name="T25" fmla="*/ 0 h 92"/>
                <a:gd name="T26" fmla="*/ 42 w 93"/>
                <a:gd name="T27" fmla="*/ 8 h 92"/>
                <a:gd name="T28" fmla="*/ 8 w 93"/>
                <a:gd name="T29" fmla="*/ 39 h 92"/>
                <a:gd name="T30" fmla="*/ 0 w 93"/>
                <a:gd name="T31" fmla="*/ 50 h 92"/>
                <a:gd name="T32" fmla="*/ 0 w 93"/>
                <a:gd name="T33" fmla="*/ 62 h 92"/>
                <a:gd name="T34" fmla="*/ 0 w 93"/>
                <a:gd name="T35" fmla="*/ 73 h 92"/>
                <a:gd name="T36" fmla="*/ 8 w 93"/>
                <a:gd name="T37" fmla="*/ 85 h 92"/>
                <a:gd name="T38" fmla="*/ 8 w 93"/>
                <a:gd name="T39" fmla="*/ 8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3" h="92">
                  <a:moveTo>
                    <a:pt x="8" y="85"/>
                  </a:moveTo>
                  <a:lnTo>
                    <a:pt x="19" y="89"/>
                  </a:lnTo>
                  <a:lnTo>
                    <a:pt x="31" y="92"/>
                  </a:lnTo>
                  <a:lnTo>
                    <a:pt x="42" y="89"/>
                  </a:lnTo>
                  <a:lnTo>
                    <a:pt x="50" y="85"/>
                  </a:lnTo>
                  <a:lnTo>
                    <a:pt x="85" y="50"/>
                  </a:lnTo>
                  <a:lnTo>
                    <a:pt x="93" y="42"/>
                  </a:lnTo>
                  <a:lnTo>
                    <a:pt x="93" y="31"/>
                  </a:lnTo>
                  <a:lnTo>
                    <a:pt x="93" y="15"/>
                  </a:lnTo>
                  <a:lnTo>
                    <a:pt x="85" y="8"/>
                  </a:lnTo>
                  <a:lnTo>
                    <a:pt x="73" y="0"/>
                  </a:lnTo>
                  <a:lnTo>
                    <a:pt x="62" y="0"/>
                  </a:lnTo>
                  <a:lnTo>
                    <a:pt x="50" y="0"/>
                  </a:lnTo>
                  <a:lnTo>
                    <a:pt x="42" y="8"/>
                  </a:lnTo>
                  <a:lnTo>
                    <a:pt x="8" y="39"/>
                  </a:lnTo>
                  <a:lnTo>
                    <a:pt x="0" y="50"/>
                  </a:lnTo>
                  <a:lnTo>
                    <a:pt x="0" y="62"/>
                  </a:lnTo>
                  <a:lnTo>
                    <a:pt x="0" y="73"/>
                  </a:lnTo>
                  <a:lnTo>
                    <a:pt x="8" y="85"/>
                  </a:lnTo>
                  <a:lnTo>
                    <a:pt x="8"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91"/>
            <p:cNvSpPr>
              <a:spLocks/>
            </p:cNvSpPr>
            <p:nvPr/>
          </p:nvSpPr>
          <p:spPr bwMode="auto">
            <a:xfrm>
              <a:off x="5389563" y="5453063"/>
              <a:ext cx="152400" cy="98425"/>
            </a:xfrm>
            <a:custGeom>
              <a:avLst/>
              <a:gdLst>
                <a:gd name="T0" fmla="*/ 31 w 96"/>
                <a:gd name="T1" fmla="*/ 62 h 62"/>
                <a:gd name="T2" fmla="*/ 65 w 96"/>
                <a:gd name="T3" fmla="*/ 62 h 62"/>
                <a:gd name="T4" fmla="*/ 77 w 96"/>
                <a:gd name="T5" fmla="*/ 62 h 62"/>
                <a:gd name="T6" fmla="*/ 85 w 96"/>
                <a:gd name="T7" fmla="*/ 54 h 62"/>
                <a:gd name="T8" fmla="*/ 92 w 96"/>
                <a:gd name="T9" fmla="*/ 43 h 62"/>
                <a:gd name="T10" fmla="*/ 96 w 96"/>
                <a:gd name="T11" fmla="*/ 31 h 62"/>
                <a:gd name="T12" fmla="*/ 92 w 96"/>
                <a:gd name="T13" fmla="*/ 19 h 62"/>
                <a:gd name="T14" fmla="*/ 85 w 96"/>
                <a:gd name="T15" fmla="*/ 8 h 62"/>
                <a:gd name="T16" fmla="*/ 77 w 96"/>
                <a:gd name="T17" fmla="*/ 4 h 62"/>
                <a:gd name="T18" fmla="*/ 65 w 96"/>
                <a:gd name="T19" fmla="*/ 0 h 62"/>
                <a:gd name="T20" fmla="*/ 31 w 96"/>
                <a:gd name="T21" fmla="*/ 0 h 62"/>
                <a:gd name="T22" fmla="*/ 19 w 96"/>
                <a:gd name="T23" fmla="*/ 4 h 62"/>
                <a:gd name="T24" fmla="*/ 8 w 96"/>
                <a:gd name="T25" fmla="*/ 8 h 62"/>
                <a:gd name="T26" fmla="*/ 4 w 96"/>
                <a:gd name="T27" fmla="*/ 19 h 62"/>
                <a:gd name="T28" fmla="*/ 0 w 96"/>
                <a:gd name="T29" fmla="*/ 31 h 62"/>
                <a:gd name="T30" fmla="*/ 4 w 96"/>
                <a:gd name="T31" fmla="*/ 43 h 62"/>
                <a:gd name="T32" fmla="*/ 8 w 96"/>
                <a:gd name="T33" fmla="*/ 54 h 62"/>
                <a:gd name="T34" fmla="*/ 19 w 96"/>
                <a:gd name="T35" fmla="*/ 62 h 62"/>
                <a:gd name="T36" fmla="*/ 31 w 96"/>
                <a:gd name="T37" fmla="*/ 62 h 62"/>
                <a:gd name="T38" fmla="*/ 31 w 96"/>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62">
                  <a:moveTo>
                    <a:pt x="31" y="62"/>
                  </a:moveTo>
                  <a:lnTo>
                    <a:pt x="65" y="62"/>
                  </a:lnTo>
                  <a:lnTo>
                    <a:pt x="77" y="62"/>
                  </a:lnTo>
                  <a:lnTo>
                    <a:pt x="85" y="54"/>
                  </a:lnTo>
                  <a:lnTo>
                    <a:pt x="92" y="43"/>
                  </a:lnTo>
                  <a:lnTo>
                    <a:pt x="96" y="31"/>
                  </a:lnTo>
                  <a:lnTo>
                    <a:pt x="92" y="19"/>
                  </a:lnTo>
                  <a:lnTo>
                    <a:pt x="85" y="8"/>
                  </a:lnTo>
                  <a:lnTo>
                    <a:pt x="77" y="4"/>
                  </a:lnTo>
                  <a:lnTo>
                    <a:pt x="65" y="0"/>
                  </a:lnTo>
                  <a:lnTo>
                    <a:pt x="31" y="0"/>
                  </a:lnTo>
                  <a:lnTo>
                    <a:pt x="19" y="4"/>
                  </a:lnTo>
                  <a:lnTo>
                    <a:pt x="8" y="8"/>
                  </a:lnTo>
                  <a:lnTo>
                    <a:pt x="4" y="19"/>
                  </a:lnTo>
                  <a:lnTo>
                    <a:pt x="0" y="31"/>
                  </a:lnTo>
                  <a:lnTo>
                    <a:pt x="4" y="43"/>
                  </a:lnTo>
                  <a:lnTo>
                    <a:pt x="8" y="54"/>
                  </a:lnTo>
                  <a:lnTo>
                    <a:pt x="19" y="62"/>
                  </a:lnTo>
                  <a:lnTo>
                    <a:pt x="31" y="62"/>
                  </a:lnTo>
                  <a:lnTo>
                    <a:pt x="31"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6" name="Group 55"/>
          <p:cNvGrpSpPr/>
          <p:nvPr/>
        </p:nvGrpSpPr>
        <p:grpSpPr>
          <a:xfrm>
            <a:off x="8627219" y="3661486"/>
            <a:ext cx="383359" cy="682645"/>
            <a:chOff x="3670300" y="3841750"/>
            <a:chExt cx="1693863" cy="3016250"/>
          </a:xfrm>
        </p:grpSpPr>
        <p:sp>
          <p:nvSpPr>
            <p:cNvPr id="57" name="Freeform 96"/>
            <p:cNvSpPr>
              <a:spLocks noEditPoints="1"/>
            </p:cNvSpPr>
            <p:nvPr/>
          </p:nvSpPr>
          <p:spPr bwMode="auto">
            <a:xfrm>
              <a:off x="3670300" y="3841750"/>
              <a:ext cx="1693863" cy="3016250"/>
            </a:xfrm>
            <a:custGeom>
              <a:avLst/>
              <a:gdLst>
                <a:gd name="T0" fmla="*/ 1064 w 1067"/>
                <a:gd name="T1" fmla="*/ 180 h 1900"/>
                <a:gd name="T2" fmla="*/ 1064 w 1067"/>
                <a:gd name="T3" fmla="*/ 130 h 1900"/>
                <a:gd name="T4" fmla="*/ 1025 w 1067"/>
                <a:gd name="T5" fmla="*/ 100 h 1900"/>
                <a:gd name="T6" fmla="*/ 740 w 1067"/>
                <a:gd name="T7" fmla="*/ 96 h 1900"/>
                <a:gd name="T8" fmla="*/ 709 w 1067"/>
                <a:gd name="T9" fmla="*/ 27 h 1900"/>
                <a:gd name="T10" fmla="*/ 644 w 1067"/>
                <a:gd name="T11" fmla="*/ 0 h 1900"/>
                <a:gd name="T12" fmla="*/ 540 w 1067"/>
                <a:gd name="T13" fmla="*/ 7 h 1900"/>
                <a:gd name="T14" fmla="*/ 482 w 1067"/>
                <a:gd name="T15" fmla="*/ 77 h 1900"/>
                <a:gd name="T16" fmla="*/ 247 w 1067"/>
                <a:gd name="T17" fmla="*/ 96 h 1900"/>
                <a:gd name="T18" fmla="*/ 220 w 1067"/>
                <a:gd name="T19" fmla="*/ 119 h 1900"/>
                <a:gd name="T20" fmla="*/ 96 w 1067"/>
                <a:gd name="T21" fmla="*/ 292 h 1900"/>
                <a:gd name="T22" fmla="*/ 35 w 1067"/>
                <a:gd name="T23" fmla="*/ 315 h 1900"/>
                <a:gd name="T24" fmla="*/ 0 w 1067"/>
                <a:gd name="T25" fmla="*/ 365 h 1900"/>
                <a:gd name="T26" fmla="*/ 73 w 1067"/>
                <a:gd name="T27" fmla="*/ 854 h 1900"/>
                <a:gd name="T28" fmla="*/ 139 w 1067"/>
                <a:gd name="T29" fmla="*/ 946 h 1900"/>
                <a:gd name="T30" fmla="*/ 281 w 1067"/>
                <a:gd name="T31" fmla="*/ 1196 h 1900"/>
                <a:gd name="T32" fmla="*/ 220 w 1067"/>
                <a:gd name="T33" fmla="*/ 1269 h 1900"/>
                <a:gd name="T34" fmla="*/ 185 w 1067"/>
                <a:gd name="T35" fmla="*/ 1877 h 1900"/>
                <a:gd name="T36" fmla="*/ 216 w 1067"/>
                <a:gd name="T37" fmla="*/ 1900 h 1900"/>
                <a:gd name="T38" fmla="*/ 1025 w 1067"/>
                <a:gd name="T39" fmla="*/ 1888 h 1900"/>
                <a:gd name="T40" fmla="*/ 1006 w 1067"/>
                <a:gd name="T41" fmla="*/ 1304 h 1900"/>
                <a:gd name="T42" fmla="*/ 963 w 1067"/>
                <a:gd name="T43" fmla="*/ 1215 h 1900"/>
                <a:gd name="T44" fmla="*/ 998 w 1067"/>
                <a:gd name="T45" fmla="*/ 273 h 1900"/>
                <a:gd name="T46" fmla="*/ 189 w 1067"/>
                <a:gd name="T47" fmla="*/ 900 h 1900"/>
                <a:gd name="T48" fmla="*/ 143 w 1067"/>
                <a:gd name="T49" fmla="*/ 861 h 1900"/>
                <a:gd name="T50" fmla="*/ 62 w 1067"/>
                <a:gd name="T51" fmla="*/ 380 h 1900"/>
                <a:gd name="T52" fmla="*/ 96 w 1067"/>
                <a:gd name="T53" fmla="*/ 354 h 1900"/>
                <a:gd name="T54" fmla="*/ 189 w 1067"/>
                <a:gd name="T55" fmla="*/ 900 h 1900"/>
                <a:gd name="T56" fmla="*/ 551 w 1067"/>
                <a:gd name="T57" fmla="*/ 69 h 1900"/>
                <a:gd name="T58" fmla="*/ 644 w 1067"/>
                <a:gd name="T59" fmla="*/ 61 h 1900"/>
                <a:gd name="T60" fmla="*/ 674 w 1067"/>
                <a:gd name="T61" fmla="*/ 80 h 1900"/>
                <a:gd name="T62" fmla="*/ 540 w 1067"/>
                <a:gd name="T63" fmla="*/ 96 h 1900"/>
                <a:gd name="T64" fmla="*/ 971 w 1067"/>
                <a:gd name="T65" fmla="*/ 1838 h 1900"/>
                <a:gd name="T66" fmla="*/ 281 w 1067"/>
                <a:gd name="T67" fmla="*/ 1281 h 1900"/>
                <a:gd name="T68" fmla="*/ 343 w 1067"/>
                <a:gd name="T69" fmla="*/ 1242 h 1900"/>
                <a:gd name="T70" fmla="*/ 925 w 1067"/>
                <a:gd name="T71" fmla="*/ 1261 h 1900"/>
                <a:gd name="T72" fmla="*/ 944 w 1067"/>
                <a:gd name="T73" fmla="*/ 1308 h 1900"/>
                <a:gd name="T74" fmla="*/ 763 w 1067"/>
                <a:gd name="T75" fmla="*/ 1019 h 1900"/>
                <a:gd name="T76" fmla="*/ 717 w 1067"/>
                <a:gd name="T77" fmla="*/ 1092 h 1900"/>
                <a:gd name="T78" fmla="*/ 474 w 1067"/>
                <a:gd name="T79" fmla="*/ 1034 h 1900"/>
                <a:gd name="T80" fmla="*/ 443 w 1067"/>
                <a:gd name="T81" fmla="*/ 1015 h 1900"/>
                <a:gd name="T82" fmla="*/ 416 w 1067"/>
                <a:gd name="T83" fmla="*/ 1038 h 1900"/>
                <a:gd name="T84" fmla="*/ 451 w 1067"/>
                <a:gd name="T85" fmla="*/ 1127 h 1900"/>
                <a:gd name="T86" fmla="*/ 343 w 1067"/>
                <a:gd name="T87" fmla="*/ 1181 h 1900"/>
                <a:gd name="T88" fmla="*/ 875 w 1067"/>
                <a:gd name="T89" fmla="*/ 1181 h 1900"/>
                <a:gd name="T90" fmla="*/ 767 w 1067"/>
                <a:gd name="T91" fmla="*/ 1127 h 1900"/>
                <a:gd name="T92" fmla="*/ 802 w 1067"/>
                <a:gd name="T93" fmla="*/ 1038 h 1900"/>
                <a:gd name="T94" fmla="*/ 786 w 1067"/>
                <a:gd name="T95" fmla="*/ 1019 h 1900"/>
                <a:gd name="T96" fmla="*/ 1006 w 1067"/>
                <a:gd name="T97" fmla="*/ 157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7" h="1900">
                  <a:moveTo>
                    <a:pt x="1002" y="261"/>
                  </a:moveTo>
                  <a:lnTo>
                    <a:pt x="1056" y="196"/>
                  </a:lnTo>
                  <a:lnTo>
                    <a:pt x="1064" y="180"/>
                  </a:lnTo>
                  <a:lnTo>
                    <a:pt x="1067" y="165"/>
                  </a:lnTo>
                  <a:lnTo>
                    <a:pt x="1067" y="150"/>
                  </a:lnTo>
                  <a:lnTo>
                    <a:pt x="1064" y="130"/>
                  </a:lnTo>
                  <a:lnTo>
                    <a:pt x="1052" y="119"/>
                  </a:lnTo>
                  <a:lnTo>
                    <a:pt x="1041" y="107"/>
                  </a:lnTo>
                  <a:lnTo>
                    <a:pt x="1025" y="100"/>
                  </a:lnTo>
                  <a:lnTo>
                    <a:pt x="1006" y="96"/>
                  </a:lnTo>
                  <a:lnTo>
                    <a:pt x="740" y="96"/>
                  </a:lnTo>
                  <a:lnTo>
                    <a:pt x="740" y="96"/>
                  </a:lnTo>
                  <a:lnTo>
                    <a:pt x="736" y="77"/>
                  </a:lnTo>
                  <a:lnTo>
                    <a:pt x="732" y="57"/>
                  </a:lnTo>
                  <a:lnTo>
                    <a:pt x="709" y="27"/>
                  </a:lnTo>
                  <a:lnTo>
                    <a:pt x="678" y="7"/>
                  </a:lnTo>
                  <a:lnTo>
                    <a:pt x="663" y="0"/>
                  </a:lnTo>
                  <a:lnTo>
                    <a:pt x="644" y="0"/>
                  </a:lnTo>
                  <a:lnTo>
                    <a:pt x="578" y="0"/>
                  </a:lnTo>
                  <a:lnTo>
                    <a:pt x="555" y="0"/>
                  </a:lnTo>
                  <a:lnTo>
                    <a:pt x="540" y="7"/>
                  </a:lnTo>
                  <a:lnTo>
                    <a:pt x="509" y="27"/>
                  </a:lnTo>
                  <a:lnTo>
                    <a:pt x="486" y="57"/>
                  </a:lnTo>
                  <a:lnTo>
                    <a:pt x="482" y="77"/>
                  </a:lnTo>
                  <a:lnTo>
                    <a:pt x="478" y="96"/>
                  </a:lnTo>
                  <a:lnTo>
                    <a:pt x="478" y="96"/>
                  </a:lnTo>
                  <a:lnTo>
                    <a:pt x="247" y="96"/>
                  </a:lnTo>
                  <a:lnTo>
                    <a:pt x="235" y="100"/>
                  </a:lnTo>
                  <a:lnTo>
                    <a:pt x="224" y="107"/>
                  </a:lnTo>
                  <a:lnTo>
                    <a:pt x="220" y="119"/>
                  </a:lnTo>
                  <a:lnTo>
                    <a:pt x="216" y="130"/>
                  </a:lnTo>
                  <a:lnTo>
                    <a:pt x="227" y="292"/>
                  </a:lnTo>
                  <a:lnTo>
                    <a:pt x="96" y="292"/>
                  </a:lnTo>
                  <a:lnTo>
                    <a:pt x="73" y="296"/>
                  </a:lnTo>
                  <a:lnTo>
                    <a:pt x="54" y="304"/>
                  </a:lnTo>
                  <a:lnTo>
                    <a:pt x="35" y="315"/>
                  </a:lnTo>
                  <a:lnTo>
                    <a:pt x="23" y="327"/>
                  </a:lnTo>
                  <a:lnTo>
                    <a:pt x="8" y="346"/>
                  </a:lnTo>
                  <a:lnTo>
                    <a:pt x="0" y="365"/>
                  </a:lnTo>
                  <a:lnTo>
                    <a:pt x="0" y="384"/>
                  </a:lnTo>
                  <a:lnTo>
                    <a:pt x="0" y="407"/>
                  </a:lnTo>
                  <a:lnTo>
                    <a:pt x="73" y="854"/>
                  </a:lnTo>
                  <a:lnTo>
                    <a:pt x="85" y="892"/>
                  </a:lnTo>
                  <a:lnTo>
                    <a:pt x="108" y="923"/>
                  </a:lnTo>
                  <a:lnTo>
                    <a:pt x="139" y="946"/>
                  </a:lnTo>
                  <a:lnTo>
                    <a:pt x="177" y="958"/>
                  </a:lnTo>
                  <a:lnTo>
                    <a:pt x="270" y="977"/>
                  </a:lnTo>
                  <a:lnTo>
                    <a:pt x="281" y="1196"/>
                  </a:lnTo>
                  <a:lnTo>
                    <a:pt x="254" y="1215"/>
                  </a:lnTo>
                  <a:lnTo>
                    <a:pt x="231" y="1238"/>
                  </a:lnTo>
                  <a:lnTo>
                    <a:pt x="220" y="1269"/>
                  </a:lnTo>
                  <a:lnTo>
                    <a:pt x="212" y="1304"/>
                  </a:lnTo>
                  <a:lnTo>
                    <a:pt x="185" y="1865"/>
                  </a:lnTo>
                  <a:lnTo>
                    <a:pt x="185" y="1877"/>
                  </a:lnTo>
                  <a:lnTo>
                    <a:pt x="193" y="1888"/>
                  </a:lnTo>
                  <a:lnTo>
                    <a:pt x="204" y="1896"/>
                  </a:lnTo>
                  <a:lnTo>
                    <a:pt x="216" y="1900"/>
                  </a:lnTo>
                  <a:lnTo>
                    <a:pt x="1002" y="1900"/>
                  </a:lnTo>
                  <a:lnTo>
                    <a:pt x="1017" y="1896"/>
                  </a:lnTo>
                  <a:lnTo>
                    <a:pt x="1025" y="1888"/>
                  </a:lnTo>
                  <a:lnTo>
                    <a:pt x="1033" y="1877"/>
                  </a:lnTo>
                  <a:lnTo>
                    <a:pt x="1033" y="1865"/>
                  </a:lnTo>
                  <a:lnTo>
                    <a:pt x="1006" y="1304"/>
                  </a:lnTo>
                  <a:lnTo>
                    <a:pt x="1002" y="1269"/>
                  </a:lnTo>
                  <a:lnTo>
                    <a:pt x="987" y="1238"/>
                  </a:lnTo>
                  <a:lnTo>
                    <a:pt x="963" y="1215"/>
                  </a:lnTo>
                  <a:lnTo>
                    <a:pt x="936" y="1196"/>
                  </a:lnTo>
                  <a:lnTo>
                    <a:pt x="994" y="280"/>
                  </a:lnTo>
                  <a:lnTo>
                    <a:pt x="998" y="273"/>
                  </a:lnTo>
                  <a:lnTo>
                    <a:pt x="1002" y="261"/>
                  </a:lnTo>
                  <a:lnTo>
                    <a:pt x="1002" y="261"/>
                  </a:lnTo>
                  <a:close/>
                  <a:moveTo>
                    <a:pt x="189" y="900"/>
                  </a:moveTo>
                  <a:lnTo>
                    <a:pt x="170" y="892"/>
                  </a:lnTo>
                  <a:lnTo>
                    <a:pt x="154" y="881"/>
                  </a:lnTo>
                  <a:lnTo>
                    <a:pt x="143" y="861"/>
                  </a:lnTo>
                  <a:lnTo>
                    <a:pt x="135" y="842"/>
                  </a:lnTo>
                  <a:lnTo>
                    <a:pt x="62" y="396"/>
                  </a:lnTo>
                  <a:lnTo>
                    <a:pt x="62" y="380"/>
                  </a:lnTo>
                  <a:lnTo>
                    <a:pt x="69" y="369"/>
                  </a:lnTo>
                  <a:lnTo>
                    <a:pt x="81" y="357"/>
                  </a:lnTo>
                  <a:lnTo>
                    <a:pt x="96" y="354"/>
                  </a:lnTo>
                  <a:lnTo>
                    <a:pt x="231" y="354"/>
                  </a:lnTo>
                  <a:lnTo>
                    <a:pt x="266" y="915"/>
                  </a:lnTo>
                  <a:lnTo>
                    <a:pt x="189" y="900"/>
                  </a:lnTo>
                  <a:close/>
                  <a:moveTo>
                    <a:pt x="540" y="96"/>
                  </a:moveTo>
                  <a:lnTo>
                    <a:pt x="543" y="80"/>
                  </a:lnTo>
                  <a:lnTo>
                    <a:pt x="551" y="69"/>
                  </a:lnTo>
                  <a:lnTo>
                    <a:pt x="563" y="61"/>
                  </a:lnTo>
                  <a:lnTo>
                    <a:pt x="578" y="61"/>
                  </a:lnTo>
                  <a:lnTo>
                    <a:pt x="644" y="61"/>
                  </a:lnTo>
                  <a:lnTo>
                    <a:pt x="655" y="61"/>
                  </a:lnTo>
                  <a:lnTo>
                    <a:pt x="667" y="69"/>
                  </a:lnTo>
                  <a:lnTo>
                    <a:pt x="674" y="80"/>
                  </a:lnTo>
                  <a:lnTo>
                    <a:pt x="678" y="96"/>
                  </a:lnTo>
                  <a:lnTo>
                    <a:pt x="678" y="96"/>
                  </a:lnTo>
                  <a:lnTo>
                    <a:pt x="540" y="96"/>
                  </a:lnTo>
                  <a:lnTo>
                    <a:pt x="540" y="96"/>
                  </a:lnTo>
                  <a:close/>
                  <a:moveTo>
                    <a:pt x="944" y="1308"/>
                  </a:moveTo>
                  <a:lnTo>
                    <a:pt x="971" y="1838"/>
                  </a:lnTo>
                  <a:lnTo>
                    <a:pt x="247" y="1838"/>
                  </a:lnTo>
                  <a:lnTo>
                    <a:pt x="274" y="1308"/>
                  </a:lnTo>
                  <a:lnTo>
                    <a:pt x="281" y="1281"/>
                  </a:lnTo>
                  <a:lnTo>
                    <a:pt x="293" y="1261"/>
                  </a:lnTo>
                  <a:lnTo>
                    <a:pt x="316" y="1246"/>
                  </a:lnTo>
                  <a:lnTo>
                    <a:pt x="343" y="1242"/>
                  </a:lnTo>
                  <a:lnTo>
                    <a:pt x="879" y="1242"/>
                  </a:lnTo>
                  <a:lnTo>
                    <a:pt x="902" y="1246"/>
                  </a:lnTo>
                  <a:lnTo>
                    <a:pt x="925" y="1261"/>
                  </a:lnTo>
                  <a:lnTo>
                    <a:pt x="940" y="1281"/>
                  </a:lnTo>
                  <a:lnTo>
                    <a:pt x="944" y="1308"/>
                  </a:lnTo>
                  <a:lnTo>
                    <a:pt x="944" y="1308"/>
                  </a:lnTo>
                  <a:close/>
                  <a:moveTo>
                    <a:pt x="786" y="1019"/>
                  </a:moveTo>
                  <a:lnTo>
                    <a:pt x="775" y="1015"/>
                  </a:lnTo>
                  <a:lnTo>
                    <a:pt x="763" y="1019"/>
                  </a:lnTo>
                  <a:lnTo>
                    <a:pt x="755" y="1023"/>
                  </a:lnTo>
                  <a:lnTo>
                    <a:pt x="748" y="1034"/>
                  </a:lnTo>
                  <a:lnTo>
                    <a:pt x="717" y="1092"/>
                  </a:lnTo>
                  <a:lnTo>
                    <a:pt x="609" y="1173"/>
                  </a:lnTo>
                  <a:lnTo>
                    <a:pt x="501" y="1092"/>
                  </a:lnTo>
                  <a:lnTo>
                    <a:pt x="474" y="1034"/>
                  </a:lnTo>
                  <a:lnTo>
                    <a:pt x="466" y="1023"/>
                  </a:lnTo>
                  <a:lnTo>
                    <a:pt x="455" y="1019"/>
                  </a:lnTo>
                  <a:lnTo>
                    <a:pt x="443" y="1015"/>
                  </a:lnTo>
                  <a:lnTo>
                    <a:pt x="432" y="1019"/>
                  </a:lnTo>
                  <a:lnTo>
                    <a:pt x="420" y="1027"/>
                  </a:lnTo>
                  <a:lnTo>
                    <a:pt x="416" y="1038"/>
                  </a:lnTo>
                  <a:lnTo>
                    <a:pt x="412" y="1050"/>
                  </a:lnTo>
                  <a:lnTo>
                    <a:pt x="416" y="1061"/>
                  </a:lnTo>
                  <a:lnTo>
                    <a:pt x="451" y="1127"/>
                  </a:lnTo>
                  <a:lnTo>
                    <a:pt x="459" y="1138"/>
                  </a:lnTo>
                  <a:lnTo>
                    <a:pt x="516" y="1181"/>
                  </a:lnTo>
                  <a:lnTo>
                    <a:pt x="343" y="1181"/>
                  </a:lnTo>
                  <a:lnTo>
                    <a:pt x="289" y="288"/>
                  </a:lnTo>
                  <a:lnTo>
                    <a:pt x="929" y="288"/>
                  </a:lnTo>
                  <a:lnTo>
                    <a:pt x="875" y="1181"/>
                  </a:lnTo>
                  <a:lnTo>
                    <a:pt x="701" y="1181"/>
                  </a:lnTo>
                  <a:lnTo>
                    <a:pt x="759" y="1138"/>
                  </a:lnTo>
                  <a:lnTo>
                    <a:pt x="767" y="1127"/>
                  </a:lnTo>
                  <a:lnTo>
                    <a:pt x="802" y="1061"/>
                  </a:lnTo>
                  <a:lnTo>
                    <a:pt x="805" y="1050"/>
                  </a:lnTo>
                  <a:lnTo>
                    <a:pt x="802" y="1038"/>
                  </a:lnTo>
                  <a:lnTo>
                    <a:pt x="798" y="1027"/>
                  </a:lnTo>
                  <a:lnTo>
                    <a:pt x="786" y="1019"/>
                  </a:lnTo>
                  <a:lnTo>
                    <a:pt x="786" y="1019"/>
                  </a:lnTo>
                  <a:close/>
                  <a:moveTo>
                    <a:pt x="285" y="227"/>
                  </a:moveTo>
                  <a:lnTo>
                    <a:pt x="281" y="157"/>
                  </a:lnTo>
                  <a:lnTo>
                    <a:pt x="1006" y="157"/>
                  </a:lnTo>
                  <a:lnTo>
                    <a:pt x="948" y="227"/>
                  </a:lnTo>
                  <a:lnTo>
                    <a:pt x="285" y="2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97"/>
            <p:cNvSpPr>
              <a:spLocks noEditPoints="1"/>
            </p:cNvSpPr>
            <p:nvPr/>
          </p:nvSpPr>
          <p:spPr bwMode="auto">
            <a:xfrm>
              <a:off x="4379913" y="6027738"/>
              <a:ext cx="514350" cy="512763"/>
            </a:xfrm>
            <a:custGeom>
              <a:avLst/>
              <a:gdLst>
                <a:gd name="T0" fmla="*/ 139 w 324"/>
                <a:gd name="T1" fmla="*/ 4 h 323"/>
                <a:gd name="T2" fmla="*/ 69 w 324"/>
                <a:gd name="T3" fmla="*/ 27 h 323"/>
                <a:gd name="T4" fmla="*/ 42 w 324"/>
                <a:gd name="T5" fmla="*/ 4 h 323"/>
                <a:gd name="T6" fmla="*/ 19 w 324"/>
                <a:gd name="T7" fmla="*/ 4 h 323"/>
                <a:gd name="T8" fmla="*/ 4 w 324"/>
                <a:gd name="T9" fmla="*/ 19 h 323"/>
                <a:gd name="T10" fmla="*/ 4 w 324"/>
                <a:gd name="T11" fmla="*/ 42 h 323"/>
                <a:gd name="T12" fmla="*/ 27 w 324"/>
                <a:gd name="T13" fmla="*/ 73 h 323"/>
                <a:gd name="T14" fmla="*/ 0 w 324"/>
                <a:gd name="T15" fmla="*/ 161 h 323"/>
                <a:gd name="T16" fmla="*/ 12 w 324"/>
                <a:gd name="T17" fmla="*/ 227 h 323"/>
                <a:gd name="T18" fmla="*/ 46 w 324"/>
                <a:gd name="T19" fmla="*/ 277 h 323"/>
                <a:gd name="T20" fmla="*/ 100 w 324"/>
                <a:gd name="T21" fmla="*/ 311 h 323"/>
                <a:gd name="T22" fmla="*/ 162 w 324"/>
                <a:gd name="T23" fmla="*/ 323 h 323"/>
                <a:gd name="T24" fmla="*/ 254 w 324"/>
                <a:gd name="T25" fmla="*/ 296 h 323"/>
                <a:gd name="T26" fmla="*/ 281 w 324"/>
                <a:gd name="T27" fmla="*/ 323 h 323"/>
                <a:gd name="T28" fmla="*/ 304 w 324"/>
                <a:gd name="T29" fmla="*/ 323 h 323"/>
                <a:gd name="T30" fmla="*/ 324 w 324"/>
                <a:gd name="T31" fmla="*/ 304 h 323"/>
                <a:gd name="T32" fmla="*/ 324 w 324"/>
                <a:gd name="T33" fmla="*/ 281 h 323"/>
                <a:gd name="T34" fmla="*/ 297 w 324"/>
                <a:gd name="T35" fmla="*/ 254 h 323"/>
                <a:gd name="T36" fmla="*/ 324 w 324"/>
                <a:gd name="T37" fmla="*/ 188 h 323"/>
                <a:gd name="T38" fmla="*/ 320 w 324"/>
                <a:gd name="T39" fmla="*/ 131 h 323"/>
                <a:gd name="T40" fmla="*/ 297 w 324"/>
                <a:gd name="T41" fmla="*/ 73 h 323"/>
                <a:gd name="T42" fmla="*/ 254 w 324"/>
                <a:gd name="T43" fmla="*/ 27 h 323"/>
                <a:gd name="T44" fmla="*/ 197 w 324"/>
                <a:gd name="T45" fmla="*/ 4 h 323"/>
                <a:gd name="T46" fmla="*/ 162 w 324"/>
                <a:gd name="T47" fmla="*/ 0 h 323"/>
                <a:gd name="T48" fmla="*/ 143 w 324"/>
                <a:gd name="T49" fmla="*/ 261 h 323"/>
                <a:gd name="T50" fmla="*/ 93 w 324"/>
                <a:gd name="T51" fmla="*/ 234 h 323"/>
                <a:gd name="T52" fmla="*/ 62 w 324"/>
                <a:gd name="T53" fmla="*/ 181 h 323"/>
                <a:gd name="T54" fmla="*/ 66 w 324"/>
                <a:gd name="T55" fmla="*/ 138 h 323"/>
                <a:gd name="T56" fmla="*/ 208 w 324"/>
                <a:gd name="T57" fmla="*/ 250 h 323"/>
                <a:gd name="T58" fmla="*/ 162 w 324"/>
                <a:gd name="T59" fmla="*/ 261 h 323"/>
                <a:gd name="T60" fmla="*/ 251 w 324"/>
                <a:gd name="T61" fmla="*/ 208 h 323"/>
                <a:gd name="T62" fmla="*/ 139 w 324"/>
                <a:gd name="T63" fmla="*/ 65 h 323"/>
                <a:gd name="T64" fmla="*/ 181 w 324"/>
                <a:gd name="T65" fmla="*/ 65 h 323"/>
                <a:gd name="T66" fmla="*/ 235 w 324"/>
                <a:gd name="T67" fmla="*/ 92 h 323"/>
                <a:gd name="T68" fmla="*/ 262 w 324"/>
                <a:gd name="T69" fmla="*/ 142 h 323"/>
                <a:gd name="T70" fmla="*/ 258 w 324"/>
                <a:gd name="T71" fmla="*/ 184 h 323"/>
                <a:gd name="T72" fmla="*/ 251 w 324"/>
                <a:gd name="T73" fmla="*/ 20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23">
                  <a:moveTo>
                    <a:pt x="162" y="0"/>
                  </a:moveTo>
                  <a:lnTo>
                    <a:pt x="139" y="4"/>
                  </a:lnTo>
                  <a:lnTo>
                    <a:pt x="116" y="8"/>
                  </a:lnTo>
                  <a:lnTo>
                    <a:pt x="69" y="27"/>
                  </a:lnTo>
                  <a:lnTo>
                    <a:pt x="54" y="8"/>
                  </a:lnTo>
                  <a:lnTo>
                    <a:pt x="42" y="4"/>
                  </a:lnTo>
                  <a:lnTo>
                    <a:pt x="31" y="0"/>
                  </a:lnTo>
                  <a:lnTo>
                    <a:pt x="19" y="4"/>
                  </a:lnTo>
                  <a:lnTo>
                    <a:pt x="8" y="8"/>
                  </a:lnTo>
                  <a:lnTo>
                    <a:pt x="4" y="19"/>
                  </a:lnTo>
                  <a:lnTo>
                    <a:pt x="0" y="31"/>
                  </a:lnTo>
                  <a:lnTo>
                    <a:pt x="4" y="42"/>
                  </a:lnTo>
                  <a:lnTo>
                    <a:pt x="8" y="54"/>
                  </a:lnTo>
                  <a:lnTo>
                    <a:pt x="27" y="73"/>
                  </a:lnTo>
                  <a:lnTo>
                    <a:pt x="8" y="115"/>
                  </a:lnTo>
                  <a:lnTo>
                    <a:pt x="0" y="161"/>
                  </a:lnTo>
                  <a:lnTo>
                    <a:pt x="4" y="196"/>
                  </a:lnTo>
                  <a:lnTo>
                    <a:pt x="12" y="227"/>
                  </a:lnTo>
                  <a:lnTo>
                    <a:pt x="27" y="254"/>
                  </a:lnTo>
                  <a:lnTo>
                    <a:pt x="46" y="277"/>
                  </a:lnTo>
                  <a:lnTo>
                    <a:pt x="73" y="296"/>
                  </a:lnTo>
                  <a:lnTo>
                    <a:pt x="100" y="311"/>
                  </a:lnTo>
                  <a:lnTo>
                    <a:pt x="131" y="319"/>
                  </a:lnTo>
                  <a:lnTo>
                    <a:pt x="162" y="323"/>
                  </a:lnTo>
                  <a:lnTo>
                    <a:pt x="212" y="315"/>
                  </a:lnTo>
                  <a:lnTo>
                    <a:pt x="254" y="296"/>
                  </a:lnTo>
                  <a:lnTo>
                    <a:pt x="274" y="315"/>
                  </a:lnTo>
                  <a:lnTo>
                    <a:pt x="281" y="323"/>
                  </a:lnTo>
                  <a:lnTo>
                    <a:pt x="293" y="323"/>
                  </a:lnTo>
                  <a:lnTo>
                    <a:pt x="304" y="323"/>
                  </a:lnTo>
                  <a:lnTo>
                    <a:pt x="316" y="315"/>
                  </a:lnTo>
                  <a:lnTo>
                    <a:pt x="324" y="304"/>
                  </a:lnTo>
                  <a:lnTo>
                    <a:pt x="324" y="292"/>
                  </a:lnTo>
                  <a:lnTo>
                    <a:pt x="324" y="281"/>
                  </a:lnTo>
                  <a:lnTo>
                    <a:pt x="316" y="273"/>
                  </a:lnTo>
                  <a:lnTo>
                    <a:pt x="297" y="254"/>
                  </a:lnTo>
                  <a:lnTo>
                    <a:pt x="316" y="211"/>
                  </a:lnTo>
                  <a:lnTo>
                    <a:pt x="324" y="188"/>
                  </a:lnTo>
                  <a:lnTo>
                    <a:pt x="324" y="161"/>
                  </a:lnTo>
                  <a:lnTo>
                    <a:pt x="320" y="131"/>
                  </a:lnTo>
                  <a:lnTo>
                    <a:pt x="312" y="100"/>
                  </a:lnTo>
                  <a:lnTo>
                    <a:pt x="297" y="73"/>
                  </a:lnTo>
                  <a:lnTo>
                    <a:pt x="277" y="46"/>
                  </a:lnTo>
                  <a:lnTo>
                    <a:pt x="254" y="27"/>
                  </a:lnTo>
                  <a:lnTo>
                    <a:pt x="224" y="11"/>
                  </a:lnTo>
                  <a:lnTo>
                    <a:pt x="197" y="4"/>
                  </a:lnTo>
                  <a:lnTo>
                    <a:pt x="162" y="0"/>
                  </a:lnTo>
                  <a:lnTo>
                    <a:pt x="162" y="0"/>
                  </a:lnTo>
                  <a:close/>
                  <a:moveTo>
                    <a:pt x="162" y="261"/>
                  </a:moveTo>
                  <a:lnTo>
                    <a:pt x="143" y="261"/>
                  </a:lnTo>
                  <a:lnTo>
                    <a:pt x="123" y="254"/>
                  </a:lnTo>
                  <a:lnTo>
                    <a:pt x="93" y="234"/>
                  </a:lnTo>
                  <a:lnTo>
                    <a:pt x="69" y="200"/>
                  </a:lnTo>
                  <a:lnTo>
                    <a:pt x="62" y="181"/>
                  </a:lnTo>
                  <a:lnTo>
                    <a:pt x="62" y="161"/>
                  </a:lnTo>
                  <a:lnTo>
                    <a:pt x="66" y="138"/>
                  </a:lnTo>
                  <a:lnTo>
                    <a:pt x="73" y="115"/>
                  </a:lnTo>
                  <a:lnTo>
                    <a:pt x="208" y="250"/>
                  </a:lnTo>
                  <a:lnTo>
                    <a:pt x="185" y="261"/>
                  </a:lnTo>
                  <a:lnTo>
                    <a:pt x="162" y="261"/>
                  </a:lnTo>
                  <a:lnTo>
                    <a:pt x="162" y="261"/>
                  </a:lnTo>
                  <a:close/>
                  <a:moveTo>
                    <a:pt x="251" y="208"/>
                  </a:moveTo>
                  <a:lnTo>
                    <a:pt x="116" y="73"/>
                  </a:lnTo>
                  <a:lnTo>
                    <a:pt x="139" y="65"/>
                  </a:lnTo>
                  <a:lnTo>
                    <a:pt x="162" y="61"/>
                  </a:lnTo>
                  <a:lnTo>
                    <a:pt x="181" y="65"/>
                  </a:lnTo>
                  <a:lnTo>
                    <a:pt x="200" y="69"/>
                  </a:lnTo>
                  <a:lnTo>
                    <a:pt x="235" y="92"/>
                  </a:lnTo>
                  <a:lnTo>
                    <a:pt x="254" y="123"/>
                  </a:lnTo>
                  <a:lnTo>
                    <a:pt x="262" y="142"/>
                  </a:lnTo>
                  <a:lnTo>
                    <a:pt x="262" y="161"/>
                  </a:lnTo>
                  <a:lnTo>
                    <a:pt x="258" y="184"/>
                  </a:lnTo>
                  <a:lnTo>
                    <a:pt x="251" y="208"/>
                  </a:lnTo>
                  <a:lnTo>
                    <a:pt x="251" y="2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98"/>
            <p:cNvSpPr>
              <a:spLocks/>
            </p:cNvSpPr>
            <p:nvPr/>
          </p:nvSpPr>
          <p:spPr bwMode="auto">
            <a:xfrm>
              <a:off x="4875213" y="4725988"/>
              <a:ext cx="128588" cy="617538"/>
            </a:xfrm>
            <a:custGeom>
              <a:avLst/>
              <a:gdLst>
                <a:gd name="T0" fmla="*/ 62 w 81"/>
                <a:gd name="T1" fmla="*/ 362 h 389"/>
                <a:gd name="T2" fmla="*/ 81 w 81"/>
                <a:gd name="T3" fmla="*/ 31 h 389"/>
                <a:gd name="T4" fmla="*/ 81 w 81"/>
                <a:gd name="T5" fmla="*/ 20 h 389"/>
                <a:gd name="T6" fmla="*/ 77 w 81"/>
                <a:gd name="T7" fmla="*/ 8 h 389"/>
                <a:gd name="T8" fmla="*/ 66 w 81"/>
                <a:gd name="T9" fmla="*/ 4 h 389"/>
                <a:gd name="T10" fmla="*/ 54 w 81"/>
                <a:gd name="T11" fmla="*/ 0 h 389"/>
                <a:gd name="T12" fmla="*/ 43 w 81"/>
                <a:gd name="T13" fmla="*/ 0 h 389"/>
                <a:gd name="T14" fmla="*/ 31 w 81"/>
                <a:gd name="T15" fmla="*/ 8 h 389"/>
                <a:gd name="T16" fmla="*/ 23 w 81"/>
                <a:gd name="T17" fmla="*/ 16 h 389"/>
                <a:gd name="T18" fmla="*/ 23 w 81"/>
                <a:gd name="T19" fmla="*/ 27 h 389"/>
                <a:gd name="T20" fmla="*/ 0 w 81"/>
                <a:gd name="T21" fmla="*/ 358 h 389"/>
                <a:gd name="T22" fmla="*/ 4 w 81"/>
                <a:gd name="T23" fmla="*/ 370 h 389"/>
                <a:gd name="T24" fmla="*/ 8 w 81"/>
                <a:gd name="T25" fmla="*/ 377 h 389"/>
                <a:gd name="T26" fmla="*/ 19 w 81"/>
                <a:gd name="T27" fmla="*/ 385 h 389"/>
                <a:gd name="T28" fmla="*/ 31 w 81"/>
                <a:gd name="T29" fmla="*/ 389 h 389"/>
                <a:gd name="T30" fmla="*/ 31 w 81"/>
                <a:gd name="T31" fmla="*/ 389 h 389"/>
                <a:gd name="T32" fmla="*/ 43 w 81"/>
                <a:gd name="T33" fmla="*/ 389 h 389"/>
                <a:gd name="T34" fmla="*/ 54 w 81"/>
                <a:gd name="T35" fmla="*/ 381 h 389"/>
                <a:gd name="T36" fmla="*/ 62 w 81"/>
                <a:gd name="T37" fmla="*/ 374 h 389"/>
                <a:gd name="T38" fmla="*/ 62 w 81"/>
                <a:gd name="T39" fmla="*/ 362 h 389"/>
                <a:gd name="T40" fmla="*/ 62 w 81"/>
                <a:gd name="T41" fmla="*/ 362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389">
                  <a:moveTo>
                    <a:pt x="62" y="362"/>
                  </a:moveTo>
                  <a:lnTo>
                    <a:pt x="81" y="31"/>
                  </a:lnTo>
                  <a:lnTo>
                    <a:pt x="81" y="20"/>
                  </a:lnTo>
                  <a:lnTo>
                    <a:pt x="77" y="8"/>
                  </a:lnTo>
                  <a:lnTo>
                    <a:pt x="66" y="4"/>
                  </a:lnTo>
                  <a:lnTo>
                    <a:pt x="54" y="0"/>
                  </a:lnTo>
                  <a:lnTo>
                    <a:pt x="43" y="0"/>
                  </a:lnTo>
                  <a:lnTo>
                    <a:pt x="31" y="8"/>
                  </a:lnTo>
                  <a:lnTo>
                    <a:pt x="23" y="16"/>
                  </a:lnTo>
                  <a:lnTo>
                    <a:pt x="23" y="27"/>
                  </a:lnTo>
                  <a:lnTo>
                    <a:pt x="0" y="358"/>
                  </a:lnTo>
                  <a:lnTo>
                    <a:pt x="4" y="370"/>
                  </a:lnTo>
                  <a:lnTo>
                    <a:pt x="8" y="377"/>
                  </a:lnTo>
                  <a:lnTo>
                    <a:pt x="19" y="385"/>
                  </a:lnTo>
                  <a:lnTo>
                    <a:pt x="31" y="389"/>
                  </a:lnTo>
                  <a:lnTo>
                    <a:pt x="31" y="389"/>
                  </a:lnTo>
                  <a:lnTo>
                    <a:pt x="43" y="389"/>
                  </a:lnTo>
                  <a:lnTo>
                    <a:pt x="54" y="381"/>
                  </a:lnTo>
                  <a:lnTo>
                    <a:pt x="62" y="374"/>
                  </a:lnTo>
                  <a:lnTo>
                    <a:pt x="62" y="362"/>
                  </a:lnTo>
                  <a:lnTo>
                    <a:pt x="62" y="3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99"/>
            <p:cNvSpPr>
              <a:spLocks/>
            </p:cNvSpPr>
            <p:nvPr/>
          </p:nvSpPr>
          <p:spPr bwMode="auto">
            <a:xfrm>
              <a:off x="4924425" y="4414838"/>
              <a:ext cx="104775" cy="201613"/>
            </a:xfrm>
            <a:custGeom>
              <a:avLst/>
              <a:gdLst>
                <a:gd name="T0" fmla="*/ 27 w 66"/>
                <a:gd name="T1" fmla="*/ 127 h 127"/>
                <a:gd name="T2" fmla="*/ 31 w 66"/>
                <a:gd name="T3" fmla="*/ 127 h 127"/>
                <a:gd name="T4" fmla="*/ 42 w 66"/>
                <a:gd name="T5" fmla="*/ 123 h 127"/>
                <a:gd name="T6" fmla="*/ 50 w 66"/>
                <a:gd name="T7" fmla="*/ 116 h 127"/>
                <a:gd name="T8" fmla="*/ 58 w 66"/>
                <a:gd name="T9" fmla="*/ 108 h 127"/>
                <a:gd name="T10" fmla="*/ 62 w 66"/>
                <a:gd name="T11" fmla="*/ 96 h 127"/>
                <a:gd name="T12" fmla="*/ 66 w 66"/>
                <a:gd name="T13" fmla="*/ 31 h 127"/>
                <a:gd name="T14" fmla="*/ 62 w 66"/>
                <a:gd name="T15" fmla="*/ 19 h 127"/>
                <a:gd name="T16" fmla="*/ 58 w 66"/>
                <a:gd name="T17" fmla="*/ 8 h 127"/>
                <a:gd name="T18" fmla="*/ 46 w 66"/>
                <a:gd name="T19" fmla="*/ 0 h 127"/>
                <a:gd name="T20" fmla="*/ 35 w 66"/>
                <a:gd name="T21" fmla="*/ 0 h 127"/>
                <a:gd name="T22" fmla="*/ 23 w 66"/>
                <a:gd name="T23" fmla="*/ 0 h 127"/>
                <a:gd name="T24" fmla="*/ 12 w 66"/>
                <a:gd name="T25" fmla="*/ 8 h 127"/>
                <a:gd name="T26" fmla="*/ 4 w 66"/>
                <a:gd name="T27" fmla="*/ 16 h 127"/>
                <a:gd name="T28" fmla="*/ 4 w 66"/>
                <a:gd name="T29" fmla="*/ 27 h 127"/>
                <a:gd name="T30" fmla="*/ 0 w 66"/>
                <a:gd name="T31" fmla="*/ 93 h 127"/>
                <a:gd name="T32" fmla="*/ 0 w 66"/>
                <a:gd name="T33" fmla="*/ 104 h 127"/>
                <a:gd name="T34" fmla="*/ 8 w 66"/>
                <a:gd name="T35" fmla="*/ 116 h 127"/>
                <a:gd name="T36" fmla="*/ 15 w 66"/>
                <a:gd name="T37" fmla="*/ 123 h 127"/>
                <a:gd name="T38" fmla="*/ 27 w 66"/>
                <a:gd name="T39" fmla="*/ 127 h 127"/>
                <a:gd name="T40" fmla="*/ 27 w 66"/>
                <a:gd name="T4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127">
                  <a:moveTo>
                    <a:pt x="27" y="127"/>
                  </a:moveTo>
                  <a:lnTo>
                    <a:pt x="31" y="127"/>
                  </a:lnTo>
                  <a:lnTo>
                    <a:pt x="42" y="123"/>
                  </a:lnTo>
                  <a:lnTo>
                    <a:pt x="50" y="116"/>
                  </a:lnTo>
                  <a:lnTo>
                    <a:pt x="58" y="108"/>
                  </a:lnTo>
                  <a:lnTo>
                    <a:pt x="62" y="96"/>
                  </a:lnTo>
                  <a:lnTo>
                    <a:pt x="66" y="31"/>
                  </a:lnTo>
                  <a:lnTo>
                    <a:pt x="62" y="19"/>
                  </a:lnTo>
                  <a:lnTo>
                    <a:pt x="58" y="8"/>
                  </a:lnTo>
                  <a:lnTo>
                    <a:pt x="46" y="0"/>
                  </a:lnTo>
                  <a:lnTo>
                    <a:pt x="35" y="0"/>
                  </a:lnTo>
                  <a:lnTo>
                    <a:pt x="23" y="0"/>
                  </a:lnTo>
                  <a:lnTo>
                    <a:pt x="12" y="8"/>
                  </a:lnTo>
                  <a:lnTo>
                    <a:pt x="4" y="16"/>
                  </a:lnTo>
                  <a:lnTo>
                    <a:pt x="4" y="27"/>
                  </a:lnTo>
                  <a:lnTo>
                    <a:pt x="0" y="93"/>
                  </a:lnTo>
                  <a:lnTo>
                    <a:pt x="0" y="104"/>
                  </a:lnTo>
                  <a:lnTo>
                    <a:pt x="8" y="116"/>
                  </a:lnTo>
                  <a:lnTo>
                    <a:pt x="15" y="123"/>
                  </a:lnTo>
                  <a:lnTo>
                    <a:pt x="27" y="127"/>
                  </a:lnTo>
                  <a:lnTo>
                    <a:pt x="27"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1" name="Group 60"/>
          <p:cNvGrpSpPr/>
          <p:nvPr/>
        </p:nvGrpSpPr>
        <p:grpSpPr>
          <a:xfrm>
            <a:off x="5723635" y="2601844"/>
            <a:ext cx="312193" cy="563312"/>
            <a:chOff x="557213" y="3224213"/>
            <a:chExt cx="1671637" cy="3016250"/>
          </a:xfrm>
        </p:grpSpPr>
        <p:sp>
          <p:nvSpPr>
            <p:cNvPr id="62" name="Freeform 104"/>
            <p:cNvSpPr>
              <a:spLocks noEditPoints="1"/>
            </p:cNvSpPr>
            <p:nvPr/>
          </p:nvSpPr>
          <p:spPr bwMode="auto">
            <a:xfrm>
              <a:off x="1658938" y="3224213"/>
              <a:ext cx="569912" cy="3016250"/>
            </a:xfrm>
            <a:custGeom>
              <a:avLst/>
              <a:gdLst>
                <a:gd name="T0" fmla="*/ 135 w 359"/>
                <a:gd name="T1" fmla="*/ 0 h 1900"/>
                <a:gd name="T2" fmla="*/ 104 w 359"/>
                <a:gd name="T3" fmla="*/ 11 h 1900"/>
                <a:gd name="T4" fmla="*/ 31 w 359"/>
                <a:gd name="T5" fmla="*/ 615 h 1900"/>
                <a:gd name="T6" fmla="*/ 31 w 359"/>
                <a:gd name="T7" fmla="*/ 1146 h 1900"/>
                <a:gd name="T8" fmla="*/ 19 w 359"/>
                <a:gd name="T9" fmla="*/ 1150 h 1900"/>
                <a:gd name="T10" fmla="*/ 0 w 359"/>
                <a:gd name="T11" fmla="*/ 1165 h 1900"/>
                <a:gd name="T12" fmla="*/ 0 w 359"/>
                <a:gd name="T13" fmla="*/ 1188 h 1900"/>
                <a:gd name="T14" fmla="*/ 19 w 359"/>
                <a:gd name="T15" fmla="*/ 1208 h 1900"/>
                <a:gd name="T16" fmla="*/ 31 w 359"/>
                <a:gd name="T17" fmla="*/ 1208 h 1900"/>
                <a:gd name="T18" fmla="*/ 35 w 359"/>
                <a:gd name="T19" fmla="*/ 1796 h 1900"/>
                <a:gd name="T20" fmla="*/ 54 w 359"/>
                <a:gd name="T21" fmla="*/ 1842 h 1900"/>
                <a:gd name="T22" fmla="*/ 89 w 359"/>
                <a:gd name="T23" fmla="*/ 1877 h 1900"/>
                <a:gd name="T24" fmla="*/ 135 w 359"/>
                <a:gd name="T25" fmla="*/ 1896 h 1900"/>
                <a:gd name="T26" fmla="*/ 189 w 359"/>
                <a:gd name="T27" fmla="*/ 1896 h 1900"/>
                <a:gd name="T28" fmla="*/ 235 w 359"/>
                <a:gd name="T29" fmla="*/ 1877 h 1900"/>
                <a:gd name="T30" fmla="*/ 270 w 359"/>
                <a:gd name="T31" fmla="*/ 1842 h 1900"/>
                <a:gd name="T32" fmla="*/ 289 w 359"/>
                <a:gd name="T33" fmla="*/ 1796 h 1900"/>
                <a:gd name="T34" fmla="*/ 285 w 359"/>
                <a:gd name="T35" fmla="*/ 1735 h 1900"/>
                <a:gd name="T36" fmla="*/ 251 w 359"/>
                <a:gd name="T37" fmla="*/ 1677 h 1900"/>
                <a:gd name="T38" fmla="*/ 224 w 359"/>
                <a:gd name="T39" fmla="*/ 1177 h 1900"/>
                <a:gd name="T40" fmla="*/ 247 w 359"/>
                <a:gd name="T41" fmla="*/ 1131 h 1900"/>
                <a:gd name="T42" fmla="*/ 293 w 359"/>
                <a:gd name="T43" fmla="*/ 1111 h 1900"/>
                <a:gd name="T44" fmla="*/ 339 w 359"/>
                <a:gd name="T45" fmla="*/ 1108 h 1900"/>
                <a:gd name="T46" fmla="*/ 355 w 359"/>
                <a:gd name="T47" fmla="*/ 1092 h 1900"/>
                <a:gd name="T48" fmla="*/ 355 w 359"/>
                <a:gd name="T49" fmla="*/ 931 h 1900"/>
                <a:gd name="T50" fmla="*/ 339 w 359"/>
                <a:gd name="T51" fmla="*/ 673 h 1900"/>
                <a:gd name="T52" fmla="*/ 312 w 359"/>
                <a:gd name="T53" fmla="*/ 465 h 1900"/>
                <a:gd name="T54" fmla="*/ 278 w 359"/>
                <a:gd name="T55" fmla="*/ 304 h 1900"/>
                <a:gd name="T56" fmla="*/ 239 w 359"/>
                <a:gd name="T57" fmla="*/ 180 h 1900"/>
                <a:gd name="T58" fmla="*/ 204 w 359"/>
                <a:gd name="T59" fmla="*/ 96 h 1900"/>
                <a:gd name="T60" fmla="*/ 174 w 359"/>
                <a:gd name="T61" fmla="*/ 38 h 1900"/>
                <a:gd name="T62" fmla="*/ 154 w 359"/>
                <a:gd name="T63" fmla="*/ 15 h 1900"/>
                <a:gd name="T64" fmla="*/ 150 w 359"/>
                <a:gd name="T65" fmla="*/ 7 h 1900"/>
                <a:gd name="T66" fmla="*/ 162 w 359"/>
                <a:gd name="T67" fmla="*/ 1208 h 1900"/>
                <a:gd name="T68" fmla="*/ 93 w 359"/>
                <a:gd name="T69" fmla="*/ 1277 h 1900"/>
                <a:gd name="T70" fmla="*/ 227 w 359"/>
                <a:gd name="T71" fmla="*/ 1769 h 1900"/>
                <a:gd name="T72" fmla="*/ 208 w 359"/>
                <a:gd name="T73" fmla="*/ 1815 h 1900"/>
                <a:gd name="T74" fmla="*/ 162 w 359"/>
                <a:gd name="T75" fmla="*/ 1838 h 1900"/>
                <a:gd name="T76" fmla="*/ 112 w 359"/>
                <a:gd name="T77" fmla="*/ 1815 h 1900"/>
                <a:gd name="T78" fmla="*/ 93 w 359"/>
                <a:gd name="T79" fmla="*/ 1769 h 1900"/>
                <a:gd name="T80" fmla="*/ 162 w 359"/>
                <a:gd name="T81" fmla="*/ 1338 h 1900"/>
                <a:gd name="T82" fmla="*/ 170 w 359"/>
                <a:gd name="T83" fmla="*/ 1696 h 1900"/>
                <a:gd name="T84" fmla="*/ 204 w 359"/>
                <a:gd name="T85" fmla="*/ 1715 h 1900"/>
                <a:gd name="T86" fmla="*/ 227 w 359"/>
                <a:gd name="T87" fmla="*/ 1750 h 1900"/>
                <a:gd name="T88" fmla="*/ 227 w 359"/>
                <a:gd name="T89" fmla="*/ 1769 h 1900"/>
                <a:gd name="T90" fmla="*/ 270 w 359"/>
                <a:gd name="T91" fmla="*/ 1050 h 1900"/>
                <a:gd name="T92" fmla="*/ 212 w 359"/>
                <a:gd name="T93" fmla="*/ 1077 h 1900"/>
                <a:gd name="T94" fmla="*/ 166 w 359"/>
                <a:gd name="T95" fmla="*/ 1146 h 1900"/>
                <a:gd name="T96" fmla="*/ 93 w 359"/>
                <a:gd name="T97" fmla="*/ 623 h 1900"/>
                <a:gd name="T98" fmla="*/ 162 w 359"/>
                <a:gd name="T99" fmla="*/ 150 h 1900"/>
                <a:gd name="T100" fmla="*/ 185 w 359"/>
                <a:gd name="T101" fmla="*/ 219 h 1900"/>
                <a:gd name="T102" fmla="*/ 227 w 359"/>
                <a:gd name="T103" fmla="*/ 357 h 1900"/>
                <a:gd name="T104" fmla="*/ 262 w 359"/>
                <a:gd name="T105" fmla="*/ 557 h 1900"/>
                <a:gd name="T106" fmla="*/ 285 w 359"/>
                <a:gd name="T107" fmla="*/ 765 h 1900"/>
                <a:gd name="T108" fmla="*/ 293 w 359"/>
                <a:gd name="T109" fmla="*/ 961 h 1900"/>
                <a:gd name="T110" fmla="*/ 293 w 359"/>
                <a:gd name="T111" fmla="*/ 105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9" h="1900">
                  <a:moveTo>
                    <a:pt x="150" y="7"/>
                  </a:moveTo>
                  <a:lnTo>
                    <a:pt x="135" y="0"/>
                  </a:lnTo>
                  <a:lnTo>
                    <a:pt x="120" y="0"/>
                  </a:lnTo>
                  <a:lnTo>
                    <a:pt x="104" y="11"/>
                  </a:lnTo>
                  <a:lnTo>
                    <a:pt x="96" y="27"/>
                  </a:lnTo>
                  <a:lnTo>
                    <a:pt x="31" y="615"/>
                  </a:lnTo>
                  <a:lnTo>
                    <a:pt x="31" y="619"/>
                  </a:lnTo>
                  <a:lnTo>
                    <a:pt x="31" y="1146"/>
                  </a:lnTo>
                  <a:lnTo>
                    <a:pt x="31" y="1146"/>
                  </a:lnTo>
                  <a:lnTo>
                    <a:pt x="19" y="1150"/>
                  </a:lnTo>
                  <a:lnTo>
                    <a:pt x="8" y="1158"/>
                  </a:lnTo>
                  <a:lnTo>
                    <a:pt x="0" y="1165"/>
                  </a:lnTo>
                  <a:lnTo>
                    <a:pt x="0" y="1177"/>
                  </a:lnTo>
                  <a:lnTo>
                    <a:pt x="0" y="1188"/>
                  </a:lnTo>
                  <a:lnTo>
                    <a:pt x="8" y="1200"/>
                  </a:lnTo>
                  <a:lnTo>
                    <a:pt x="19" y="1208"/>
                  </a:lnTo>
                  <a:lnTo>
                    <a:pt x="31" y="1208"/>
                  </a:lnTo>
                  <a:lnTo>
                    <a:pt x="31" y="1208"/>
                  </a:lnTo>
                  <a:lnTo>
                    <a:pt x="31" y="1769"/>
                  </a:lnTo>
                  <a:lnTo>
                    <a:pt x="35" y="1796"/>
                  </a:lnTo>
                  <a:lnTo>
                    <a:pt x="42" y="1819"/>
                  </a:lnTo>
                  <a:lnTo>
                    <a:pt x="54" y="1842"/>
                  </a:lnTo>
                  <a:lnTo>
                    <a:pt x="69" y="1862"/>
                  </a:lnTo>
                  <a:lnTo>
                    <a:pt x="89" y="1877"/>
                  </a:lnTo>
                  <a:lnTo>
                    <a:pt x="112" y="1888"/>
                  </a:lnTo>
                  <a:lnTo>
                    <a:pt x="135" y="1896"/>
                  </a:lnTo>
                  <a:lnTo>
                    <a:pt x="162" y="1900"/>
                  </a:lnTo>
                  <a:lnTo>
                    <a:pt x="189" y="1896"/>
                  </a:lnTo>
                  <a:lnTo>
                    <a:pt x="212" y="1888"/>
                  </a:lnTo>
                  <a:lnTo>
                    <a:pt x="235" y="1877"/>
                  </a:lnTo>
                  <a:lnTo>
                    <a:pt x="254" y="1862"/>
                  </a:lnTo>
                  <a:lnTo>
                    <a:pt x="270" y="1842"/>
                  </a:lnTo>
                  <a:lnTo>
                    <a:pt x="281" y="1819"/>
                  </a:lnTo>
                  <a:lnTo>
                    <a:pt x="289" y="1796"/>
                  </a:lnTo>
                  <a:lnTo>
                    <a:pt x="289" y="1769"/>
                  </a:lnTo>
                  <a:lnTo>
                    <a:pt x="285" y="1735"/>
                  </a:lnTo>
                  <a:lnTo>
                    <a:pt x="274" y="1704"/>
                  </a:lnTo>
                  <a:lnTo>
                    <a:pt x="251" y="1677"/>
                  </a:lnTo>
                  <a:lnTo>
                    <a:pt x="224" y="1658"/>
                  </a:lnTo>
                  <a:lnTo>
                    <a:pt x="224" y="1177"/>
                  </a:lnTo>
                  <a:lnTo>
                    <a:pt x="231" y="1154"/>
                  </a:lnTo>
                  <a:lnTo>
                    <a:pt x="247" y="1131"/>
                  </a:lnTo>
                  <a:lnTo>
                    <a:pt x="266" y="1115"/>
                  </a:lnTo>
                  <a:lnTo>
                    <a:pt x="293" y="1111"/>
                  </a:lnTo>
                  <a:lnTo>
                    <a:pt x="328" y="1111"/>
                  </a:lnTo>
                  <a:lnTo>
                    <a:pt x="339" y="1108"/>
                  </a:lnTo>
                  <a:lnTo>
                    <a:pt x="347" y="1100"/>
                  </a:lnTo>
                  <a:lnTo>
                    <a:pt x="355" y="1092"/>
                  </a:lnTo>
                  <a:lnTo>
                    <a:pt x="359" y="1081"/>
                  </a:lnTo>
                  <a:lnTo>
                    <a:pt x="355" y="931"/>
                  </a:lnTo>
                  <a:lnTo>
                    <a:pt x="347" y="796"/>
                  </a:lnTo>
                  <a:lnTo>
                    <a:pt x="339" y="673"/>
                  </a:lnTo>
                  <a:lnTo>
                    <a:pt x="328" y="561"/>
                  </a:lnTo>
                  <a:lnTo>
                    <a:pt x="312" y="465"/>
                  </a:lnTo>
                  <a:lnTo>
                    <a:pt x="293" y="377"/>
                  </a:lnTo>
                  <a:lnTo>
                    <a:pt x="278" y="304"/>
                  </a:lnTo>
                  <a:lnTo>
                    <a:pt x="258" y="234"/>
                  </a:lnTo>
                  <a:lnTo>
                    <a:pt x="239" y="180"/>
                  </a:lnTo>
                  <a:lnTo>
                    <a:pt x="220" y="134"/>
                  </a:lnTo>
                  <a:lnTo>
                    <a:pt x="204" y="96"/>
                  </a:lnTo>
                  <a:lnTo>
                    <a:pt x="189" y="65"/>
                  </a:lnTo>
                  <a:lnTo>
                    <a:pt x="174" y="38"/>
                  </a:lnTo>
                  <a:lnTo>
                    <a:pt x="162" y="23"/>
                  </a:lnTo>
                  <a:lnTo>
                    <a:pt x="154" y="15"/>
                  </a:lnTo>
                  <a:lnTo>
                    <a:pt x="150" y="7"/>
                  </a:lnTo>
                  <a:lnTo>
                    <a:pt x="150" y="7"/>
                  </a:lnTo>
                  <a:close/>
                  <a:moveTo>
                    <a:pt x="93" y="1208"/>
                  </a:moveTo>
                  <a:lnTo>
                    <a:pt x="162" y="1208"/>
                  </a:lnTo>
                  <a:lnTo>
                    <a:pt x="162" y="1277"/>
                  </a:lnTo>
                  <a:lnTo>
                    <a:pt x="93" y="1277"/>
                  </a:lnTo>
                  <a:lnTo>
                    <a:pt x="93" y="1208"/>
                  </a:lnTo>
                  <a:close/>
                  <a:moveTo>
                    <a:pt x="227" y="1769"/>
                  </a:moveTo>
                  <a:lnTo>
                    <a:pt x="224" y="1796"/>
                  </a:lnTo>
                  <a:lnTo>
                    <a:pt x="208" y="1815"/>
                  </a:lnTo>
                  <a:lnTo>
                    <a:pt x="189" y="1831"/>
                  </a:lnTo>
                  <a:lnTo>
                    <a:pt x="162" y="1838"/>
                  </a:lnTo>
                  <a:lnTo>
                    <a:pt x="135" y="1831"/>
                  </a:lnTo>
                  <a:lnTo>
                    <a:pt x="112" y="1815"/>
                  </a:lnTo>
                  <a:lnTo>
                    <a:pt x="100" y="1796"/>
                  </a:lnTo>
                  <a:lnTo>
                    <a:pt x="93" y="1769"/>
                  </a:lnTo>
                  <a:lnTo>
                    <a:pt x="93" y="1338"/>
                  </a:lnTo>
                  <a:lnTo>
                    <a:pt x="162" y="1338"/>
                  </a:lnTo>
                  <a:lnTo>
                    <a:pt x="162" y="1677"/>
                  </a:lnTo>
                  <a:lnTo>
                    <a:pt x="170" y="1696"/>
                  </a:lnTo>
                  <a:lnTo>
                    <a:pt x="185" y="1704"/>
                  </a:lnTo>
                  <a:lnTo>
                    <a:pt x="204" y="1715"/>
                  </a:lnTo>
                  <a:lnTo>
                    <a:pt x="216" y="1731"/>
                  </a:lnTo>
                  <a:lnTo>
                    <a:pt x="227" y="1750"/>
                  </a:lnTo>
                  <a:lnTo>
                    <a:pt x="227" y="1769"/>
                  </a:lnTo>
                  <a:lnTo>
                    <a:pt x="227" y="1769"/>
                  </a:lnTo>
                  <a:close/>
                  <a:moveTo>
                    <a:pt x="293" y="1050"/>
                  </a:moveTo>
                  <a:lnTo>
                    <a:pt x="270" y="1050"/>
                  </a:lnTo>
                  <a:lnTo>
                    <a:pt x="251" y="1058"/>
                  </a:lnTo>
                  <a:lnTo>
                    <a:pt x="212" y="1077"/>
                  </a:lnTo>
                  <a:lnTo>
                    <a:pt x="185" y="1108"/>
                  </a:lnTo>
                  <a:lnTo>
                    <a:pt x="166" y="1146"/>
                  </a:lnTo>
                  <a:lnTo>
                    <a:pt x="93" y="1146"/>
                  </a:lnTo>
                  <a:lnTo>
                    <a:pt x="93" y="623"/>
                  </a:lnTo>
                  <a:lnTo>
                    <a:pt x="150" y="123"/>
                  </a:lnTo>
                  <a:lnTo>
                    <a:pt x="162" y="150"/>
                  </a:lnTo>
                  <a:lnTo>
                    <a:pt x="174" y="184"/>
                  </a:lnTo>
                  <a:lnTo>
                    <a:pt x="185" y="219"/>
                  </a:lnTo>
                  <a:lnTo>
                    <a:pt x="201" y="261"/>
                  </a:lnTo>
                  <a:lnTo>
                    <a:pt x="227" y="357"/>
                  </a:lnTo>
                  <a:lnTo>
                    <a:pt x="247" y="457"/>
                  </a:lnTo>
                  <a:lnTo>
                    <a:pt x="262" y="557"/>
                  </a:lnTo>
                  <a:lnTo>
                    <a:pt x="274" y="661"/>
                  </a:lnTo>
                  <a:lnTo>
                    <a:pt x="285" y="765"/>
                  </a:lnTo>
                  <a:lnTo>
                    <a:pt x="289" y="865"/>
                  </a:lnTo>
                  <a:lnTo>
                    <a:pt x="293" y="961"/>
                  </a:lnTo>
                  <a:lnTo>
                    <a:pt x="297" y="1050"/>
                  </a:lnTo>
                  <a:lnTo>
                    <a:pt x="293" y="10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105"/>
            <p:cNvSpPr>
              <a:spLocks noEditPoints="1"/>
            </p:cNvSpPr>
            <p:nvPr/>
          </p:nvSpPr>
          <p:spPr bwMode="auto">
            <a:xfrm>
              <a:off x="557213" y="3224213"/>
              <a:ext cx="992187" cy="3016250"/>
            </a:xfrm>
            <a:custGeom>
              <a:avLst/>
              <a:gdLst>
                <a:gd name="T0" fmla="*/ 131 w 625"/>
                <a:gd name="T1" fmla="*/ 0 h 1900"/>
                <a:gd name="T2" fmla="*/ 89 w 625"/>
                <a:gd name="T3" fmla="*/ 7 h 1900"/>
                <a:gd name="T4" fmla="*/ 43 w 625"/>
                <a:gd name="T5" fmla="*/ 61 h 1900"/>
                <a:gd name="T6" fmla="*/ 35 w 625"/>
                <a:gd name="T7" fmla="*/ 1146 h 1900"/>
                <a:gd name="T8" fmla="*/ 19 w 625"/>
                <a:gd name="T9" fmla="*/ 1150 h 1900"/>
                <a:gd name="T10" fmla="*/ 4 w 625"/>
                <a:gd name="T11" fmla="*/ 1165 h 1900"/>
                <a:gd name="T12" fmla="*/ 4 w 625"/>
                <a:gd name="T13" fmla="*/ 1188 h 1900"/>
                <a:gd name="T14" fmla="*/ 19 w 625"/>
                <a:gd name="T15" fmla="*/ 1208 h 1900"/>
                <a:gd name="T16" fmla="*/ 35 w 625"/>
                <a:gd name="T17" fmla="*/ 1208 h 1900"/>
                <a:gd name="T18" fmla="*/ 39 w 625"/>
                <a:gd name="T19" fmla="*/ 1777 h 1900"/>
                <a:gd name="T20" fmla="*/ 58 w 625"/>
                <a:gd name="T21" fmla="*/ 1838 h 1900"/>
                <a:gd name="T22" fmla="*/ 97 w 625"/>
                <a:gd name="T23" fmla="*/ 1877 h 1900"/>
                <a:gd name="T24" fmla="*/ 139 w 625"/>
                <a:gd name="T25" fmla="*/ 1896 h 1900"/>
                <a:gd name="T26" fmla="*/ 189 w 625"/>
                <a:gd name="T27" fmla="*/ 1896 h 1900"/>
                <a:gd name="T28" fmla="*/ 235 w 625"/>
                <a:gd name="T29" fmla="*/ 1877 h 1900"/>
                <a:gd name="T30" fmla="*/ 274 w 625"/>
                <a:gd name="T31" fmla="*/ 1842 h 1900"/>
                <a:gd name="T32" fmla="*/ 293 w 625"/>
                <a:gd name="T33" fmla="*/ 1796 h 1900"/>
                <a:gd name="T34" fmla="*/ 289 w 625"/>
                <a:gd name="T35" fmla="*/ 1735 h 1900"/>
                <a:gd name="T36" fmla="*/ 255 w 625"/>
                <a:gd name="T37" fmla="*/ 1677 h 1900"/>
                <a:gd name="T38" fmla="*/ 228 w 625"/>
                <a:gd name="T39" fmla="*/ 1208 h 1900"/>
                <a:gd name="T40" fmla="*/ 540 w 625"/>
                <a:gd name="T41" fmla="*/ 1208 h 1900"/>
                <a:gd name="T42" fmla="*/ 555 w 625"/>
                <a:gd name="T43" fmla="*/ 1192 h 1900"/>
                <a:gd name="T44" fmla="*/ 625 w 625"/>
                <a:gd name="T45" fmla="*/ 30 h 1900"/>
                <a:gd name="T46" fmla="*/ 613 w 625"/>
                <a:gd name="T47" fmla="*/ 7 h 1900"/>
                <a:gd name="T48" fmla="*/ 594 w 625"/>
                <a:gd name="T49" fmla="*/ 0 h 1900"/>
                <a:gd name="T50" fmla="*/ 97 w 625"/>
                <a:gd name="T51" fmla="*/ 1208 h 1900"/>
                <a:gd name="T52" fmla="*/ 166 w 625"/>
                <a:gd name="T53" fmla="*/ 1277 h 1900"/>
                <a:gd name="T54" fmla="*/ 97 w 625"/>
                <a:gd name="T55" fmla="*/ 1208 h 1900"/>
                <a:gd name="T56" fmla="*/ 228 w 625"/>
                <a:gd name="T57" fmla="*/ 1796 h 1900"/>
                <a:gd name="T58" fmla="*/ 193 w 625"/>
                <a:gd name="T59" fmla="*/ 1831 h 1900"/>
                <a:gd name="T60" fmla="*/ 135 w 625"/>
                <a:gd name="T61" fmla="*/ 1831 h 1900"/>
                <a:gd name="T62" fmla="*/ 100 w 625"/>
                <a:gd name="T63" fmla="*/ 1777 h 1900"/>
                <a:gd name="T64" fmla="*/ 97 w 625"/>
                <a:gd name="T65" fmla="*/ 1338 h 1900"/>
                <a:gd name="T66" fmla="*/ 166 w 625"/>
                <a:gd name="T67" fmla="*/ 1677 h 1900"/>
                <a:gd name="T68" fmla="*/ 189 w 625"/>
                <a:gd name="T69" fmla="*/ 1704 h 1900"/>
                <a:gd name="T70" fmla="*/ 220 w 625"/>
                <a:gd name="T71" fmla="*/ 1731 h 1900"/>
                <a:gd name="T72" fmla="*/ 231 w 625"/>
                <a:gd name="T73" fmla="*/ 1769 h 1900"/>
                <a:gd name="T74" fmla="*/ 497 w 625"/>
                <a:gd name="T75" fmla="*/ 1146 h 1900"/>
                <a:gd name="T76" fmla="*/ 97 w 625"/>
                <a:gd name="T77" fmla="*/ 96 h 1900"/>
                <a:gd name="T78" fmla="*/ 104 w 625"/>
                <a:gd name="T79" fmla="*/ 73 h 1900"/>
                <a:gd name="T80" fmla="*/ 131 w 625"/>
                <a:gd name="T81" fmla="*/ 61 h 1900"/>
                <a:gd name="T82" fmla="*/ 497 w 625"/>
                <a:gd name="T83" fmla="*/ 1146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5" h="1900">
                  <a:moveTo>
                    <a:pt x="594" y="0"/>
                  </a:moveTo>
                  <a:lnTo>
                    <a:pt x="131" y="0"/>
                  </a:lnTo>
                  <a:lnTo>
                    <a:pt x="108" y="0"/>
                  </a:lnTo>
                  <a:lnTo>
                    <a:pt x="89" y="7"/>
                  </a:lnTo>
                  <a:lnTo>
                    <a:pt x="58" y="30"/>
                  </a:lnTo>
                  <a:lnTo>
                    <a:pt x="43" y="61"/>
                  </a:lnTo>
                  <a:lnTo>
                    <a:pt x="35" y="96"/>
                  </a:lnTo>
                  <a:lnTo>
                    <a:pt x="35" y="1146"/>
                  </a:lnTo>
                  <a:lnTo>
                    <a:pt x="35" y="1146"/>
                  </a:lnTo>
                  <a:lnTo>
                    <a:pt x="19" y="1150"/>
                  </a:lnTo>
                  <a:lnTo>
                    <a:pt x="12" y="1158"/>
                  </a:lnTo>
                  <a:lnTo>
                    <a:pt x="4" y="1165"/>
                  </a:lnTo>
                  <a:lnTo>
                    <a:pt x="0" y="1177"/>
                  </a:lnTo>
                  <a:lnTo>
                    <a:pt x="4" y="1188"/>
                  </a:lnTo>
                  <a:lnTo>
                    <a:pt x="12" y="1200"/>
                  </a:lnTo>
                  <a:lnTo>
                    <a:pt x="19" y="1208"/>
                  </a:lnTo>
                  <a:lnTo>
                    <a:pt x="35" y="1208"/>
                  </a:lnTo>
                  <a:lnTo>
                    <a:pt x="35" y="1208"/>
                  </a:lnTo>
                  <a:lnTo>
                    <a:pt x="35" y="1735"/>
                  </a:lnTo>
                  <a:lnTo>
                    <a:pt x="39" y="1777"/>
                  </a:lnTo>
                  <a:lnTo>
                    <a:pt x="46" y="1808"/>
                  </a:lnTo>
                  <a:lnTo>
                    <a:pt x="58" y="1838"/>
                  </a:lnTo>
                  <a:lnTo>
                    <a:pt x="77" y="1858"/>
                  </a:lnTo>
                  <a:lnTo>
                    <a:pt x="97" y="1877"/>
                  </a:lnTo>
                  <a:lnTo>
                    <a:pt x="116" y="1888"/>
                  </a:lnTo>
                  <a:lnTo>
                    <a:pt x="139" y="1896"/>
                  </a:lnTo>
                  <a:lnTo>
                    <a:pt x="166" y="1900"/>
                  </a:lnTo>
                  <a:lnTo>
                    <a:pt x="189" y="1896"/>
                  </a:lnTo>
                  <a:lnTo>
                    <a:pt x="216" y="1888"/>
                  </a:lnTo>
                  <a:lnTo>
                    <a:pt x="235" y="1877"/>
                  </a:lnTo>
                  <a:lnTo>
                    <a:pt x="255" y="1862"/>
                  </a:lnTo>
                  <a:lnTo>
                    <a:pt x="274" y="1842"/>
                  </a:lnTo>
                  <a:lnTo>
                    <a:pt x="285" y="1819"/>
                  </a:lnTo>
                  <a:lnTo>
                    <a:pt x="293" y="1796"/>
                  </a:lnTo>
                  <a:lnTo>
                    <a:pt x="293" y="1769"/>
                  </a:lnTo>
                  <a:lnTo>
                    <a:pt x="289" y="1735"/>
                  </a:lnTo>
                  <a:lnTo>
                    <a:pt x="278" y="1704"/>
                  </a:lnTo>
                  <a:lnTo>
                    <a:pt x="255" y="1677"/>
                  </a:lnTo>
                  <a:lnTo>
                    <a:pt x="228" y="1658"/>
                  </a:lnTo>
                  <a:lnTo>
                    <a:pt x="228" y="1208"/>
                  </a:lnTo>
                  <a:lnTo>
                    <a:pt x="528" y="1208"/>
                  </a:lnTo>
                  <a:lnTo>
                    <a:pt x="540" y="1208"/>
                  </a:lnTo>
                  <a:lnTo>
                    <a:pt x="548" y="1200"/>
                  </a:lnTo>
                  <a:lnTo>
                    <a:pt x="555" y="1192"/>
                  </a:lnTo>
                  <a:lnTo>
                    <a:pt x="559" y="1181"/>
                  </a:lnTo>
                  <a:lnTo>
                    <a:pt x="625" y="30"/>
                  </a:lnTo>
                  <a:lnTo>
                    <a:pt x="621" y="19"/>
                  </a:lnTo>
                  <a:lnTo>
                    <a:pt x="613" y="7"/>
                  </a:lnTo>
                  <a:lnTo>
                    <a:pt x="605" y="0"/>
                  </a:lnTo>
                  <a:lnTo>
                    <a:pt x="594" y="0"/>
                  </a:lnTo>
                  <a:lnTo>
                    <a:pt x="594" y="0"/>
                  </a:lnTo>
                  <a:close/>
                  <a:moveTo>
                    <a:pt x="97" y="1208"/>
                  </a:moveTo>
                  <a:lnTo>
                    <a:pt x="166" y="1208"/>
                  </a:lnTo>
                  <a:lnTo>
                    <a:pt x="166" y="1277"/>
                  </a:lnTo>
                  <a:lnTo>
                    <a:pt x="97" y="1277"/>
                  </a:lnTo>
                  <a:lnTo>
                    <a:pt x="97" y="1208"/>
                  </a:lnTo>
                  <a:close/>
                  <a:moveTo>
                    <a:pt x="231" y="1769"/>
                  </a:moveTo>
                  <a:lnTo>
                    <a:pt x="228" y="1796"/>
                  </a:lnTo>
                  <a:lnTo>
                    <a:pt x="212" y="1815"/>
                  </a:lnTo>
                  <a:lnTo>
                    <a:pt x="193" y="1831"/>
                  </a:lnTo>
                  <a:lnTo>
                    <a:pt x="166" y="1838"/>
                  </a:lnTo>
                  <a:lnTo>
                    <a:pt x="135" y="1831"/>
                  </a:lnTo>
                  <a:lnTo>
                    <a:pt x="116" y="1812"/>
                  </a:lnTo>
                  <a:lnTo>
                    <a:pt x="100" y="1777"/>
                  </a:lnTo>
                  <a:lnTo>
                    <a:pt x="97" y="1735"/>
                  </a:lnTo>
                  <a:lnTo>
                    <a:pt x="97" y="1338"/>
                  </a:lnTo>
                  <a:lnTo>
                    <a:pt x="166" y="1338"/>
                  </a:lnTo>
                  <a:lnTo>
                    <a:pt x="166" y="1677"/>
                  </a:lnTo>
                  <a:lnTo>
                    <a:pt x="174" y="1696"/>
                  </a:lnTo>
                  <a:lnTo>
                    <a:pt x="189" y="1704"/>
                  </a:lnTo>
                  <a:lnTo>
                    <a:pt x="204" y="1715"/>
                  </a:lnTo>
                  <a:lnTo>
                    <a:pt x="220" y="1731"/>
                  </a:lnTo>
                  <a:lnTo>
                    <a:pt x="228" y="1750"/>
                  </a:lnTo>
                  <a:lnTo>
                    <a:pt x="231" y="1769"/>
                  </a:lnTo>
                  <a:lnTo>
                    <a:pt x="231" y="1769"/>
                  </a:lnTo>
                  <a:close/>
                  <a:moveTo>
                    <a:pt x="497" y="1146"/>
                  </a:moveTo>
                  <a:lnTo>
                    <a:pt x="97" y="1146"/>
                  </a:lnTo>
                  <a:lnTo>
                    <a:pt x="97" y="96"/>
                  </a:lnTo>
                  <a:lnTo>
                    <a:pt x="97" y="84"/>
                  </a:lnTo>
                  <a:lnTo>
                    <a:pt x="104" y="73"/>
                  </a:lnTo>
                  <a:lnTo>
                    <a:pt x="112" y="65"/>
                  </a:lnTo>
                  <a:lnTo>
                    <a:pt x="131" y="61"/>
                  </a:lnTo>
                  <a:lnTo>
                    <a:pt x="559" y="61"/>
                  </a:lnTo>
                  <a:lnTo>
                    <a:pt x="497" y="11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106"/>
            <p:cNvSpPr>
              <a:spLocks/>
            </p:cNvSpPr>
            <p:nvPr/>
          </p:nvSpPr>
          <p:spPr bwMode="auto">
            <a:xfrm>
              <a:off x="1144588" y="3430588"/>
              <a:ext cx="184150" cy="1503363"/>
            </a:xfrm>
            <a:custGeom>
              <a:avLst/>
              <a:gdLst>
                <a:gd name="T0" fmla="*/ 31 w 116"/>
                <a:gd name="T1" fmla="*/ 947 h 947"/>
                <a:gd name="T2" fmla="*/ 31 w 116"/>
                <a:gd name="T3" fmla="*/ 947 h 947"/>
                <a:gd name="T4" fmla="*/ 43 w 116"/>
                <a:gd name="T5" fmla="*/ 947 h 947"/>
                <a:gd name="T6" fmla="*/ 54 w 116"/>
                <a:gd name="T7" fmla="*/ 939 h 947"/>
                <a:gd name="T8" fmla="*/ 62 w 116"/>
                <a:gd name="T9" fmla="*/ 931 h 947"/>
                <a:gd name="T10" fmla="*/ 62 w 116"/>
                <a:gd name="T11" fmla="*/ 920 h 947"/>
                <a:gd name="T12" fmla="*/ 116 w 116"/>
                <a:gd name="T13" fmla="*/ 31 h 947"/>
                <a:gd name="T14" fmla="*/ 112 w 116"/>
                <a:gd name="T15" fmla="*/ 20 h 947"/>
                <a:gd name="T16" fmla="*/ 108 w 116"/>
                <a:gd name="T17" fmla="*/ 12 h 947"/>
                <a:gd name="T18" fmla="*/ 97 w 116"/>
                <a:gd name="T19" fmla="*/ 4 h 947"/>
                <a:gd name="T20" fmla="*/ 85 w 116"/>
                <a:gd name="T21" fmla="*/ 0 h 947"/>
                <a:gd name="T22" fmla="*/ 73 w 116"/>
                <a:gd name="T23" fmla="*/ 0 h 947"/>
                <a:gd name="T24" fmla="*/ 62 w 116"/>
                <a:gd name="T25" fmla="*/ 8 h 947"/>
                <a:gd name="T26" fmla="*/ 54 w 116"/>
                <a:gd name="T27" fmla="*/ 16 h 947"/>
                <a:gd name="T28" fmla="*/ 54 w 116"/>
                <a:gd name="T29" fmla="*/ 27 h 947"/>
                <a:gd name="T30" fmla="*/ 0 w 116"/>
                <a:gd name="T31" fmla="*/ 916 h 947"/>
                <a:gd name="T32" fmla="*/ 4 w 116"/>
                <a:gd name="T33" fmla="*/ 928 h 947"/>
                <a:gd name="T34" fmla="*/ 8 w 116"/>
                <a:gd name="T35" fmla="*/ 939 h 947"/>
                <a:gd name="T36" fmla="*/ 19 w 116"/>
                <a:gd name="T37" fmla="*/ 943 h 947"/>
                <a:gd name="T38" fmla="*/ 31 w 116"/>
                <a:gd name="T39" fmla="*/ 947 h 947"/>
                <a:gd name="T40" fmla="*/ 31 w 116"/>
                <a:gd name="T41" fmla="*/ 947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47">
                  <a:moveTo>
                    <a:pt x="31" y="947"/>
                  </a:moveTo>
                  <a:lnTo>
                    <a:pt x="31" y="947"/>
                  </a:lnTo>
                  <a:lnTo>
                    <a:pt x="43" y="947"/>
                  </a:lnTo>
                  <a:lnTo>
                    <a:pt x="54" y="939"/>
                  </a:lnTo>
                  <a:lnTo>
                    <a:pt x="62" y="931"/>
                  </a:lnTo>
                  <a:lnTo>
                    <a:pt x="62" y="920"/>
                  </a:lnTo>
                  <a:lnTo>
                    <a:pt x="116" y="31"/>
                  </a:lnTo>
                  <a:lnTo>
                    <a:pt x="112" y="20"/>
                  </a:lnTo>
                  <a:lnTo>
                    <a:pt x="108" y="12"/>
                  </a:lnTo>
                  <a:lnTo>
                    <a:pt x="97" y="4"/>
                  </a:lnTo>
                  <a:lnTo>
                    <a:pt x="85" y="0"/>
                  </a:lnTo>
                  <a:lnTo>
                    <a:pt x="73" y="0"/>
                  </a:lnTo>
                  <a:lnTo>
                    <a:pt x="62" y="8"/>
                  </a:lnTo>
                  <a:lnTo>
                    <a:pt x="54" y="16"/>
                  </a:lnTo>
                  <a:lnTo>
                    <a:pt x="54" y="27"/>
                  </a:lnTo>
                  <a:lnTo>
                    <a:pt x="0" y="916"/>
                  </a:lnTo>
                  <a:lnTo>
                    <a:pt x="4" y="928"/>
                  </a:lnTo>
                  <a:lnTo>
                    <a:pt x="8" y="939"/>
                  </a:lnTo>
                  <a:lnTo>
                    <a:pt x="19" y="943"/>
                  </a:lnTo>
                  <a:lnTo>
                    <a:pt x="31" y="947"/>
                  </a:lnTo>
                  <a:lnTo>
                    <a:pt x="31" y="9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65" name="Freeform 111"/>
          <p:cNvSpPr>
            <a:spLocks noEditPoints="1"/>
          </p:cNvSpPr>
          <p:nvPr/>
        </p:nvSpPr>
        <p:spPr bwMode="auto">
          <a:xfrm>
            <a:off x="4640166" y="2559270"/>
            <a:ext cx="378710" cy="609787"/>
          </a:xfrm>
          <a:custGeom>
            <a:avLst/>
            <a:gdLst>
              <a:gd name="T0" fmla="*/ 921 w 1180"/>
              <a:gd name="T1" fmla="*/ 384 h 1900"/>
              <a:gd name="T2" fmla="*/ 786 w 1180"/>
              <a:gd name="T3" fmla="*/ 207 h 1900"/>
              <a:gd name="T4" fmla="*/ 833 w 1180"/>
              <a:gd name="T5" fmla="*/ 65 h 1900"/>
              <a:gd name="T6" fmla="*/ 968 w 1180"/>
              <a:gd name="T7" fmla="*/ 73 h 1900"/>
              <a:gd name="T8" fmla="*/ 891 w 1180"/>
              <a:gd name="T9" fmla="*/ 0 h 1900"/>
              <a:gd name="T10" fmla="*/ 659 w 1180"/>
              <a:gd name="T11" fmla="*/ 130 h 1900"/>
              <a:gd name="T12" fmla="*/ 478 w 1180"/>
              <a:gd name="T13" fmla="*/ 180 h 1900"/>
              <a:gd name="T14" fmla="*/ 285 w 1180"/>
              <a:gd name="T15" fmla="*/ 300 h 1900"/>
              <a:gd name="T16" fmla="*/ 173 w 1180"/>
              <a:gd name="T17" fmla="*/ 523 h 1900"/>
              <a:gd name="T18" fmla="*/ 31 w 1180"/>
              <a:gd name="T19" fmla="*/ 788 h 1900"/>
              <a:gd name="T20" fmla="*/ 93 w 1180"/>
              <a:gd name="T21" fmla="*/ 1034 h 1900"/>
              <a:gd name="T22" fmla="*/ 185 w 1180"/>
              <a:gd name="T23" fmla="*/ 1142 h 1900"/>
              <a:gd name="T24" fmla="*/ 308 w 1180"/>
              <a:gd name="T25" fmla="*/ 1450 h 1900"/>
              <a:gd name="T26" fmla="*/ 536 w 1180"/>
              <a:gd name="T27" fmla="*/ 1735 h 1900"/>
              <a:gd name="T28" fmla="*/ 374 w 1180"/>
              <a:gd name="T29" fmla="*/ 1838 h 1900"/>
              <a:gd name="T30" fmla="*/ 385 w 1180"/>
              <a:gd name="T31" fmla="*/ 1900 h 1900"/>
              <a:gd name="T32" fmla="*/ 802 w 1180"/>
              <a:gd name="T33" fmla="*/ 1846 h 1900"/>
              <a:gd name="T34" fmla="*/ 640 w 1180"/>
              <a:gd name="T35" fmla="*/ 1762 h 1900"/>
              <a:gd name="T36" fmla="*/ 806 w 1180"/>
              <a:gd name="T37" fmla="*/ 1496 h 1900"/>
              <a:gd name="T38" fmla="*/ 975 w 1180"/>
              <a:gd name="T39" fmla="*/ 1142 h 1900"/>
              <a:gd name="T40" fmla="*/ 1072 w 1180"/>
              <a:gd name="T41" fmla="*/ 1046 h 1900"/>
              <a:gd name="T42" fmla="*/ 1160 w 1180"/>
              <a:gd name="T43" fmla="*/ 911 h 1900"/>
              <a:gd name="T44" fmla="*/ 1130 w 1180"/>
              <a:gd name="T45" fmla="*/ 704 h 1900"/>
              <a:gd name="T46" fmla="*/ 686 w 1180"/>
              <a:gd name="T47" fmla="*/ 200 h 1900"/>
              <a:gd name="T48" fmla="*/ 717 w 1180"/>
              <a:gd name="T49" fmla="*/ 361 h 1900"/>
              <a:gd name="T50" fmla="*/ 555 w 1180"/>
              <a:gd name="T51" fmla="*/ 330 h 1900"/>
              <a:gd name="T52" fmla="*/ 628 w 1180"/>
              <a:gd name="T53" fmla="*/ 192 h 1900"/>
              <a:gd name="T54" fmla="*/ 385 w 1180"/>
              <a:gd name="T55" fmla="*/ 1211 h 1900"/>
              <a:gd name="T56" fmla="*/ 378 w 1180"/>
              <a:gd name="T57" fmla="*/ 1431 h 1900"/>
              <a:gd name="T58" fmla="*/ 270 w 1180"/>
              <a:gd name="T59" fmla="*/ 1196 h 1900"/>
              <a:gd name="T60" fmla="*/ 625 w 1180"/>
              <a:gd name="T61" fmla="*/ 1838 h 1900"/>
              <a:gd name="T62" fmla="*/ 459 w 1180"/>
              <a:gd name="T63" fmla="*/ 1331 h 1900"/>
              <a:gd name="T64" fmla="*/ 702 w 1180"/>
              <a:gd name="T65" fmla="*/ 1331 h 1900"/>
              <a:gd name="T66" fmla="*/ 582 w 1180"/>
              <a:gd name="T67" fmla="*/ 1508 h 1900"/>
              <a:gd name="T68" fmla="*/ 786 w 1180"/>
              <a:gd name="T69" fmla="*/ 1431 h 1900"/>
              <a:gd name="T70" fmla="*/ 779 w 1180"/>
              <a:gd name="T71" fmla="*/ 1211 h 1900"/>
              <a:gd name="T72" fmla="*/ 185 w 1180"/>
              <a:gd name="T73" fmla="*/ 1081 h 1900"/>
              <a:gd name="T74" fmla="*/ 173 w 1180"/>
              <a:gd name="T75" fmla="*/ 1015 h 1900"/>
              <a:gd name="T76" fmla="*/ 1010 w 1180"/>
              <a:gd name="T77" fmla="*/ 1061 h 1900"/>
              <a:gd name="T78" fmla="*/ 1106 w 1180"/>
              <a:gd name="T79" fmla="*/ 888 h 1900"/>
              <a:gd name="T80" fmla="*/ 671 w 1180"/>
              <a:gd name="T81" fmla="*/ 950 h 1900"/>
              <a:gd name="T82" fmla="*/ 871 w 1180"/>
              <a:gd name="T83" fmla="*/ 796 h 1900"/>
              <a:gd name="T84" fmla="*/ 640 w 1180"/>
              <a:gd name="T85" fmla="*/ 896 h 1900"/>
              <a:gd name="T86" fmla="*/ 150 w 1180"/>
              <a:gd name="T87" fmla="*/ 958 h 1900"/>
              <a:gd name="T88" fmla="*/ 89 w 1180"/>
              <a:gd name="T89" fmla="*/ 815 h 1900"/>
              <a:gd name="T90" fmla="*/ 335 w 1180"/>
              <a:gd name="T91" fmla="*/ 746 h 1900"/>
              <a:gd name="T92" fmla="*/ 505 w 1180"/>
              <a:gd name="T93" fmla="*/ 654 h 1900"/>
              <a:gd name="T94" fmla="*/ 224 w 1180"/>
              <a:gd name="T95" fmla="*/ 707 h 1900"/>
              <a:gd name="T96" fmla="*/ 181 w 1180"/>
              <a:gd name="T97" fmla="*/ 611 h 1900"/>
              <a:gd name="T98" fmla="*/ 432 w 1180"/>
              <a:gd name="T99" fmla="*/ 511 h 1900"/>
              <a:gd name="T100" fmla="*/ 466 w 1180"/>
              <a:gd name="T101" fmla="*/ 450 h 1900"/>
              <a:gd name="T102" fmla="*/ 308 w 1180"/>
              <a:gd name="T103" fmla="*/ 392 h 1900"/>
              <a:gd name="T104" fmla="*/ 486 w 1180"/>
              <a:gd name="T105" fmla="*/ 284 h 1900"/>
              <a:gd name="T106" fmla="*/ 586 w 1180"/>
              <a:gd name="T107" fmla="*/ 442 h 1900"/>
              <a:gd name="T108" fmla="*/ 833 w 1180"/>
              <a:gd name="T109" fmla="*/ 415 h 1900"/>
              <a:gd name="T110" fmla="*/ 833 w 1180"/>
              <a:gd name="T111" fmla="*/ 504 h 1900"/>
              <a:gd name="T112" fmla="*/ 594 w 1180"/>
              <a:gd name="T113" fmla="*/ 611 h 1900"/>
              <a:gd name="T114" fmla="*/ 675 w 1180"/>
              <a:gd name="T115" fmla="*/ 646 h 1900"/>
              <a:gd name="T116" fmla="*/ 944 w 1180"/>
              <a:gd name="T117" fmla="*/ 469 h 1900"/>
              <a:gd name="T118" fmla="*/ 968 w 1180"/>
              <a:gd name="T119" fmla="*/ 657 h 1900"/>
              <a:gd name="T120" fmla="*/ 956 w 1180"/>
              <a:gd name="T121" fmla="*/ 750 h 1900"/>
              <a:gd name="T122" fmla="*/ 1110 w 1180"/>
              <a:gd name="T123" fmla="*/ 80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0" h="1900">
                <a:moveTo>
                  <a:pt x="1052" y="623"/>
                </a:moveTo>
                <a:lnTo>
                  <a:pt x="1060" y="577"/>
                </a:lnTo>
                <a:lnTo>
                  <a:pt x="1056" y="531"/>
                </a:lnTo>
                <a:lnTo>
                  <a:pt x="1041" y="481"/>
                </a:lnTo>
                <a:lnTo>
                  <a:pt x="1010" y="442"/>
                </a:lnTo>
                <a:lnTo>
                  <a:pt x="971" y="411"/>
                </a:lnTo>
                <a:lnTo>
                  <a:pt x="921" y="384"/>
                </a:lnTo>
                <a:lnTo>
                  <a:pt x="917" y="380"/>
                </a:lnTo>
                <a:lnTo>
                  <a:pt x="864" y="361"/>
                </a:lnTo>
                <a:lnTo>
                  <a:pt x="802" y="342"/>
                </a:lnTo>
                <a:lnTo>
                  <a:pt x="810" y="319"/>
                </a:lnTo>
                <a:lnTo>
                  <a:pt x="810" y="292"/>
                </a:lnTo>
                <a:lnTo>
                  <a:pt x="802" y="246"/>
                </a:lnTo>
                <a:lnTo>
                  <a:pt x="786" y="207"/>
                </a:lnTo>
                <a:lnTo>
                  <a:pt x="756" y="173"/>
                </a:lnTo>
                <a:lnTo>
                  <a:pt x="721" y="146"/>
                </a:lnTo>
                <a:lnTo>
                  <a:pt x="740" y="123"/>
                </a:lnTo>
                <a:lnTo>
                  <a:pt x="759" y="100"/>
                </a:lnTo>
                <a:lnTo>
                  <a:pt x="779" y="84"/>
                </a:lnTo>
                <a:lnTo>
                  <a:pt x="798" y="77"/>
                </a:lnTo>
                <a:lnTo>
                  <a:pt x="833" y="65"/>
                </a:lnTo>
                <a:lnTo>
                  <a:pt x="856" y="61"/>
                </a:lnTo>
                <a:lnTo>
                  <a:pt x="883" y="61"/>
                </a:lnTo>
                <a:lnTo>
                  <a:pt x="906" y="65"/>
                </a:lnTo>
                <a:lnTo>
                  <a:pt x="921" y="69"/>
                </a:lnTo>
                <a:lnTo>
                  <a:pt x="933" y="77"/>
                </a:lnTo>
                <a:lnTo>
                  <a:pt x="948" y="80"/>
                </a:lnTo>
                <a:lnTo>
                  <a:pt x="968" y="73"/>
                </a:lnTo>
                <a:lnTo>
                  <a:pt x="975" y="61"/>
                </a:lnTo>
                <a:lnTo>
                  <a:pt x="979" y="46"/>
                </a:lnTo>
                <a:lnTo>
                  <a:pt x="975" y="34"/>
                </a:lnTo>
                <a:lnTo>
                  <a:pt x="964" y="23"/>
                </a:lnTo>
                <a:lnTo>
                  <a:pt x="944" y="15"/>
                </a:lnTo>
                <a:lnTo>
                  <a:pt x="921" y="7"/>
                </a:lnTo>
                <a:lnTo>
                  <a:pt x="891" y="0"/>
                </a:lnTo>
                <a:lnTo>
                  <a:pt x="856" y="0"/>
                </a:lnTo>
                <a:lnTo>
                  <a:pt x="813" y="4"/>
                </a:lnTo>
                <a:lnTo>
                  <a:pt x="771" y="19"/>
                </a:lnTo>
                <a:lnTo>
                  <a:pt x="732" y="42"/>
                </a:lnTo>
                <a:lnTo>
                  <a:pt x="698" y="77"/>
                </a:lnTo>
                <a:lnTo>
                  <a:pt x="678" y="100"/>
                </a:lnTo>
                <a:lnTo>
                  <a:pt x="659" y="130"/>
                </a:lnTo>
                <a:lnTo>
                  <a:pt x="648" y="130"/>
                </a:lnTo>
                <a:lnTo>
                  <a:pt x="601" y="138"/>
                </a:lnTo>
                <a:lnTo>
                  <a:pt x="563" y="154"/>
                </a:lnTo>
                <a:lnTo>
                  <a:pt x="528" y="184"/>
                </a:lnTo>
                <a:lnTo>
                  <a:pt x="501" y="219"/>
                </a:lnTo>
                <a:lnTo>
                  <a:pt x="490" y="200"/>
                </a:lnTo>
                <a:lnTo>
                  <a:pt x="478" y="180"/>
                </a:lnTo>
                <a:lnTo>
                  <a:pt x="470" y="169"/>
                </a:lnTo>
                <a:lnTo>
                  <a:pt x="459" y="165"/>
                </a:lnTo>
                <a:lnTo>
                  <a:pt x="447" y="161"/>
                </a:lnTo>
                <a:lnTo>
                  <a:pt x="436" y="165"/>
                </a:lnTo>
                <a:lnTo>
                  <a:pt x="374" y="207"/>
                </a:lnTo>
                <a:lnTo>
                  <a:pt x="324" y="254"/>
                </a:lnTo>
                <a:lnTo>
                  <a:pt x="285" y="300"/>
                </a:lnTo>
                <a:lnTo>
                  <a:pt x="262" y="346"/>
                </a:lnTo>
                <a:lnTo>
                  <a:pt x="243" y="388"/>
                </a:lnTo>
                <a:lnTo>
                  <a:pt x="231" y="431"/>
                </a:lnTo>
                <a:lnTo>
                  <a:pt x="227" y="465"/>
                </a:lnTo>
                <a:lnTo>
                  <a:pt x="227" y="492"/>
                </a:lnTo>
                <a:lnTo>
                  <a:pt x="224" y="496"/>
                </a:lnTo>
                <a:lnTo>
                  <a:pt x="173" y="523"/>
                </a:lnTo>
                <a:lnTo>
                  <a:pt x="139" y="561"/>
                </a:lnTo>
                <a:lnTo>
                  <a:pt x="116" y="607"/>
                </a:lnTo>
                <a:lnTo>
                  <a:pt x="104" y="661"/>
                </a:lnTo>
                <a:lnTo>
                  <a:pt x="104" y="700"/>
                </a:lnTo>
                <a:lnTo>
                  <a:pt x="108" y="734"/>
                </a:lnTo>
                <a:lnTo>
                  <a:pt x="66" y="757"/>
                </a:lnTo>
                <a:lnTo>
                  <a:pt x="31" y="788"/>
                </a:lnTo>
                <a:lnTo>
                  <a:pt x="8" y="827"/>
                </a:lnTo>
                <a:lnTo>
                  <a:pt x="0" y="869"/>
                </a:lnTo>
                <a:lnTo>
                  <a:pt x="0" y="896"/>
                </a:lnTo>
                <a:lnTo>
                  <a:pt x="4" y="919"/>
                </a:lnTo>
                <a:lnTo>
                  <a:pt x="19" y="965"/>
                </a:lnTo>
                <a:lnTo>
                  <a:pt x="50" y="1004"/>
                </a:lnTo>
                <a:lnTo>
                  <a:pt x="93" y="1034"/>
                </a:lnTo>
                <a:lnTo>
                  <a:pt x="89" y="1046"/>
                </a:lnTo>
                <a:lnTo>
                  <a:pt x="93" y="1065"/>
                </a:lnTo>
                <a:lnTo>
                  <a:pt x="96" y="1084"/>
                </a:lnTo>
                <a:lnTo>
                  <a:pt x="120" y="1115"/>
                </a:lnTo>
                <a:lnTo>
                  <a:pt x="150" y="1134"/>
                </a:lnTo>
                <a:lnTo>
                  <a:pt x="166" y="1142"/>
                </a:lnTo>
                <a:lnTo>
                  <a:pt x="185" y="1142"/>
                </a:lnTo>
                <a:lnTo>
                  <a:pt x="189" y="1142"/>
                </a:lnTo>
                <a:lnTo>
                  <a:pt x="204" y="1169"/>
                </a:lnTo>
                <a:lnTo>
                  <a:pt x="208" y="1196"/>
                </a:lnTo>
                <a:lnTo>
                  <a:pt x="216" y="1269"/>
                </a:lnTo>
                <a:lnTo>
                  <a:pt x="235" y="1335"/>
                </a:lnTo>
                <a:lnTo>
                  <a:pt x="266" y="1396"/>
                </a:lnTo>
                <a:lnTo>
                  <a:pt x="308" y="1450"/>
                </a:lnTo>
                <a:lnTo>
                  <a:pt x="359" y="1496"/>
                </a:lnTo>
                <a:lnTo>
                  <a:pt x="416" y="1531"/>
                </a:lnTo>
                <a:lnTo>
                  <a:pt x="482" y="1558"/>
                </a:lnTo>
                <a:lnTo>
                  <a:pt x="551" y="1569"/>
                </a:lnTo>
                <a:lnTo>
                  <a:pt x="551" y="1669"/>
                </a:lnTo>
                <a:lnTo>
                  <a:pt x="547" y="1704"/>
                </a:lnTo>
                <a:lnTo>
                  <a:pt x="536" y="1735"/>
                </a:lnTo>
                <a:lnTo>
                  <a:pt x="520" y="1762"/>
                </a:lnTo>
                <a:lnTo>
                  <a:pt x="501" y="1788"/>
                </a:lnTo>
                <a:lnTo>
                  <a:pt x="478" y="1808"/>
                </a:lnTo>
                <a:lnTo>
                  <a:pt x="447" y="1823"/>
                </a:lnTo>
                <a:lnTo>
                  <a:pt x="416" y="1835"/>
                </a:lnTo>
                <a:lnTo>
                  <a:pt x="385" y="1838"/>
                </a:lnTo>
                <a:lnTo>
                  <a:pt x="374" y="1838"/>
                </a:lnTo>
                <a:lnTo>
                  <a:pt x="362" y="1846"/>
                </a:lnTo>
                <a:lnTo>
                  <a:pt x="355" y="1854"/>
                </a:lnTo>
                <a:lnTo>
                  <a:pt x="355" y="1869"/>
                </a:lnTo>
                <a:lnTo>
                  <a:pt x="355" y="1881"/>
                </a:lnTo>
                <a:lnTo>
                  <a:pt x="362" y="1888"/>
                </a:lnTo>
                <a:lnTo>
                  <a:pt x="374" y="1896"/>
                </a:lnTo>
                <a:lnTo>
                  <a:pt x="385" y="1900"/>
                </a:lnTo>
                <a:lnTo>
                  <a:pt x="779" y="1900"/>
                </a:lnTo>
                <a:lnTo>
                  <a:pt x="790" y="1896"/>
                </a:lnTo>
                <a:lnTo>
                  <a:pt x="802" y="1888"/>
                </a:lnTo>
                <a:lnTo>
                  <a:pt x="806" y="1881"/>
                </a:lnTo>
                <a:lnTo>
                  <a:pt x="810" y="1869"/>
                </a:lnTo>
                <a:lnTo>
                  <a:pt x="806" y="1854"/>
                </a:lnTo>
                <a:lnTo>
                  <a:pt x="802" y="1846"/>
                </a:lnTo>
                <a:lnTo>
                  <a:pt x="790" y="1838"/>
                </a:lnTo>
                <a:lnTo>
                  <a:pt x="779" y="1838"/>
                </a:lnTo>
                <a:lnTo>
                  <a:pt x="744" y="1835"/>
                </a:lnTo>
                <a:lnTo>
                  <a:pt x="713" y="1823"/>
                </a:lnTo>
                <a:lnTo>
                  <a:pt x="686" y="1808"/>
                </a:lnTo>
                <a:lnTo>
                  <a:pt x="663" y="1788"/>
                </a:lnTo>
                <a:lnTo>
                  <a:pt x="640" y="1762"/>
                </a:lnTo>
                <a:lnTo>
                  <a:pt x="625" y="1735"/>
                </a:lnTo>
                <a:lnTo>
                  <a:pt x="617" y="1704"/>
                </a:lnTo>
                <a:lnTo>
                  <a:pt x="613" y="1669"/>
                </a:lnTo>
                <a:lnTo>
                  <a:pt x="613" y="1569"/>
                </a:lnTo>
                <a:lnTo>
                  <a:pt x="682" y="1558"/>
                </a:lnTo>
                <a:lnTo>
                  <a:pt x="748" y="1531"/>
                </a:lnTo>
                <a:lnTo>
                  <a:pt x="806" y="1496"/>
                </a:lnTo>
                <a:lnTo>
                  <a:pt x="856" y="1450"/>
                </a:lnTo>
                <a:lnTo>
                  <a:pt x="898" y="1396"/>
                </a:lnTo>
                <a:lnTo>
                  <a:pt x="929" y="1335"/>
                </a:lnTo>
                <a:lnTo>
                  <a:pt x="948" y="1269"/>
                </a:lnTo>
                <a:lnTo>
                  <a:pt x="956" y="1196"/>
                </a:lnTo>
                <a:lnTo>
                  <a:pt x="960" y="1169"/>
                </a:lnTo>
                <a:lnTo>
                  <a:pt x="975" y="1142"/>
                </a:lnTo>
                <a:lnTo>
                  <a:pt x="975" y="1142"/>
                </a:lnTo>
                <a:lnTo>
                  <a:pt x="995" y="1142"/>
                </a:lnTo>
                <a:lnTo>
                  <a:pt x="1014" y="1134"/>
                </a:lnTo>
                <a:lnTo>
                  <a:pt x="1045" y="1115"/>
                </a:lnTo>
                <a:lnTo>
                  <a:pt x="1064" y="1084"/>
                </a:lnTo>
                <a:lnTo>
                  <a:pt x="1072" y="1065"/>
                </a:lnTo>
                <a:lnTo>
                  <a:pt x="1072" y="1046"/>
                </a:lnTo>
                <a:lnTo>
                  <a:pt x="1068" y="1023"/>
                </a:lnTo>
                <a:lnTo>
                  <a:pt x="1079" y="1015"/>
                </a:lnTo>
                <a:lnTo>
                  <a:pt x="1095" y="1000"/>
                </a:lnTo>
                <a:lnTo>
                  <a:pt x="1114" y="984"/>
                </a:lnTo>
                <a:lnTo>
                  <a:pt x="1130" y="965"/>
                </a:lnTo>
                <a:lnTo>
                  <a:pt x="1149" y="938"/>
                </a:lnTo>
                <a:lnTo>
                  <a:pt x="1160" y="911"/>
                </a:lnTo>
                <a:lnTo>
                  <a:pt x="1172" y="877"/>
                </a:lnTo>
                <a:lnTo>
                  <a:pt x="1180" y="842"/>
                </a:lnTo>
                <a:lnTo>
                  <a:pt x="1176" y="815"/>
                </a:lnTo>
                <a:lnTo>
                  <a:pt x="1172" y="784"/>
                </a:lnTo>
                <a:lnTo>
                  <a:pt x="1164" y="757"/>
                </a:lnTo>
                <a:lnTo>
                  <a:pt x="1149" y="731"/>
                </a:lnTo>
                <a:lnTo>
                  <a:pt x="1130" y="704"/>
                </a:lnTo>
                <a:lnTo>
                  <a:pt x="1110" y="677"/>
                </a:lnTo>
                <a:lnTo>
                  <a:pt x="1083" y="650"/>
                </a:lnTo>
                <a:lnTo>
                  <a:pt x="1052" y="623"/>
                </a:lnTo>
                <a:lnTo>
                  <a:pt x="1052" y="623"/>
                </a:lnTo>
                <a:close/>
                <a:moveTo>
                  <a:pt x="648" y="192"/>
                </a:moveTo>
                <a:lnTo>
                  <a:pt x="667" y="192"/>
                </a:lnTo>
                <a:lnTo>
                  <a:pt x="686" y="200"/>
                </a:lnTo>
                <a:lnTo>
                  <a:pt x="717" y="219"/>
                </a:lnTo>
                <a:lnTo>
                  <a:pt x="740" y="254"/>
                </a:lnTo>
                <a:lnTo>
                  <a:pt x="748" y="273"/>
                </a:lnTo>
                <a:lnTo>
                  <a:pt x="748" y="292"/>
                </a:lnTo>
                <a:lnTo>
                  <a:pt x="748" y="311"/>
                </a:lnTo>
                <a:lnTo>
                  <a:pt x="740" y="330"/>
                </a:lnTo>
                <a:lnTo>
                  <a:pt x="717" y="361"/>
                </a:lnTo>
                <a:lnTo>
                  <a:pt x="686" y="384"/>
                </a:lnTo>
                <a:lnTo>
                  <a:pt x="667" y="392"/>
                </a:lnTo>
                <a:lnTo>
                  <a:pt x="648" y="392"/>
                </a:lnTo>
                <a:lnTo>
                  <a:pt x="628" y="392"/>
                </a:lnTo>
                <a:lnTo>
                  <a:pt x="609" y="384"/>
                </a:lnTo>
                <a:lnTo>
                  <a:pt x="574" y="361"/>
                </a:lnTo>
                <a:lnTo>
                  <a:pt x="555" y="330"/>
                </a:lnTo>
                <a:lnTo>
                  <a:pt x="547" y="311"/>
                </a:lnTo>
                <a:lnTo>
                  <a:pt x="547" y="292"/>
                </a:lnTo>
                <a:lnTo>
                  <a:pt x="547" y="273"/>
                </a:lnTo>
                <a:lnTo>
                  <a:pt x="555" y="254"/>
                </a:lnTo>
                <a:lnTo>
                  <a:pt x="574" y="219"/>
                </a:lnTo>
                <a:lnTo>
                  <a:pt x="609" y="200"/>
                </a:lnTo>
                <a:lnTo>
                  <a:pt x="628" y="192"/>
                </a:lnTo>
                <a:lnTo>
                  <a:pt x="648" y="192"/>
                </a:lnTo>
                <a:lnTo>
                  <a:pt x="648" y="192"/>
                </a:lnTo>
                <a:close/>
                <a:moveTo>
                  <a:pt x="270" y="1196"/>
                </a:moveTo>
                <a:lnTo>
                  <a:pt x="266" y="1169"/>
                </a:lnTo>
                <a:lnTo>
                  <a:pt x="258" y="1142"/>
                </a:lnTo>
                <a:lnTo>
                  <a:pt x="385" y="1142"/>
                </a:lnTo>
                <a:lnTo>
                  <a:pt x="385" y="1211"/>
                </a:lnTo>
                <a:lnTo>
                  <a:pt x="389" y="1281"/>
                </a:lnTo>
                <a:lnTo>
                  <a:pt x="401" y="1342"/>
                </a:lnTo>
                <a:lnTo>
                  <a:pt x="416" y="1404"/>
                </a:lnTo>
                <a:lnTo>
                  <a:pt x="439" y="1458"/>
                </a:lnTo>
                <a:lnTo>
                  <a:pt x="451" y="1481"/>
                </a:lnTo>
                <a:lnTo>
                  <a:pt x="412" y="1458"/>
                </a:lnTo>
                <a:lnTo>
                  <a:pt x="378" y="1431"/>
                </a:lnTo>
                <a:lnTo>
                  <a:pt x="347" y="1400"/>
                </a:lnTo>
                <a:lnTo>
                  <a:pt x="320" y="1365"/>
                </a:lnTo>
                <a:lnTo>
                  <a:pt x="301" y="1327"/>
                </a:lnTo>
                <a:lnTo>
                  <a:pt x="285" y="1288"/>
                </a:lnTo>
                <a:lnTo>
                  <a:pt x="274" y="1242"/>
                </a:lnTo>
                <a:lnTo>
                  <a:pt x="270" y="1196"/>
                </a:lnTo>
                <a:lnTo>
                  <a:pt x="270" y="1196"/>
                </a:lnTo>
                <a:close/>
                <a:moveTo>
                  <a:pt x="625" y="1838"/>
                </a:moveTo>
                <a:lnTo>
                  <a:pt x="540" y="1838"/>
                </a:lnTo>
                <a:lnTo>
                  <a:pt x="563" y="1812"/>
                </a:lnTo>
                <a:lnTo>
                  <a:pt x="582" y="1785"/>
                </a:lnTo>
                <a:lnTo>
                  <a:pt x="601" y="1812"/>
                </a:lnTo>
                <a:lnTo>
                  <a:pt x="625" y="1838"/>
                </a:lnTo>
                <a:lnTo>
                  <a:pt x="625" y="1838"/>
                </a:lnTo>
                <a:close/>
                <a:moveTo>
                  <a:pt x="582" y="1508"/>
                </a:moveTo>
                <a:lnTo>
                  <a:pt x="559" y="1504"/>
                </a:lnTo>
                <a:lnTo>
                  <a:pt x="536" y="1488"/>
                </a:lnTo>
                <a:lnTo>
                  <a:pt x="513" y="1461"/>
                </a:lnTo>
                <a:lnTo>
                  <a:pt x="493" y="1431"/>
                </a:lnTo>
                <a:lnTo>
                  <a:pt x="474" y="1381"/>
                </a:lnTo>
                <a:lnTo>
                  <a:pt x="459" y="1331"/>
                </a:lnTo>
                <a:lnTo>
                  <a:pt x="451" y="1273"/>
                </a:lnTo>
                <a:lnTo>
                  <a:pt x="447" y="1211"/>
                </a:lnTo>
                <a:lnTo>
                  <a:pt x="447" y="1142"/>
                </a:lnTo>
                <a:lnTo>
                  <a:pt x="717" y="1142"/>
                </a:lnTo>
                <a:lnTo>
                  <a:pt x="717" y="1211"/>
                </a:lnTo>
                <a:lnTo>
                  <a:pt x="713" y="1273"/>
                </a:lnTo>
                <a:lnTo>
                  <a:pt x="702" y="1331"/>
                </a:lnTo>
                <a:lnTo>
                  <a:pt x="690" y="1381"/>
                </a:lnTo>
                <a:lnTo>
                  <a:pt x="671" y="1427"/>
                </a:lnTo>
                <a:lnTo>
                  <a:pt x="651" y="1461"/>
                </a:lnTo>
                <a:lnTo>
                  <a:pt x="628" y="1488"/>
                </a:lnTo>
                <a:lnTo>
                  <a:pt x="605" y="1504"/>
                </a:lnTo>
                <a:lnTo>
                  <a:pt x="582" y="1508"/>
                </a:lnTo>
                <a:lnTo>
                  <a:pt x="582" y="1508"/>
                </a:lnTo>
                <a:close/>
                <a:moveTo>
                  <a:pt x="894" y="1196"/>
                </a:moveTo>
                <a:lnTo>
                  <a:pt x="891" y="1242"/>
                </a:lnTo>
                <a:lnTo>
                  <a:pt x="879" y="1288"/>
                </a:lnTo>
                <a:lnTo>
                  <a:pt x="864" y="1327"/>
                </a:lnTo>
                <a:lnTo>
                  <a:pt x="844" y="1365"/>
                </a:lnTo>
                <a:lnTo>
                  <a:pt x="817" y="1400"/>
                </a:lnTo>
                <a:lnTo>
                  <a:pt x="786" y="1431"/>
                </a:lnTo>
                <a:lnTo>
                  <a:pt x="752" y="1458"/>
                </a:lnTo>
                <a:lnTo>
                  <a:pt x="713" y="1481"/>
                </a:lnTo>
                <a:lnTo>
                  <a:pt x="725" y="1458"/>
                </a:lnTo>
                <a:lnTo>
                  <a:pt x="748" y="1404"/>
                </a:lnTo>
                <a:lnTo>
                  <a:pt x="763" y="1342"/>
                </a:lnTo>
                <a:lnTo>
                  <a:pt x="775" y="1281"/>
                </a:lnTo>
                <a:lnTo>
                  <a:pt x="779" y="1211"/>
                </a:lnTo>
                <a:lnTo>
                  <a:pt x="779" y="1142"/>
                </a:lnTo>
                <a:lnTo>
                  <a:pt x="902" y="1142"/>
                </a:lnTo>
                <a:lnTo>
                  <a:pt x="894" y="1169"/>
                </a:lnTo>
                <a:lnTo>
                  <a:pt x="894" y="1196"/>
                </a:lnTo>
                <a:lnTo>
                  <a:pt x="894" y="1196"/>
                </a:lnTo>
                <a:close/>
                <a:moveTo>
                  <a:pt x="975" y="1081"/>
                </a:moveTo>
                <a:lnTo>
                  <a:pt x="185" y="1081"/>
                </a:lnTo>
                <a:lnTo>
                  <a:pt x="173" y="1081"/>
                </a:lnTo>
                <a:lnTo>
                  <a:pt x="162" y="1073"/>
                </a:lnTo>
                <a:lnTo>
                  <a:pt x="154" y="1061"/>
                </a:lnTo>
                <a:lnTo>
                  <a:pt x="150" y="1046"/>
                </a:lnTo>
                <a:lnTo>
                  <a:pt x="154" y="1034"/>
                </a:lnTo>
                <a:lnTo>
                  <a:pt x="162" y="1023"/>
                </a:lnTo>
                <a:lnTo>
                  <a:pt x="173" y="1015"/>
                </a:lnTo>
                <a:lnTo>
                  <a:pt x="185" y="1011"/>
                </a:lnTo>
                <a:lnTo>
                  <a:pt x="975" y="1011"/>
                </a:lnTo>
                <a:lnTo>
                  <a:pt x="991" y="1015"/>
                </a:lnTo>
                <a:lnTo>
                  <a:pt x="1002" y="1023"/>
                </a:lnTo>
                <a:lnTo>
                  <a:pt x="1010" y="1034"/>
                </a:lnTo>
                <a:lnTo>
                  <a:pt x="1010" y="1046"/>
                </a:lnTo>
                <a:lnTo>
                  <a:pt x="1010" y="1061"/>
                </a:lnTo>
                <a:lnTo>
                  <a:pt x="1002" y="1073"/>
                </a:lnTo>
                <a:lnTo>
                  <a:pt x="991" y="1081"/>
                </a:lnTo>
                <a:lnTo>
                  <a:pt x="975" y="1081"/>
                </a:lnTo>
                <a:lnTo>
                  <a:pt x="975" y="1081"/>
                </a:lnTo>
                <a:close/>
                <a:moveTo>
                  <a:pt x="1118" y="838"/>
                </a:moveTo>
                <a:lnTo>
                  <a:pt x="1114" y="865"/>
                </a:lnTo>
                <a:lnTo>
                  <a:pt x="1106" y="888"/>
                </a:lnTo>
                <a:lnTo>
                  <a:pt x="1083" y="927"/>
                </a:lnTo>
                <a:lnTo>
                  <a:pt x="1056" y="954"/>
                </a:lnTo>
                <a:lnTo>
                  <a:pt x="1045" y="965"/>
                </a:lnTo>
                <a:lnTo>
                  <a:pt x="1037" y="969"/>
                </a:lnTo>
                <a:lnTo>
                  <a:pt x="1010" y="958"/>
                </a:lnTo>
                <a:lnTo>
                  <a:pt x="975" y="950"/>
                </a:lnTo>
                <a:lnTo>
                  <a:pt x="671" y="950"/>
                </a:lnTo>
                <a:lnTo>
                  <a:pt x="717" y="927"/>
                </a:lnTo>
                <a:lnTo>
                  <a:pt x="763" y="900"/>
                </a:lnTo>
                <a:lnTo>
                  <a:pt x="864" y="838"/>
                </a:lnTo>
                <a:lnTo>
                  <a:pt x="871" y="831"/>
                </a:lnTo>
                <a:lnTo>
                  <a:pt x="875" y="819"/>
                </a:lnTo>
                <a:lnTo>
                  <a:pt x="875" y="807"/>
                </a:lnTo>
                <a:lnTo>
                  <a:pt x="871" y="796"/>
                </a:lnTo>
                <a:lnTo>
                  <a:pt x="860" y="788"/>
                </a:lnTo>
                <a:lnTo>
                  <a:pt x="852" y="781"/>
                </a:lnTo>
                <a:lnTo>
                  <a:pt x="837" y="784"/>
                </a:lnTo>
                <a:lnTo>
                  <a:pt x="829" y="788"/>
                </a:lnTo>
                <a:lnTo>
                  <a:pt x="732" y="850"/>
                </a:lnTo>
                <a:lnTo>
                  <a:pt x="682" y="873"/>
                </a:lnTo>
                <a:lnTo>
                  <a:pt x="640" y="896"/>
                </a:lnTo>
                <a:lnTo>
                  <a:pt x="598" y="915"/>
                </a:lnTo>
                <a:lnTo>
                  <a:pt x="563" y="931"/>
                </a:lnTo>
                <a:lnTo>
                  <a:pt x="536" y="942"/>
                </a:lnTo>
                <a:lnTo>
                  <a:pt x="520" y="950"/>
                </a:lnTo>
                <a:lnTo>
                  <a:pt x="185" y="950"/>
                </a:lnTo>
                <a:lnTo>
                  <a:pt x="166" y="954"/>
                </a:lnTo>
                <a:lnTo>
                  <a:pt x="150" y="958"/>
                </a:lnTo>
                <a:lnTo>
                  <a:pt x="120" y="981"/>
                </a:lnTo>
                <a:lnTo>
                  <a:pt x="93" y="961"/>
                </a:lnTo>
                <a:lnTo>
                  <a:pt x="73" y="934"/>
                </a:lnTo>
                <a:lnTo>
                  <a:pt x="62" y="908"/>
                </a:lnTo>
                <a:lnTo>
                  <a:pt x="62" y="877"/>
                </a:lnTo>
                <a:lnTo>
                  <a:pt x="69" y="842"/>
                </a:lnTo>
                <a:lnTo>
                  <a:pt x="89" y="815"/>
                </a:lnTo>
                <a:lnTo>
                  <a:pt x="120" y="796"/>
                </a:lnTo>
                <a:lnTo>
                  <a:pt x="158" y="784"/>
                </a:lnTo>
                <a:lnTo>
                  <a:pt x="181" y="781"/>
                </a:lnTo>
                <a:lnTo>
                  <a:pt x="212" y="773"/>
                </a:lnTo>
                <a:lnTo>
                  <a:pt x="247" y="765"/>
                </a:lnTo>
                <a:lnTo>
                  <a:pt x="289" y="757"/>
                </a:lnTo>
                <a:lnTo>
                  <a:pt x="335" y="746"/>
                </a:lnTo>
                <a:lnTo>
                  <a:pt x="385" y="734"/>
                </a:lnTo>
                <a:lnTo>
                  <a:pt x="490" y="704"/>
                </a:lnTo>
                <a:lnTo>
                  <a:pt x="501" y="700"/>
                </a:lnTo>
                <a:lnTo>
                  <a:pt x="509" y="688"/>
                </a:lnTo>
                <a:lnTo>
                  <a:pt x="513" y="677"/>
                </a:lnTo>
                <a:lnTo>
                  <a:pt x="513" y="665"/>
                </a:lnTo>
                <a:lnTo>
                  <a:pt x="505" y="654"/>
                </a:lnTo>
                <a:lnTo>
                  <a:pt x="497" y="646"/>
                </a:lnTo>
                <a:lnTo>
                  <a:pt x="486" y="642"/>
                </a:lnTo>
                <a:lnTo>
                  <a:pt x="474" y="646"/>
                </a:lnTo>
                <a:lnTo>
                  <a:pt x="382" y="669"/>
                </a:lnTo>
                <a:lnTo>
                  <a:pt x="297" y="692"/>
                </a:lnTo>
                <a:lnTo>
                  <a:pt x="258" y="700"/>
                </a:lnTo>
                <a:lnTo>
                  <a:pt x="224" y="707"/>
                </a:lnTo>
                <a:lnTo>
                  <a:pt x="193" y="715"/>
                </a:lnTo>
                <a:lnTo>
                  <a:pt x="170" y="719"/>
                </a:lnTo>
                <a:lnTo>
                  <a:pt x="166" y="700"/>
                </a:lnTo>
                <a:lnTo>
                  <a:pt x="166" y="681"/>
                </a:lnTo>
                <a:lnTo>
                  <a:pt x="166" y="657"/>
                </a:lnTo>
                <a:lnTo>
                  <a:pt x="173" y="634"/>
                </a:lnTo>
                <a:lnTo>
                  <a:pt x="181" y="611"/>
                </a:lnTo>
                <a:lnTo>
                  <a:pt x="197" y="588"/>
                </a:lnTo>
                <a:lnTo>
                  <a:pt x="216" y="569"/>
                </a:lnTo>
                <a:lnTo>
                  <a:pt x="247" y="554"/>
                </a:lnTo>
                <a:lnTo>
                  <a:pt x="278" y="542"/>
                </a:lnTo>
                <a:lnTo>
                  <a:pt x="324" y="531"/>
                </a:lnTo>
                <a:lnTo>
                  <a:pt x="374" y="519"/>
                </a:lnTo>
                <a:lnTo>
                  <a:pt x="432" y="511"/>
                </a:lnTo>
                <a:lnTo>
                  <a:pt x="455" y="504"/>
                </a:lnTo>
                <a:lnTo>
                  <a:pt x="466" y="500"/>
                </a:lnTo>
                <a:lnTo>
                  <a:pt x="474" y="492"/>
                </a:lnTo>
                <a:lnTo>
                  <a:pt x="482" y="481"/>
                </a:lnTo>
                <a:lnTo>
                  <a:pt x="482" y="469"/>
                </a:lnTo>
                <a:lnTo>
                  <a:pt x="474" y="457"/>
                </a:lnTo>
                <a:lnTo>
                  <a:pt x="466" y="450"/>
                </a:lnTo>
                <a:lnTo>
                  <a:pt x="455" y="446"/>
                </a:lnTo>
                <a:lnTo>
                  <a:pt x="443" y="446"/>
                </a:lnTo>
                <a:lnTo>
                  <a:pt x="420" y="450"/>
                </a:lnTo>
                <a:lnTo>
                  <a:pt x="351" y="461"/>
                </a:lnTo>
                <a:lnTo>
                  <a:pt x="289" y="477"/>
                </a:lnTo>
                <a:lnTo>
                  <a:pt x="297" y="423"/>
                </a:lnTo>
                <a:lnTo>
                  <a:pt x="308" y="392"/>
                </a:lnTo>
                <a:lnTo>
                  <a:pt x="320" y="361"/>
                </a:lnTo>
                <a:lnTo>
                  <a:pt x="339" y="330"/>
                </a:lnTo>
                <a:lnTo>
                  <a:pt x="366" y="296"/>
                </a:lnTo>
                <a:lnTo>
                  <a:pt x="397" y="265"/>
                </a:lnTo>
                <a:lnTo>
                  <a:pt x="439" y="238"/>
                </a:lnTo>
                <a:lnTo>
                  <a:pt x="459" y="265"/>
                </a:lnTo>
                <a:lnTo>
                  <a:pt x="486" y="284"/>
                </a:lnTo>
                <a:lnTo>
                  <a:pt x="486" y="292"/>
                </a:lnTo>
                <a:lnTo>
                  <a:pt x="490" y="323"/>
                </a:lnTo>
                <a:lnTo>
                  <a:pt x="497" y="354"/>
                </a:lnTo>
                <a:lnTo>
                  <a:pt x="513" y="384"/>
                </a:lnTo>
                <a:lnTo>
                  <a:pt x="532" y="407"/>
                </a:lnTo>
                <a:lnTo>
                  <a:pt x="555" y="427"/>
                </a:lnTo>
                <a:lnTo>
                  <a:pt x="586" y="442"/>
                </a:lnTo>
                <a:lnTo>
                  <a:pt x="613" y="450"/>
                </a:lnTo>
                <a:lnTo>
                  <a:pt x="648" y="454"/>
                </a:lnTo>
                <a:lnTo>
                  <a:pt x="682" y="450"/>
                </a:lnTo>
                <a:lnTo>
                  <a:pt x="717" y="438"/>
                </a:lnTo>
                <a:lnTo>
                  <a:pt x="744" y="419"/>
                </a:lnTo>
                <a:lnTo>
                  <a:pt x="771" y="396"/>
                </a:lnTo>
                <a:lnTo>
                  <a:pt x="833" y="415"/>
                </a:lnTo>
                <a:lnTo>
                  <a:pt x="887" y="434"/>
                </a:lnTo>
                <a:lnTo>
                  <a:pt x="887" y="442"/>
                </a:lnTo>
                <a:lnTo>
                  <a:pt x="887" y="450"/>
                </a:lnTo>
                <a:lnTo>
                  <a:pt x="883" y="457"/>
                </a:lnTo>
                <a:lnTo>
                  <a:pt x="875" y="469"/>
                </a:lnTo>
                <a:lnTo>
                  <a:pt x="856" y="484"/>
                </a:lnTo>
                <a:lnTo>
                  <a:pt x="833" y="504"/>
                </a:lnTo>
                <a:lnTo>
                  <a:pt x="794" y="527"/>
                </a:lnTo>
                <a:lnTo>
                  <a:pt x="748" y="550"/>
                </a:lnTo>
                <a:lnTo>
                  <a:pt x="717" y="561"/>
                </a:lnTo>
                <a:lnTo>
                  <a:pt x="682" y="577"/>
                </a:lnTo>
                <a:lnTo>
                  <a:pt x="648" y="588"/>
                </a:lnTo>
                <a:lnTo>
                  <a:pt x="605" y="604"/>
                </a:lnTo>
                <a:lnTo>
                  <a:pt x="594" y="611"/>
                </a:lnTo>
                <a:lnTo>
                  <a:pt x="586" y="619"/>
                </a:lnTo>
                <a:lnTo>
                  <a:pt x="582" y="631"/>
                </a:lnTo>
                <a:lnTo>
                  <a:pt x="586" y="642"/>
                </a:lnTo>
                <a:lnTo>
                  <a:pt x="598" y="657"/>
                </a:lnTo>
                <a:lnTo>
                  <a:pt x="613" y="665"/>
                </a:lnTo>
                <a:lnTo>
                  <a:pt x="625" y="661"/>
                </a:lnTo>
                <a:lnTo>
                  <a:pt x="675" y="646"/>
                </a:lnTo>
                <a:lnTo>
                  <a:pt x="725" y="627"/>
                </a:lnTo>
                <a:lnTo>
                  <a:pt x="775" y="604"/>
                </a:lnTo>
                <a:lnTo>
                  <a:pt x="821" y="581"/>
                </a:lnTo>
                <a:lnTo>
                  <a:pt x="864" y="557"/>
                </a:lnTo>
                <a:lnTo>
                  <a:pt x="902" y="531"/>
                </a:lnTo>
                <a:lnTo>
                  <a:pt x="929" y="500"/>
                </a:lnTo>
                <a:lnTo>
                  <a:pt x="944" y="469"/>
                </a:lnTo>
                <a:lnTo>
                  <a:pt x="944" y="469"/>
                </a:lnTo>
                <a:lnTo>
                  <a:pt x="979" y="500"/>
                </a:lnTo>
                <a:lnTo>
                  <a:pt x="991" y="523"/>
                </a:lnTo>
                <a:lnTo>
                  <a:pt x="998" y="546"/>
                </a:lnTo>
                <a:lnTo>
                  <a:pt x="998" y="581"/>
                </a:lnTo>
                <a:lnTo>
                  <a:pt x="987" y="619"/>
                </a:lnTo>
                <a:lnTo>
                  <a:pt x="968" y="657"/>
                </a:lnTo>
                <a:lnTo>
                  <a:pt x="933" y="696"/>
                </a:lnTo>
                <a:lnTo>
                  <a:pt x="929" y="707"/>
                </a:lnTo>
                <a:lnTo>
                  <a:pt x="925" y="719"/>
                </a:lnTo>
                <a:lnTo>
                  <a:pt x="929" y="731"/>
                </a:lnTo>
                <a:lnTo>
                  <a:pt x="937" y="742"/>
                </a:lnTo>
                <a:lnTo>
                  <a:pt x="944" y="746"/>
                </a:lnTo>
                <a:lnTo>
                  <a:pt x="956" y="750"/>
                </a:lnTo>
                <a:lnTo>
                  <a:pt x="968" y="746"/>
                </a:lnTo>
                <a:lnTo>
                  <a:pt x="979" y="738"/>
                </a:lnTo>
                <a:lnTo>
                  <a:pt x="1006" y="711"/>
                </a:lnTo>
                <a:lnTo>
                  <a:pt x="1025" y="681"/>
                </a:lnTo>
                <a:lnTo>
                  <a:pt x="1068" y="719"/>
                </a:lnTo>
                <a:lnTo>
                  <a:pt x="1095" y="761"/>
                </a:lnTo>
                <a:lnTo>
                  <a:pt x="1110" y="800"/>
                </a:lnTo>
                <a:lnTo>
                  <a:pt x="1118" y="838"/>
                </a:lnTo>
                <a:lnTo>
                  <a:pt x="1118" y="8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116"/>
          <p:cNvSpPr>
            <a:spLocks noEditPoints="1"/>
          </p:cNvSpPr>
          <p:nvPr/>
        </p:nvSpPr>
        <p:spPr bwMode="auto">
          <a:xfrm>
            <a:off x="4820840" y="1592728"/>
            <a:ext cx="726048" cy="501092"/>
          </a:xfrm>
          <a:custGeom>
            <a:avLst/>
            <a:gdLst>
              <a:gd name="T0" fmla="*/ 1754 w 1901"/>
              <a:gd name="T1" fmla="*/ 743 h 1312"/>
              <a:gd name="T2" fmla="*/ 1746 w 1901"/>
              <a:gd name="T3" fmla="*/ 612 h 1312"/>
              <a:gd name="T4" fmla="*/ 1766 w 1901"/>
              <a:gd name="T5" fmla="*/ 316 h 1312"/>
              <a:gd name="T6" fmla="*/ 1357 w 1901"/>
              <a:gd name="T7" fmla="*/ 54 h 1312"/>
              <a:gd name="T8" fmla="*/ 783 w 1901"/>
              <a:gd name="T9" fmla="*/ 8 h 1312"/>
              <a:gd name="T10" fmla="*/ 243 w 1901"/>
              <a:gd name="T11" fmla="*/ 193 h 1312"/>
              <a:gd name="T12" fmla="*/ 104 w 1901"/>
              <a:gd name="T13" fmla="*/ 558 h 1312"/>
              <a:gd name="T14" fmla="*/ 143 w 1901"/>
              <a:gd name="T15" fmla="*/ 731 h 1312"/>
              <a:gd name="T16" fmla="*/ 100 w 1901"/>
              <a:gd name="T17" fmla="*/ 870 h 1312"/>
              <a:gd name="T18" fmla="*/ 96 w 1901"/>
              <a:gd name="T19" fmla="*/ 1097 h 1312"/>
              <a:gd name="T20" fmla="*/ 177 w 1901"/>
              <a:gd name="T21" fmla="*/ 1262 h 1312"/>
              <a:gd name="T22" fmla="*/ 1700 w 1901"/>
              <a:gd name="T23" fmla="*/ 1281 h 1312"/>
              <a:gd name="T24" fmla="*/ 1785 w 1901"/>
              <a:gd name="T25" fmla="*/ 1104 h 1312"/>
              <a:gd name="T26" fmla="*/ 1843 w 1901"/>
              <a:gd name="T27" fmla="*/ 908 h 1312"/>
              <a:gd name="T28" fmla="*/ 1746 w 1901"/>
              <a:gd name="T29" fmla="*/ 866 h 1312"/>
              <a:gd name="T30" fmla="*/ 1384 w 1901"/>
              <a:gd name="T31" fmla="*/ 885 h 1312"/>
              <a:gd name="T32" fmla="*/ 1442 w 1901"/>
              <a:gd name="T33" fmla="*/ 747 h 1312"/>
              <a:gd name="T34" fmla="*/ 1608 w 1901"/>
              <a:gd name="T35" fmla="*/ 850 h 1312"/>
              <a:gd name="T36" fmla="*/ 1584 w 1901"/>
              <a:gd name="T37" fmla="*/ 750 h 1312"/>
              <a:gd name="T38" fmla="*/ 1800 w 1901"/>
              <a:gd name="T39" fmla="*/ 831 h 1312"/>
              <a:gd name="T40" fmla="*/ 493 w 1901"/>
              <a:gd name="T41" fmla="*/ 800 h 1312"/>
              <a:gd name="T42" fmla="*/ 621 w 1901"/>
              <a:gd name="T43" fmla="*/ 750 h 1312"/>
              <a:gd name="T44" fmla="*/ 995 w 1901"/>
              <a:gd name="T45" fmla="*/ 881 h 1312"/>
              <a:gd name="T46" fmla="*/ 983 w 1901"/>
              <a:gd name="T47" fmla="*/ 750 h 1312"/>
              <a:gd name="T48" fmla="*/ 1288 w 1901"/>
              <a:gd name="T49" fmla="*/ 866 h 1312"/>
              <a:gd name="T50" fmla="*/ 991 w 1901"/>
              <a:gd name="T51" fmla="*/ 931 h 1312"/>
              <a:gd name="T52" fmla="*/ 447 w 1901"/>
              <a:gd name="T53" fmla="*/ 831 h 1312"/>
              <a:gd name="T54" fmla="*/ 281 w 1901"/>
              <a:gd name="T55" fmla="*/ 862 h 1312"/>
              <a:gd name="T56" fmla="*/ 227 w 1901"/>
              <a:gd name="T57" fmla="*/ 670 h 1312"/>
              <a:gd name="T58" fmla="*/ 513 w 1901"/>
              <a:gd name="T59" fmla="*/ 631 h 1312"/>
              <a:gd name="T60" fmla="*/ 586 w 1901"/>
              <a:gd name="T61" fmla="*/ 654 h 1312"/>
              <a:gd name="T62" fmla="*/ 1014 w 1901"/>
              <a:gd name="T63" fmla="*/ 643 h 1312"/>
              <a:gd name="T64" fmla="*/ 598 w 1901"/>
              <a:gd name="T65" fmla="*/ 681 h 1312"/>
              <a:gd name="T66" fmla="*/ 1114 w 1901"/>
              <a:gd name="T67" fmla="*/ 620 h 1312"/>
              <a:gd name="T68" fmla="*/ 1357 w 1901"/>
              <a:gd name="T69" fmla="*/ 689 h 1312"/>
              <a:gd name="T70" fmla="*/ 1442 w 1901"/>
              <a:gd name="T71" fmla="*/ 654 h 1312"/>
              <a:gd name="T72" fmla="*/ 1642 w 1901"/>
              <a:gd name="T73" fmla="*/ 643 h 1312"/>
              <a:gd name="T74" fmla="*/ 1453 w 1901"/>
              <a:gd name="T75" fmla="*/ 681 h 1312"/>
              <a:gd name="T76" fmla="*/ 212 w 1901"/>
              <a:gd name="T77" fmla="*/ 308 h 1312"/>
              <a:gd name="T78" fmla="*/ 455 w 1901"/>
              <a:gd name="T79" fmla="*/ 393 h 1312"/>
              <a:gd name="T80" fmla="*/ 632 w 1901"/>
              <a:gd name="T81" fmla="*/ 423 h 1312"/>
              <a:gd name="T82" fmla="*/ 798 w 1901"/>
              <a:gd name="T83" fmla="*/ 416 h 1312"/>
              <a:gd name="T84" fmla="*/ 840 w 1901"/>
              <a:gd name="T85" fmla="*/ 373 h 1312"/>
              <a:gd name="T86" fmla="*/ 1045 w 1901"/>
              <a:gd name="T87" fmla="*/ 404 h 1312"/>
              <a:gd name="T88" fmla="*/ 1214 w 1901"/>
              <a:gd name="T89" fmla="*/ 423 h 1312"/>
              <a:gd name="T90" fmla="*/ 948 w 1901"/>
              <a:gd name="T91" fmla="*/ 62 h 1312"/>
              <a:gd name="T92" fmla="*/ 1442 w 1901"/>
              <a:gd name="T93" fmla="*/ 393 h 1312"/>
              <a:gd name="T94" fmla="*/ 1619 w 1901"/>
              <a:gd name="T95" fmla="*/ 423 h 1312"/>
              <a:gd name="T96" fmla="*/ 1530 w 1901"/>
              <a:gd name="T97" fmla="*/ 185 h 1312"/>
              <a:gd name="T98" fmla="*/ 1739 w 1901"/>
              <a:gd name="T99" fmla="*/ 539 h 1312"/>
              <a:gd name="T100" fmla="*/ 158 w 1901"/>
              <a:gd name="T101" fmla="*/ 523 h 1312"/>
              <a:gd name="T102" fmla="*/ 112 w 1901"/>
              <a:gd name="T103" fmla="*/ 804 h 1312"/>
              <a:gd name="T104" fmla="*/ 293 w 1901"/>
              <a:gd name="T105" fmla="*/ 1250 h 1312"/>
              <a:gd name="T106" fmla="*/ 200 w 1901"/>
              <a:gd name="T107" fmla="*/ 1124 h 1312"/>
              <a:gd name="T108" fmla="*/ 1708 w 1901"/>
              <a:gd name="T109" fmla="*/ 1170 h 1312"/>
              <a:gd name="T110" fmla="*/ 162 w 1901"/>
              <a:gd name="T111" fmla="*/ 1050 h 1312"/>
              <a:gd name="T112" fmla="*/ 162 w 1901"/>
              <a:gd name="T113" fmla="*/ 916 h 1312"/>
              <a:gd name="T114" fmla="*/ 443 w 1901"/>
              <a:gd name="T115" fmla="*/ 916 h 1312"/>
              <a:gd name="T116" fmla="*/ 975 w 1901"/>
              <a:gd name="T117" fmla="*/ 993 h 1312"/>
              <a:gd name="T118" fmla="*/ 1380 w 1901"/>
              <a:gd name="T119" fmla="*/ 966 h 1312"/>
              <a:gd name="T120" fmla="*/ 1696 w 1901"/>
              <a:gd name="T121" fmla="*/ 970 h 1312"/>
              <a:gd name="T122" fmla="*/ 1789 w 1901"/>
              <a:gd name="T123" fmla="*/ 1031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312">
                <a:moveTo>
                  <a:pt x="1901" y="816"/>
                </a:moveTo>
                <a:lnTo>
                  <a:pt x="1893" y="797"/>
                </a:lnTo>
                <a:lnTo>
                  <a:pt x="1877" y="789"/>
                </a:lnTo>
                <a:lnTo>
                  <a:pt x="1874" y="789"/>
                </a:lnTo>
                <a:lnTo>
                  <a:pt x="1858" y="785"/>
                </a:lnTo>
                <a:lnTo>
                  <a:pt x="1839" y="777"/>
                </a:lnTo>
                <a:lnTo>
                  <a:pt x="1816" y="770"/>
                </a:lnTo>
                <a:lnTo>
                  <a:pt x="1754" y="743"/>
                </a:lnTo>
                <a:lnTo>
                  <a:pt x="1723" y="723"/>
                </a:lnTo>
                <a:lnTo>
                  <a:pt x="1696" y="700"/>
                </a:lnTo>
                <a:lnTo>
                  <a:pt x="1704" y="677"/>
                </a:lnTo>
                <a:lnTo>
                  <a:pt x="1704" y="654"/>
                </a:lnTo>
                <a:lnTo>
                  <a:pt x="1700" y="620"/>
                </a:lnTo>
                <a:lnTo>
                  <a:pt x="1708" y="620"/>
                </a:lnTo>
                <a:lnTo>
                  <a:pt x="1727" y="620"/>
                </a:lnTo>
                <a:lnTo>
                  <a:pt x="1746" y="612"/>
                </a:lnTo>
                <a:lnTo>
                  <a:pt x="1777" y="593"/>
                </a:lnTo>
                <a:lnTo>
                  <a:pt x="1796" y="562"/>
                </a:lnTo>
                <a:lnTo>
                  <a:pt x="1800" y="543"/>
                </a:lnTo>
                <a:lnTo>
                  <a:pt x="1804" y="523"/>
                </a:lnTo>
                <a:lnTo>
                  <a:pt x="1804" y="458"/>
                </a:lnTo>
                <a:lnTo>
                  <a:pt x="1800" y="408"/>
                </a:lnTo>
                <a:lnTo>
                  <a:pt x="1785" y="362"/>
                </a:lnTo>
                <a:lnTo>
                  <a:pt x="1766" y="316"/>
                </a:lnTo>
                <a:lnTo>
                  <a:pt x="1739" y="273"/>
                </a:lnTo>
                <a:lnTo>
                  <a:pt x="1700" y="231"/>
                </a:lnTo>
                <a:lnTo>
                  <a:pt x="1658" y="193"/>
                </a:lnTo>
                <a:lnTo>
                  <a:pt x="1604" y="154"/>
                </a:lnTo>
                <a:lnTo>
                  <a:pt x="1546" y="123"/>
                </a:lnTo>
                <a:lnTo>
                  <a:pt x="1488" y="96"/>
                </a:lnTo>
                <a:lnTo>
                  <a:pt x="1422" y="73"/>
                </a:lnTo>
                <a:lnTo>
                  <a:pt x="1357" y="54"/>
                </a:lnTo>
                <a:lnTo>
                  <a:pt x="1288" y="35"/>
                </a:lnTo>
                <a:lnTo>
                  <a:pt x="1284" y="35"/>
                </a:lnTo>
                <a:lnTo>
                  <a:pt x="1207" y="19"/>
                </a:lnTo>
                <a:lnTo>
                  <a:pt x="1122" y="8"/>
                </a:lnTo>
                <a:lnTo>
                  <a:pt x="1037" y="4"/>
                </a:lnTo>
                <a:lnTo>
                  <a:pt x="948" y="0"/>
                </a:lnTo>
                <a:lnTo>
                  <a:pt x="864" y="4"/>
                </a:lnTo>
                <a:lnTo>
                  <a:pt x="783" y="8"/>
                </a:lnTo>
                <a:lnTo>
                  <a:pt x="702" y="19"/>
                </a:lnTo>
                <a:lnTo>
                  <a:pt x="625" y="31"/>
                </a:lnTo>
                <a:lnTo>
                  <a:pt x="551" y="50"/>
                </a:lnTo>
                <a:lnTo>
                  <a:pt x="482" y="69"/>
                </a:lnTo>
                <a:lnTo>
                  <a:pt x="416" y="96"/>
                </a:lnTo>
                <a:lnTo>
                  <a:pt x="355" y="123"/>
                </a:lnTo>
                <a:lnTo>
                  <a:pt x="297" y="154"/>
                </a:lnTo>
                <a:lnTo>
                  <a:pt x="243" y="193"/>
                </a:lnTo>
                <a:lnTo>
                  <a:pt x="200" y="231"/>
                </a:lnTo>
                <a:lnTo>
                  <a:pt x="162" y="273"/>
                </a:lnTo>
                <a:lnTo>
                  <a:pt x="135" y="316"/>
                </a:lnTo>
                <a:lnTo>
                  <a:pt x="116" y="362"/>
                </a:lnTo>
                <a:lnTo>
                  <a:pt x="100" y="408"/>
                </a:lnTo>
                <a:lnTo>
                  <a:pt x="96" y="458"/>
                </a:lnTo>
                <a:lnTo>
                  <a:pt x="96" y="523"/>
                </a:lnTo>
                <a:lnTo>
                  <a:pt x="104" y="558"/>
                </a:lnTo>
                <a:lnTo>
                  <a:pt x="120" y="585"/>
                </a:lnTo>
                <a:lnTo>
                  <a:pt x="143" y="608"/>
                </a:lnTo>
                <a:lnTo>
                  <a:pt x="170" y="620"/>
                </a:lnTo>
                <a:lnTo>
                  <a:pt x="166" y="635"/>
                </a:lnTo>
                <a:lnTo>
                  <a:pt x="162" y="654"/>
                </a:lnTo>
                <a:lnTo>
                  <a:pt x="170" y="689"/>
                </a:lnTo>
                <a:lnTo>
                  <a:pt x="185" y="716"/>
                </a:lnTo>
                <a:lnTo>
                  <a:pt x="143" y="731"/>
                </a:lnTo>
                <a:lnTo>
                  <a:pt x="96" y="743"/>
                </a:lnTo>
                <a:lnTo>
                  <a:pt x="58" y="754"/>
                </a:lnTo>
                <a:lnTo>
                  <a:pt x="31" y="758"/>
                </a:lnTo>
                <a:lnTo>
                  <a:pt x="12" y="762"/>
                </a:lnTo>
                <a:lnTo>
                  <a:pt x="0" y="777"/>
                </a:lnTo>
                <a:lnTo>
                  <a:pt x="0" y="797"/>
                </a:lnTo>
                <a:lnTo>
                  <a:pt x="12" y="812"/>
                </a:lnTo>
                <a:lnTo>
                  <a:pt x="100" y="870"/>
                </a:lnTo>
                <a:lnTo>
                  <a:pt x="73" y="889"/>
                </a:lnTo>
                <a:lnTo>
                  <a:pt x="50" y="916"/>
                </a:lnTo>
                <a:lnTo>
                  <a:pt x="35" y="947"/>
                </a:lnTo>
                <a:lnTo>
                  <a:pt x="31" y="985"/>
                </a:lnTo>
                <a:lnTo>
                  <a:pt x="35" y="1008"/>
                </a:lnTo>
                <a:lnTo>
                  <a:pt x="39" y="1027"/>
                </a:lnTo>
                <a:lnTo>
                  <a:pt x="62" y="1066"/>
                </a:lnTo>
                <a:lnTo>
                  <a:pt x="96" y="1097"/>
                </a:lnTo>
                <a:lnTo>
                  <a:pt x="116" y="1104"/>
                </a:lnTo>
                <a:lnTo>
                  <a:pt x="139" y="1112"/>
                </a:lnTo>
                <a:lnTo>
                  <a:pt x="131" y="1127"/>
                </a:lnTo>
                <a:lnTo>
                  <a:pt x="131" y="1147"/>
                </a:lnTo>
                <a:lnTo>
                  <a:pt x="135" y="1181"/>
                </a:lnTo>
                <a:lnTo>
                  <a:pt x="143" y="1212"/>
                </a:lnTo>
                <a:lnTo>
                  <a:pt x="158" y="1239"/>
                </a:lnTo>
                <a:lnTo>
                  <a:pt x="177" y="1262"/>
                </a:lnTo>
                <a:lnTo>
                  <a:pt x="200" y="1281"/>
                </a:lnTo>
                <a:lnTo>
                  <a:pt x="227" y="1297"/>
                </a:lnTo>
                <a:lnTo>
                  <a:pt x="258" y="1308"/>
                </a:lnTo>
                <a:lnTo>
                  <a:pt x="293" y="1312"/>
                </a:lnTo>
                <a:lnTo>
                  <a:pt x="1608" y="1312"/>
                </a:lnTo>
                <a:lnTo>
                  <a:pt x="1642" y="1308"/>
                </a:lnTo>
                <a:lnTo>
                  <a:pt x="1673" y="1297"/>
                </a:lnTo>
                <a:lnTo>
                  <a:pt x="1700" y="1281"/>
                </a:lnTo>
                <a:lnTo>
                  <a:pt x="1723" y="1262"/>
                </a:lnTo>
                <a:lnTo>
                  <a:pt x="1742" y="1239"/>
                </a:lnTo>
                <a:lnTo>
                  <a:pt x="1758" y="1212"/>
                </a:lnTo>
                <a:lnTo>
                  <a:pt x="1766" y="1181"/>
                </a:lnTo>
                <a:lnTo>
                  <a:pt x="1769" y="1147"/>
                </a:lnTo>
                <a:lnTo>
                  <a:pt x="1769" y="1127"/>
                </a:lnTo>
                <a:lnTo>
                  <a:pt x="1762" y="1112"/>
                </a:lnTo>
                <a:lnTo>
                  <a:pt x="1785" y="1104"/>
                </a:lnTo>
                <a:lnTo>
                  <a:pt x="1804" y="1097"/>
                </a:lnTo>
                <a:lnTo>
                  <a:pt x="1839" y="1066"/>
                </a:lnTo>
                <a:lnTo>
                  <a:pt x="1862" y="1027"/>
                </a:lnTo>
                <a:lnTo>
                  <a:pt x="1866" y="1008"/>
                </a:lnTo>
                <a:lnTo>
                  <a:pt x="1870" y="985"/>
                </a:lnTo>
                <a:lnTo>
                  <a:pt x="1866" y="958"/>
                </a:lnTo>
                <a:lnTo>
                  <a:pt x="1858" y="931"/>
                </a:lnTo>
                <a:lnTo>
                  <a:pt x="1843" y="908"/>
                </a:lnTo>
                <a:lnTo>
                  <a:pt x="1827" y="889"/>
                </a:lnTo>
                <a:lnTo>
                  <a:pt x="1889" y="847"/>
                </a:lnTo>
                <a:lnTo>
                  <a:pt x="1901" y="831"/>
                </a:lnTo>
                <a:lnTo>
                  <a:pt x="1901" y="816"/>
                </a:lnTo>
                <a:lnTo>
                  <a:pt x="1901" y="816"/>
                </a:lnTo>
                <a:close/>
                <a:moveTo>
                  <a:pt x="1800" y="831"/>
                </a:moveTo>
                <a:lnTo>
                  <a:pt x="1750" y="862"/>
                </a:lnTo>
                <a:lnTo>
                  <a:pt x="1746" y="866"/>
                </a:lnTo>
                <a:lnTo>
                  <a:pt x="1681" y="908"/>
                </a:lnTo>
                <a:lnTo>
                  <a:pt x="1669" y="912"/>
                </a:lnTo>
                <a:lnTo>
                  <a:pt x="1661" y="912"/>
                </a:lnTo>
                <a:lnTo>
                  <a:pt x="1457" y="823"/>
                </a:lnTo>
                <a:lnTo>
                  <a:pt x="1446" y="823"/>
                </a:lnTo>
                <a:lnTo>
                  <a:pt x="1434" y="823"/>
                </a:lnTo>
                <a:lnTo>
                  <a:pt x="1419" y="835"/>
                </a:lnTo>
                <a:lnTo>
                  <a:pt x="1384" y="885"/>
                </a:lnTo>
                <a:lnTo>
                  <a:pt x="1369" y="866"/>
                </a:lnTo>
                <a:lnTo>
                  <a:pt x="1345" y="839"/>
                </a:lnTo>
                <a:lnTo>
                  <a:pt x="1318" y="800"/>
                </a:lnTo>
                <a:lnTo>
                  <a:pt x="1291" y="750"/>
                </a:lnTo>
                <a:lnTo>
                  <a:pt x="1345" y="750"/>
                </a:lnTo>
                <a:lnTo>
                  <a:pt x="1380" y="747"/>
                </a:lnTo>
                <a:lnTo>
                  <a:pt x="1411" y="727"/>
                </a:lnTo>
                <a:lnTo>
                  <a:pt x="1442" y="747"/>
                </a:lnTo>
                <a:lnTo>
                  <a:pt x="1476" y="750"/>
                </a:lnTo>
                <a:lnTo>
                  <a:pt x="1519" y="750"/>
                </a:lnTo>
                <a:lnTo>
                  <a:pt x="1530" y="781"/>
                </a:lnTo>
                <a:lnTo>
                  <a:pt x="1554" y="812"/>
                </a:lnTo>
                <a:lnTo>
                  <a:pt x="1577" y="835"/>
                </a:lnTo>
                <a:lnTo>
                  <a:pt x="1584" y="843"/>
                </a:lnTo>
                <a:lnTo>
                  <a:pt x="1592" y="847"/>
                </a:lnTo>
                <a:lnTo>
                  <a:pt x="1608" y="850"/>
                </a:lnTo>
                <a:lnTo>
                  <a:pt x="1623" y="847"/>
                </a:lnTo>
                <a:lnTo>
                  <a:pt x="1635" y="839"/>
                </a:lnTo>
                <a:lnTo>
                  <a:pt x="1638" y="827"/>
                </a:lnTo>
                <a:lnTo>
                  <a:pt x="1638" y="816"/>
                </a:lnTo>
                <a:lnTo>
                  <a:pt x="1635" y="804"/>
                </a:lnTo>
                <a:lnTo>
                  <a:pt x="1627" y="797"/>
                </a:lnTo>
                <a:lnTo>
                  <a:pt x="1608" y="777"/>
                </a:lnTo>
                <a:lnTo>
                  <a:pt x="1584" y="750"/>
                </a:lnTo>
                <a:lnTo>
                  <a:pt x="1608" y="750"/>
                </a:lnTo>
                <a:lnTo>
                  <a:pt x="1631" y="750"/>
                </a:lnTo>
                <a:lnTo>
                  <a:pt x="1650" y="743"/>
                </a:lnTo>
                <a:lnTo>
                  <a:pt x="1654" y="743"/>
                </a:lnTo>
                <a:lnTo>
                  <a:pt x="1692" y="773"/>
                </a:lnTo>
                <a:lnTo>
                  <a:pt x="1727" y="797"/>
                </a:lnTo>
                <a:lnTo>
                  <a:pt x="1766" y="816"/>
                </a:lnTo>
                <a:lnTo>
                  <a:pt x="1800" y="831"/>
                </a:lnTo>
                <a:lnTo>
                  <a:pt x="1800" y="831"/>
                </a:lnTo>
                <a:close/>
                <a:moveTo>
                  <a:pt x="405" y="750"/>
                </a:moveTo>
                <a:lnTo>
                  <a:pt x="490" y="750"/>
                </a:lnTo>
                <a:lnTo>
                  <a:pt x="509" y="750"/>
                </a:lnTo>
                <a:lnTo>
                  <a:pt x="497" y="766"/>
                </a:lnTo>
                <a:lnTo>
                  <a:pt x="493" y="777"/>
                </a:lnTo>
                <a:lnTo>
                  <a:pt x="493" y="789"/>
                </a:lnTo>
                <a:lnTo>
                  <a:pt x="493" y="800"/>
                </a:lnTo>
                <a:lnTo>
                  <a:pt x="501" y="812"/>
                </a:lnTo>
                <a:lnTo>
                  <a:pt x="524" y="820"/>
                </a:lnTo>
                <a:lnTo>
                  <a:pt x="536" y="816"/>
                </a:lnTo>
                <a:lnTo>
                  <a:pt x="547" y="808"/>
                </a:lnTo>
                <a:lnTo>
                  <a:pt x="567" y="773"/>
                </a:lnTo>
                <a:lnTo>
                  <a:pt x="578" y="743"/>
                </a:lnTo>
                <a:lnTo>
                  <a:pt x="598" y="750"/>
                </a:lnTo>
                <a:lnTo>
                  <a:pt x="621" y="750"/>
                </a:lnTo>
                <a:lnTo>
                  <a:pt x="867" y="750"/>
                </a:lnTo>
                <a:lnTo>
                  <a:pt x="879" y="777"/>
                </a:lnTo>
                <a:lnTo>
                  <a:pt x="902" y="804"/>
                </a:lnTo>
                <a:lnTo>
                  <a:pt x="929" y="839"/>
                </a:lnTo>
                <a:lnTo>
                  <a:pt x="964" y="877"/>
                </a:lnTo>
                <a:lnTo>
                  <a:pt x="971" y="881"/>
                </a:lnTo>
                <a:lnTo>
                  <a:pt x="983" y="885"/>
                </a:lnTo>
                <a:lnTo>
                  <a:pt x="995" y="881"/>
                </a:lnTo>
                <a:lnTo>
                  <a:pt x="1006" y="873"/>
                </a:lnTo>
                <a:lnTo>
                  <a:pt x="1014" y="862"/>
                </a:lnTo>
                <a:lnTo>
                  <a:pt x="1014" y="850"/>
                </a:lnTo>
                <a:lnTo>
                  <a:pt x="1010" y="839"/>
                </a:lnTo>
                <a:lnTo>
                  <a:pt x="1002" y="831"/>
                </a:lnTo>
                <a:lnTo>
                  <a:pt x="964" y="789"/>
                </a:lnTo>
                <a:lnTo>
                  <a:pt x="937" y="750"/>
                </a:lnTo>
                <a:lnTo>
                  <a:pt x="983" y="750"/>
                </a:lnTo>
                <a:lnTo>
                  <a:pt x="1018" y="747"/>
                </a:lnTo>
                <a:lnTo>
                  <a:pt x="1049" y="727"/>
                </a:lnTo>
                <a:lnTo>
                  <a:pt x="1079" y="747"/>
                </a:lnTo>
                <a:lnTo>
                  <a:pt x="1114" y="750"/>
                </a:lnTo>
                <a:lnTo>
                  <a:pt x="1226" y="750"/>
                </a:lnTo>
                <a:lnTo>
                  <a:pt x="1245" y="797"/>
                </a:lnTo>
                <a:lnTo>
                  <a:pt x="1268" y="835"/>
                </a:lnTo>
                <a:lnTo>
                  <a:pt x="1288" y="866"/>
                </a:lnTo>
                <a:lnTo>
                  <a:pt x="1311" y="893"/>
                </a:lnTo>
                <a:lnTo>
                  <a:pt x="1172" y="843"/>
                </a:lnTo>
                <a:lnTo>
                  <a:pt x="1141" y="835"/>
                </a:lnTo>
                <a:lnTo>
                  <a:pt x="1110" y="839"/>
                </a:lnTo>
                <a:lnTo>
                  <a:pt x="1083" y="847"/>
                </a:lnTo>
                <a:lnTo>
                  <a:pt x="1056" y="866"/>
                </a:lnTo>
                <a:lnTo>
                  <a:pt x="1002" y="923"/>
                </a:lnTo>
                <a:lnTo>
                  <a:pt x="991" y="931"/>
                </a:lnTo>
                <a:lnTo>
                  <a:pt x="979" y="931"/>
                </a:lnTo>
                <a:lnTo>
                  <a:pt x="968" y="931"/>
                </a:lnTo>
                <a:lnTo>
                  <a:pt x="956" y="927"/>
                </a:lnTo>
                <a:lnTo>
                  <a:pt x="771" y="797"/>
                </a:lnTo>
                <a:lnTo>
                  <a:pt x="756" y="789"/>
                </a:lnTo>
                <a:lnTo>
                  <a:pt x="740" y="793"/>
                </a:lnTo>
                <a:lnTo>
                  <a:pt x="497" y="881"/>
                </a:lnTo>
                <a:lnTo>
                  <a:pt x="447" y="831"/>
                </a:lnTo>
                <a:lnTo>
                  <a:pt x="428" y="823"/>
                </a:lnTo>
                <a:lnTo>
                  <a:pt x="416" y="823"/>
                </a:lnTo>
                <a:lnTo>
                  <a:pt x="405" y="827"/>
                </a:lnTo>
                <a:lnTo>
                  <a:pt x="316" y="897"/>
                </a:lnTo>
                <a:lnTo>
                  <a:pt x="289" y="904"/>
                </a:lnTo>
                <a:lnTo>
                  <a:pt x="266" y="897"/>
                </a:lnTo>
                <a:lnTo>
                  <a:pt x="247" y="885"/>
                </a:lnTo>
                <a:lnTo>
                  <a:pt x="281" y="862"/>
                </a:lnTo>
                <a:lnTo>
                  <a:pt x="320" y="831"/>
                </a:lnTo>
                <a:lnTo>
                  <a:pt x="362" y="797"/>
                </a:lnTo>
                <a:lnTo>
                  <a:pt x="405" y="750"/>
                </a:lnTo>
                <a:lnTo>
                  <a:pt x="405" y="750"/>
                </a:lnTo>
                <a:close/>
                <a:moveTo>
                  <a:pt x="258" y="689"/>
                </a:moveTo>
                <a:lnTo>
                  <a:pt x="247" y="689"/>
                </a:lnTo>
                <a:lnTo>
                  <a:pt x="235" y="681"/>
                </a:lnTo>
                <a:lnTo>
                  <a:pt x="227" y="670"/>
                </a:lnTo>
                <a:lnTo>
                  <a:pt x="224" y="654"/>
                </a:lnTo>
                <a:lnTo>
                  <a:pt x="227" y="643"/>
                </a:lnTo>
                <a:lnTo>
                  <a:pt x="235" y="631"/>
                </a:lnTo>
                <a:lnTo>
                  <a:pt x="247" y="623"/>
                </a:lnTo>
                <a:lnTo>
                  <a:pt x="258" y="620"/>
                </a:lnTo>
                <a:lnTo>
                  <a:pt x="490" y="620"/>
                </a:lnTo>
                <a:lnTo>
                  <a:pt x="505" y="623"/>
                </a:lnTo>
                <a:lnTo>
                  <a:pt x="513" y="631"/>
                </a:lnTo>
                <a:lnTo>
                  <a:pt x="520" y="643"/>
                </a:lnTo>
                <a:lnTo>
                  <a:pt x="524" y="654"/>
                </a:lnTo>
                <a:lnTo>
                  <a:pt x="520" y="670"/>
                </a:lnTo>
                <a:lnTo>
                  <a:pt x="513" y="681"/>
                </a:lnTo>
                <a:lnTo>
                  <a:pt x="505" y="689"/>
                </a:lnTo>
                <a:lnTo>
                  <a:pt x="490" y="689"/>
                </a:lnTo>
                <a:lnTo>
                  <a:pt x="258" y="689"/>
                </a:lnTo>
                <a:close/>
                <a:moveTo>
                  <a:pt x="586" y="654"/>
                </a:moveTo>
                <a:lnTo>
                  <a:pt x="590" y="643"/>
                </a:lnTo>
                <a:lnTo>
                  <a:pt x="598" y="631"/>
                </a:lnTo>
                <a:lnTo>
                  <a:pt x="609" y="623"/>
                </a:lnTo>
                <a:lnTo>
                  <a:pt x="621" y="620"/>
                </a:lnTo>
                <a:lnTo>
                  <a:pt x="983" y="620"/>
                </a:lnTo>
                <a:lnTo>
                  <a:pt x="998" y="623"/>
                </a:lnTo>
                <a:lnTo>
                  <a:pt x="1006" y="631"/>
                </a:lnTo>
                <a:lnTo>
                  <a:pt x="1014" y="643"/>
                </a:lnTo>
                <a:lnTo>
                  <a:pt x="1018" y="654"/>
                </a:lnTo>
                <a:lnTo>
                  <a:pt x="1014" y="670"/>
                </a:lnTo>
                <a:lnTo>
                  <a:pt x="1006" y="681"/>
                </a:lnTo>
                <a:lnTo>
                  <a:pt x="998" y="689"/>
                </a:lnTo>
                <a:lnTo>
                  <a:pt x="983" y="689"/>
                </a:lnTo>
                <a:lnTo>
                  <a:pt x="621" y="689"/>
                </a:lnTo>
                <a:lnTo>
                  <a:pt x="609" y="689"/>
                </a:lnTo>
                <a:lnTo>
                  <a:pt x="598" y="681"/>
                </a:lnTo>
                <a:lnTo>
                  <a:pt x="590" y="670"/>
                </a:lnTo>
                <a:lnTo>
                  <a:pt x="586" y="654"/>
                </a:lnTo>
                <a:lnTo>
                  <a:pt x="586" y="654"/>
                </a:lnTo>
                <a:close/>
                <a:moveTo>
                  <a:pt x="1079" y="654"/>
                </a:moveTo>
                <a:lnTo>
                  <a:pt x="1083" y="643"/>
                </a:lnTo>
                <a:lnTo>
                  <a:pt x="1091" y="631"/>
                </a:lnTo>
                <a:lnTo>
                  <a:pt x="1103" y="623"/>
                </a:lnTo>
                <a:lnTo>
                  <a:pt x="1114" y="620"/>
                </a:lnTo>
                <a:lnTo>
                  <a:pt x="1345" y="620"/>
                </a:lnTo>
                <a:lnTo>
                  <a:pt x="1357" y="623"/>
                </a:lnTo>
                <a:lnTo>
                  <a:pt x="1369" y="631"/>
                </a:lnTo>
                <a:lnTo>
                  <a:pt x="1376" y="643"/>
                </a:lnTo>
                <a:lnTo>
                  <a:pt x="1380" y="654"/>
                </a:lnTo>
                <a:lnTo>
                  <a:pt x="1376" y="670"/>
                </a:lnTo>
                <a:lnTo>
                  <a:pt x="1369" y="681"/>
                </a:lnTo>
                <a:lnTo>
                  <a:pt x="1357" y="689"/>
                </a:lnTo>
                <a:lnTo>
                  <a:pt x="1345" y="689"/>
                </a:lnTo>
                <a:lnTo>
                  <a:pt x="1114" y="689"/>
                </a:lnTo>
                <a:lnTo>
                  <a:pt x="1103" y="689"/>
                </a:lnTo>
                <a:lnTo>
                  <a:pt x="1091" y="681"/>
                </a:lnTo>
                <a:lnTo>
                  <a:pt x="1083" y="670"/>
                </a:lnTo>
                <a:lnTo>
                  <a:pt x="1079" y="654"/>
                </a:lnTo>
                <a:lnTo>
                  <a:pt x="1079" y="654"/>
                </a:lnTo>
                <a:close/>
                <a:moveTo>
                  <a:pt x="1442" y="654"/>
                </a:moveTo>
                <a:lnTo>
                  <a:pt x="1446" y="643"/>
                </a:lnTo>
                <a:lnTo>
                  <a:pt x="1453" y="631"/>
                </a:lnTo>
                <a:lnTo>
                  <a:pt x="1465" y="623"/>
                </a:lnTo>
                <a:lnTo>
                  <a:pt x="1476" y="620"/>
                </a:lnTo>
                <a:lnTo>
                  <a:pt x="1608" y="620"/>
                </a:lnTo>
                <a:lnTo>
                  <a:pt x="1623" y="623"/>
                </a:lnTo>
                <a:lnTo>
                  <a:pt x="1635" y="631"/>
                </a:lnTo>
                <a:lnTo>
                  <a:pt x="1642" y="643"/>
                </a:lnTo>
                <a:lnTo>
                  <a:pt x="1642" y="654"/>
                </a:lnTo>
                <a:lnTo>
                  <a:pt x="1642" y="670"/>
                </a:lnTo>
                <a:lnTo>
                  <a:pt x="1635" y="681"/>
                </a:lnTo>
                <a:lnTo>
                  <a:pt x="1623" y="689"/>
                </a:lnTo>
                <a:lnTo>
                  <a:pt x="1608" y="689"/>
                </a:lnTo>
                <a:lnTo>
                  <a:pt x="1476" y="689"/>
                </a:lnTo>
                <a:lnTo>
                  <a:pt x="1465" y="689"/>
                </a:lnTo>
                <a:lnTo>
                  <a:pt x="1453" y="681"/>
                </a:lnTo>
                <a:lnTo>
                  <a:pt x="1446" y="670"/>
                </a:lnTo>
                <a:lnTo>
                  <a:pt x="1442" y="654"/>
                </a:lnTo>
                <a:lnTo>
                  <a:pt x="1442" y="654"/>
                </a:lnTo>
                <a:close/>
                <a:moveTo>
                  <a:pt x="158" y="523"/>
                </a:moveTo>
                <a:lnTo>
                  <a:pt x="158" y="458"/>
                </a:lnTo>
                <a:lnTo>
                  <a:pt x="166" y="408"/>
                </a:lnTo>
                <a:lnTo>
                  <a:pt x="181" y="358"/>
                </a:lnTo>
                <a:lnTo>
                  <a:pt x="212" y="308"/>
                </a:lnTo>
                <a:lnTo>
                  <a:pt x="254" y="266"/>
                </a:lnTo>
                <a:lnTo>
                  <a:pt x="401" y="416"/>
                </a:lnTo>
                <a:lnTo>
                  <a:pt x="412" y="423"/>
                </a:lnTo>
                <a:lnTo>
                  <a:pt x="424" y="423"/>
                </a:lnTo>
                <a:lnTo>
                  <a:pt x="436" y="423"/>
                </a:lnTo>
                <a:lnTo>
                  <a:pt x="447" y="416"/>
                </a:lnTo>
                <a:lnTo>
                  <a:pt x="451" y="404"/>
                </a:lnTo>
                <a:lnTo>
                  <a:pt x="455" y="393"/>
                </a:lnTo>
                <a:lnTo>
                  <a:pt x="451" y="381"/>
                </a:lnTo>
                <a:lnTo>
                  <a:pt x="447" y="373"/>
                </a:lnTo>
                <a:lnTo>
                  <a:pt x="301" y="227"/>
                </a:lnTo>
                <a:lnTo>
                  <a:pt x="370" y="185"/>
                </a:lnTo>
                <a:lnTo>
                  <a:pt x="601" y="416"/>
                </a:lnTo>
                <a:lnTo>
                  <a:pt x="609" y="423"/>
                </a:lnTo>
                <a:lnTo>
                  <a:pt x="621" y="423"/>
                </a:lnTo>
                <a:lnTo>
                  <a:pt x="632" y="423"/>
                </a:lnTo>
                <a:lnTo>
                  <a:pt x="644" y="416"/>
                </a:lnTo>
                <a:lnTo>
                  <a:pt x="651" y="404"/>
                </a:lnTo>
                <a:lnTo>
                  <a:pt x="651" y="393"/>
                </a:lnTo>
                <a:lnTo>
                  <a:pt x="651" y="381"/>
                </a:lnTo>
                <a:lnTo>
                  <a:pt x="644" y="373"/>
                </a:lnTo>
                <a:lnTo>
                  <a:pt x="428" y="158"/>
                </a:lnTo>
                <a:lnTo>
                  <a:pt x="509" y="127"/>
                </a:lnTo>
                <a:lnTo>
                  <a:pt x="798" y="416"/>
                </a:lnTo>
                <a:lnTo>
                  <a:pt x="806" y="423"/>
                </a:lnTo>
                <a:lnTo>
                  <a:pt x="817" y="423"/>
                </a:lnTo>
                <a:lnTo>
                  <a:pt x="829" y="423"/>
                </a:lnTo>
                <a:lnTo>
                  <a:pt x="840" y="416"/>
                </a:lnTo>
                <a:lnTo>
                  <a:pt x="848" y="404"/>
                </a:lnTo>
                <a:lnTo>
                  <a:pt x="848" y="393"/>
                </a:lnTo>
                <a:lnTo>
                  <a:pt x="848" y="381"/>
                </a:lnTo>
                <a:lnTo>
                  <a:pt x="840" y="373"/>
                </a:lnTo>
                <a:lnTo>
                  <a:pt x="574" y="108"/>
                </a:lnTo>
                <a:lnTo>
                  <a:pt x="667" y="89"/>
                </a:lnTo>
                <a:lnTo>
                  <a:pt x="995" y="416"/>
                </a:lnTo>
                <a:lnTo>
                  <a:pt x="1006" y="423"/>
                </a:lnTo>
                <a:lnTo>
                  <a:pt x="1018" y="423"/>
                </a:lnTo>
                <a:lnTo>
                  <a:pt x="1029" y="423"/>
                </a:lnTo>
                <a:lnTo>
                  <a:pt x="1037" y="416"/>
                </a:lnTo>
                <a:lnTo>
                  <a:pt x="1045" y="404"/>
                </a:lnTo>
                <a:lnTo>
                  <a:pt x="1049" y="393"/>
                </a:lnTo>
                <a:lnTo>
                  <a:pt x="1045" y="381"/>
                </a:lnTo>
                <a:lnTo>
                  <a:pt x="1037" y="373"/>
                </a:lnTo>
                <a:lnTo>
                  <a:pt x="740" y="77"/>
                </a:lnTo>
                <a:lnTo>
                  <a:pt x="840" y="66"/>
                </a:lnTo>
                <a:lnTo>
                  <a:pt x="1191" y="416"/>
                </a:lnTo>
                <a:lnTo>
                  <a:pt x="1203" y="423"/>
                </a:lnTo>
                <a:lnTo>
                  <a:pt x="1214" y="423"/>
                </a:lnTo>
                <a:lnTo>
                  <a:pt x="1226" y="423"/>
                </a:lnTo>
                <a:lnTo>
                  <a:pt x="1234" y="416"/>
                </a:lnTo>
                <a:lnTo>
                  <a:pt x="1241" y="404"/>
                </a:lnTo>
                <a:lnTo>
                  <a:pt x="1245" y="393"/>
                </a:lnTo>
                <a:lnTo>
                  <a:pt x="1241" y="381"/>
                </a:lnTo>
                <a:lnTo>
                  <a:pt x="1234" y="373"/>
                </a:lnTo>
                <a:lnTo>
                  <a:pt x="925" y="62"/>
                </a:lnTo>
                <a:lnTo>
                  <a:pt x="948" y="62"/>
                </a:lnTo>
                <a:lnTo>
                  <a:pt x="1037" y="66"/>
                </a:lnTo>
                <a:lnTo>
                  <a:pt x="1388" y="416"/>
                </a:lnTo>
                <a:lnTo>
                  <a:pt x="1399" y="423"/>
                </a:lnTo>
                <a:lnTo>
                  <a:pt x="1411" y="423"/>
                </a:lnTo>
                <a:lnTo>
                  <a:pt x="1422" y="423"/>
                </a:lnTo>
                <a:lnTo>
                  <a:pt x="1434" y="416"/>
                </a:lnTo>
                <a:lnTo>
                  <a:pt x="1438" y="404"/>
                </a:lnTo>
                <a:lnTo>
                  <a:pt x="1442" y="393"/>
                </a:lnTo>
                <a:lnTo>
                  <a:pt x="1438" y="381"/>
                </a:lnTo>
                <a:lnTo>
                  <a:pt x="1434" y="373"/>
                </a:lnTo>
                <a:lnTo>
                  <a:pt x="1133" y="73"/>
                </a:lnTo>
                <a:lnTo>
                  <a:pt x="1264" y="93"/>
                </a:lnTo>
                <a:lnTo>
                  <a:pt x="1588" y="416"/>
                </a:lnTo>
                <a:lnTo>
                  <a:pt x="1596" y="423"/>
                </a:lnTo>
                <a:lnTo>
                  <a:pt x="1608" y="423"/>
                </a:lnTo>
                <a:lnTo>
                  <a:pt x="1619" y="423"/>
                </a:lnTo>
                <a:lnTo>
                  <a:pt x="1631" y="416"/>
                </a:lnTo>
                <a:lnTo>
                  <a:pt x="1638" y="404"/>
                </a:lnTo>
                <a:lnTo>
                  <a:pt x="1638" y="393"/>
                </a:lnTo>
                <a:lnTo>
                  <a:pt x="1638" y="381"/>
                </a:lnTo>
                <a:lnTo>
                  <a:pt x="1631" y="373"/>
                </a:lnTo>
                <a:lnTo>
                  <a:pt x="1380" y="123"/>
                </a:lnTo>
                <a:lnTo>
                  <a:pt x="1461" y="150"/>
                </a:lnTo>
                <a:lnTo>
                  <a:pt x="1530" y="185"/>
                </a:lnTo>
                <a:lnTo>
                  <a:pt x="1592" y="219"/>
                </a:lnTo>
                <a:lnTo>
                  <a:pt x="1642" y="262"/>
                </a:lnTo>
                <a:lnTo>
                  <a:pt x="1685" y="308"/>
                </a:lnTo>
                <a:lnTo>
                  <a:pt x="1715" y="354"/>
                </a:lnTo>
                <a:lnTo>
                  <a:pt x="1735" y="404"/>
                </a:lnTo>
                <a:lnTo>
                  <a:pt x="1742" y="458"/>
                </a:lnTo>
                <a:lnTo>
                  <a:pt x="1742" y="523"/>
                </a:lnTo>
                <a:lnTo>
                  <a:pt x="1739" y="539"/>
                </a:lnTo>
                <a:lnTo>
                  <a:pt x="1731" y="550"/>
                </a:lnTo>
                <a:lnTo>
                  <a:pt x="1723" y="558"/>
                </a:lnTo>
                <a:lnTo>
                  <a:pt x="1708" y="558"/>
                </a:lnTo>
                <a:lnTo>
                  <a:pt x="193" y="558"/>
                </a:lnTo>
                <a:lnTo>
                  <a:pt x="177" y="558"/>
                </a:lnTo>
                <a:lnTo>
                  <a:pt x="170" y="550"/>
                </a:lnTo>
                <a:lnTo>
                  <a:pt x="162" y="539"/>
                </a:lnTo>
                <a:lnTo>
                  <a:pt x="158" y="523"/>
                </a:lnTo>
                <a:lnTo>
                  <a:pt x="158" y="523"/>
                </a:lnTo>
                <a:close/>
                <a:moveTo>
                  <a:pt x="266" y="750"/>
                </a:moveTo>
                <a:lnTo>
                  <a:pt x="316" y="750"/>
                </a:lnTo>
                <a:lnTo>
                  <a:pt x="278" y="785"/>
                </a:lnTo>
                <a:lnTo>
                  <a:pt x="243" y="816"/>
                </a:lnTo>
                <a:lnTo>
                  <a:pt x="212" y="835"/>
                </a:lnTo>
                <a:lnTo>
                  <a:pt x="189" y="850"/>
                </a:lnTo>
                <a:lnTo>
                  <a:pt x="112" y="804"/>
                </a:lnTo>
                <a:lnTo>
                  <a:pt x="158" y="789"/>
                </a:lnTo>
                <a:lnTo>
                  <a:pt x="204" y="773"/>
                </a:lnTo>
                <a:lnTo>
                  <a:pt x="243" y="762"/>
                </a:lnTo>
                <a:lnTo>
                  <a:pt x="254" y="758"/>
                </a:lnTo>
                <a:lnTo>
                  <a:pt x="266" y="750"/>
                </a:lnTo>
                <a:lnTo>
                  <a:pt x="266" y="750"/>
                </a:lnTo>
                <a:close/>
                <a:moveTo>
                  <a:pt x="1608" y="1250"/>
                </a:moveTo>
                <a:lnTo>
                  <a:pt x="293" y="1250"/>
                </a:lnTo>
                <a:lnTo>
                  <a:pt x="274" y="1247"/>
                </a:lnTo>
                <a:lnTo>
                  <a:pt x="254" y="1239"/>
                </a:lnTo>
                <a:lnTo>
                  <a:pt x="220" y="1220"/>
                </a:lnTo>
                <a:lnTo>
                  <a:pt x="200" y="1189"/>
                </a:lnTo>
                <a:lnTo>
                  <a:pt x="193" y="1170"/>
                </a:lnTo>
                <a:lnTo>
                  <a:pt x="193" y="1147"/>
                </a:lnTo>
                <a:lnTo>
                  <a:pt x="193" y="1135"/>
                </a:lnTo>
                <a:lnTo>
                  <a:pt x="200" y="1124"/>
                </a:lnTo>
                <a:lnTo>
                  <a:pt x="212" y="1116"/>
                </a:lnTo>
                <a:lnTo>
                  <a:pt x="227" y="1112"/>
                </a:lnTo>
                <a:lnTo>
                  <a:pt x="1673" y="1112"/>
                </a:lnTo>
                <a:lnTo>
                  <a:pt x="1688" y="1116"/>
                </a:lnTo>
                <a:lnTo>
                  <a:pt x="1700" y="1124"/>
                </a:lnTo>
                <a:lnTo>
                  <a:pt x="1708" y="1135"/>
                </a:lnTo>
                <a:lnTo>
                  <a:pt x="1708" y="1147"/>
                </a:lnTo>
                <a:lnTo>
                  <a:pt x="1708" y="1170"/>
                </a:lnTo>
                <a:lnTo>
                  <a:pt x="1700" y="1189"/>
                </a:lnTo>
                <a:lnTo>
                  <a:pt x="1681" y="1220"/>
                </a:lnTo>
                <a:lnTo>
                  <a:pt x="1646" y="1239"/>
                </a:lnTo>
                <a:lnTo>
                  <a:pt x="1627" y="1247"/>
                </a:lnTo>
                <a:lnTo>
                  <a:pt x="1608" y="1250"/>
                </a:lnTo>
                <a:lnTo>
                  <a:pt x="1608" y="1250"/>
                </a:lnTo>
                <a:close/>
                <a:moveTo>
                  <a:pt x="1739" y="1050"/>
                </a:moveTo>
                <a:lnTo>
                  <a:pt x="162" y="1050"/>
                </a:lnTo>
                <a:lnTo>
                  <a:pt x="135" y="1047"/>
                </a:lnTo>
                <a:lnTo>
                  <a:pt x="112" y="1031"/>
                </a:lnTo>
                <a:lnTo>
                  <a:pt x="96" y="1012"/>
                </a:lnTo>
                <a:lnTo>
                  <a:pt x="93" y="985"/>
                </a:lnTo>
                <a:lnTo>
                  <a:pt x="96" y="958"/>
                </a:lnTo>
                <a:lnTo>
                  <a:pt x="112" y="935"/>
                </a:lnTo>
                <a:lnTo>
                  <a:pt x="135" y="923"/>
                </a:lnTo>
                <a:lnTo>
                  <a:pt x="162" y="916"/>
                </a:lnTo>
                <a:lnTo>
                  <a:pt x="177" y="916"/>
                </a:lnTo>
                <a:lnTo>
                  <a:pt x="231" y="950"/>
                </a:lnTo>
                <a:lnTo>
                  <a:pt x="262" y="962"/>
                </a:lnTo>
                <a:lnTo>
                  <a:pt x="293" y="966"/>
                </a:lnTo>
                <a:lnTo>
                  <a:pt x="324" y="962"/>
                </a:lnTo>
                <a:lnTo>
                  <a:pt x="351" y="947"/>
                </a:lnTo>
                <a:lnTo>
                  <a:pt x="389" y="916"/>
                </a:lnTo>
                <a:lnTo>
                  <a:pt x="443" y="916"/>
                </a:lnTo>
                <a:lnTo>
                  <a:pt x="466" y="939"/>
                </a:lnTo>
                <a:lnTo>
                  <a:pt x="482" y="950"/>
                </a:lnTo>
                <a:lnTo>
                  <a:pt x="501" y="947"/>
                </a:lnTo>
                <a:lnTo>
                  <a:pt x="582" y="916"/>
                </a:lnTo>
                <a:lnTo>
                  <a:pt x="837" y="916"/>
                </a:lnTo>
                <a:lnTo>
                  <a:pt x="917" y="977"/>
                </a:lnTo>
                <a:lnTo>
                  <a:pt x="944" y="989"/>
                </a:lnTo>
                <a:lnTo>
                  <a:pt x="975" y="993"/>
                </a:lnTo>
                <a:lnTo>
                  <a:pt x="1014" y="989"/>
                </a:lnTo>
                <a:lnTo>
                  <a:pt x="1045" y="966"/>
                </a:lnTo>
                <a:lnTo>
                  <a:pt x="1095" y="916"/>
                </a:lnTo>
                <a:lnTo>
                  <a:pt x="1195" y="916"/>
                </a:lnTo>
                <a:lnTo>
                  <a:pt x="1195" y="916"/>
                </a:lnTo>
                <a:lnTo>
                  <a:pt x="1318" y="962"/>
                </a:lnTo>
                <a:lnTo>
                  <a:pt x="1353" y="970"/>
                </a:lnTo>
                <a:lnTo>
                  <a:pt x="1380" y="966"/>
                </a:lnTo>
                <a:lnTo>
                  <a:pt x="1411" y="950"/>
                </a:lnTo>
                <a:lnTo>
                  <a:pt x="1430" y="927"/>
                </a:lnTo>
                <a:lnTo>
                  <a:pt x="1438" y="916"/>
                </a:lnTo>
                <a:lnTo>
                  <a:pt x="1515" y="916"/>
                </a:lnTo>
                <a:lnTo>
                  <a:pt x="1635" y="970"/>
                </a:lnTo>
                <a:lnTo>
                  <a:pt x="1654" y="973"/>
                </a:lnTo>
                <a:lnTo>
                  <a:pt x="1677" y="973"/>
                </a:lnTo>
                <a:lnTo>
                  <a:pt x="1696" y="970"/>
                </a:lnTo>
                <a:lnTo>
                  <a:pt x="1715" y="962"/>
                </a:lnTo>
                <a:lnTo>
                  <a:pt x="1769" y="923"/>
                </a:lnTo>
                <a:lnTo>
                  <a:pt x="1785" y="935"/>
                </a:lnTo>
                <a:lnTo>
                  <a:pt x="1796" y="950"/>
                </a:lnTo>
                <a:lnTo>
                  <a:pt x="1804" y="966"/>
                </a:lnTo>
                <a:lnTo>
                  <a:pt x="1808" y="985"/>
                </a:lnTo>
                <a:lnTo>
                  <a:pt x="1804" y="1012"/>
                </a:lnTo>
                <a:lnTo>
                  <a:pt x="1789" y="1031"/>
                </a:lnTo>
                <a:lnTo>
                  <a:pt x="1766" y="1047"/>
                </a:lnTo>
                <a:lnTo>
                  <a:pt x="1739" y="1050"/>
                </a:lnTo>
                <a:lnTo>
                  <a:pt x="1739" y="10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67" name="Group 66"/>
          <p:cNvGrpSpPr/>
          <p:nvPr/>
        </p:nvGrpSpPr>
        <p:grpSpPr>
          <a:xfrm>
            <a:off x="5875717" y="4844053"/>
            <a:ext cx="666534" cy="515383"/>
            <a:chOff x="557213" y="3902075"/>
            <a:chExt cx="3024187" cy="2338388"/>
          </a:xfrm>
        </p:grpSpPr>
        <p:sp>
          <p:nvSpPr>
            <p:cNvPr id="68" name="Freeform 121"/>
            <p:cNvSpPr>
              <a:spLocks noEditPoints="1"/>
            </p:cNvSpPr>
            <p:nvPr/>
          </p:nvSpPr>
          <p:spPr bwMode="auto">
            <a:xfrm>
              <a:off x="557213" y="4670425"/>
              <a:ext cx="3024187" cy="1570038"/>
            </a:xfrm>
            <a:custGeom>
              <a:avLst/>
              <a:gdLst>
                <a:gd name="T0" fmla="*/ 1773 w 1905"/>
                <a:gd name="T1" fmla="*/ 389 h 989"/>
                <a:gd name="T2" fmla="*/ 1839 w 1905"/>
                <a:gd name="T3" fmla="*/ 173 h 989"/>
                <a:gd name="T4" fmla="*/ 1708 w 1905"/>
                <a:gd name="T5" fmla="*/ 120 h 989"/>
                <a:gd name="T6" fmla="*/ 1588 w 1905"/>
                <a:gd name="T7" fmla="*/ 66 h 989"/>
                <a:gd name="T8" fmla="*/ 1546 w 1905"/>
                <a:gd name="T9" fmla="*/ 4 h 989"/>
                <a:gd name="T10" fmla="*/ 1407 w 1905"/>
                <a:gd name="T11" fmla="*/ 27 h 989"/>
                <a:gd name="T12" fmla="*/ 1392 w 1905"/>
                <a:gd name="T13" fmla="*/ 73 h 989"/>
                <a:gd name="T14" fmla="*/ 1257 w 1905"/>
                <a:gd name="T15" fmla="*/ 112 h 989"/>
                <a:gd name="T16" fmla="*/ 1303 w 1905"/>
                <a:gd name="T17" fmla="*/ 370 h 989"/>
                <a:gd name="T18" fmla="*/ 1249 w 1905"/>
                <a:gd name="T19" fmla="*/ 631 h 989"/>
                <a:gd name="T20" fmla="*/ 1245 w 1905"/>
                <a:gd name="T21" fmla="*/ 793 h 989"/>
                <a:gd name="T22" fmla="*/ 1141 w 1905"/>
                <a:gd name="T23" fmla="*/ 704 h 989"/>
                <a:gd name="T24" fmla="*/ 1164 w 1905"/>
                <a:gd name="T25" fmla="*/ 570 h 989"/>
                <a:gd name="T26" fmla="*/ 1149 w 1905"/>
                <a:gd name="T27" fmla="*/ 416 h 989"/>
                <a:gd name="T28" fmla="*/ 1134 w 1905"/>
                <a:gd name="T29" fmla="*/ 281 h 989"/>
                <a:gd name="T30" fmla="*/ 983 w 1905"/>
                <a:gd name="T31" fmla="*/ 189 h 989"/>
                <a:gd name="T32" fmla="*/ 524 w 1905"/>
                <a:gd name="T33" fmla="*/ 143 h 989"/>
                <a:gd name="T34" fmla="*/ 181 w 1905"/>
                <a:gd name="T35" fmla="*/ 223 h 989"/>
                <a:gd name="T36" fmla="*/ 104 w 1905"/>
                <a:gd name="T37" fmla="*/ 316 h 989"/>
                <a:gd name="T38" fmla="*/ 135 w 1905"/>
                <a:gd name="T39" fmla="*/ 454 h 989"/>
                <a:gd name="T40" fmla="*/ 70 w 1905"/>
                <a:gd name="T41" fmla="*/ 627 h 989"/>
                <a:gd name="T42" fmla="*/ 135 w 1905"/>
                <a:gd name="T43" fmla="*/ 727 h 989"/>
                <a:gd name="T44" fmla="*/ 19 w 1905"/>
                <a:gd name="T45" fmla="*/ 812 h 989"/>
                <a:gd name="T46" fmla="*/ 19 w 1905"/>
                <a:gd name="T47" fmla="*/ 970 h 989"/>
                <a:gd name="T48" fmla="*/ 1889 w 1905"/>
                <a:gd name="T49" fmla="*/ 970 h 989"/>
                <a:gd name="T50" fmla="*/ 1889 w 1905"/>
                <a:gd name="T51" fmla="*/ 812 h 989"/>
                <a:gd name="T52" fmla="*/ 1665 w 1905"/>
                <a:gd name="T53" fmla="*/ 350 h 989"/>
                <a:gd name="T54" fmla="*/ 1665 w 1905"/>
                <a:gd name="T55" fmla="*/ 354 h 989"/>
                <a:gd name="T56" fmla="*/ 1600 w 1905"/>
                <a:gd name="T57" fmla="*/ 366 h 989"/>
                <a:gd name="T58" fmla="*/ 1500 w 1905"/>
                <a:gd name="T59" fmla="*/ 366 h 989"/>
                <a:gd name="T60" fmla="*/ 1685 w 1905"/>
                <a:gd name="T61" fmla="*/ 762 h 989"/>
                <a:gd name="T62" fmla="*/ 1550 w 1905"/>
                <a:gd name="T63" fmla="*/ 793 h 989"/>
                <a:gd name="T64" fmla="*/ 1546 w 1905"/>
                <a:gd name="T65" fmla="*/ 631 h 989"/>
                <a:gd name="T66" fmla="*/ 1423 w 1905"/>
                <a:gd name="T67" fmla="*/ 366 h 989"/>
                <a:gd name="T68" fmla="*/ 1488 w 1905"/>
                <a:gd name="T69" fmla="*/ 793 h 989"/>
                <a:gd name="T70" fmla="*/ 1507 w 1905"/>
                <a:gd name="T71" fmla="*/ 693 h 989"/>
                <a:gd name="T72" fmla="*/ 204 w 1905"/>
                <a:gd name="T73" fmla="*/ 285 h 989"/>
                <a:gd name="T74" fmla="*/ 374 w 1905"/>
                <a:gd name="T75" fmla="*/ 223 h 989"/>
                <a:gd name="T76" fmla="*/ 517 w 1905"/>
                <a:gd name="T77" fmla="*/ 323 h 989"/>
                <a:gd name="T78" fmla="*/ 447 w 1905"/>
                <a:gd name="T79" fmla="*/ 212 h 989"/>
                <a:gd name="T80" fmla="*/ 702 w 1905"/>
                <a:gd name="T81" fmla="*/ 362 h 989"/>
                <a:gd name="T82" fmla="*/ 713 w 1905"/>
                <a:gd name="T83" fmla="*/ 312 h 989"/>
                <a:gd name="T84" fmla="*/ 810 w 1905"/>
                <a:gd name="T85" fmla="*/ 327 h 989"/>
                <a:gd name="T86" fmla="*/ 852 w 1905"/>
                <a:gd name="T87" fmla="*/ 300 h 989"/>
                <a:gd name="T88" fmla="*/ 921 w 1905"/>
                <a:gd name="T89" fmla="*/ 235 h 989"/>
                <a:gd name="T90" fmla="*/ 1076 w 1905"/>
                <a:gd name="T91" fmla="*/ 308 h 989"/>
                <a:gd name="T92" fmla="*/ 166 w 1905"/>
                <a:gd name="T93" fmla="*/ 400 h 989"/>
                <a:gd name="T94" fmla="*/ 999 w 1905"/>
                <a:gd name="T95" fmla="*/ 531 h 989"/>
                <a:gd name="T96" fmla="*/ 733 w 1905"/>
                <a:gd name="T97" fmla="*/ 462 h 989"/>
                <a:gd name="T98" fmla="*/ 536 w 1905"/>
                <a:gd name="T99" fmla="*/ 462 h 989"/>
                <a:gd name="T100" fmla="*/ 339 w 1905"/>
                <a:gd name="T101" fmla="*/ 462 h 989"/>
                <a:gd name="T102" fmla="*/ 197 w 1905"/>
                <a:gd name="T103" fmla="*/ 462 h 989"/>
                <a:gd name="T104" fmla="*/ 139 w 1905"/>
                <a:gd name="T105" fmla="*/ 604 h 989"/>
                <a:gd name="T106" fmla="*/ 1110 w 1905"/>
                <a:gd name="T107" fmla="*/ 604 h 989"/>
                <a:gd name="T108" fmla="*/ 1099 w 1905"/>
                <a:gd name="T109" fmla="*/ 662 h 989"/>
                <a:gd name="T110" fmla="*/ 131 w 1905"/>
                <a:gd name="T111" fmla="*/ 643 h 989"/>
                <a:gd name="T112" fmla="*/ 1049 w 1905"/>
                <a:gd name="T113" fmla="*/ 754 h 989"/>
                <a:gd name="T114" fmla="*/ 235 w 1905"/>
                <a:gd name="T115" fmla="*/ 789 h 989"/>
                <a:gd name="T116" fmla="*/ 1056 w 1905"/>
                <a:gd name="T117" fmla="*/ 724 h 989"/>
                <a:gd name="T118" fmla="*/ 66 w 1905"/>
                <a:gd name="T119" fmla="*/ 858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989">
                  <a:moveTo>
                    <a:pt x="1843" y="793"/>
                  </a:moveTo>
                  <a:lnTo>
                    <a:pt x="1739" y="793"/>
                  </a:lnTo>
                  <a:lnTo>
                    <a:pt x="1746" y="766"/>
                  </a:lnTo>
                  <a:lnTo>
                    <a:pt x="1773" y="400"/>
                  </a:lnTo>
                  <a:lnTo>
                    <a:pt x="1773" y="389"/>
                  </a:lnTo>
                  <a:lnTo>
                    <a:pt x="1766" y="377"/>
                  </a:lnTo>
                  <a:lnTo>
                    <a:pt x="1762" y="374"/>
                  </a:lnTo>
                  <a:lnTo>
                    <a:pt x="1839" y="197"/>
                  </a:lnTo>
                  <a:lnTo>
                    <a:pt x="1843" y="185"/>
                  </a:lnTo>
                  <a:lnTo>
                    <a:pt x="1839" y="173"/>
                  </a:lnTo>
                  <a:lnTo>
                    <a:pt x="1831" y="166"/>
                  </a:lnTo>
                  <a:lnTo>
                    <a:pt x="1824" y="158"/>
                  </a:lnTo>
                  <a:lnTo>
                    <a:pt x="1731" y="120"/>
                  </a:lnTo>
                  <a:lnTo>
                    <a:pt x="1719" y="116"/>
                  </a:lnTo>
                  <a:lnTo>
                    <a:pt x="1708" y="120"/>
                  </a:lnTo>
                  <a:lnTo>
                    <a:pt x="1708" y="108"/>
                  </a:lnTo>
                  <a:lnTo>
                    <a:pt x="1704" y="97"/>
                  </a:lnTo>
                  <a:lnTo>
                    <a:pt x="1696" y="89"/>
                  </a:lnTo>
                  <a:lnTo>
                    <a:pt x="1685" y="85"/>
                  </a:lnTo>
                  <a:lnTo>
                    <a:pt x="1588" y="66"/>
                  </a:lnTo>
                  <a:lnTo>
                    <a:pt x="1569" y="66"/>
                  </a:lnTo>
                  <a:lnTo>
                    <a:pt x="1565" y="31"/>
                  </a:lnTo>
                  <a:lnTo>
                    <a:pt x="1561" y="20"/>
                  </a:lnTo>
                  <a:lnTo>
                    <a:pt x="1558" y="8"/>
                  </a:lnTo>
                  <a:lnTo>
                    <a:pt x="1546" y="4"/>
                  </a:lnTo>
                  <a:lnTo>
                    <a:pt x="1534" y="0"/>
                  </a:lnTo>
                  <a:lnTo>
                    <a:pt x="1434" y="8"/>
                  </a:lnTo>
                  <a:lnTo>
                    <a:pt x="1423" y="12"/>
                  </a:lnTo>
                  <a:lnTo>
                    <a:pt x="1415" y="20"/>
                  </a:lnTo>
                  <a:lnTo>
                    <a:pt x="1407" y="27"/>
                  </a:lnTo>
                  <a:lnTo>
                    <a:pt x="1407" y="43"/>
                  </a:lnTo>
                  <a:lnTo>
                    <a:pt x="1411" y="104"/>
                  </a:lnTo>
                  <a:lnTo>
                    <a:pt x="1407" y="93"/>
                  </a:lnTo>
                  <a:lnTo>
                    <a:pt x="1403" y="81"/>
                  </a:lnTo>
                  <a:lnTo>
                    <a:pt x="1392" y="73"/>
                  </a:lnTo>
                  <a:lnTo>
                    <a:pt x="1380" y="70"/>
                  </a:lnTo>
                  <a:lnTo>
                    <a:pt x="1369" y="70"/>
                  </a:lnTo>
                  <a:lnTo>
                    <a:pt x="1276" y="97"/>
                  </a:lnTo>
                  <a:lnTo>
                    <a:pt x="1265" y="104"/>
                  </a:lnTo>
                  <a:lnTo>
                    <a:pt x="1257" y="112"/>
                  </a:lnTo>
                  <a:lnTo>
                    <a:pt x="1253" y="123"/>
                  </a:lnTo>
                  <a:lnTo>
                    <a:pt x="1253" y="135"/>
                  </a:lnTo>
                  <a:lnTo>
                    <a:pt x="1322" y="366"/>
                  </a:lnTo>
                  <a:lnTo>
                    <a:pt x="1315" y="366"/>
                  </a:lnTo>
                  <a:lnTo>
                    <a:pt x="1303" y="370"/>
                  </a:lnTo>
                  <a:lnTo>
                    <a:pt x="1292" y="377"/>
                  </a:lnTo>
                  <a:lnTo>
                    <a:pt x="1288" y="389"/>
                  </a:lnTo>
                  <a:lnTo>
                    <a:pt x="1284" y="400"/>
                  </a:lnTo>
                  <a:lnTo>
                    <a:pt x="1303" y="631"/>
                  </a:lnTo>
                  <a:lnTo>
                    <a:pt x="1249" y="631"/>
                  </a:lnTo>
                  <a:lnTo>
                    <a:pt x="1238" y="635"/>
                  </a:lnTo>
                  <a:lnTo>
                    <a:pt x="1226" y="643"/>
                  </a:lnTo>
                  <a:lnTo>
                    <a:pt x="1222" y="654"/>
                  </a:lnTo>
                  <a:lnTo>
                    <a:pt x="1218" y="666"/>
                  </a:lnTo>
                  <a:lnTo>
                    <a:pt x="1245" y="793"/>
                  </a:lnTo>
                  <a:lnTo>
                    <a:pt x="1099" y="793"/>
                  </a:lnTo>
                  <a:lnTo>
                    <a:pt x="1110" y="762"/>
                  </a:lnTo>
                  <a:lnTo>
                    <a:pt x="1118" y="727"/>
                  </a:lnTo>
                  <a:lnTo>
                    <a:pt x="1118" y="720"/>
                  </a:lnTo>
                  <a:lnTo>
                    <a:pt x="1141" y="704"/>
                  </a:lnTo>
                  <a:lnTo>
                    <a:pt x="1164" y="685"/>
                  </a:lnTo>
                  <a:lnTo>
                    <a:pt x="1176" y="658"/>
                  </a:lnTo>
                  <a:lnTo>
                    <a:pt x="1184" y="627"/>
                  </a:lnTo>
                  <a:lnTo>
                    <a:pt x="1176" y="597"/>
                  </a:lnTo>
                  <a:lnTo>
                    <a:pt x="1164" y="570"/>
                  </a:lnTo>
                  <a:lnTo>
                    <a:pt x="1141" y="550"/>
                  </a:lnTo>
                  <a:lnTo>
                    <a:pt x="1118" y="535"/>
                  </a:lnTo>
                  <a:lnTo>
                    <a:pt x="1118" y="454"/>
                  </a:lnTo>
                  <a:lnTo>
                    <a:pt x="1141" y="431"/>
                  </a:lnTo>
                  <a:lnTo>
                    <a:pt x="1149" y="416"/>
                  </a:lnTo>
                  <a:lnTo>
                    <a:pt x="1149" y="397"/>
                  </a:lnTo>
                  <a:lnTo>
                    <a:pt x="1149" y="331"/>
                  </a:lnTo>
                  <a:lnTo>
                    <a:pt x="1149" y="316"/>
                  </a:lnTo>
                  <a:lnTo>
                    <a:pt x="1141" y="300"/>
                  </a:lnTo>
                  <a:lnTo>
                    <a:pt x="1134" y="281"/>
                  </a:lnTo>
                  <a:lnTo>
                    <a:pt x="1118" y="262"/>
                  </a:lnTo>
                  <a:lnTo>
                    <a:pt x="1095" y="243"/>
                  </a:lnTo>
                  <a:lnTo>
                    <a:pt x="1068" y="223"/>
                  </a:lnTo>
                  <a:lnTo>
                    <a:pt x="1029" y="204"/>
                  </a:lnTo>
                  <a:lnTo>
                    <a:pt x="983" y="189"/>
                  </a:lnTo>
                  <a:lnTo>
                    <a:pt x="906" y="166"/>
                  </a:lnTo>
                  <a:lnTo>
                    <a:pt x="817" y="150"/>
                  </a:lnTo>
                  <a:lnTo>
                    <a:pt x="725" y="143"/>
                  </a:lnTo>
                  <a:lnTo>
                    <a:pt x="625" y="139"/>
                  </a:lnTo>
                  <a:lnTo>
                    <a:pt x="524" y="143"/>
                  </a:lnTo>
                  <a:lnTo>
                    <a:pt x="432" y="150"/>
                  </a:lnTo>
                  <a:lnTo>
                    <a:pt x="343" y="166"/>
                  </a:lnTo>
                  <a:lnTo>
                    <a:pt x="266" y="189"/>
                  </a:lnTo>
                  <a:lnTo>
                    <a:pt x="220" y="204"/>
                  </a:lnTo>
                  <a:lnTo>
                    <a:pt x="181" y="223"/>
                  </a:lnTo>
                  <a:lnTo>
                    <a:pt x="154" y="243"/>
                  </a:lnTo>
                  <a:lnTo>
                    <a:pt x="131" y="262"/>
                  </a:lnTo>
                  <a:lnTo>
                    <a:pt x="116" y="281"/>
                  </a:lnTo>
                  <a:lnTo>
                    <a:pt x="108" y="300"/>
                  </a:lnTo>
                  <a:lnTo>
                    <a:pt x="104" y="316"/>
                  </a:lnTo>
                  <a:lnTo>
                    <a:pt x="100" y="331"/>
                  </a:lnTo>
                  <a:lnTo>
                    <a:pt x="100" y="397"/>
                  </a:lnTo>
                  <a:lnTo>
                    <a:pt x="104" y="416"/>
                  </a:lnTo>
                  <a:lnTo>
                    <a:pt x="112" y="431"/>
                  </a:lnTo>
                  <a:lnTo>
                    <a:pt x="135" y="454"/>
                  </a:lnTo>
                  <a:lnTo>
                    <a:pt x="135" y="535"/>
                  </a:lnTo>
                  <a:lnTo>
                    <a:pt x="108" y="550"/>
                  </a:lnTo>
                  <a:lnTo>
                    <a:pt x="85" y="570"/>
                  </a:lnTo>
                  <a:lnTo>
                    <a:pt x="73" y="597"/>
                  </a:lnTo>
                  <a:lnTo>
                    <a:pt x="70" y="627"/>
                  </a:lnTo>
                  <a:lnTo>
                    <a:pt x="73" y="658"/>
                  </a:lnTo>
                  <a:lnTo>
                    <a:pt x="85" y="685"/>
                  </a:lnTo>
                  <a:lnTo>
                    <a:pt x="108" y="704"/>
                  </a:lnTo>
                  <a:lnTo>
                    <a:pt x="135" y="720"/>
                  </a:lnTo>
                  <a:lnTo>
                    <a:pt x="135" y="727"/>
                  </a:lnTo>
                  <a:lnTo>
                    <a:pt x="139" y="762"/>
                  </a:lnTo>
                  <a:lnTo>
                    <a:pt x="154" y="793"/>
                  </a:lnTo>
                  <a:lnTo>
                    <a:pt x="66" y="793"/>
                  </a:lnTo>
                  <a:lnTo>
                    <a:pt x="43" y="801"/>
                  </a:lnTo>
                  <a:lnTo>
                    <a:pt x="19" y="812"/>
                  </a:lnTo>
                  <a:lnTo>
                    <a:pt x="8" y="835"/>
                  </a:lnTo>
                  <a:lnTo>
                    <a:pt x="0" y="858"/>
                  </a:lnTo>
                  <a:lnTo>
                    <a:pt x="0" y="924"/>
                  </a:lnTo>
                  <a:lnTo>
                    <a:pt x="8" y="947"/>
                  </a:lnTo>
                  <a:lnTo>
                    <a:pt x="19" y="970"/>
                  </a:lnTo>
                  <a:lnTo>
                    <a:pt x="43" y="981"/>
                  </a:lnTo>
                  <a:lnTo>
                    <a:pt x="66" y="989"/>
                  </a:lnTo>
                  <a:lnTo>
                    <a:pt x="1843" y="989"/>
                  </a:lnTo>
                  <a:lnTo>
                    <a:pt x="1866" y="981"/>
                  </a:lnTo>
                  <a:lnTo>
                    <a:pt x="1889" y="970"/>
                  </a:lnTo>
                  <a:lnTo>
                    <a:pt x="1901" y="947"/>
                  </a:lnTo>
                  <a:lnTo>
                    <a:pt x="1905" y="924"/>
                  </a:lnTo>
                  <a:lnTo>
                    <a:pt x="1905" y="858"/>
                  </a:lnTo>
                  <a:lnTo>
                    <a:pt x="1901" y="835"/>
                  </a:lnTo>
                  <a:lnTo>
                    <a:pt x="1889" y="812"/>
                  </a:lnTo>
                  <a:lnTo>
                    <a:pt x="1866" y="801"/>
                  </a:lnTo>
                  <a:lnTo>
                    <a:pt x="1843" y="793"/>
                  </a:lnTo>
                  <a:lnTo>
                    <a:pt x="1843" y="793"/>
                  </a:lnTo>
                  <a:close/>
                  <a:moveTo>
                    <a:pt x="1665" y="354"/>
                  </a:moveTo>
                  <a:lnTo>
                    <a:pt x="1665" y="350"/>
                  </a:lnTo>
                  <a:lnTo>
                    <a:pt x="1735" y="189"/>
                  </a:lnTo>
                  <a:lnTo>
                    <a:pt x="1770" y="200"/>
                  </a:lnTo>
                  <a:lnTo>
                    <a:pt x="1700" y="366"/>
                  </a:lnTo>
                  <a:lnTo>
                    <a:pt x="1662" y="366"/>
                  </a:lnTo>
                  <a:lnTo>
                    <a:pt x="1665" y="354"/>
                  </a:lnTo>
                  <a:close/>
                  <a:moveTo>
                    <a:pt x="1581" y="262"/>
                  </a:moveTo>
                  <a:lnTo>
                    <a:pt x="1581" y="258"/>
                  </a:lnTo>
                  <a:lnTo>
                    <a:pt x="1604" y="131"/>
                  </a:lnTo>
                  <a:lnTo>
                    <a:pt x="1642" y="139"/>
                  </a:lnTo>
                  <a:lnTo>
                    <a:pt x="1600" y="366"/>
                  </a:lnTo>
                  <a:lnTo>
                    <a:pt x="1561" y="366"/>
                  </a:lnTo>
                  <a:lnTo>
                    <a:pt x="1581" y="262"/>
                  </a:lnTo>
                  <a:close/>
                  <a:moveTo>
                    <a:pt x="1507" y="66"/>
                  </a:moveTo>
                  <a:lnTo>
                    <a:pt x="1519" y="254"/>
                  </a:lnTo>
                  <a:lnTo>
                    <a:pt x="1500" y="366"/>
                  </a:lnTo>
                  <a:lnTo>
                    <a:pt x="1492" y="366"/>
                  </a:lnTo>
                  <a:lnTo>
                    <a:pt x="1469" y="66"/>
                  </a:lnTo>
                  <a:lnTo>
                    <a:pt x="1507" y="66"/>
                  </a:lnTo>
                  <a:close/>
                  <a:moveTo>
                    <a:pt x="1712" y="427"/>
                  </a:moveTo>
                  <a:lnTo>
                    <a:pt x="1685" y="762"/>
                  </a:lnTo>
                  <a:lnTo>
                    <a:pt x="1681" y="774"/>
                  </a:lnTo>
                  <a:lnTo>
                    <a:pt x="1673" y="785"/>
                  </a:lnTo>
                  <a:lnTo>
                    <a:pt x="1662" y="793"/>
                  </a:lnTo>
                  <a:lnTo>
                    <a:pt x="1650" y="793"/>
                  </a:lnTo>
                  <a:lnTo>
                    <a:pt x="1550" y="793"/>
                  </a:lnTo>
                  <a:lnTo>
                    <a:pt x="1577" y="666"/>
                  </a:lnTo>
                  <a:lnTo>
                    <a:pt x="1577" y="654"/>
                  </a:lnTo>
                  <a:lnTo>
                    <a:pt x="1569" y="643"/>
                  </a:lnTo>
                  <a:lnTo>
                    <a:pt x="1561" y="635"/>
                  </a:lnTo>
                  <a:lnTo>
                    <a:pt x="1546" y="631"/>
                  </a:lnTo>
                  <a:lnTo>
                    <a:pt x="1365" y="631"/>
                  </a:lnTo>
                  <a:lnTo>
                    <a:pt x="1349" y="427"/>
                  </a:lnTo>
                  <a:lnTo>
                    <a:pt x="1712" y="427"/>
                  </a:lnTo>
                  <a:close/>
                  <a:moveTo>
                    <a:pt x="1357" y="139"/>
                  </a:moveTo>
                  <a:lnTo>
                    <a:pt x="1423" y="366"/>
                  </a:lnTo>
                  <a:lnTo>
                    <a:pt x="1384" y="366"/>
                  </a:lnTo>
                  <a:lnTo>
                    <a:pt x="1322" y="150"/>
                  </a:lnTo>
                  <a:lnTo>
                    <a:pt x="1357" y="139"/>
                  </a:lnTo>
                  <a:close/>
                  <a:moveTo>
                    <a:pt x="1507" y="693"/>
                  </a:moveTo>
                  <a:lnTo>
                    <a:pt x="1488" y="793"/>
                  </a:lnTo>
                  <a:lnTo>
                    <a:pt x="1488" y="793"/>
                  </a:lnTo>
                  <a:lnTo>
                    <a:pt x="1311" y="793"/>
                  </a:lnTo>
                  <a:lnTo>
                    <a:pt x="1307" y="793"/>
                  </a:lnTo>
                  <a:lnTo>
                    <a:pt x="1288" y="693"/>
                  </a:lnTo>
                  <a:lnTo>
                    <a:pt x="1507" y="693"/>
                  </a:lnTo>
                  <a:close/>
                  <a:moveTo>
                    <a:pt x="162" y="331"/>
                  </a:moveTo>
                  <a:lnTo>
                    <a:pt x="166" y="320"/>
                  </a:lnTo>
                  <a:lnTo>
                    <a:pt x="174" y="308"/>
                  </a:lnTo>
                  <a:lnTo>
                    <a:pt x="185" y="297"/>
                  </a:lnTo>
                  <a:lnTo>
                    <a:pt x="204" y="285"/>
                  </a:lnTo>
                  <a:lnTo>
                    <a:pt x="243" y="262"/>
                  </a:lnTo>
                  <a:lnTo>
                    <a:pt x="285" y="247"/>
                  </a:lnTo>
                  <a:lnTo>
                    <a:pt x="328" y="235"/>
                  </a:lnTo>
                  <a:lnTo>
                    <a:pt x="374" y="223"/>
                  </a:lnTo>
                  <a:lnTo>
                    <a:pt x="374" y="223"/>
                  </a:lnTo>
                  <a:lnTo>
                    <a:pt x="470" y="323"/>
                  </a:lnTo>
                  <a:lnTo>
                    <a:pt x="482" y="327"/>
                  </a:lnTo>
                  <a:lnTo>
                    <a:pt x="494" y="331"/>
                  </a:lnTo>
                  <a:lnTo>
                    <a:pt x="505" y="327"/>
                  </a:lnTo>
                  <a:lnTo>
                    <a:pt x="517" y="323"/>
                  </a:lnTo>
                  <a:lnTo>
                    <a:pt x="521" y="312"/>
                  </a:lnTo>
                  <a:lnTo>
                    <a:pt x="524" y="300"/>
                  </a:lnTo>
                  <a:lnTo>
                    <a:pt x="521" y="289"/>
                  </a:lnTo>
                  <a:lnTo>
                    <a:pt x="517" y="277"/>
                  </a:lnTo>
                  <a:lnTo>
                    <a:pt x="447" y="212"/>
                  </a:lnTo>
                  <a:lnTo>
                    <a:pt x="517" y="204"/>
                  </a:lnTo>
                  <a:lnTo>
                    <a:pt x="671" y="354"/>
                  </a:lnTo>
                  <a:lnTo>
                    <a:pt x="679" y="362"/>
                  </a:lnTo>
                  <a:lnTo>
                    <a:pt x="690" y="362"/>
                  </a:lnTo>
                  <a:lnTo>
                    <a:pt x="702" y="362"/>
                  </a:lnTo>
                  <a:lnTo>
                    <a:pt x="713" y="354"/>
                  </a:lnTo>
                  <a:lnTo>
                    <a:pt x="721" y="343"/>
                  </a:lnTo>
                  <a:lnTo>
                    <a:pt x="721" y="331"/>
                  </a:lnTo>
                  <a:lnTo>
                    <a:pt x="721" y="320"/>
                  </a:lnTo>
                  <a:lnTo>
                    <a:pt x="713" y="312"/>
                  </a:lnTo>
                  <a:lnTo>
                    <a:pt x="602" y="200"/>
                  </a:lnTo>
                  <a:lnTo>
                    <a:pt x="625" y="200"/>
                  </a:lnTo>
                  <a:lnTo>
                    <a:pt x="679" y="200"/>
                  </a:lnTo>
                  <a:lnTo>
                    <a:pt x="802" y="323"/>
                  </a:lnTo>
                  <a:lnTo>
                    <a:pt x="810" y="327"/>
                  </a:lnTo>
                  <a:lnTo>
                    <a:pt x="821" y="331"/>
                  </a:lnTo>
                  <a:lnTo>
                    <a:pt x="833" y="327"/>
                  </a:lnTo>
                  <a:lnTo>
                    <a:pt x="844" y="323"/>
                  </a:lnTo>
                  <a:lnTo>
                    <a:pt x="852" y="312"/>
                  </a:lnTo>
                  <a:lnTo>
                    <a:pt x="852" y="300"/>
                  </a:lnTo>
                  <a:lnTo>
                    <a:pt x="852" y="289"/>
                  </a:lnTo>
                  <a:lnTo>
                    <a:pt x="844" y="277"/>
                  </a:lnTo>
                  <a:lnTo>
                    <a:pt x="775" y="208"/>
                  </a:lnTo>
                  <a:lnTo>
                    <a:pt x="875" y="223"/>
                  </a:lnTo>
                  <a:lnTo>
                    <a:pt x="921" y="235"/>
                  </a:lnTo>
                  <a:lnTo>
                    <a:pt x="964" y="247"/>
                  </a:lnTo>
                  <a:lnTo>
                    <a:pt x="1006" y="262"/>
                  </a:lnTo>
                  <a:lnTo>
                    <a:pt x="1049" y="285"/>
                  </a:lnTo>
                  <a:lnTo>
                    <a:pt x="1064" y="297"/>
                  </a:lnTo>
                  <a:lnTo>
                    <a:pt x="1076" y="308"/>
                  </a:lnTo>
                  <a:lnTo>
                    <a:pt x="1083" y="320"/>
                  </a:lnTo>
                  <a:lnTo>
                    <a:pt x="1087" y="331"/>
                  </a:lnTo>
                  <a:lnTo>
                    <a:pt x="1087" y="397"/>
                  </a:lnTo>
                  <a:lnTo>
                    <a:pt x="1087" y="400"/>
                  </a:lnTo>
                  <a:lnTo>
                    <a:pt x="166" y="400"/>
                  </a:lnTo>
                  <a:lnTo>
                    <a:pt x="162" y="397"/>
                  </a:lnTo>
                  <a:lnTo>
                    <a:pt x="162" y="331"/>
                  </a:lnTo>
                  <a:close/>
                  <a:moveTo>
                    <a:pt x="1056" y="462"/>
                  </a:moveTo>
                  <a:lnTo>
                    <a:pt x="1056" y="531"/>
                  </a:lnTo>
                  <a:lnTo>
                    <a:pt x="999" y="531"/>
                  </a:lnTo>
                  <a:lnTo>
                    <a:pt x="929" y="462"/>
                  </a:lnTo>
                  <a:lnTo>
                    <a:pt x="1056" y="462"/>
                  </a:lnTo>
                  <a:close/>
                  <a:moveTo>
                    <a:pt x="914" y="531"/>
                  </a:moveTo>
                  <a:lnTo>
                    <a:pt x="802" y="531"/>
                  </a:lnTo>
                  <a:lnTo>
                    <a:pt x="733" y="462"/>
                  </a:lnTo>
                  <a:lnTo>
                    <a:pt x="844" y="462"/>
                  </a:lnTo>
                  <a:lnTo>
                    <a:pt x="914" y="531"/>
                  </a:lnTo>
                  <a:close/>
                  <a:moveTo>
                    <a:pt x="717" y="531"/>
                  </a:moveTo>
                  <a:lnTo>
                    <a:pt x="605" y="531"/>
                  </a:lnTo>
                  <a:lnTo>
                    <a:pt x="536" y="462"/>
                  </a:lnTo>
                  <a:lnTo>
                    <a:pt x="644" y="462"/>
                  </a:lnTo>
                  <a:lnTo>
                    <a:pt x="717" y="531"/>
                  </a:lnTo>
                  <a:close/>
                  <a:moveTo>
                    <a:pt x="517" y="531"/>
                  </a:moveTo>
                  <a:lnTo>
                    <a:pt x="409" y="531"/>
                  </a:lnTo>
                  <a:lnTo>
                    <a:pt x="339" y="462"/>
                  </a:lnTo>
                  <a:lnTo>
                    <a:pt x="447" y="462"/>
                  </a:lnTo>
                  <a:lnTo>
                    <a:pt x="517" y="531"/>
                  </a:lnTo>
                  <a:close/>
                  <a:moveTo>
                    <a:pt x="320" y="531"/>
                  </a:moveTo>
                  <a:lnTo>
                    <a:pt x="197" y="531"/>
                  </a:lnTo>
                  <a:lnTo>
                    <a:pt x="197" y="462"/>
                  </a:lnTo>
                  <a:lnTo>
                    <a:pt x="251" y="462"/>
                  </a:lnTo>
                  <a:lnTo>
                    <a:pt x="320" y="531"/>
                  </a:lnTo>
                  <a:close/>
                  <a:moveTo>
                    <a:pt x="131" y="627"/>
                  </a:moveTo>
                  <a:lnTo>
                    <a:pt x="131" y="616"/>
                  </a:lnTo>
                  <a:lnTo>
                    <a:pt x="139" y="604"/>
                  </a:lnTo>
                  <a:lnTo>
                    <a:pt x="150" y="597"/>
                  </a:lnTo>
                  <a:lnTo>
                    <a:pt x="166" y="593"/>
                  </a:lnTo>
                  <a:lnTo>
                    <a:pt x="1087" y="593"/>
                  </a:lnTo>
                  <a:lnTo>
                    <a:pt x="1099" y="597"/>
                  </a:lnTo>
                  <a:lnTo>
                    <a:pt x="1110" y="604"/>
                  </a:lnTo>
                  <a:lnTo>
                    <a:pt x="1118" y="616"/>
                  </a:lnTo>
                  <a:lnTo>
                    <a:pt x="1122" y="627"/>
                  </a:lnTo>
                  <a:lnTo>
                    <a:pt x="1118" y="643"/>
                  </a:lnTo>
                  <a:lnTo>
                    <a:pt x="1110" y="654"/>
                  </a:lnTo>
                  <a:lnTo>
                    <a:pt x="1099" y="662"/>
                  </a:lnTo>
                  <a:lnTo>
                    <a:pt x="1087" y="662"/>
                  </a:lnTo>
                  <a:lnTo>
                    <a:pt x="166" y="662"/>
                  </a:lnTo>
                  <a:lnTo>
                    <a:pt x="150" y="662"/>
                  </a:lnTo>
                  <a:lnTo>
                    <a:pt x="139" y="654"/>
                  </a:lnTo>
                  <a:lnTo>
                    <a:pt x="131" y="643"/>
                  </a:lnTo>
                  <a:lnTo>
                    <a:pt x="131" y="627"/>
                  </a:lnTo>
                  <a:lnTo>
                    <a:pt x="131" y="627"/>
                  </a:lnTo>
                  <a:close/>
                  <a:moveTo>
                    <a:pt x="1056" y="724"/>
                  </a:moveTo>
                  <a:lnTo>
                    <a:pt x="1056" y="727"/>
                  </a:lnTo>
                  <a:lnTo>
                    <a:pt x="1049" y="754"/>
                  </a:lnTo>
                  <a:lnTo>
                    <a:pt x="1033" y="774"/>
                  </a:lnTo>
                  <a:lnTo>
                    <a:pt x="1014" y="789"/>
                  </a:lnTo>
                  <a:lnTo>
                    <a:pt x="987" y="793"/>
                  </a:lnTo>
                  <a:lnTo>
                    <a:pt x="262" y="793"/>
                  </a:lnTo>
                  <a:lnTo>
                    <a:pt x="235" y="789"/>
                  </a:lnTo>
                  <a:lnTo>
                    <a:pt x="216" y="774"/>
                  </a:lnTo>
                  <a:lnTo>
                    <a:pt x="201" y="754"/>
                  </a:lnTo>
                  <a:lnTo>
                    <a:pt x="197" y="727"/>
                  </a:lnTo>
                  <a:lnTo>
                    <a:pt x="197" y="724"/>
                  </a:lnTo>
                  <a:lnTo>
                    <a:pt x="1056" y="724"/>
                  </a:lnTo>
                  <a:close/>
                  <a:moveTo>
                    <a:pt x="1843" y="924"/>
                  </a:moveTo>
                  <a:lnTo>
                    <a:pt x="1843" y="927"/>
                  </a:lnTo>
                  <a:lnTo>
                    <a:pt x="66" y="927"/>
                  </a:lnTo>
                  <a:lnTo>
                    <a:pt x="66" y="924"/>
                  </a:lnTo>
                  <a:lnTo>
                    <a:pt x="66" y="858"/>
                  </a:lnTo>
                  <a:lnTo>
                    <a:pt x="66" y="854"/>
                  </a:lnTo>
                  <a:lnTo>
                    <a:pt x="1843" y="854"/>
                  </a:lnTo>
                  <a:lnTo>
                    <a:pt x="1843" y="858"/>
                  </a:lnTo>
                  <a:lnTo>
                    <a:pt x="1843" y="9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122"/>
            <p:cNvSpPr>
              <a:spLocks/>
            </p:cNvSpPr>
            <p:nvPr/>
          </p:nvSpPr>
          <p:spPr bwMode="auto">
            <a:xfrm>
              <a:off x="1450975" y="3902075"/>
              <a:ext cx="201612" cy="879475"/>
            </a:xfrm>
            <a:custGeom>
              <a:avLst/>
              <a:gdLst>
                <a:gd name="T0" fmla="*/ 0 w 127"/>
                <a:gd name="T1" fmla="*/ 357 h 554"/>
                <a:gd name="T2" fmla="*/ 4 w 127"/>
                <a:gd name="T3" fmla="*/ 392 h 554"/>
                <a:gd name="T4" fmla="*/ 12 w 127"/>
                <a:gd name="T5" fmla="*/ 419 h 554"/>
                <a:gd name="T6" fmla="*/ 23 w 127"/>
                <a:gd name="T7" fmla="*/ 442 h 554"/>
                <a:gd name="T8" fmla="*/ 39 w 127"/>
                <a:gd name="T9" fmla="*/ 457 h 554"/>
                <a:gd name="T10" fmla="*/ 58 w 127"/>
                <a:gd name="T11" fmla="*/ 484 h 554"/>
                <a:gd name="T12" fmla="*/ 62 w 127"/>
                <a:gd name="T13" fmla="*/ 500 h 554"/>
                <a:gd name="T14" fmla="*/ 66 w 127"/>
                <a:gd name="T15" fmla="*/ 523 h 554"/>
                <a:gd name="T16" fmla="*/ 66 w 127"/>
                <a:gd name="T17" fmla="*/ 534 h 554"/>
                <a:gd name="T18" fmla="*/ 73 w 127"/>
                <a:gd name="T19" fmla="*/ 542 h 554"/>
                <a:gd name="T20" fmla="*/ 85 w 127"/>
                <a:gd name="T21" fmla="*/ 550 h 554"/>
                <a:gd name="T22" fmla="*/ 96 w 127"/>
                <a:gd name="T23" fmla="*/ 554 h 554"/>
                <a:gd name="T24" fmla="*/ 108 w 127"/>
                <a:gd name="T25" fmla="*/ 550 h 554"/>
                <a:gd name="T26" fmla="*/ 116 w 127"/>
                <a:gd name="T27" fmla="*/ 542 h 554"/>
                <a:gd name="T28" fmla="*/ 123 w 127"/>
                <a:gd name="T29" fmla="*/ 534 h 554"/>
                <a:gd name="T30" fmla="*/ 127 w 127"/>
                <a:gd name="T31" fmla="*/ 523 h 554"/>
                <a:gd name="T32" fmla="*/ 123 w 127"/>
                <a:gd name="T33" fmla="*/ 488 h 554"/>
                <a:gd name="T34" fmla="*/ 112 w 127"/>
                <a:gd name="T35" fmla="*/ 461 h 554"/>
                <a:gd name="T36" fmla="*/ 100 w 127"/>
                <a:gd name="T37" fmla="*/ 438 h 554"/>
                <a:gd name="T38" fmla="*/ 85 w 127"/>
                <a:gd name="T39" fmla="*/ 419 h 554"/>
                <a:gd name="T40" fmla="*/ 69 w 127"/>
                <a:gd name="T41" fmla="*/ 392 h 554"/>
                <a:gd name="T42" fmla="*/ 62 w 127"/>
                <a:gd name="T43" fmla="*/ 377 h 554"/>
                <a:gd name="T44" fmla="*/ 62 w 127"/>
                <a:gd name="T45" fmla="*/ 357 h 554"/>
                <a:gd name="T46" fmla="*/ 62 w 127"/>
                <a:gd name="T47" fmla="*/ 338 h 554"/>
                <a:gd name="T48" fmla="*/ 69 w 127"/>
                <a:gd name="T49" fmla="*/ 323 h 554"/>
                <a:gd name="T50" fmla="*/ 85 w 127"/>
                <a:gd name="T51" fmla="*/ 296 h 554"/>
                <a:gd name="T52" fmla="*/ 100 w 127"/>
                <a:gd name="T53" fmla="*/ 277 h 554"/>
                <a:gd name="T54" fmla="*/ 112 w 127"/>
                <a:gd name="T55" fmla="*/ 254 h 554"/>
                <a:gd name="T56" fmla="*/ 123 w 127"/>
                <a:gd name="T57" fmla="*/ 227 h 554"/>
                <a:gd name="T58" fmla="*/ 127 w 127"/>
                <a:gd name="T59" fmla="*/ 192 h 554"/>
                <a:gd name="T60" fmla="*/ 123 w 127"/>
                <a:gd name="T61" fmla="*/ 157 h 554"/>
                <a:gd name="T62" fmla="*/ 112 w 127"/>
                <a:gd name="T63" fmla="*/ 130 h 554"/>
                <a:gd name="T64" fmla="*/ 100 w 127"/>
                <a:gd name="T65" fmla="*/ 111 h 554"/>
                <a:gd name="T66" fmla="*/ 85 w 127"/>
                <a:gd name="T67" fmla="*/ 92 h 554"/>
                <a:gd name="T68" fmla="*/ 69 w 127"/>
                <a:gd name="T69" fmla="*/ 65 h 554"/>
                <a:gd name="T70" fmla="*/ 62 w 127"/>
                <a:gd name="T71" fmla="*/ 50 h 554"/>
                <a:gd name="T72" fmla="*/ 62 w 127"/>
                <a:gd name="T73" fmla="*/ 30 h 554"/>
                <a:gd name="T74" fmla="*/ 58 w 127"/>
                <a:gd name="T75" fmla="*/ 19 h 554"/>
                <a:gd name="T76" fmla="*/ 50 w 127"/>
                <a:gd name="T77" fmla="*/ 7 h 554"/>
                <a:gd name="T78" fmla="*/ 42 w 127"/>
                <a:gd name="T79" fmla="*/ 0 h 554"/>
                <a:gd name="T80" fmla="*/ 31 w 127"/>
                <a:gd name="T81" fmla="*/ 0 h 554"/>
                <a:gd name="T82" fmla="*/ 19 w 127"/>
                <a:gd name="T83" fmla="*/ 0 h 554"/>
                <a:gd name="T84" fmla="*/ 8 w 127"/>
                <a:gd name="T85" fmla="*/ 7 h 554"/>
                <a:gd name="T86" fmla="*/ 0 w 127"/>
                <a:gd name="T87" fmla="*/ 19 h 554"/>
                <a:gd name="T88" fmla="*/ 0 w 127"/>
                <a:gd name="T89" fmla="*/ 30 h 554"/>
                <a:gd name="T90" fmla="*/ 4 w 127"/>
                <a:gd name="T91" fmla="*/ 65 h 554"/>
                <a:gd name="T92" fmla="*/ 12 w 127"/>
                <a:gd name="T93" fmla="*/ 92 h 554"/>
                <a:gd name="T94" fmla="*/ 23 w 127"/>
                <a:gd name="T95" fmla="*/ 111 h 554"/>
                <a:gd name="T96" fmla="*/ 39 w 127"/>
                <a:gd name="T97" fmla="*/ 130 h 554"/>
                <a:gd name="T98" fmla="*/ 58 w 127"/>
                <a:gd name="T99" fmla="*/ 157 h 554"/>
                <a:gd name="T100" fmla="*/ 62 w 127"/>
                <a:gd name="T101" fmla="*/ 173 h 554"/>
                <a:gd name="T102" fmla="*/ 66 w 127"/>
                <a:gd name="T103" fmla="*/ 192 h 554"/>
                <a:gd name="T104" fmla="*/ 62 w 127"/>
                <a:gd name="T105" fmla="*/ 215 h 554"/>
                <a:gd name="T106" fmla="*/ 58 w 127"/>
                <a:gd name="T107" fmla="*/ 230 h 554"/>
                <a:gd name="T108" fmla="*/ 39 w 127"/>
                <a:gd name="T109" fmla="*/ 257 h 554"/>
                <a:gd name="T110" fmla="*/ 23 w 127"/>
                <a:gd name="T111" fmla="*/ 273 h 554"/>
                <a:gd name="T112" fmla="*/ 12 w 127"/>
                <a:gd name="T113" fmla="*/ 296 h 554"/>
                <a:gd name="T114" fmla="*/ 4 w 127"/>
                <a:gd name="T115" fmla="*/ 323 h 554"/>
                <a:gd name="T116" fmla="*/ 0 w 127"/>
                <a:gd name="T117" fmla="*/ 357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 h="554">
                  <a:moveTo>
                    <a:pt x="0" y="357"/>
                  </a:moveTo>
                  <a:lnTo>
                    <a:pt x="4" y="392"/>
                  </a:lnTo>
                  <a:lnTo>
                    <a:pt x="12" y="419"/>
                  </a:lnTo>
                  <a:lnTo>
                    <a:pt x="23" y="442"/>
                  </a:lnTo>
                  <a:lnTo>
                    <a:pt x="39" y="457"/>
                  </a:lnTo>
                  <a:lnTo>
                    <a:pt x="58" y="484"/>
                  </a:lnTo>
                  <a:lnTo>
                    <a:pt x="62" y="500"/>
                  </a:lnTo>
                  <a:lnTo>
                    <a:pt x="66" y="523"/>
                  </a:lnTo>
                  <a:lnTo>
                    <a:pt x="66" y="534"/>
                  </a:lnTo>
                  <a:lnTo>
                    <a:pt x="73" y="542"/>
                  </a:lnTo>
                  <a:lnTo>
                    <a:pt x="85" y="550"/>
                  </a:lnTo>
                  <a:lnTo>
                    <a:pt x="96" y="554"/>
                  </a:lnTo>
                  <a:lnTo>
                    <a:pt x="108" y="550"/>
                  </a:lnTo>
                  <a:lnTo>
                    <a:pt x="116" y="542"/>
                  </a:lnTo>
                  <a:lnTo>
                    <a:pt x="123" y="534"/>
                  </a:lnTo>
                  <a:lnTo>
                    <a:pt x="127" y="523"/>
                  </a:lnTo>
                  <a:lnTo>
                    <a:pt x="123" y="488"/>
                  </a:lnTo>
                  <a:lnTo>
                    <a:pt x="112" y="461"/>
                  </a:lnTo>
                  <a:lnTo>
                    <a:pt x="100" y="438"/>
                  </a:lnTo>
                  <a:lnTo>
                    <a:pt x="85" y="419"/>
                  </a:lnTo>
                  <a:lnTo>
                    <a:pt x="69" y="392"/>
                  </a:lnTo>
                  <a:lnTo>
                    <a:pt x="62" y="377"/>
                  </a:lnTo>
                  <a:lnTo>
                    <a:pt x="62" y="357"/>
                  </a:lnTo>
                  <a:lnTo>
                    <a:pt x="62" y="338"/>
                  </a:lnTo>
                  <a:lnTo>
                    <a:pt x="69" y="323"/>
                  </a:lnTo>
                  <a:lnTo>
                    <a:pt x="85" y="296"/>
                  </a:lnTo>
                  <a:lnTo>
                    <a:pt x="100" y="277"/>
                  </a:lnTo>
                  <a:lnTo>
                    <a:pt x="112" y="254"/>
                  </a:lnTo>
                  <a:lnTo>
                    <a:pt x="123" y="227"/>
                  </a:lnTo>
                  <a:lnTo>
                    <a:pt x="127" y="192"/>
                  </a:lnTo>
                  <a:lnTo>
                    <a:pt x="123" y="157"/>
                  </a:lnTo>
                  <a:lnTo>
                    <a:pt x="112" y="130"/>
                  </a:lnTo>
                  <a:lnTo>
                    <a:pt x="100" y="111"/>
                  </a:lnTo>
                  <a:lnTo>
                    <a:pt x="85" y="92"/>
                  </a:lnTo>
                  <a:lnTo>
                    <a:pt x="69" y="65"/>
                  </a:lnTo>
                  <a:lnTo>
                    <a:pt x="62" y="50"/>
                  </a:lnTo>
                  <a:lnTo>
                    <a:pt x="62" y="30"/>
                  </a:lnTo>
                  <a:lnTo>
                    <a:pt x="58" y="19"/>
                  </a:lnTo>
                  <a:lnTo>
                    <a:pt x="50" y="7"/>
                  </a:lnTo>
                  <a:lnTo>
                    <a:pt x="42" y="0"/>
                  </a:lnTo>
                  <a:lnTo>
                    <a:pt x="31" y="0"/>
                  </a:lnTo>
                  <a:lnTo>
                    <a:pt x="19" y="0"/>
                  </a:lnTo>
                  <a:lnTo>
                    <a:pt x="8" y="7"/>
                  </a:lnTo>
                  <a:lnTo>
                    <a:pt x="0" y="19"/>
                  </a:lnTo>
                  <a:lnTo>
                    <a:pt x="0" y="30"/>
                  </a:lnTo>
                  <a:lnTo>
                    <a:pt x="4" y="65"/>
                  </a:lnTo>
                  <a:lnTo>
                    <a:pt x="12" y="92"/>
                  </a:lnTo>
                  <a:lnTo>
                    <a:pt x="23" y="111"/>
                  </a:lnTo>
                  <a:lnTo>
                    <a:pt x="39" y="130"/>
                  </a:lnTo>
                  <a:lnTo>
                    <a:pt x="58" y="157"/>
                  </a:lnTo>
                  <a:lnTo>
                    <a:pt x="62" y="173"/>
                  </a:lnTo>
                  <a:lnTo>
                    <a:pt x="66" y="192"/>
                  </a:lnTo>
                  <a:lnTo>
                    <a:pt x="62" y="215"/>
                  </a:lnTo>
                  <a:lnTo>
                    <a:pt x="58" y="230"/>
                  </a:lnTo>
                  <a:lnTo>
                    <a:pt x="39" y="257"/>
                  </a:lnTo>
                  <a:lnTo>
                    <a:pt x="23" y="273"/>
                  </a:lnTo>
                  <a:lnTo>
                    <a:pt x="12" y="296"/>
                  </a:lnTo>
                  <a:lnTo>
                    <a:pt x="4" y="323"/>
                  </a:lnTo>
                  <a:lnTo>
                    <a:pt x="0" y="3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123"/>
            <p:cNvSpPr>
              <a:spLocks/>
            </p:cNvSpPr>
            <p:nvPr/>
          </p:nvSpPr>
          <p:spPr bwMode="auto">
            <a:xfrm>
              <a:off x="1665288" y="4005263"/>
              <a:ext cx="195262" cy="512763"/>
            </a:xfrm>
            <a:custGeom>
              <a:avLst/>
              <a:gdLst>
                <a:gd name="T0" fmla="*/ 31 w 123"/>
                <a:gd name="T1" fmla="*/ 323 h 323"/>
                <a:gd name="T2" fmla="*/ 42 w 123"/>
                <a:gd name="T3" fmla="*/ 319 h 323"/>
                <a:gd name="T4" fmla="*/ 54 w 123"/>
                <a:gd name="T5" fmla="*/ 312 h 323"/>
                <a:gd name="T6" fmla="*/ 73 w 123"/>
                <a:gd name="T7" fmla="*/ 285 h 323"/>
                <a:gd name="T8" fmla="*/ 96 w 123"/>
                <a:gd name="T9" fmla="*/ 246 h 323"/>
                <a:gd name="T10" fmla="*/ 116 w 123"/>
                <a:gd name="T11" fmla="*/ 192 h 323"/>
                <a:gd name="T12" fmla="*/ 119 w 123"/>
                <a:gd name="T13" fmla="*/ 162 h 323"/>
                <a:gd name="T14" fmla="*/ 123 w 123"/>
                <a:gd name="T15" fmla="*/ 127 h 323"/>
                <a:gd name="T16" fmla="*/ 116 w 123"/>
                <a:gd name="T17" fmla="*/ 69 h 323"/>
                <a:gd name="T18" fmla="*/ 100 w 123"/>
                <a:gd name="T19" fmla="*/ 15 h 323"/>
                <a:gd name="T20" fmla="*/ 92 w 123"/>
                <a:gd name="T21" fmla="*/ 8 h 323"/>
                <a:gd name="T22" fmla="*/ 85 w 123"/>
                <a:gd name="T23" fmla="*/ 0 h 323"/>
                <a:gd name="T24" fmla="*/ 69 w 123"/>
                <a:gd name="T25" fmla="*/ 0 h 323"/>
                <a:gd name="T26" fmla="*/ 58 w 123"/>
                <a:gd name="T27" fmla="*/ 0 h 323"/>
                <a:gd name="T28" fmla="*/ 50 w 123"/>
                <a:gd name="T29" fmla="*/ 8 h 323"/>
                <a:gd name="T30" fmla="*/ 42 w 123"/>
                <a:gd name="T31" fmla="*/ 19 h 323"/>
                <a:gd name="T32" fmla="*/ 42 w 123"/>
                <a:gd name="T33" fmla="*/ 31 h 323"/>
                <a:gd name="T34" fmla="*/ 42 w 123"/>
                <a:gd name="T35" fmla="*/ 42 h 323"/>
                <a:gd name="T36" fmla="*/ 58 w 123"/>
                <a:gd name="T37" fmla="*/ 85 h 323"/>
                <a:gd name="T38" fmla="*/ 62 w 123"/>
                <a:gd name="T39" fmla="*/ 127 h 323"/>
                <a:gd name="T40" fmla="*/ 54 w 123"/>
                <a:gd name="T41" fmla="*/ 181 h 323"/>
                <a:gd name="T42" fmla="*/ 42 w 123"/>
                <a:gd name="T43" fmla="*/ 219 h 323"/>
                <a:gd name="T44" fmla="*/ 23 w 123"/>
                <a:gd name="T45" fmla="*/ 250 h 323"/>
                <a:gd name="T46" fmla="*/ 8 w 123"/>
                <a:gd name="T47" fmla="*/ 273 h 323"/>
                <a:gd name="T48" fmla="*/ 0 w 123"/>
                <a:gd name="T49" fmla="*/ 281 h 323"/>
                <a:gd name="T50" fmla="*/ 0 w 123"/>
                <a:gd name="T51" fmla="*/ 292 h 323"/>
                <a:gd name="T52" fmla="*/ 0 w 123"/>
                <a:gd name="T53" fmla="*/ 304 h 323"/>
                <a:gd name="T54" fmla="*/ 8 w 123"/>
                <a:gd name="T55" fmla="*/ 315 h 323"/>
                <a:gd name="T56" fmla="*/ 19 w 123"/>
                <a:gd name="T57" fmla="*/ 319 h 323"/>
                <a:gd name="T58" fmla="*/ 31 w 123"/>
                <a:gd name="T59"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323">
                  <a:moveTo>
                    <a:pt x="31" y="323"/>
                  </a:moveTo>
                  <a:lnTo>
                    <a:pt x="42" y="319"/>
                  </a:lnTo>
                  <a:lnTo>
                    <a:pt x="54" y="312"/>
                  </a:lnTo>
                  <a:lnTo>
                    <a:pt x="73" y="285"/>
                  </a:lnTo>
                  <a:lnTo>
                    <a:pt x="96" y="246"/>
                  </a:lnTo>
                  <a:lnTo>
                    <a:pt x="116" y="192"/>
                  </a:lnTo>
                  <a:lnTo>
                    <a:pt x="119" y="162"/>
                  </a:lnTo>
                  <a:lnTo>
                    <a:pt x="123" y="127"/>
                  </a:lnTo>
                  <a:lnTo>
                    <a:pt x="116" y="69"/>
                  </a:lnTo>
                  <a:lnTo>
                    <a:pt x="100" y="15"/>
                  </a:lnTo>
                  <a:lnTo>
                    <a:pt x="92" y="8"/>
                  </a:lnTo>
                  <a:lnTo>
                    <a:pt x="85" y="0"/>
                  </a:lnTo>
                  <a:lnTo>
                    <a:pt x="69" y="0"/>
                  </a:lnTo>
                  <a:lnTo>
                    <a:pt x="58" y="0"/>
                  </a:lnTo>
                  <a:lnTo>
                    <a:pt x="50" y="8"/>
                  </a:lnTo>
                  <a:lnTo>
                    <a:pt x="42" y="19"/>
                  </a:lnTo>
                  <a:lnTo>
                    <a:pt x="42" y="31"/>
                  </a:lnTo>
                  <a:lnTo>
                    <a:pt x="42" y="42"/>
                  </a:lnTo>
                  <a:lnTo>
                    <a:pt x="58" y="85"/>
                  </a:lnTo>
                  <a:lnTo>
                    <a:pt x="62" y="127"/>
                  </a:lnTo>
                  <a:lnTo>
                    <a:pt x="54" y="181"/>
                  </a:lnTo>
                  <a:lnTo>
                    <a:pt x="42" y="219"/>
                  </a:lnTo>
                  <a:lnTo>
                    <a:pt x="23" y="250"/>
                  </a:lnTo>
                  <a:lnTo>
                    <a:pt x="8" y="273"/>
                  </a:lnTo>
                  <a:lnTo>
                    <a:pt x="0" y="281"/>
                  </a:lnTo>
                  <a:lnTo>
                    <a:pt x="0" y="292"/>
                  </a:lnTo>
                  <a:lnTo>
                    <a:pt x="0" y="304"/>
                  </a:lnTo>
                  <a:lnTo>
                    <a:pt x="8" y="315"/>
                  </a:lnTo>
                  <a:lnTo>
                    <a:pt x="19" y="319"/>
                  </a:lnTo>
                  <a:lnTo>
                    <a:pt x="31" y="3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124"/>
            <p:cNvSpPr>
              <a:spLocks/>
            </p:cNvSpPr>
            <p:nvPr/>
          </p:nvSpPr>
          <p:spPr bwMode="auto">
            <a:xfrm>
              <a:off x="1236663" y="4157663"/>
              <a:ext cx="201612" cy="519113"/>
            </a:xfrm>
            <a:custGeom>
              <a:avLst/>
              <a:gdLst>
                <a:gd name="T0" fmla="*/ 54 w 127"/>
                <a:gd name="T1" fmla="*/ 327 h 327"/>
                <a:gd name="T2" fmla="*/ 66 w 127"/>
                <a:gd name="T3" fmla="*/ 323 h 327"/>
                <a:gd name="T4" fmla="*/ 73 w 127"/>
                <a:gd name="T5" fmla="*/ 316 h 327"/>
                <a:gd name="T6" fmla="*/ 81 w 127"/>
                <a:gd name="T7" fmla="*/ 304 h 327"/>
                <a:gd name="T8" fmla="*/ 85 w 127"/>
                <a:gd name="T9" fmla="*/ 293 h 327"/>
                <a:gd name="T10" fmla="*/ 81 w 127"/>
                <a:gd name="T11" fmla="*/ 281 h 327"/>
                <a:gd name="T12" fmla="*/ 69 w 127"/>
                <a:gd name="T13" fmla="*/ 243 h 327"/>
                <a:gd name="T14" fmla="*/ 62 w 127"/>
                <a:gd name="T15" fmla="*/ 196 h 327"/>
                <a:gd name="T16" fmla="*/ 69 w 127"/>
                <a:gd name="T17" fmla="*/ 146 h 327"/>
                <a:gd name="T18" fmla="*/ 85 w 127"/>
                <a:gd name="T19" fmla="*/ 104 h 327"/>
                <a:gd name="T20" fmla="*/ 100 w 127"/>
                <a:gd name="T21" fmla="*/ 73 h 327"/>
                <a:gd name="T22" fmla="*/ 120 w 127"/>
                <a:gd name="T23" fmla="*/ 50 h 327"/>
                <a:gd name="T24" fmla="*/ 120 w 127"/>
                <a:gd name="T25" fmla="*/ 50 h 327"/>
                <a:gd name="T26" fmla="*/ 127 w 127"/>
                <a:gd name="T27" fmla="*/ 31 h 327"/>
                <a:gd name="T28" fmla="*/ 120 w 127"/>
                <a:gd name="T29" fmla="*/ 16 h 327"/>
                <a:gd name="T30" fmla="*/ 112 w 127"/>
                <a:gd name="T31" fmla="*/ 8 h 327"/>
                <a:gd name="T32" fmla="*/ 100 w 127"/>
                <a:gd name="T33" fmla="*/ 0 h 327"/>
                <a:gd name="T34" fmla="*/ 89 w 127"/>
                <a:gd name="T35" fmla="*/ 0 h 327"/>
                <a:gd name="T36" fmla="*/ 77 w 127"/>
                <a:gd name="T37" fmla="*/ 8 h 327"/>
                <a:gd name="T38" fmla="*/ 69 w 127"/>
                <a:gd name="T39" fmla="*/ 16 h 327"/>
                <a:gd name="T40" fmla="*/ 50 w 127"/>
                <a:gd name="T41" fmla="*/ 43 h 327"/>
                <a:gd name="T42" fmla="*/ 27 w 127"/>
                <a:gd name="T43" fmla="*/ 81 h 327"/>
                <a:gd name="T44" fmla="*/ 8 w 127"/>
                <a:gd name="T45" fmla="*/ 131 h 327"/>
                <a:gd name="T46" fmla="*/ 4 w 127"/>
                <a:gd name="T47" fmla="*/ 162 h 327"/>
                <a:gd name="T48" fmla="*/ 0 w 127"/>
                <a:gd name="T49" fmla="*/ 196 h 327"/>
                <a:gd name="T50" fmla="*/ 8 w 127"/>
                <a:gd name="T51" fmla="*/ 254 h 327"/>
                <a:gd name="T52" fmla="*/ 23 w 127"/>
                <a:gd name="T53" fmla="*/ 308 h 327"/>
                <a:gd name="T54" fmla="*/ 35 w 127"/>
                <a:gd name="T55" fmla="*/ 320 h 327"/>
                <a:gd name="T56" fmla="*/ 54 w 127"/>
                <a:gd name="T57"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7" h="327">
                  <a:moveTo>
                    <a:pt x="54" y="327"/>
                  </a:moveTo>
                  <a:lnTo>
                    <a:pt x="66" y="323"/>
                  </a:lnTo>
                  <a:lnTo>
                    <a:pt x="73" y="316"/>
                  </a:lnTo>
                  <a:lnTo>
                    <a:pt x="81" y="304"/>
                  </a:lnTo>
                  <a:lnTo>
                    <a:pt x="85" y="293"/>
                  </a:lnTo>
                  <a:lnTo>
                    <a:pt x="81" y="281"/>
                  </a:lnTo>
                  <a:lnTo>
                    <a:pt x="69" y="243"/>
                  </a:lnTo>
                  <a:lnTo>
                    <a:pt x="62" y="196"/>
                  </a:lnTo>
                  <a:lnTo>
                    <a:pt x="69" y="146"/>
                  </a:lnTo>
                  <a:lnTo>
                    <a:pt x="85" y="104"/>
                  </a:lnTo>
                  <a:lnTo>
                    <a:pt x="100" y="73"/>
                  </a:lnTo>
                  <a:lnTo>
                    <a:pt x="120" y="50"/>
                  </a:lnTo>
                  <a:lnTo>
                    <a:pt x="120" y="50"/>
                  </a:lnTo>
                  <a:lnTo>
                    <a:pt x="127" y="31"/>
                  </a:lnTo>
                  <a:lnTo>
                    <a:pt x="120" y="16"/>
                  </a:lnTo>
                  <a:lnTo>
                    <a:pt x="112" y="8"/>
                  </a:lnTo>
                  <a:lnTo>
                    <a:pt x="100" y="0"/>
                  </a:lnTo>
                  <a:lnTo>
                    <a:pt x="89" y="0"/>
                  </a:lnTo>
                  <a:lnTo>
                    <a:pt x="77" y="8"/>
                  </a:lnTo>
                  <a:lnTo>
                    <a:pt x="69" y="16"/>
                  </a:lnTo>
                  <a:lnTo>
                    <a:pt x="50" y="43"/>
                  </a:lnTo>
                  <a:lnTo>
                    <a:pt x="27" y="81"/>
                  </a:lnTo>
                  <a:lnTo>
                    <a:pt x="8" y="131"/>
                  </a:lnTo>
                  <a:lnTo>
                    <a:pt x="4" y="162"/>
                  </a:lnTo>
                  <a:lnTo>
                    <a:pt x="0" y="196"/>
                  </a:lnTo>
                  <a:lnTo>
                    <a:pt x="8" y="254"/>
                  </a:lnTo>
                  <a:lnTo>
                    <a:pt x="23" y="308"/>
                  </a:lnTo>
                  <a:lnTo>
                    <a:pt x="35" y="320"/>
                  </a:lnTo>
                  <a:lnTo>
                    <a:pt x="54"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2" name="Group 71"/>
          <p:cNvGrpSpPr/>
          <p:nvPr/>
        </p:nvGrpSpPr>
        <p:grpSpPr>
          <a:xfrm>
            <a:off x="7343352" y="3864487"/>
            <a:ext cx="638733" cy="469336"/>
            <a:chOff x="557213" y="4054475"/>
            <a:chExt cx="2974974" cy="2185988"/>
          </a:xfrm>
        </p:grpSpPr>
        <p:sp>
          <p:nvSpPr>
            <p:cNvPr id="73" name="Freeform 129"/>
            <p:cNvSpPr>
              <a:spLocks noEditPoints="1"/>
            </p:cNvSpPr>
            <p:nvPr/>
          </p:nvSpPr>
          <p:spPr bwMode="auto">
            <a:xfrm>
              <a:off x="557213" y="4262438"/>
              <a:ext cx="415925" cy="1763713"/>
            </a:xfrm>
            <a:custGeom>
              <a:avLst/>
              <a:gdLst>
                <a:gd name="T0" fmla="*/ 220 w 262"/>
                <a:gd name="T1" fmla="*/ 3 h 1111"/>
                <a:gd name="T2" fmla="*/ 201 w 262"/>
                <a:gd name="T3" fmla="*/ 19 h 1111"/>
                <a:gd name="T4" fmla="*/ 201 w 262"/>
                <a:gd name="T5" fmla="*/ 265 h 1111"/>
                <a:gd name="T6" fmla="*/ 162 w 262"/>
                <a:gd name="T7" fmla="*/ 30 h 1111"/>
                <a:gd name="T8" fmla="*/ 154 w 262"/>
                <a:gd name="T9" fmla="*/ 11 h 1111"/>
                <a:gd name="T10" fmla="*/ 131 w 262"/>
                <a:gd name="T11" fmla="*/ 0 h 1111"/>
                <a:gd name="T12" fmla="*/ 108 w 262"/>
                <a:gd name="T13" fmla="*/ 11 h 1111"/>
                <a:gd name="T14" fmla="*/ 100 w 262"/>
                <a:gd name="T15" fmla="*/ 30 h 1111"/>
                <a:gd name="T16" fmla="*/ 66 w 262"/>
                <a:gd name="T17" fmla="*/ 265 h 1111"/>
                <a:gd name="T18" fmla="*/ 62 w 262"/>
                <a:gd name="T19" fmla="*/ 19 h 1111"/>
                <a:gd name="T20" fmla="*/ 46 w 262"/>
                <a:gd name="T21" fmla="*/ 3 h 1111"/>
                <a:gd name="T22" fmla="*/ 19 w 262"/>
                <a:gd name="T23" fmla="*/ 3 h 1111"/>
                <a:gd name="T24" fmla="*/ 4 w 262"/>
                <a:gd name="T25" fmla="*/ 19 h 1111"/>
                <a:gd name="T26" fmla="*/ 0 w 262"/>
                <a:gd name="T27" fmla="*/ 327 h 1111"/>
                <a:gd name="T28" fmla="*/ 12 w 262"/>
                <a:gd name="T29" fmla="*/ 365 h 1111"/>
                <a:gd name="T30" fmla="*/ 62 w 262"/>
                <a:gd name="T31" fmla="*/ 415 h 1111"/>
                <a:gd name="T32" fmla="*/ 100 w 262"/>
                <a:gd name="T33" fmla="*/ 423 h 1111"/>
                <a:gd name="T34" fmla="*/ 100 w 262"/>
                <a:gd name="T35" fmla="*/ 1081 h 1111"/>
                <a:gd name="T36" fmla="*/ 108 w 262"/>
                <a:gd name="T37" fmla="*/ 1104 h 1111"/>
                <a:gd name="T38" fmla="*/ 131 w 262"/>
                <a:gd name="T39" fmla="*/ 1111 h 1111"/>
                <a:gd name="T40" fmla="*/ 154 w 262"/>
                <a:gd name="T41" fmla="*/ 1104 h 1111"/>
                <a:gd name="T42" fmla="*/ 162 w 262"/>
                <a:gd name="T43" fmla="*/ 1081 h 1111"/>
                <a:gd name="T44" fmla="*/ 166 w 262"/>
                <a:gd name="T45" fmla="*/ 423 h 1111"/>
                <a:gd name="T46" fmla="*/ 201 w 262"/>
                <a:gd name="T47" fmla="*/ 415 h 1111"/>
                <a:gd name="T48" fmla="*/ 255 w 262"/>
                <a:gd name="T49" fmla="*/ 365 h 1111"/>
                <a:gd name="T50" fmla="*/ 262 w 262"/>
                <a:gd name="T51" fmla="*/ 327 h 1111"/>
                <a:gd name="T52" fmla="*/ 258 w 262"/>
                <a:gd name="T53" fmla="*/ 19 h 1111"/>
                <a:gd name="T54" fmla="*/ 243 w 262"/>
                <a:gd name="T55" fmla="*/ 3 h 1111"/>
                <a:gd name="T56" fmla="*/ 231 w 262"/>
                <a:gd name="T57" fmla="*/ 0 h 1111"/>
                <a:gd name="T58" fmla="*/ 197 w 262"/>
                <a:gd name="T59" fmla="*/ 342 h 1111"/>
                <a:gd name="T60" fmla="*/ 177 w 262"/>
                <a:gd name="T61" fmla="*/ 361 h 1111"/>
                <a:gd name="T62" fmla="*/ 100 w 262"/>
                <a:gd name="T63" fmla="*/ 361 h 1111"/>
                <a:gd name="T64" fmla="*/ 73 w 262"/>
                <a:gd name="T65" fmla="*/ 354 h 1111"/>
                <a:gd name="T66" fmla="*/ 66 w 262"/>
                <a:gd name="T67" fmla="*/ 327 h 1111"/>
                <a:gd name="T68" fmla="*/ 201 w 262"/>
                <a:gd name="T69" fmla="*/ 327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2" h="1111">
                  <a:moveTo>
                    <a:pt x="231" y="0"/>
                  </a:moveTo>
                  <a:lnTo>
                    <a:pt x="220" y="3"/>
                  </a:lnTo>
                  <a:lnTo>
                    <a:pt x="208" y="11"/>
                  </a:lnTo>
                  <a:lnTo>
                    <a:pt x="201" y="19"/>
                  </a:lnTo>
                  <a:lnTo>
                    <a:pt x="201" y="30"/>
                  </a:lnTo>
                  <a:lnTo>
                    <a:pt x="201" y="265"/>
                  </a:lnTo>
                  <a:lnTo>
                    <a:pt x="162" y="265"/>
                  </a:lnTo>
                  <a:lnTo>
                    <a:pt x="162" y="30"/>
                  </a:lnTo>
                  <a:lnTo>
                    <a:pt x="162" y="19"/>
                  </a:lnTo>
                  <a:lnTo>
                    <a:pt x="154" y="11"/>
                  </a:lnTo>
                  <a:lnTo>
                    <a:pt x="143" y="3"/>
                  </a:lnTo>
                  <a:lnTo>
                    <a:pt x="131" y="0"/>
                  </a:lnTo>
                  <a:lnTo>
                    <a:pt x="120" y="3"/>
                  </a:lnTo>
                  <a:lnTo>
                    <a:pt x="108" y="11"/>
                  </a:lnTo>
                  <a:lnTo>
                    <a:pt x="104" y="19"/>
                  </a:lnTo>
                  <a:lnTo>
                    <a:pt x="100" y="30"/>
                  </a:lnTo>
                  <a:lnTo>
                    <a:pt x="100" y="265"/>
                  </a:lnTo>
                  <a:lnTo>
                    <a:pt x="66" y="265"/>
                  </a:lnTo>
                  <a:lnTo>
                    <a:pt x="66" y="30"/>
                  </a:lnTo>
                  <a:lnTo>
                    <a:pt x="62" y="19"/>
                  </a:lnTo>
                  <a:lnTo>
                    <a:pt x="54" y="11"/>
                  </a:lnTo>
                  <a:lnTo>
                    <a:pt x="46" y="3"/>
                  </a:lnTo>
                  <a:lnTo>
                    <a:pt x="35" y="0"/>
                  </a:lnTo>
                  <a:lnTo>
                    <a:pt x="19" y="3"/>
                  </a:lnTo>
                  <a:lnTo>
                    <a:pt x="12" y="11"/>
                  </a:lnTo>
                  <a:lnTo>
                    <a:pt x="4" y="19"/>
                  </a:lnTo>
                  <a:lnTo>
                    <a:pt x="0" y="30"/>
                  </a:lnTo>
                  <a:lnTo>
                    <a:pt x="0" y="327"/>
                  </a:lnTo>
                  <a:lnTo>
                    <a:pt x="4" y="346"/>
                  </a:lnTo>
                  <a:lnTo>
                    <a:pt x="12" y="365"/>
                  </a:lnTo>
                  <a:lnTo>
                    <a:pt x="31" y="396"/>
                  </a:lnTo>
                  <a:lnTo>
                    <a:pt x="62" y="415"/>
                  </a:lnTo>
                  <a:lnTo>
                    <a:pt x="81" y="423"/>
                  </a:lnTo>
                  <a:lnTo>
                    <a:pt x="100" y="423"/>
                  </a:lnTo>
                  <a:lnTo>
                    <a:pt x="100" y="423"/>
                  </a:lnTo>
                  <a:lnTo>
                    <a:pt x="100" y="1081"/>
                  </a:lnTo>
                  <a:lnTo>
                    <a:pt x="104" y="1096"/>
                  </a:lnTo>
                  <a:lnTo>
                    <a:pt x="108" y="1104"/>
                  </a:lnTo>
                  <a:lnTo>
                    <a:pt x="120" y="1111"/>
                  </a:lnTo>
                  <a:lnTo>
                    <a:pt x="131" y="1111"/>
                  </a:lnTo>
                  <a:lnTo>
                    <a:pt x="143" y="1111"/>
                  </a:lnTo>
                  <a:lnTo>
                    <a:pt x="154" y="1104"/>
                  </a:lnTo>
                  <a:lnTo>
                    <a:pt x="162" y="1096"/>
                  </a:lnTo>
                  <a:lnTo>
                    <a:pt x="162" y="1081"/>
                  </a:lnTo>
                  <a:lnTo>
                    <a:pt x="162" y="423"/>
                  </a:lnTo>
                  <a:lnTo>
                    <a:pt x="166" y="423"/>
                  </a:lnTo>
                  <a:lnTo>
                    <a:pt x="185" y="423"/>
                  </a:lnTo>
                  <a:lnTo>
                    <a:pt x="201" y="415"/>
                  </a:lnTo>
                  <a:lnTo>
                    <a:pt x="231" y="396"/>
                  </a:lnTo>
                  <a:lnTo>
                    <a:pt x="255" y="365"/>
                  </a:lnTo>
                  <a:lnTo>
                    <a:pt x="258" y="346"/>
                  </a:lnTo>
                  <a:lnTo>
                    <a:pt x="262" y="327"/>
                  </a:lnTo>
                  <a:lnTo>
                    <a:pt x="262" y="30"/>
                  </a:lnTo>
                  <a:lnTo>
                    <a:pt x="258" y="19"/>
                  </a:lnTo>
                  <a:lnTo>
                    <a:pt x="251" y="11"/>
                  </a:lnTo>
                  <a:lnTo>
                    <a:pt x="243" y="3"/>
                  </a:lnTo>
                  <a:lnTo>
                    <a:pt x="231" y="0"/>
                  </a:lnTo>
                  <a:lnTo>
                    <a:pt x="231" y="0"/>
                  </a:lnTo>
                  <a:close/>
                  <a:moveTo>
                    <a:pt x="201" y="327"/>
                  </a:moveTo>
                  <a:lnTo>
                    <a:pt x="197" y="342"/>
                  </a:lnTo>
                  <a:lnTo>
                    <a:pt x="189" y="354"/>
                  </a:lnTo>
                  <a:lnTo>
                    <a:pt x="177" y="361"/>
                  </a:lnTo>
                  <a:lnTo>
                    <a:pt x="166" y="361"/>
                  </a:lnTo>
                  <a:lnTo>
                    <a:pt x="100" y="361"/>
                  </a:lnTo>
                  <a:lnTo>
                    <a:pt x="85" y="361"/>
                  </a:lnTo>
                  <a:lnTo>
                    <a:pt x="73" y="354"/>
                  </a:lnTo>
                  <a:lnTo>
                    <a:pt x="66" y="342"/>
                  </a:lnTo>
                  <a:lnTo>
                    <a:pt x="66" y="327"/>
                  </a:lnTo>
                  <a:lnTo>
                    <a:pt x="66" y="327"/>
                  </a:lnTo>
                  <a:lnTo>
                    <a:pt x="201" y="327"/>
                  </a:lnTo>
                  <a:lnTo>
                    <a:pt x="201"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130"/>
            <p:cNvSpPr>
              <a:spLocks noEditPoints="1"/>
            </p:cNvSpPr>
            <p:nvPr/>
          </p:nvSpPr>
          <p:spPr bwMode="auto">
            <a:xfrm>
              <a:off x="3232150" y="4262438"/>
              <a:ext cx="300037" cy="1763713"/>
            </a:xfrm>
            <a:custGeom>
              <a:avLst/>
              <a:gdLst>
                <a:gd name="T0" fmla="*/ 123 w 189"/>
                <a:gd name="T1" fmla="*/ 0 h 1111"/>
                <a:gd name="T2" fmla="*/ 100 w 189"/>
                <a:gd name="T3" fmla="*/ 7 h 1111"/>
                <a:gd name="T4" fmla="*/ 81 w 189"/>
                <a:gd name="T5" fmla="*/ 19 h 1111"/>
                <a:gd name="T6" fmla="*/ 65 w 189"/>
                <a:gd name="T7" fmla="*/ 38 h 1111"/>
                <a:gd name="T8" fmla="*/ 58 w 189"/>
                <a:gd name="T9" fmla="*/ 61 h 1111"/>
                <a:gd name="T10" fmla="*/ 0 w 189"/>
                <a:gd name="T11" fmla="*/ 681 h 1111"/>
                <a:gd name="T12" fmla="*/ 4 w 189"/>
                <a:gd name="T13" fmla="*/ 700 h 1111"/>
                <a:gd name="T14" fmla="*/ 7 w 189"/>
                <a:gd name="T15" fmla="*/ 719 h 1111"/>
                <a:gd name="T16" fmla="*/ 27 w 189"/>
                <a:gd name="T17" fmla="*/ 754 h 1111"/>
                <a:gd name="T18" fmla="*/ 58 w 189"/>
                <a:gd name="T19" fmla="*/ 777 h 1111"/>
                <a:gd name="T20" fmla="*/ 77 w 189"/>
                <a:gd name="T21" fmla="*/ 784 h 1111"/>
                <a:gd name="T22" fmla="*/ 96 w 189"/>
                <a:gd name="T23" fmla="*/ 784 h 1111"/>
                <a:gd name="T24" fmla="*/ 127 w 189"/>
                <a:gd name="T25" fmla="*/ 784 h 1111"/>
                <a:gd name="T26" fmla="*/ 127 w 189"/>
                <a:gd name="T27" fmla="*/ 1081 h 1111"/>
                <a:gd name="T28" fmla="*/ 131 w 189"/>
                <a:gd name="T29" fmla="*/ 1096 h 1111"/>
                <a:gd name="T30" fmla="*/ 135 w 189"/>
                <a:gd name="T31" fmla="*/ 1104 h 1111"/>
                <a:gd name="T32" fmla="*/ 146 w 189"/>
                <a:gd name="T33" fmla="*/ 1111 h 1111"/>
                <a:gd name="T34" fmla="*/ 158 w 189"/>
                <a:gd name="T35" fmla="*/ 1111 h 1111"/>
                <a:gd name="T36" fmla="*/ 169 w 189"/>
                <a:gd name="T37" fmla="*/ 1111 h 1111"/>
                <a:gd name="T38" fmla="*/ 181 w 189"/>
                <a:gd name="T39" fmla="*/ 1104 h 1111"/>
                <a:gd name="T40" fmla="*/ 185 w 189"/>
                <a:gd name="T41" fmla="*/ 1096 h 1111"/>
                <a:gd name="T42" fmla="*/ 189 w 189"/>
                <a:gd name="T43" fmla="*/ 1081 h 1111"/>
                <a:gd name="T44" fmla="*/ 189 w 189"/>
                <a:gd name="T45" fmla="*/ 65 h 1111"/>
                <a:gd name="T46" fmla="*/ 185 w 189"/>
                <a:gd name="T47" fmla="*/ 42 h 1111"/>
                <a:gd name="T48" fmla="*/ 169 w 189"/>
                <a:gd name="T49" fmla="*/ 19 h 1111"/>
                <a:gd name="T50" fmla="*/ 150 w 189"/>
                <a:gd name="T51" fmla="*/ 7 h 1111"/>
                <a:gd name="T52" fmla="*/ 123 w 189"/>
                <a:gd name="T53" fmla="*/ 0 h 1111"/>
                <a:gd name="T54" fmla="*/ 123 w 189"/>
                <a:gd name="T55" fmla="*/ 0 h 1111"/>
                <a:gd name="T56" fmla="*/ 127 w 189"/>
                <a:gd name="T57" fmla="*/ 723 h 1111"/>
                <a:gd name="T58" fmla="*/ 96 w 189"/>
                <a:gd name="T59" fmla="*/ 723 h 1111"/>
                <a:gd name="T60" fmla="*/ 85 w 189"/>
                <a:gd name="T61" fmla="*/ 719 h 1111"/>
                <a:gd name="T62" fmla="*/ 73 w 189"/>
                <a:gd name="T63" fmla="*/ 711 h 1111"/>
                <a:gd name="T64" fmla="*/ 65 w 189"/>
                <a:gd name="T65" fmla="*/ 700 h 1111"/>
                <a:gd name="T66" fmla="*/ 61 w 189"/>
                <a:gd name="T67" fmla="*/ 684 h 1111"/>
                <a:gd name="T68" fmla="*/ 119 w 189"/>
                <a:gd name="T69" fmla="*/ 65 h 1111"/>
                <a:gd name="T70" fmla="*/ 123 w 189"/>
                <a:gd name="T71" fmla="*/ 61 h 1111"/>
                <a:gd name="T72" fmla="*/ 127 w 189"/>
                <a:gd name="T73" fmla="*/ 65 h 1111"/>
                <a:gd name="T74" fmla="*/ 127 w 189"/>
                <a:gd name="T75" fmla="*/ 723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9" h="1111">
                  <a:moveTo>
                    <a:pt x="123" y="0"/>
                  </a:moveTo>
                  <a:lnTo>
                    <a:pt x="100" y="7"/>
                  </a:lnTo>
                  <a:lnTo>
                    <a:pt x="81" y="19"/>
                  </a:lnTo>
                  <a:lnTo>
                    <a:pt x="65" y="38"/>
                  </a:lnTo>
                  <a:lnTo>
                    <a:pt x="58" y="61"/>
                  </a:lnTo>
                  <a:lnTo>
                    <a:pt x="0" y="681"/>
                  </a:lnTo>
                  <a:lnTo>
                    <a:pt x="4" y="700"/>
                  </a:lnTo>
                  <a:lnTo>
                    <a:pt x="7" y="719"/>
                  </a:lnTo>
                  <a:lnTo>
                    <a:pt x="27" y="754"/>
                  </a:lnTo>
                  <a:lnTo>
                    <a:pt x="58" y="777"/>
                  </a:lnTo>
                  <a:lnTo>
                    <a:pt x="77" y="784"/>
                  </a:lnTo>
                  <a:lnTo>
                    <a:pt x="96" y="784"/>
                  </a:lnTo>
                  <a:lnTo>
                    <a:pt x="127" y="784"/>
                  </a:lnTo>
                  <a:lnTo>
                    <a:pt x="127" y="1081"/>
                  </a:lnTo>
                  <a:lnTo>
                    <a:pt x="131" y="1096"/>
                  </a:lnTo>
                  <a:lnTo>
                    <a:pt x="135" y="1104"/>
                  </a:lnTo>
                  <a:lnTo>
                    <a:pt x="146" y="1111"/>
                  </a:lnTo>
                  <a:lnTo>
                    <a:pt x="158" y="1111"/>
                  </a:lnTo>
                  <a:lnTo>
                    <a:pt x="169" y="1111"/>
                  </a:lnTo>
                  <a:lnTo>
                    <a:pt x="181" y="1104"/>
                  </a:lnTo>
                  <a:lnTo>
                    <a:pt x="185" y="1096"/>
                  </a:lnTo>
                  <a:lnTo>
                    <a:pt x="189" y="1081"/>
                  </a:lnTo>
                  <a:lnTo>
                    <a:pt x="189" y="65"/>
                  </a:lnTo>
                  <a:lnTo>
                    <a:pt x="185" y="42"/>
                  </a:lnTo>
                  <a:lnTo>
                    <a:pt x="169" y="19"/>
                  </a:lnTo>
                  <a:lnTo>
                    <a:pt x="150" y="7"/>
                  </a:lnTo>
                  <a:lnTo>
                    <a:pt x="123" y="0"/>
                  </a:lnTo>
                  <a:lnTo>
                    <a:pt x="123" y="0"/>
                  </a:lnTo>
                  <a:close/>
                  <a:moveTo>
                    <a:pt x="127" y="723"/>
                  </a:moveTo>
                  <a:lnTo>
                    <a:pt x="96" y="723"/>
                  </a:lnTo>
                  <a:lnTo>
                    <a:pt x="85" y="719"/>
                  </a:lnTo>
                  <a:lnTo>
                    <a:pt x="73" y="711"/>
                  </a:lnTo>
                  <a:lnTo>
                    <a:pt x="65" y="700"/>
                  </a:lnTo>
                  <a:lnTo>
                    <a:pt x="61" y="684"/>
                  </a:lnTo>
                  <a:lnTo>
                    <a:pt x="119" y="65"/>
                  </a:lnTo>
                  <a:lnTo>
                    <a:pt x="123" y="61"/>
                  </a:lnTo>
                  <a:lnTo>
                    <a:pt x="127" y="65"/>
                  </a:lnTo>
                  <a:lnTo>
                    <a:pt x="127" y="7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131"/>
            <p:cNvSpPr>
              <a:spLocks noEditPoints="1"/>
            </p:cNvSpPr>
            <p:nvPr/>
          </p:nvSpPr>
          <p:spPr bwMode="auto">
            <a:xfrm>
              <a:off x="979488" y="4054475"/>
              <a:ext cx="2184400" cy="2185988"/>
            </a:xfrm>
            <a:custGeom>
              <a:avLst/>
              <a:gdLst>
                <a:gd name="T0" fmla="*/ 551 w 1376"/>
                <a:gd name="T1" fmla="*/ 15 h 1377"/>
                <a:gd name="T2" fmla="*/ 359 w 1376"/>
                <a:gd name="T3" fmla="*/ 84 h 1377"/>
                <a:gd name="T4" fmla="*/ 201 w 1376"/>
                <a:gd name="T5" fmla="*/ 204 h 1377"/>
                <a:gd name="T6" fmla="*/ 81 w 1376"/>
                <a:gd name="T7" fmla="*/ 361 h 1377"/>
                <a:gd name="T8" fmla="*/ 12 w 1376"/>
                <a:gd name="T9" fmla="*/ 550 h 1377"/>
                <a:gd name="T10" fmla="*/ 4 w 1376"/>
                <a:gd name="T11" fmla="*/ 758 h 1377"/>
                <a:gd name="T12" fmla="*/ 54 w 1376"/>
                <a:gd name="T13" fmla="*/ 954 h 1377"/>
                <a:gd name="T14" fmla="*/ 158 w 1376"/>
                <a:gd name="T15" fmla="*/ 1123 h 1377"/>
                <a:gd name="T16" fmla="*/ 305 w 1376"/>
                <a:gd name="T17" fmla="*/ 1258 h 1377"/>
                <a:gd name="T18" fmla="*/ 482 w 1376"/>
                <a:gd name="T19" fmla="*/ 1342 h 1377"/>
                <a:gd name="T20" fmla="*/ 686 w 1376"/>
                <a:gd name="T21" fmla="*/ 1377 h 1377"/>
                <a:gd name="T22" fmla="*/ 894 w 1376"/>
                <a:gd name="T23" fmla="*/ 1342 h 1377"/>
                <a:gd name="T24" fmla="*/ 1072 w 1376"/>
                <a:gd name="T25" fmla="*/ 1258 h 1377"/>
                <a:gd name="T26" fmla="*/ 1218 w 1376"/>
                <a:gd name="T27" fmla="*/ 1123 h 1377"/>
                <a:gd name="T28" fmla="*/ 1322 w 1376"/>
                <a:gd name="T29" fmla="*/ 954 h 1377"/>
                <a:gd name="T30" fmla="*/ 1373 w 1376"/>
                <a:gd name="T31" fmla="*/ 758 h 1377"/>
                <a:gd name="T32" fmla="*/ 1365 w 1376"/>
                <a:gd name="T33" fmla="*/ 550 h 1377"/>
                <a:gd name="T34" fmla="*/ 1295 w 1376"/>
                <a:gd name="T35" fmla="*/ 361 h 1377"/>
                <a:gd name="T36" fmla="*/ 1176 w 1376"/>
                <a:gd name="T37" fmla="*/ 204 h 1377"/>
                <a:gd name="T38" fmla="*/ 1018 w 1376"/>
                <a:gd name="T39" fmla="*/ 84 h 1377"/>
                <a:gd name="T40" fmla="*/ 825 w 1376"/>
                <a:gd name="T41" fmla="*/ 15 h 1377"/>
                <a:gd name="T42" fmla="*/ 686 w 1376"/>
                <a:gd name="T43" fmla="*/ 0 h 1377"/>
                <a:gd name="T44" fmla="*/ 563 w 1376"/>
                <a:gd name="T45" fmla="*/ 1300 h 1377"/>
                <a:gd name="T46" fmla="*/ 389 w 1376"/>
                <a:gd name="T47" fmla="*/ 1239 h 1377"/>
                <a:gd name="T48" fmla="*/ 247 w 1376"/>
                <a:gd name="T49" fmla="*/ 1131 h 1377"/>
                <a:gd name="T50" fmla="*/ 135 w 1376"/>
                <a:gd name="T51" fmla="*/ 985 h 1377"/>
                <a:gd name="T52" fmla="*/ 73 w 1376"/>
                <a:gd name="T53" fmla="*/ 815 h 1377"/>
                <a:gd name="T54" fmla="*/ 66 w 1376"/>
                <a:gd name="T55" fmla="*/ 623 h 1377"/>
                <a:gd name="T56" fmla="*/ 112 w 1376"/>
                <a:gd name="T57" fmla="*/ 446 h 1377"/>
                <a:gd name="T58" fmla="*/ 204 w 1376"/>
                <a:gd name="T59" fmla="*/ 288 h 1377"/>
                <a:gd name="T60" fmla="*/ 339 w 1376"/>
                <a:gd name="T61" fmla="*/ 169 h 1377"/>
                <a:gd name="T62" fmla="*/ 501 w 1376"/>
                <a:gd name="T63" fmla="*/ 92 h 1377"/>
                <a:gd name="T64" fmla="*/ 686 w 1376"/>
                <a:gd name="T65" fmla="*/ 61 h 1377"/>
                <a:gd name="T66" fmla="*/ 875 w 1376"/>
                <a:gd name="T67" fmla="*/ 92 h 1377"/>
                <a:gd name="T68" fmla="*/ 1037 w 1376"/>
                <a:gd name="T69" fmla="*/ 169 h 1377"/>
                <a:gd name="T70" fmla="*/ 1172 w 1376"/>
                <a:gd name="T71" fmla="*/ 288 h 1377"/>
                <a:gd name="T72" fmla="*/ 1265 w 1376"/>
                <a:gd name="T73" fmla="*/ 446 h 1377"/>
                <a:gd name="T74" fmla="*/ 1311 w 1376"/>
                <a:gd name="T75" fmla="*/ 623 h 1377"/>
                <a:gd name="T76" fmla="*/ 1303 w 1376"/>
                <a:gd name="T77" fmla="*/ 815 h 1377"/>
                <a:gd name="T78" fmla="*/ 1241 w 1376"/>
                <a:gd name="T79" fmla="*/ 985 h 1377"/>
                <a:gd name="T80" fmla="*/ 1130 w 1376"/>
                <a:gd name="T81" fmla="*/ 1131 h 1377"/>
                <a:gd name="T82" fmla="*/ 987 w 1376"/>
                <a:gd name="T83" fmla="*/ 1239 h 1377"/>
                <a:gd name="T84" fmla="*/ 814 w 1376"/>
                <a:gd name="T85" fmla="*/ 1300 h 1377"/>
                <a:gd name="T86" fmla="*/ 686 w 1376"/>
                <a:gd name="T87" fmla="*/ 1315 h 1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6" h="1377">
                  <a:moveTo>
                    <a:pt x="686" y="0"/>
                  </a:moveTo>
                  <a:lnTo>
                    <a:pt x="617" y="4"/>
                  </a:lnTo>
                  <a:lnTo>
                    <a:pt x="551" y="15"/>
                  </a:lnTo>
                  <a:lnTo>
                    <a:pt x="482" y="31"/>
                  </a:lnTo>
                  <a:lnTo>
                    <a:pt x="420" y="54"/>
                  </a:lnTo>
                  <a:lnTo>
                    <a:pt x="359" y="84"/>
                  </a:lnTo>
                  <a:lnTo>
                    <a:pt x="305" y="119"/>
                  </a:lnTo>
                  <a:lnTo>
                    <a:pt x="251" y="158"/>
                  </a:lnTo>
                  <a:lnTo>
                    <a:pt x="201" y="204"/>
                  </a:lnTo>
                  <a:lnTo>
                    <a:pt x="158" y="250"/>
                  </a:lnTo>
                  <a:lnTo>
                    <a:pt x="116" y="304"/>
                  </a:lnTo>
                  <a:lnTo>
                    <a:pt x="81" y="361"/>
                  </a:lnTo>
                  <a:lnTo>
                    <a:pt x="54" y="419"/>
                  </a:lnTo>
                  <a:lnTo>
                    <a:pt x="31" y="485"/>
                  </a:lnTo>
                  <a:lnTo>
                    <a:pt x="12" y="550"/>
                  </a:lnTo>
                  <a:lnTo>
                    <a:pt x="4" y="619"/>
                  </a:lnTo>
                  <a:lnTo>
                    <a:pt x="0" y="688"/>
                  </a:lnTo>
                  <a:lnTo>
                    <a:pt x="4" y="758"/>
                  </a:lnTo>
                  <a:lnTo>
                    <a:pt x="12" y="827"/>
                  </a:lnTo>
                  <a:lnTo>
                    <a:pt x="31" y="892"/>
                  </a:lnTo>
                  <a:lnTo>
                    <a:pt x="54" y="954"/>
                  </a:lnTo>
                  <a:lnTo>
                    <a:pt x="81" y="1015"/>
                  </a:lnTo>
                  <a:lnTo>
                    <a:pt x="116" y="1073"/>
                  </a:lnTo>
                  <a:lnTo>
                    <a:pt x="158" y="1123"/>
                  </a:lnTo>
                  <a:lnTo>
                    <a:pt x="201" y="1173"/>
                  </a:lnTo>
                  <a:lnTo>
                    <a:pt x="251" y="1219"/>
                  </a:lnTo>
                  <a:lnTo>
                    <a:pt x="305" y="1258"/>
                  </a:lnTo>
                  <a:lnTo>
                    <a:pt x="359" y="1292"/>
                  </a:lnTo>
                  <a:lnTo>
                    <a:pt x="420" y="1319"/>
                  </a:lnTo>
                  <a:lnTo>
                    <a:pt x="482" y="1342"/>
                  </a:lnTo>
                  <a:lnTo>
                    <a:pt x="551" y="1362"/>
                  </a:lnTo>
                  <a:lnTo>
                    <a:pt x="617" y="1373"/>
                  </a:lnTo>
                  <a:lnTo>
                    <a:pt x="686" y="1377"/>
                  </a:lnTo>
                  <a:lnTo>
                    <a:pt x="760" y="1373"/>
                  </a:lnTo>
                  <a:lnTo>
                    <a:pt x="825" y="1362"/>
                  </a:lnTo>
                  <a:lnTo>
                    <a:pt x="894" y="1342"/>
                  </a:lnTo>
                  <a:lnTo>
                    <a:pt x="956" y="1319"/>
                  </a:lnTo>
                  <a:lnTo>
                    <a:pt x="1018" y="1292"/>
                  </a:lnTo>
                  <a:lnTo>
                    <a:pt x="1072" y="1258"/>
                  </a:lnTo>
                  <a:lnTo>
                    <a:pt x="1126" y="1219"/>
                  </a:lnTo>
                  <a:lnTo>
                    <a:pt x="1176" y="1173"/>
                  </a:lnTo>
                  <a:lnTo>
                    <a:pt x="1218" y="1123"/>
                  </a:lnTo>
                  <a:lnTo>
                    <a:pt x="1261" y="1073"/>
                  </a:lnTo>
                  <a:lnTo>
                    <a:pt x="1295" y="1015"/>
                  </a:lnTo>
                  <a:lnTo>
                    <a:pt x="1322" y="954"/>
                  </a:lnTo>
                  <a:lnTo>
                    <a:pt x="1346" y="892"/>
                  </a:lnTo>
                  <a:lnTo>
                    <a:pt x="1365" y="827"/>
                  </a:lnTo>
                  <a:lnTo>
                    <a:pt x="1373" y="758"/>
                  </a:lnTo>
                  <a:lnTo>
                    <a:pt x="1376" y="688"/>
                  </a:lnTo>
                  <a:lnTo>
                    <a:pt x="1373" y="619"/>
                  </a:lnTo>
                  <a:lnTo>
                    <a:pt x="1365" y="550"/>
                  </a:lnTo>
                  <a:lnTo>
                    <a:pt x="1346" y="485"/>
                  </a:lnTo>
                  <a:lnTo>
                    <a:pt x="1322" y="419"/>
                  </a:lnTo>
                  <a:lnTo>
                    <a:pt x="1295" y="361"/>
                  </a:lnTo>
                  <a:lnTo>
                    <a:pt x="1261" y="304"/>
                  </a:lnTo>
                  <a:lnTo>
                    <a:pt x="1218" y="250"/>
                  </a:lnTo>
                  <a:lnTo>
                    <a:pt x="1176" y="204"/>
                  </a:lnTo>
                  <a:lnTo>
                    <a:pt x="1126" y="158"/>
                  </a:lnTo>
                  <a:lnTo>
                    <a:pt x="1072" y="119"/>
                  </a:lnTo>
                  <a:lnTo>
                    <a:pt x="1018" y="84"/>
                  </a:lnTo>
                  <a:lnTo>
                    <a:pt x="956" y="54"/>
                  </a:lnTo>
                  <a:lnTo>
                    <a:pt x="894" y="31"/>
                  </a:lnTo>
                  <a:lnTo>
                    <a:pt x="825" y="15"/>
                  </a:lnTo>
                  <a:lnTo>
                    <a:pt x="760" y="4"/>
                  </a:lnTo>
                  <a:lnTo>
                    <a:pt x="686" y="0"/>
                  </a:lnTo>
                  <a:lnTo>
                    <a:pt x="686" y="0"/>
                  </a:lnTo>
                  <a:close/>
                  <a:moveTo>
                    <a:pt x="686" y="1315"/>
                  </a:moveTo>
                  <a:lnTo>
                    <a:pt x="625" y="1312"/>
                  </a:lnTo>
                  <a:lnTo>
                    <a:pt x="563" y="1300"/>
                  </a:lnTo>
                  <a:lnTo>
                    <a:pt x="501" y="1285"/>
                  </a:lnTo>
                  <a:lnTo>
                    <a:pt x="443" y="1265"/>
                  </a:lnTo>
                  <a:lnTo>
                    <a:pt x="389" y="1239"/>
                  </a:lnTo>
                  <a:lnTo>
                    <a:pt x="339" y="1208"/>
                  </a:lnTo>
                  <a:lnTo>
                    <a:pt x="289" y="1169"/>
                  </a:lnTo>
                  <a:lnTo>
                    <a:pt x="247" y="1131"/>
                  </a:lnTo>
                  <a:lnTo>
                    <a:pt x="204" y="1085"/>
                  </a:lnTo>
                  <a:lnTo>
                    <a:pt x="170" y="1038"/>
                  </a:lnTo>
                  <a:lnTo>
                    <a:pt x="135" y="985"/>
                  </a:lnTo>
                  <a:lnTo>
                    <a:pt x="112" y="931"/>
                  </a:lnTo>
                  <a:lnTo>
                    <a:pt x="89" y="873"/>
                  </a:lnTo>
                  <a:lnTo>
                    <a:pt x="73" y="815"/>
                  </a:lnTo>
                  <a:lnTo>
                    <a:pt x="66" y="754"/>
                  </a:lnTo>
                  <a:lnTo>
                    <a:pt x="62" y="688"/>
                  </a:lnTo>
                  <a:lnTo>
                    <a:pt x="66" y="623"/>
                  </a:lnTo>
                  <a:lnTo>
                    <a:pt x="73" y="561"/>
                  </a:lnTo>
                  <a:lnTo>
                    <a:pt x="89" y="504"/>
                  </a:lnTo>
                  <a:lnTo>
                    <a:pt x="112" y="446"/>
                  </a:lnTo>
                  <a:lnTo>
                    <a:pt x="135" y="388"/>
                  </a:lnTo>
                  <a:lnTo>
                    <a:pt x="170" y="338"/>
                  </a:lnTo>
                  <a:lnTo>
                    <a:pt x="204" y="288"/>
                  </a:lnTo>
                  <a:lnTo>
                    <a:pt x="247" y="246"/>
                  </a:lnTo>
                  <a:lnTo>
                    <a:pt x="289" y="204"/>
                  </a:lnTo>
                  <a:lnTo>
                    <a:pt x="339" y="169"/>
                  </a:lnTo>
                  <a:lnTo>
                    <a:pt x="389" y="138"/>
                  </a:lnTo>
                  <a:lnTo>
                    <a:pt x="443" y="111"/>
                  </a:lnTo>
                  <a:lnTo>
                    <a:pt x="501" y="92"/>
                  </a:lnTo>
                  <a:lnTo>
                    <a:pt x="563" y="77"/>
                  </a:lnTo>
                  <a:lnTo>
                    <a:pt x="625" y="65"/>
                  </a:lnTo>
                  <a:lnTo>
                    <a:pt x="686" y="61"/>
                  </a:lnTo>
                  <a:lnTo>
                    <a:pt x="752" y="65"/>
                  </a:lnTo>
                  <a:lnTo>
                    <a:pt x="814" y="77"/>
                  </a:lnTo>
                  <a:lnTo>
                    <a:pt x="875" y="92"/>
                  </a:lnTo>
                  <a:lnTo>
                    <a:pt x="933" y="111"/>
                  </a:lnTo>
                  <a:lnTo>
                    <a:pt x="987" y="138"/>
                  </a:lnTo>
                  <a:lnTo>
                    <a:pt x="1037" y="169"/>
                  </a:lnTo>
                  <a:lnTo>
                    <a:pt x="1087" y="204"/>
                  </a:lnTo>
                  <a:lnTo>
                    <a:pt x="1130" y="246"/>
                  </a:lnTo>
                  <a:lnTo>
                    <a:pt x="1172" y="288"/>
                  </a:lnTo>
                  <a:lnTo>
                    <a:pt x="1207" y="338"/>
                  </a:lnTo>
                  <a:lnTo>
                    <a:pt x="1241" y="388"/>
                  </a:lnTo>
                  <a:lnTo>
                    <a:pt x="1265" y="446"/>
                  </a:lnTo>
                  <a:lnTo>
                    <a:pt x="1288" y="504"/>
                  </a:lnTo>
                  <a:lnTo>
                    <a:pt x="1303" y="561"/>
                  </a:lnTo>
                  <a:lnTo>
                    <a:pt x="1311" y="623"/>
                  </a:lnTo>
                  <a:lnTo>
                    <a:pt x="1315" y="688"/>
                  </a:lnTo>
                  <a:lnTo>
                    <a:pt x="1311" y="754"/>
                  </a:lnTo>
                  <a:lnTo>
                    <a:pt x="1303" y="815"/>
                  </a:lnTo>
                  <a:lnTo>
                    <a:pt x="1288" y="873"/>
                  </a:lnTo>
                  <a:lnTo>
                    <a:pt x="1265" y="931"/>
                  </a:lnTo>
                  <a:lnTo>
                    <a:pt x="1241" y="985"/>
                  </a:lnTo>
                  <a:lnTo>
                    <a:pt x="1207" y="1038"/>
                  </a:lnTo>
                  <a:lnTo>
                    <a:pt x="1172" y="1085"/>
                  </a:lnTo>
                  <a:lnTo>
                    <a:pt x="1130" y="1131"/>
                  </a:lnTo>
                  <a:lnTo>
                    <a:pt x="1087" y="1169"/>
                  </a:lnTo>
                  <a:lnTo>
                    <a:pt x="1037" y="1208"/>
                  </a:lnTo>
                  <a:lnTo>
                    <a:pt x="987" y="1239"/>
                  </a:lnTo>
                  <a:lnTo>
                    <a:pt x="933" y="1265"/>
                  </a:lnTo>
                  <a:lnTo>
                    <a:pt x="875" y="1285"/>
                  </a:lnTo>
                  <a:lnTo>
                    <a:pt x="814" y="1300"/>
                  </a:lnTo>
                  <a:lnTo>
                    <a:pt x="752" y="1312"/>
                  </a:lnTo>
                  <a:lnTo>
                    <a:pt x="686" y="1315"/>
                  </a:lnTo>
                  <a:lnTo>
                    <a:pt x="686" y="13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132"/>
            <p:cNvSpPr>
              <a:spLocks noEditPoints="1"/>
            </p:cNvSpPr>
            <p:nvPr/>
          </p:nvSpPr>
          <p:spPr bwMode="auto">
            <a:xfrm>
              <a:off x="1346200" y="4421188"/>
              <a:ext cx="1450975" cy="1452563"/>
            </a:xfrm>
            <a:custGeom>
              <a:avLst/>
              <a:gdLst>
                <a:gd name="T0" fmla="*/ 409 w 914"/>
                <a:gd name="T1" fmla="*/ 3 h 915"/>
                <a:gd name="T2" fmla="*/ 320 w 914"/>
                <a:gd name="T3" fmla="*/ 19 h 915"/>
                <a:gd name="T4" fmla="*/ 239 w 914"/>
                <a:gd name="T5" fmla="*/ 53 h 915"/>
                <a:gd name="T6" fmla="*/ 132 w 914"/>
                <a:gd name="T7" fmla="*/ 134 h 915"/>
                <a:gd name="T8" fmla="*/ 54 w 914"/>
                <a:gd name="T9" fmla="*/ 238 h 915"/>
                <a:gd name="T10" fmla="*/ 20 w 914"/>
                <a:gd name="T11" fmla="*/ 323 h 915"/>
                <a:gd name="T12" fmla="*/ 0 w 914"/>
                <a:gd name="T13" fmla="*/ 411 h 915"/>
                <a:gd name="T14" fmla="*/ 0 w 914"/>
                <a:gd name="T15" fmla="*/ 504 h 915"/>
                <a:gd name="T16" fmla="*/ 20 w 914"/>
                <a:gd name="T17" fmla="*/ 592 h 915"/>
                <a:gd name="T18" fmla="*/ 54 w 914"/>
                <a:gd name="T19" fmla="*/ 677 h 915"/>
                <a:gd name="T20" fmla="*/ 132 w 914"/>
                <a:gd name="T21" fmla="*/ 781 h 915"/>
                <a:gd name="T22" fmla="*/ 239 w 914"/>
                <a:gd name="T23" fmla="*/ 857 h 915"/>
                <a:gd name="T24" fmla="*/ 320 w 914"/>
                <a:gd name="T25" fmla="*/ 892 h 915"/>
                <a:gd name="T26" fmla="*/ 409 w 914"/>
                <a:gd name="T27" fmla="*/ 911 h 915"/>
                <a:gd name="T28" fmla="*/ 505 w 914"/>
                <a:gd name="T29" fmla="*/ 911 h 915"/>
                <a:gd name="T30" fmla="*/ 594 w 914"/>
                <a:gd name="T31" fmla="*/ 892 h 915"/>
                <a:gd name="T32" fmla="*/ 675 w 914"/>
                <a:gd name="T33" fmla="*/ 857 h 915"/>
                <a:gd name="T34" fmla="*/ 783 w 914"/>
                <a:gd name="T35" fmla="*/ 781 h 915"/>
                <a:gd name="T36" fmla="*/ 860 w 914"/>
                <a:gd name="T37" fmla="*/ 677 h 915"/>
                <a:gd name="T38" fmla="*/ 895 w 914"/>
                <a:gd name="T39" fmla="*/ 592 h 915"/>
                <a:gd name="T40" fmla="*/ 914 w 914"/>
                <a:gd name="T41" fmla="*/ 504 h 915"/>
                <a:gd name="T42" fmla="*/ 914 w 914"/>
                <a:gd name="T43" fmla="*/ 411 h 915"/>
                <a:gd name="T44" fmla="*/ 895 w 914"/>
                <a:gd name="T45" fmla="*/ 323 h 915"/>
                <a:gd name="T46" fmla="*/ 860 w 914"/>
                <a:gd name="T47" fmla="*/ 238 h 915"/>
                <a:gd name="T48" fmla="*/ 783 w 914"/>
                <a:gd name="T49" fmla="*/ 134 h 915"/>
                <a:gd name="T50" fmla="*/ 675 w 914"/>
                <a:gd name="T51" fmla="*/ 53 h 915"/>
                <a:gd name="T52" fmla="*/ 594 w 914"/>
                <a:gd name="T53" fmla="*/ 19 h 915"/>
                <a:gd name="T54" fmla="*/ 505 w 914"/>
                <a:gd name="T55" fmla="*/ 3 h 915"/>
                <a:gd name="T56" fmla="*/ 455 w 914"/>
                <a:gd name="T57" fmla="*/ 0 h 915"/>
                <a:gd name="T58" fmla="*/ 417 w 914"/>
                <a:gd name="T59" fmla="*/ 850 h 915"/>
                <a:gd name="T60" fmla="*/ 301 w 914"/>
                <a:gd name="T61" fmla="*/ 823 h 915"/>
                <a:gd name="T62" fmla="*/ 178 w 914"/>
                <a:gd name="T63" fmla="*/ 738 h 915"/>
                <a:gd name="T64" fmla="*/ 93 w 914"/>
                <a:gd name="T65" fmla="*/ 611 h 915"/>
                <a:gd name="T66" fmla="*/ 62 w 914"/>
                <a:gd name="T67" fmla="*/ 496 h 915"/>
                <a:gd name="T68" fmla="*/ 62 w 914"/>
                <a:gd name="T69" fmla="*/ 415 h 915"/>
                <a:gd name="T70" fmla="*/ 93 w 914"/>
                <a:gd name="T71" fmla="*/ 304 h 915"/>
                <a:gd name="T72" fmla="*/ 178 w 914"/>
                <a:gd name="T73" fmla="*/ 177 h 915"/>
                <a:gd name="T74" fmla="*/ 301 w 914"/>
                <a:gd name="T75" fmla="*/ 92 h 915"/>
                <a:gd name="T76" fmla="*/ 417 w 914"/>
                <a:gd name="T77" fmla="*/ 65 h 915"/>
                <a:gd name="T78" fmla="*/ 498 w 914"/>
                <a:gd name="T79" fmla="*/ 65 h 915"/>
                <a:gd name="T80" fmla="*/ 613 w 914"/>
                <a:gd name="T81" fmla="*/ 92 h 915"/>
                <a:gd name="T82" fmla="*/ 737 w 914"/>
                <a:gd name="T83" fmla="*/ 177 h 915"/>
                <a:gd name="T84" fmla="*/ 822 w 914"/>
                <a:gd name="T85" fmla="*/ 304 h 915"/>
                <a:gd name="T86" fmla="*/ 852 w 914"/>
                <a:gd name="T87" fmla="*/ 415 h 915"/>
                <a:gd name="T88" fmla="*/ 852 w 914"/>
                <a:gd name="T89" fmla="*/ 496 h 915"/>
                <a:gd name="T90" fmla="*/ 822 w 914"/>
                <a:gd name="T91" fmla="*/ 611 h 915"/>
                <a:gd name="T92" fmla="*/ 737 w 914"/>
                <a:gd name="T93" fmla="*/ 738 h 915"/>
                <a:gd name="T94" fmla="*/ 613 w 914"/>
                <a:gd name="T95" fmla="*/ 823 h 915"/>
                <a:gd name="T96" fmla="*/ 498 w 914"/>
                <a:gd name="T97" fmla="*/ 850 h 915"/>
                <a:gd name="T98" fmla="*/ 455 w 914"/>
                <a:gd name="T99" fmla="*/ 854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14" h="915">
                  <a:moveTo>
                    <a:pt x="455" y="0"/>
                  </a:moveTo>
                  <a:lnTo>
                    <a:pt x="409" y="3"/>
                  </a:lnTo>
                  <a:lnTo>
                    <a:pt x="367" y="7"/>
                  </a:lnTo>
                  <a:lnTo>
                    <a:pt x="320" y="19"/>
                  </a:lnTo>
                  <a:lnTo>
                    <a:pt x="278" y="34"/>
                  </a:lnTo>
                  <a:lnTo>
                    <a:pt x="239" y="53"/>
                  </a:lnTo>
                  <a:lnTo>
                    <a:pt x="201" y="77"/>
                  </a:lnTo>
                  <a:lnTo>
                    <a:pt x="132" y="134"/>
                  </a:lnTo>
                  <a:lnTo>
                    <a:pt x="78" y="200"/>
                  </a:lnTo>
                  <a:lnTo>
                    <a:pt x="54" y="238"/>
                  </a:lnTo>
                  <a:lnTo>
                    <a:pt x="35" y="280"/>
                  </a:lnTo>
                  <a:lnTo>
                    <a:pt x="20" y="323"/>
                  </a:lnTo>
                  <a:lnTo>
                    <a:pt x="8" y="365"/>
                  </a:lnTo>
                  <a:lnTo>
                    <a:pt x="0" y="411"/>
                  </a:lnTo>
                  <a:lnTo>
                    <a:pt x="0" y="457"/>
                  </a:lnTo>
                  <a:lnTo>
                    <a:pt x="0" y="504"/>
                  </a:lnTo>
                  <a:lnTo>
                    <a:pt x="8" y="550"/>
                  </a:lnTo>
                  <a:lnTo>
                    <a:pt x="20" y="592"/>
                  </a:lnTo>
                  <a:lnTo>
                    <a:pt x="35" y="634"/>
                  </a:lnTo>
                  <a:lnTo>
                    <a:pt x="54" y="677"/>
                  </a:lnTo>
                  <a:lnTo>
                    <a:pt x="78" y="711"/>
                  </a:lnTo>
                  <a:lnTo>
                    <a:pt x="132" y="781"/>
                  </a:lnTo>
                  <a:lnTo>
                    <a:pt x="201" y="834"/>
                  </a:lnTo>
                  <a:lnTo>
                    <a:pt x="239" y="857"/>
                  </a:lnTo>
                  <a:lnTo>
                    <a:pt x="278" y="877"/>
                  </a:lnTo>
                  <a:lnTo>
                    <a:pt x="320" y="892"/>
                  </a:lnTo>
                  <a:lnTo>
                    <a:pt x="367" y="904"/>
                  </a:lnTo>
                  <a:lnTo>
                    <a:pt x="409" y="911"/>
                  </a:lnTo>
                  <a:lnTo>
                    <a:pt x="455" y="915"/>
                  </a:lnTo>
                  <a:lnTo>
                    <a:pt x="505" y="911"/>
                  </a:lnTo>
                  <a:lnTo>
                    <a:pt x="548" y="904"/>
                  </a:lnTo>
                  <a:lnTo>
                    <a:pt x="594" y="892"/>
                  </a:lnTo>
                  <a:lnTo>
                    <a:pt x="637" y="877"/>
                  </a:lnTo>
                  <a:lnTo>
                    <a:pt x="675" y="857"/>
                  </a:lnTo>
                  <a:lnTo>
                    <a:pt x="714" y="834"/>
                  </a:lnTo>
                  <a:lnTo>
                    <a:pt x="783" y="781"/>
                  </a:lnTo>
                  <a:lnTo>
                    <a:pt x="837" y="711"/>
                  </a:lnTo>
                  <a:lnTo>
                    <a:pt x="860" y="677"/>
                  </a:lnTo>
                  <a:lnTo>
                    <a:pt x="879" y="634"/>
                  </a:lnTo>
                  <a:lnTo>
                    <a:pt x="895" y="592"/>
                  </a:lnTo>
                  <a:lnTo>
                    <a:pt x="906" y="550"/>
                  </a:lnTo>
                  <a:lnTo>
                    <a:pt x="914" y="504"/>
                  </a:lnTo>
                  <a:lnTo>
                    <a:pt x="914" y="457"/>
                  </a:lnTo>
                  <a:lnTo>
                    <a:pt x="914" y="411"/>
                  </a:lnTo>
                  <a:lnTo>
                    <a:pt x="906" y="365"/>
                  </a:lnTo>
                  <a:lnTo>
                    <a:pt x="895" y="323"/>
                  </a:lnTo>
                  <a:lnTo>
                    <a:pt x="879" y="280"/>
                  </a:lnTo>
                  <a:lnTo>
                    <a:pt x="860" y="238"/>
                  </a:lnTo>
                  <a:lnTo>
                    <a:pt x="837" y="200"/>
                  </a:lnTo>
                  <a:lnTo>
                    <a:pt x="783" y="134"/>
                  </a:lnTo>
                  <a:lnTo>
                    <a:pt x="714" y="77"/>
                  </a:lnTo>
                  <a:lnTo>
                    <a:pt x="675" y="53"/>
                  </a:lnTo>
                  <a:lnTo>
                    <a:pt x="637" y="34"/>
                  </a:lnTo>
                  <a:lnTo>
                    <a:pt x="594" y="19"/>
                  </a:lnTo>
                  <a:lnTo>
                    <a:pt x="548" y="7"/>
                  </a:lnTo>
                  <a:lnTo>
                    <a:pt x="505" y="3"/>
                  </a:lnTo>
                  <a:lnTo>
                    <a:pt x="455" y="0"/>
                  </a:lnTo>
                  <a:lnTo>
                    <a:pt x="455" y="0"/>
                  </a:lnTo>
                  <a:close/>
                  <a:moveTo>
                    <a:pt x="455" y="854"/>
                  </a:moveTo>
                  <a:lnTo>
                    <a:pt x="417" y="850"/>
                  </a:lnTo>
                  <a:lnTo>
                    <a:pt x="378" y="846"/>
                  </a:lnTo>
                  <a:lnTo>
                    <a:pt x="301" y="823"/>
                  </a:lnTo>
                  <a:lnTo>
                    <a:pt x="236" y="784"/>
                  </a:lnTo>
                  <a:lnTo>
                    <a:pt x="178" y="738"/>
                  </a:lnTo>
                  <a:lnTo>
                    <a:pt x="128" y="677"/>
                  </a:lnTo>
                  <a:lnTo>
                    <a:pt x="93" y="611"/>
                  </a:lnTo>
                  <a:lnTo>
                    <a:pt x="70" y="538"/>
                  </a:lnTo>
                  <a:lnTo>
                    <a:pt x="62" y="496"/>
                  </a:lnTo>
                  <a:lnTo>
                    <a:pt x="62" y="457"/>
                  </a:lnTo>
                  <a:lnTo>
                    <a:pt x="62" y="415"/>
                  </a:lnTo>
                  <a:lnTo>
                    <a:pt x="70" y="377"/>
                  </a:lnTo>
                  <a:lnTo>
                    <a:pt x="93" y="304"/>
                  </a:lnTo>
                  <a:lnTo>
                    <a:pt x="128" y="234"/>
                  </a:lnTo>
                  <a:lnTo>
                    <a:pt x="178" y="177"/>
                  </a:lnTo>
                  <a:lnTo>
                    <a:pt x="236" y="130"/>
                  </a:lnTo>
                  <a:lnTo>
                    <a:pt x="301" y="92"/>
                  </a:lnTo>
                  <a:lnTo>
                    <a:pt x="378" y="69"/>
                  </a:lnTo>
                  <a:lnTo>
                    <a:pt x="417" y="65"/>
                  </a:lnTo>
                  <a:lnTo>
                    <a:pt x="455" y="61"/>
                  </a:lnTo>
                  <a:lnTo>
                    <a:pt x="498" y="65"/>
                  </a:lnTo>
                  <a:lnTo>
                    <a:pt x="536" y="69"/>
                  </a:lnTo>
                  <a:lnTo>
                    <a:pt x="613" y="92"/>
                  </a:lnTo>
                  <a:lnTo>
                    <a:pt x="679" y="130"/>
                  </a:lnTo>
                  <a:lnTo>
                    <a:pt x="737" y="177"/>
                  </a:lnTo>
                  <a:lnTo>
                    <a:pt x="787" y="234"/>
                  </a:lnTo>
                  <a:lnTo>
                    <a:pt x="822" y="304"/>
                  </a:lnTo>
                  <a:lnTo>
                    <a:pt x="845" y="377"/>
                  </a:lnTo>
                  <a:lnTo>
                    <a:pt x="852" y="415"/>
                  </a:lnTo>
                  <a:lnTo>
                    <a:pt x="852" y="457"/>
                  </a:lnTo>
                  <a:lnTo>
                    <a:pt x="852" y="496"/>
                  </a:lnTo>
                  <a:lnTo>
                    <a:pt x="845" y="538"/>
                  </a:lnTo>
                  <a:lnTo>
                    <a:pt x="822" y="611"/>
                  </a:lnTo>
                  <a:lnTo>
                    <a:pt x="787" y="677"/>
                  </a:lnTo>
                  <a:lnTo>
                    <a:pt x="737" y="738"/>
                  </a:lnTo>
                  <a:lnTo>
                    <a:pt x="679" y="784"/>
                  </a:lnTo>
                  <a:lnTo>
                    <a:pt x="613" y="823"/>
                  </a:lnTo>
                  <a:lnTo>
                    <a:pt x="536" y="846"/>
                  </a:lnTo>
                  <a:lnTo>
                    <a:pt x="498" y="850"/>
                  </a:lnTo>
                  <a:lnTo>
                    <a:pt x="455" y="854"/>
                  </a:lnTo>
                  <a:lnTo>
                    <a:pt x="455" y="8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133"/>
            <p:cNvSpPr>
              <a:spLocks noEditPoints="1"/>
            </p:cNvSpPr>
            <p:nvPr/>
          </p:nvSpPr>
          <p:spPr bwMode="auto">
            <a:xfrm>
              <a:off x="1500188" y="4579938"/>
              <a:ext cx="1144587" cy="1135063"/>
            </a:xfrm>
            <a:custGeom>
              <a:avLst/>
              <a:gdLst>
                <a:gd name="T0" fmla="*/ 289 w 721"/>
                <a:gd name="T1" fmla="*/ 4 h 715"/>
                <a:gd name="T2" fmla="*/ 158 w 721"/>
                <a:gd name="T3" fmla="*/ 57 h 715"/>
                <a:gd name="T4" fmla="*/ 61 w 721"/>
                <a:gd name="T5" fmla="*/ 157 h 715"/>
                <a:gd name="T6" fmla="*/ 8 w 721"/>
                <a:gd name="T7" fmla="*/ 284 h 715"/>
                <a:gd name="T8" fmla="*/ 8 w 721"/>
                <a:gd name="T9" fmla="*/ 431 h 715"/>
                <a:gd name="T10" fmla="*/ 61 w 721"/>
                <a:gd name="T11" fmla="*/ 557 h 715"/>
                <a:gd name="T12" fmla="*/ 158 w 721"/>
                <a:gd name="T13" fmla="*/ 654 h 715"/>
                <a:gd name="T14" fmla="*/ 289 w 721"/>
                <a:gd name="T15" fmla="*/ 707 h 715"/>
                <a:gd name="T16" fmla="*/ 432 w 721"/>
                <a:gd name="T17" fmla="*/ 707 h 715"/>
                <a:gd name="T18" fmla="*/ 563 w 721"/>
                <a:gd name="T19" fmla="*/ 654 h 715"/>
                <a:gd name="T20" fmla="*/ 659 w 721"/>
                <a:gd name="T21" fmla="*/ 557 h 715"/>
                <a:gd name="T22" fmla="*/ 713 w 721"/>
                <a:gd name="T23" fmla="*/ 431 h 715"/>
                <a:gd name="T24" fmla="*/ 713 w 721"/>
                <a:gd name="T25" fmla="*/ 284 h 715"/>
                <a:gd name="T26" fmla="*/ 659 w 721"/>
                <a:gd name="T27" fmla="*/ 157 h 715"/>
                <a:gd name="T28" fmla="*/ 563 w 721"/>
                <a:gd name="T29" fmla="*/ 57 h 715"/>
                <a:gd name="T30" fmla="*/ 432 w 721"/>
                <a:gd name="T31" fmla="*/ 4 h 715"/>
                <a:gd name="T32" fmla="*/ 358 w 721"/>
                <a:gd name="T33" fmla="*/ 0 h 715"/>
                <a:gd name="T34" fmla="*/ 301 w 721"/>
                <a:gd name="T35" fmla="*/ 650 h 715"/>
                <a:gd name="T36" fmla="*/ 193 w 721"/>
                <a:gd name="T37" fmla="*/ 604 h 715"/>
                <a:gd name="T38" fmla="*/ 112 w 721"/>
                <a:gd name="T39" fmla="*/ 523 h 715"/>
                <a:gd name="T40" fmla="*/ 69 w 721"/>
                <a:gd name="T41" fmla="*/ 415 h 715"/>
                <a:gd name="T42" fmla="*/ 69 w 721"/>
                <a:gd name="T43" fmla="*/ 296 h 715"/>
                <a:gd name="T44" fmla="*/ 112 w 721"/>
                <a:gd name="T45" fmla="*/ 192 h 715"/>
                <a:gd name="T46" fmla="*/ 193 w 721"/>
                <a:gd name="T47" fmla="*/ 111 h 715"/>
                <a:gd name="T48" fmla="*/ 301 w 721"/>
                <a:gd name="T49" fmla="*/ 65 h 715"/>
                <a:gd name="T50" fmla="*/ 420 w 721"/>
                <a:gd name="T51" fmla="*/ 65 h 715"/>
                <a:gd name="T52" fmla="*/ 528 w 721"/>
                <a:gd name="T53" fmla="*/ 111 h 715"/>
                <a:gd name="T54" fmla="*/ 609 w 721"/>
                <a:gd name="T55" fmla="*/ 192 h 715"/>
                <a:gd name="T56" fmla="*/ 651 w 721"/>
                <a:gd name="T57" fmla="*/ 296 h 715"/>
                <a:gd name="T58" fmla="*/ 651 w 721"/>
                <a:gd name="T59" fmla="*/ 415 h 715"/>
                <a:gd name="T60" fmla="*/ 609 w 721"/>
                <a:gd name="T61" fmla="*/ 523 h 715"/>
                <a:gd name="T62" fmla="*/ 528 w 721"/>
                <a:gd name="T63" fmla="*/ 604 h 715"/>
                <a:gd name="T64" fmla="*/ 420 w 721"/>
                <a:gd name="T65" fmla="*/ 650 h 715"/>
                <a:gd name="T66" fmla="*/ 358 w 721"/>
                <a:gd name="T67" fmla="*/ 654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1" h="715">
                  <a:moveTo>
                    <a:pt x="358" y="0"/>
                  </a:moveTo>
                  <a:lnTo>
                    <a:pt x="289" y="4"/>
                  </a:lnTo>
                  <a:lnTo>
                    <a:pt x="220" y="27"/>
                  </a:lnTo>
                  <a:lnTo>
                    <a:pt x="158" y="57"/>
                  </a:lnTo>
                  <a:lnTo>
                    <a:pt x="108" y="104"/>
                  </a:lnTo>
                  <a:lnTo>
                    <a:pt x="61" y="157"/>
                  </a:lnTo>
                  <a:lnTo>
                    <a:pt x="31" y="219"/>
                  </a:lnTo>
                  <a:lnTo>
                    <a:pt x="8" y="284"/>
                  </a:lnTo>
                  <a:lnTo>
                    <a:pt x="0" y="357"/>
                  </a:lnTo>
                  <a:lnTo>
                    <a:pt x="8" y="431"/>
                  </a:lnTo>
                  <a:lnTo>
                    <a:pt x="31" y="496"/>
                  </a:lnTo>
                  <a:lnTo>
                    <a:pt x="61" y="557"/>
                  </a:lnTo>
                  <a:lnTo>
                    <a:pt x="108" y="611"/>
                  </a:lnTo>
                  <a:lnTo>
                    <a:pt x="158" y="654"/>
                  </a:lnTo>
                  <a:lnTo>
                    <a:pt x="220" y="688"/>
                  </a:lnTo>
                  <a:lnTo>
                    <a:pt x="289" y="707"/>
                  </a:lnTo>
                  <a:lnTo>
                    <a:pt x="358" y="715"/>
                  </a:lnTo>
                  <a:lnTo>
                    <a:pt x="432" y="707"/>
                  </a:lnTo>
                  <a:lnTo>
                    <a:pt x="501" y="688"/>
                  </a:lnTo>
                  <a:lnTo>
                    <a:pt x="563" y="654"/>
                  </a:lnTo>
                  <a:lnTo>
                    <a:pt x="613" y="611"/>
                  </a:lnTo>
                  <a:lnTo>
                    <a:pt x="659" y="557"/>
                  </a:lnTo>
                  <a:lnTo>
                    <a:pt x="690" y="496"/>
                  </a:lnTo>
                  <a:lnTo>
                    <a:pt x="713" y="431"/>
                  </a:lnTo>
                  <a:lnTo>
                    <a:pt x="721" y="357"/>
                  </a:lnTo>
                  <a:lnTo>
                    <a:pt x="713" y="284"/>
                  </a:lnTo>
                  <a:lnTo>
                    <a:pt x="690" y="219"/>
                  </a:lnTo>
                  <a:lnTo>
                    <a:pt x="659" y="157"/>
                  </a:lnTo>
                  <a:lnTo>
                    <a:pt x="613" y="104"/>
                  </a:lnTo>
                  <a:lnTo>
                    <a:pt x="563" y="57"/>
                  </a:lnTo>
                  <a:lnTo>
                    <a:pt x="501" y="27"/>
                  </a:lnTo>
                  <a:lnTo>
                    <a:pt x="432" y="4"/>
                  </a:lnTo>
                  <a:lnTo>
                    <a:pt x="358" y="0"/>
                  </a:lnTo>
                  <a:lnTo>
                    <a:pt x="358" y="0"/>
                  </a:lnTo>
                  <a:close/>
                  <a:moveTo>
                    <a:pt x="358" y="654"/>
                  </a:moveTo>
                  <a:lnTo>
                    <a:pt x="301" y="650"/>
                  </a:lnTo>
                  <a:lnTo>
                    <a:pt x="243" y="631"/>
                  </a:lnTo>
                  <a:lnTo>
                    <a:pt x="193" y="604"/>
                  </a:lnTo>
                  <a:lnTo>
                    <a:pt x="150" y="569"/>
                  </a:lnTo>
                  <a:lnTo>
                    <a:pt x="112" y="523"/>
                  </a:lnTo>
                  <a:lnTo>
                    <a:pt x="85" y="473"/>
                  </a:lnTo>
                  <a:lnTo>
                    <a:pt x="69" y="415"/>
                  </a:lnTo>
                  <a:lnTo>
                    <a:pt x="61" y="357"/>
                  </a:lnTo>
                  <a:lnTo>
                    <a:pt x="69" y="296"/>
                  </a:lnTo>
                  <a:lnTo>
                    <a:pt x="85" y="242"/>
                  </a:lnTo>
                  <a:lnTo>
                    <a:pt x="112" y="192"/>
                  </a:lnTo>
                  <a:lnTo>
                    <a:pt x="150" y="146"/>
                  </a:lnTo>
                  <a:lnTo>
                    <a:pt x="193" y="111"/>
                  </a:lnTo>
                  <a:lnTo>
                    <a:pt x="243" y="84"/>
                  </a:lnTo>
                  <a:lnTo>
                    <a:pt x="301" y="65"/>
                  </a:lnTo>
                  <a:lnTo>
                    <a:pt x="358" y="61"/>
                  </a:lnTo>
                  <a:lnTo>
                    <a:pt x="420" y="65"/>
                  </a:lnTo>
                  <a:lnTo>
                    <a:pt x="478" y="84"/>
                  </a:lnTo>
                  <a:lnTo>
                    <a:pt x="528" y="111"/>
                  </a:lnTo>
                  <a:lnTo>
                    <a:pt x="570" y="146"/>
                  </a:lnTo>
                  <a:lnTo>
                    <a:pt x="609" y="192"/>
                  </a:lnTo>
                  <a:lnTo>
                    <a:pt x="636" y="242"/>
                  </a:lnTo>
                  <a:lnTo>
                    <a:pt x="651" y="296"/>
                  </a:lnTo>
                  <a:lnTo>
                    <a:pt x="659" y="357"/>
                  </a:lnTo>
                  <a:lnTo>
                    <a:pt x="651" y="415"/>
                  </a:lnTo>
                  <a:lnTo>
                    <a:pt x="636" y="473"/>
                  </a:lnTo>
                  <a:lnTo>
                    <a:pt x="609" y="523"/>
                  </a:lnTo>
                  <a:lnTo>
                    <a:pt x="570" y="569"/>
                  </a:lnTo>
                  <a:lnTo>
                    <a:pt x="528" y="604"/>
                  </a:lnTo>
                  <a:lnTo>
                    <a:pt x="478" y="631"/>
                  </a:lnTo>
                  <a:lnTo>
                    <a:pt x="420" y="650"/>
                  </a:lnTo>
                  <a:lnTo>
                    <a:pt x="358" y="654"/>
                  </a:lnTo>
                  <a:lnTo>
                    <a:pt x="358" y="6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8" name="Group 77"/>
          <p:cNvGrpSpPr/>
          <p:nvPr/>
        </p:nvGrpSpPr>
        <p:grpSpPr>
          <a:xfrm>
            <a:off x="7754797" y="2547537"/>
            <a:ext cx="761589" cy="525620"/>
            <a:chOff x="563563" y="4157663"/>
            <a:chExt cx="3017837" cy="2082800"/>
          </a:xfrm>
        </p:grpSpPr>
        <p:sp>
          <p:nvSpPr>
            <p:cNvPr id="79" name="Freeform 138"/>
            <p:cNvSpPr>
              <a:spLocks noEditPoints="1"/>
            </p:cNvSpPr>
            <p:nvPr/>
          </p:nvSpPr>
          <p:spPr bwMode="auto">
            <a:xfrm>
              <a:off x="1236663" y="4157663"/>
              <a:ext cx="1665287" cy="2082800"/>
            </a:xfrm>
            <a:custGeom>
              <a:avLst/>
              <a:gdLst>
                <a:gd name="T0" fmla="*/ 1033 w 1049"/>
                <a:gd name="T1" fmla="*/ 620 h 1312"/>
                <a:gd name="T2" fmla="*/ 1049 w 1049"/>
                <a:gd name="T3" fmla="*/ 577 h 1312"/>
                <a:gd name="T4" fmla="*/ 964 w 1049"/>
                <a:gd name="T5" fmla="*/ 558 h 1312"/>
                <a:gd name="T6" fmla="*/ 1010 w 1049"/>
                <a:gd name="T7" fmla="*/ 512 h 1312"/>
                <a:gd name="T8" fmla="*/ 1010 w 1049"/>
                <a:gd name="T9" fmla="*/ 470 h 1312"/>
                <a:gd name="T10" fmla="*/ 713 w 1049"/>
                <a:gd name="T11" fmla="*/ 462 h 1312"/>
                <a:gd name="T12" fmla="*/ 694 w 1049"/>
                <a:gd name="T13" fmla="*/ 504 h 1312"/>
                <a:gd name="T14" fmla="*/ 732 w 1049"/>
                <a:gd name="T15" fmla="*/ 523 h 1312"/>
                <a:gd name="T16" fmla="*/ 621 w 1049"/>
                <a:gd name="T17" fmla="*/ 385 h 1312"/>
                <a:gd name="T18" fmla="*/ 555 w 1049"/>
                <a:gd name="T19" fmla="*/ 362 h 1312"/>
                <a:gd name="T20" fmla="*/ 578 w 1049"/>
                <a:gd name="T21" fmla="*/ 327 h 1312"/>
                <a:gd name="T22" fmla="*/ 621 w 1049"/>
                <a:gd name="T23" fmla="*/ 308 h 1312"/>
                <a:gd name="T24" fmla="*/ 605 w 1049"/>
                <a:gd name="T25" fmla="*/ 266 h 1312"/>
                <a:gd name="T26" fmla="*/ 582 w 1049"/>
                <a:gd name="T27" fmla="*/ 177 h 1312"/>
                <a:gd name="T28" fmla="*/ 621 w 1049"/>
                <a:gd name="T29" fmla="*/ 77 h 1312"/>
                <a:gd name="T30" fmla="*/ 547 w 1049"/>
                <a:gd name="T31" fmla="*/ 4 h 1312"/>
                <a:gd name="T32" fmla="*/ 459 w 1049"/>
                <a:gd name="T33" fmla="*/ 31 h 1312"/>
                <a:gd name="T34" fmla="*/ 436 w 1049"/>
                <a:gd name="T35" fmla="*/ 127 h 1312"/>
                <a:gd name="T36" fmla="*/ 493 w 1049"/>
                <a:gd name="T37" fmla="*/ 216 h 1312"/>
                <a:gd name="T38" fmla="*/ 405 w 1049"/>
                <a:gd name="T39" fmla="*/ 208 h 1312"/>
                <a:gd name="T40" fmla="*/ 405 w 1049"/>
                <a:gd name="T41" fmla="*/ 250 h 1312"/>
                <a:gd name="T42" fmla="*/ 474 w 1049"/>
                <a:gd name="T43" fmla="*/ 281 h 1312"/>
                <a:gd name="T44" fmla="*/ 497 w 1049"/>
                <a:gd name="T45" fmla="*/ 362 h 1312"/>
                <a:gd name="T46" fmla="*/ 432 w 1049"/>
                <a:gd name="T47" fmla="*/ 385 h 1312"/>
                <a:gd name="T48" fmla="*/ 320 w 1049"/>
                <a:gd name="T49" fmla="*/ 523 h 1312"/>
                <a:gd name="T50" fmla="*/ 359 w 1049"/>
                <a:gd name="T51" fmla="*/ 504 h 1312"/>
                <a:gd name="T52" fmla="*/ 339 w 1049"/>
                <a:gd name="T53" fmla="*/ 462 h 1312"/>
                <a:gd name="T54" fmla="*/ 42 w 1049"/>
                <a:gd name="T55" fmla="*/ 470 h 1312"/>
                <a:gd name="T56" fmla="*/ 42 w 1049"/>
                <a:gd name="T57" fmla="*/ 512 h 1312"/>
                <a:gd name="T58" fmla="*/ 89 w 1049"/>
                <a:gd name="T59" fmla="*/ 558 h 1312"/>
                <a:gd name="T60" fmla="*/ 4 w 1049"/>
                <a:gd name="T61" fmla="*/ 577 h 1312"/>
                <a:gd name="T62" fmla="*/ 19 w 1049"/>
                <a:gd name="T63" fmla="*/ 620 h 1312"/>
                <a:gd name="T64" fmla="*/ 73 w 1049"/>
                <a:gd name="T65" fmla="*/ 712 h 1312"/>
                <a:gd name="T66" fmla="*/ 493 w 1049"/>
                <a:gd name="T67" fmla="*/ 750 h 1312"/>
                <a:gd name="T68" fmla="*/ 436 w 1049"/>
                <a:gd name="T69" fmla="*/ 1150 h 1312"/>
                <a:gd name="T70" fmla="*/ 351 w 1049"/>
                <a:gd name="T71" fmla="*/ 1250 h 1312"/>
                <a:gd name="T72" fmla="*/ 332 w 1049"/>
                <a:gd name="T73" fmla="*/ 1293 h 1312"/>
                <a:gd name="T74" fmla="*/ 690 w 1049"/>
                <a:gd name="T75" fmla="*/ 1312 h 1312"/>
                <a:gd name="T76" fmla="*/ 721 w 1049"/>
                <a:gd name="T77" fmla="*/ 1281 h 1312"/>
                <a:gd name="T78" fmla="*/ 690 w 1049"/>
                <a:gd name="T79" fmla="*/ 1250 h 1312"/>
                <a:gd name="T80" fmla="*/ 605 w 1049"/>
                <a:gd name="T81" fmla="*/ 1124 h 1312"/>
                <a:gd name="T82" fmla="*/ 921 w 1049"/>
                <a:gd name="T83" fmla="*/ 750 h 1312"/>
                <a:gd name="T84" fmla="*/ 979 w 1049"/>
                <a:gd name="T85" fmla="*/ 712 h 1312"/>
                <a:gd name="T86" fmla="*/ 898 w 1049"/>
                <a:gd name="T87" fmla="*/ 558 h 1312"/>
                <a:gd name="T88" fmla="*/ 490 w 1049"/>
                <a:gd name="T89" fmla="*/ 96 h 1312"/>
                <a:gd name="T90" fmla="*/ 524 w 1049"/>
                <a:gd name="T91" fmla="*/ 62 h 1312"/>
                <a:gd name="T92" fmla="*/ 563 w 1049"/>
                <a:gd name="T93" fmla="*/ 96 h 1312"/>
                <a:gd name="T94" fmla="*/ 524 w 1049"/>
                <a:gd name="T95" fmla="*/ 131 h 1312"/>
                <a:gd name="T96" fmla="*/ 490 w 1049"/>
                <a:gd name="T97" fmla="*/ 96 h 1312"/>
                <a:gd name="T98" fmla="*/ 520 w 1049"/>
                <a:gd name="T99" fmla="*/ 558 h 1312"/>
                <a:gd name="T100" fmla="*/ 239 w 1049"/>
                <a:gd name="T101" fmla="*/ 558 h 1312"/>
                <a:gd name="T102" fmla="*/ 563 w 1049"/>
                <a:gd name="T103" fmla="*/ 1181 h 1312"/>
                <a:gd name="T104" fmla="*/ 493 w 1049"/>
                <a:gd name="T105" fmla="*/ 1166 h 1312"/>
                <a:gd name="T106" fmla="*/ 540 w 1049"/>
                <a:gd name="T107" fmla="*/ 1150 h 1312"/>
                <a:gd name="T108" fmla="*/ 563 w 1049"/>
                <a:gd name="T109" fmla="*/ 1181 h 1312"/>
                <a:gd name="T110" fmla="*/ 131 w 1049"/>
                <a:gd name="T111" fmla="*/ 689 h 1312"/>
                <a:gd name="T112" fmla="*/ 131 w 1049"/>
                <a:gd name="T113" fmla="*/ 620 h 1312"/>
                <a:gd name="T114" fmla="*/ 921 w 1049"/>
                <a:gd name="T115" fmla="*/ 620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49" h="1312">
                  <a:moveTo>
                    <a:pt x="983" y="689"/>
                  </a:moveTo>
                  <a:lnTo>
                    <a:pt x="983" y="620"/>
                  </a:lnTo>
                  <a:lnTo>
                    <a:pt x="1018" y="620"/>
                  </a:lnTo>
                  <a:lnTo>
                    <a:pt x="1033" y="620"/>
                  </a:lnTo>
                  <a:lnTo>
                    <a:pt x="1041" y="612"/>
                  </a:lnTo>
                  <a:lnTo>
                    <a:pt x="1049" y="600"/>
                  </a:lnTo>
                  <a:lnTo>
                    <a:pt x="1049" y="589"/>
                  </a:lnTo>
                  <a:lnTo>
                    <a:pt x="1049" y="577"/>
                  </a:lnTo>
                  <a:lnTo>
                    <a:pt x="1041" y="570"/>
                  </a:lnTo>
                  <a:lnTo>
                    <a:pt x="1033" y="562"/>
                  </a:lnTo>
                  <a:lnTo>
                    <a:pt x="1018" y="558"/>
                  </a:lnTo>
                  <a:lnTo>
                    <a:pt x="964" y="558"/>
                  </a:lnTo>
                  <a:lnTo>
                    <a:pt x="975" y="523"/>
                  </a:lnTo>
                  <a:lnTo>
                    <a:pt x="987" y="523"/>
                  </a:lnTo>
                  <a:lnTo>
                    <a:pt x="998" y="520"/>
                  </a:lnTo>
                  <a:lnTo>
                    <a:pt x="1010" y="512"/>
                  </a:lnTo>
                  <a:lnTo>
                    <a:pt x="1014" y="504"/>
                  </a:lnTo>
                  <a:lnTo>
                    <a:pt x="1018" y="493"/>
                  </a:lnTo>
                  <a:lnTo>
                    <a:pt x="1014" y="481"/>
                  </a:lnTo>
                  <a:lnTo>
                    <a:pt x="1010" y="470"/>
                  </a:lnTo>
                  <a:lnTo>
                    <a:pt x="998" y="462"/>
                  </a:lnTo>
                  <a:lnTo>
                    <a:pt x="987" y="462"/>
                  </a:lnTo>
                  <a:lnTo>
                    <a:pt x="725" y="462"/>
                  </a:lnTo>
                  <a:lnTo>
                    <a:pt x="713" y="462"/>
                  </a:lnTo>
                  <a:lnTo>
                    <a:pt x="702" y="470"/>
                  </a:lnTo>
                  <a:lnTo>
                    <a:pt x="694" y="481"/>
                  </a:lnTo>
                  <a:lnTo>
                    <a:pt x="694" y="493"/>
                  </a:lnTo>
                  <a:lnTo>
                    <a:pt x="694" y="504"/>
                  </a:lnTo>
                  <a:lnTo>
                    <a:pt x="702" y="512"/>
                  </a:lnTo>
                  <a:lnTo>
                    <a:pt x="713" y="520"/>
                  </a:lnTo>
                  <a:lnTo>
                    <a:pt x="725" y="523"/>
                  </a:lnTo>
                  <a:lnTo>
                    <a:pt x="732" y="523"/>
                  </a:lnTo>
                  <a:lnTo>
                    <a:pt x="748" y="558"/>
                  </a:lnTo>
                  <a:lnTo>
                    <a:pt x="594" y="558"/>
                  </a:lnTo>
                  <a:lnTo>
                    <a:pt x="621" y="396"/>
                  </a:lnTo>
                  <a:lnTo>
                    <a:pt x="621" y="385"/>
                  </a:lnTo>
                  <a:lnTo>
                    <a:pt x="617" y="373"/>
                  </a:lnTo>
                  <a:lnTo>
                    <a:pt x="605" y="366"/>
                  </a:lnTo>
                  <a:lnTo>
                    <a:pt x="594" y="362"/>
                  </a:lnTo>
                  <a:lnTo>
                    <a:pt x="555" y="362"/>
                  </a:lnTo>
                  <a:lnTo>
                    <a:pt x="555" y="362"/>
                  </a:lnTo>
                  <a:lnTo>
                    <a:pt x="559" y="346"/>
                  </a:lnTo>
                  <a:lnTo>
                    <a:pt x="567" y="335"/>
                  </a:lnTo>
                  <a:lnTo>
                    <a:pt x="578" y="327"/>
                  </a:lnTo>
                  <a:lnTo>
                    <a:pt x="594" y="327"/>
                  </a:lnTo>
                  <a:lnTo>
                    <a:pt x="605" y="323"/>
                  </a:lnTo>
                  <a:lnTo>
                    <a:pt x="613" y="316"/>
                  </a:lnTo>
                  <a:lnTo>
                    <a:pt x="621" y="308"/>
                  </a:lnTo>
                  <a:lnTo>
                    <a:pt x="625" y="296"/>
                  </a:lnTo>
                  <a:lnTo>
                    <a:pt x="621" y="281"/>
                  </a:lnTo>
                  <a:lnTo>
                    <a:pt x="613" y="273"/>
                  </a:lnTo>
                  <a:lnTo>
                    <a:pt x="605" y="266"/>
                  </a:lnTo>
                  <a:lnTo>
                    <a:pt x="594" y="266"/>
                  </a:lnTo>
                  <a:lnTo>
                    <a:pt x="555" y="270"/>
                  </a:lnTo>
                  <a:lnTo>
                    <a:pt x="555" y="189"/>
                  </a:lnTo>
                  <a:lnTo>
                    <a:pt x="582" y="177"/>
                  </a:lnTo>
                  <a:lnTo>
                    <a:pt x="605" y="154"/>
                  </a:lnTo>
                  <a:lnTo>
                    <a:pt x="617" y="127"/>
                  </a:lnTo>
                  <a:lnTo>
                    <a:pt x="625" y="96"/>
                  </a:lnTo>
                  <a:lnTo>
                    <a:pt x="621" y="77"/>
                  </a:lnTo>
                  <a:lnTo>
                    <a:pt x="617" y="62"/>
                  </a:lnTo>
                  <a:lnTo>
                    <a:pt x="594" y="31"/>
                  </a:lnTo>
                  <a:lnTo>
                    <a:pt x="563" y="8"/>
                  </a:lnTo>
                  <a:lnTo>
                    <a:pt x="547" y="4"/>
                  </a:lnTo>
                  <a:lnTo>
                    <a:pt x="524" y="0"/>
                  </a:lnTo>
                  <a:lnTo>
                    <a:pt x="505" y="4"/>
                  </a:lnTo>
                  <a:lnTo>
                    <a:pt x="490" y="8"/>
                  </a:lnTo>
                  <a:lnTo>
                    <a:pt x="459" y="31"/>
                  </a:lnTo>
                  <a:lnTo>
                    <a:pt x="436" y="62"/>
                  </a:lnTo>
                  <a:lnTo>
                    <a:pt x="432" y="77"/>
                  </a:lnTo>
                  <a:lnTo>
                    <a:pt x="428" y="96"/>
                  </a:lnTo>
                  <a:lnTo>
                    <a:pt x="436" y="127"/>
                  </a:lnTo>
                  <a:lnTo>
                    <a:pt x="447" y="154"/>
                  </a:lnTo>
                  <a:lnTo>
                    <a:pt x="470" y="177"/>
                  </a:lnTo>
                  <a:lnTo>
                    <a:pt x="493" y="189"/>
                  </a:lnTo>
                  <a:lnTo>
                    <a:pt x="493" y="216"/>
                  </a:lnTo>
                  <a:lnTo>
                    <a:pt x="463" y="204"/>
                  </a:lnTo>
                  <a:lnTo>
                    <a:pt x="428" y="196"/>
                  </a:lnTo>
                  <a:lnTo>
                    <a:pt x="416" y="200"/>
                  </a:lnTo>
                  <a:lnTo>
                    <a:pt x="405" y="208"/>
                  </a:lnTo>
                  <a:lnTo>
                    <a:pt x="401" y="216"/>
                  </a:lnTo>
                  <a:lnTo>
                    <a:pt x="397" y="227"/>
                  </a:lnTo>
                  <a:lnTo>
                    <a:pt x="401" y="243"/>
                  </a:lnTo>
                  <a:lnTo>
                    <a:pt x="405" y="250"/>
                  </a:lnTo>
                  <a:lnTo>
                    <a:pt x="416" y="258"/>
                  </a:lnTo>
                  <a:lnTo>
                    <a:pt x="428" y="258"/>
                  </a:lnTo>
                  <a:lnTo>
                    <a:pt x="455" y="266"/>
                  </a:lnTo>
                  <a:lnTo>
                    <a:pt x="474" y="281"/>
                  </a:lnTo>
                  <a:lnTo>
                    <a:pt x="490" y="300"/>
                  </a:lnTo>
                  <a:lnTo>
                    <a:pt x="493" y="327"/>
                  </a:lnTo>
                  <a:lnTo>
                    <a:pt x="493" y="362"/>
                  </a:lnTo>
                  <a:lnTo>
                    <a:pt x="497" y="362"/>
                  </a:lnTo>
                  <a:lnTo>
                    <a:pt x="459" y="362"/>
                  </a:lnTo>
                  <a:lnTo>
                    <a:pt x="447" y="366"/>
                  </a:lnTo>
                  <a:lnTo>
                    <a:pt x="436" y="373"/>
                  </a:lnTo>
                  <a:lnTo>
                    <a:pt x="432" y="385"/>
                  </a:lnTo>
                  <a:lnTo>
                    <a:pt x="432" y="396"/>
                  </a:lnTo>
                  <a:lnTo>
                    <a:pt x="459" y="558"/>
                  </a:lnTo>
                  <a:lnTo>
                    <a:pt x="305" y="558"/>
                  </a:lnTo>
                  <a:lnTo>
                    <a:pt x="320" y="523"/>
                  </a:lnTo>
                  <a:lnTo>
                    <a:pt x="328" y="523"/>
                  </a:lnTo>
                  <a:lnTo>
                    <a:pt x="339" y="520"/>
                  </a:lnTo>
                  <a:lnTo>
                    <a:pt x="351" y="512"/>
                  </a:lnTo>
                  <a:lnTo>
                    <a:pt x="359" y="504"/>
                  </a:lnTo>
                  <a:lnTo>
                    <a:pt x="359" y="493"/>
                  </a:lnTo>
                  <a:lnTo>
                    <a:pt x="359" y="481"/>
                  </a:lnTo>
                  <a:lnTo>
                    <a:pt x="351" y="470"/>
                  </a:lnTo>
                  <a:lnTo>
                    <a:pt x="339" y="462"/>
                  </a:lnTo>
                  <a:lnTo>
                    <a:pt x="328" y="462"/>
                  </a:lnTo>
                  <a:lnTo>
                    <a:pt x="66" y="462"/>
                  </a:lnTo>
                  <a:lnTo>
                    <a:pt x="54" y="462"/>
                  </a:lnTo>
                  <a:lnTo>
                    <a:pt x="42" y="470"/>
                  </a:lnTo>
                  <a:lnTo>
                    <a:pt x="39" y="481"/>
                  </a:lnTo>
                  <a:lnTo>
                    <a:pt x="35" y="493"/>
                  </a:lnTo>
                  <a:lnTo>
                    <a:pt x="39" y="504"/>
                  </a:lnTo>
                  <a:lnTo>
                    <a:pt x="42" y="512"/>
                  </a:lnTo>
                  <a:lnTo>
                    <a:pt x="54" y="520"/>
                  </a:lnTo>
                  <a:lnTo>
                    <a:pt x="66" y="523"/>
                  </a:lnTo>
                  <a:lnTo>
                    <a:pt x="77" y="523"/>
                  </a:lnTo>
                  <a:lnTo>
                    <a:pt x="89" y="558"/>
                  </a:lnTo>
                  <a:lnTo>
                    <a:pt x="31" y="558"/>
                  </a:lnTo>
                  <a:lnTo>
                    <a:pt x="19" y="562"/>
                  </a:lnTo>
                  <a:lnTo>
                    <a:pt x="12" y="570"/>
                  </a:lnTo>
                  <a:lnTo>
                    <a:pt x="4" y="577"/>
                  </a:lnTo>
                  <a:lnTo>
                    <a:pt x="0" y="589"/>
                  </a:lnTo>
                  <a:lnTo>
                    <a:pt x="4" y="600"/>
                  </a:lnTo>
                  <a:lnTo>
                    <a:pt x="12" y="612"/>
                  </a:lnTo>
                  <a:lnTo>
                    <a:pt x="19" y="620"/>
                  </a:lnTo>
                  <a:lnTo>
                    <a:pt x="31" y="620"/>
                  </a:lnTo>
                  <a:lnTo>
                    <a:pt x="69" y="620"/>
                  </a:lnTo>
                  <a:lnTo>
                    <a:pt x="69" y="689"/>
                  </a:lnTo>
                  <a:lnTo>
                    <a:pt x="73" y="712"/>
                  </a:lnTo>
                  <a:lnTo>
                    <a:pt x="85" y="735"/>
                  </a:lnTo>
                  <a:lnTo>
                    <a:pt x="108" y="747"/>
                  </a:lnTo>
                  <a:lnTo>
                    <a:pt x="131" y="750"/>
                  </a:lnTo>
                  <a:lnTo>
                    <a:pt x="493" y="750"/>
                  </a:lnTo>
                  <a:lnTo>
                    <a:pt x="493" y="1089"/>
                  </a:lnTo>
                  <a:lnTo>
                    <a:pt x="470" y="1104"/>
                  </a:lnTo>
                  <a:lnTo>
                    <a:pt x="447" y="1124"/>
                  </a:lnTo>
                  <a:lnTo>
                    <a:pt x="436" y="1150"/>
                  </a:lnTo>
                  <a:lnTo>
                    <a:pt x="428" y="1181"/>
                  </a:lnTo>
                  <a:lnTo>
                    <a:pt x="428" y="1250"/>
                  </a:lnTo>
                  <a:lnTo>
                    <a:pt x="362" y="1250"/>
                  </a:lnTo>
                  <a:lnTo>
                    <a:pt x="351" y="1250"/>
                  </a:lnTo>
                  <a:lnTo>
                    <a:pt x="339" y="1258"/>
                  </a:lnTo>
                  <a:lnTo>
                    <a:pt x="332" y="1266"/>
                  </a:lnTo>
                  <a:lnTo>
                    <a:pt x="332" y="1281"/>
                  </a:lnTo>
                  <a:lnTo>
                    <a:pt x="332" y="1293"/>
                  </a:lnTo>
                  <a:lnTo>
                    <a:pt x="339" y="1300"/>
                  </a:lnTo>
                  <a:lnTo>
                    <a:pt x="351" y="1308"/>
                  </a:lnTo>
                  <a:lnTo>
                    <a:pt x="362" y="1312"/>
                  </a:lnTo>
                  <a:lnTo>
                    <a:pt x="690" y="1312"/>
                  </a:lnTo>
                  <a:lnTo>
                    <a:pt x="702" y="1308"/>
                  </a:lnTo>
                  <a:lnTo>
                    <a:pt x="713" y="1300"/>
                  </a:lnTo>
                  <a:lnTo>
                    <a:pt x="721" y="1293"/>
                  </a:lnTo>
                  <a:lnTo>
                    <a:pt x="721" y="1281"/>
                  </a:lnTo>
                  <a:lnTo>
                    <a:pt x="721" y="1266"/>
                  </a:lnTo>
                  <a:lnTo>
                    <a:pt x="713" y="1258"/>
                  </a:lnTo>
                  <a:lnTo>
                    <a:pt x="702" y="1250"/>
                  </a:lnTo>
                  <a:lnTo>
                    <a:pt x="690" y="1250"/>
                  </a:lnTo>
                  <a:lnTo>
                    <a:pt x="625" y="1250"/>
                  </a:lnTo>
                  <a:lnTo>
                    <a:pt x="625" y="1181"/>
                  </a:lnTo>
                  <a:lnTo>
                    <a:pt x="617" y="1150"/>
                  </a:lnTo>
                  <a:lnTo>
                    <a:pt x="605" y="1124"/>
                  </a:lnTo>
                  <a:lnTo>
                    <a:pt x="582" y="1104"/>
                  </a:lnTo>
                  <a:lnTo>
                    <a:pt x="555" y="1089"/>
                  </a:lnTo>
                  <a:lnTo>
                    <a:pt x="555" y="750"/>
                  </a:lnTo>
                  <a:lnTo>
                    <a:pt x="921" y="750"/>
                  </a:lnTo>
                  <a:lnTo>
                    <a:pt x="921" y="750"/>
                  </a:lnTo>
                  <a:lnTo>
                    <a:pt x="945" y="747"/>
                  </a:lnTo>
                  <a:lnTo>
                    <a:pt x="968" y="735"/>
                  </a:lnTo>
                  <a:lnTo>
                    <a:pt x="979" y="712"/>
                  </a:lnTo>
                  <a:lnTo>
                    <a:pt x="983" y="689"/>
                  </a:lnTo>
                  <a:lnTo>
                    <a:pt x="983" y="689"/>
                  </a:lnTo>
                  <a:close/>
                  <a:moveTo>
                    <a:pt x="910" y="523"/>
                  </a:moveTo>
                  <a:lnTo>
                    <a:pt x="898" y="558"/>
                  </a:lnTo>
                  <a:lnTo>
                    <a:pt x="813" y="558"/>
                  </a:lnTo>
                  <a:lnTo>
                    <a:pt x="798" y="523"/>
                  </a:lnTo>
                  <a:lnTo>
                    <a:pt x="910" y="523"/>
                  </a:lnTo>
                  <a:close/>
                  <a:moveTo>
                    <a:pt x="490" y="96"/>
                  </a:moveTo>
                  <a:lnTo>
                    <a:pt x="493" y="85"/>
                  </a:lnTo>
                  <a:lnTo>
                    <a:pt x="501" y="73"/>
                  </a:lnTo>
                  <a:lnTo>
                    <a:pt x="513" y="66"/>
                  </a:lnTo>
                  <a:lnTo>
                    <a:pt x="524" y="62"/>
                  </a:lnTo>
                  <a:lnTo>
                    <a:pt x="540" y="66"/>
                  </a:lnTo>
                  <a:lnTo>
                    <a:pt x="551" y="73"/>
                  </a:lnTo>
                  <a:lnTo>
                    <a:pt x="559" y="85"/>
                  </a:lnTo>
                  <a:lnTo>
                    <a:pt x="563" y="96"/>
                  </a:lnTo>
                  <a:lnTo>
                    <a:pt x="559" y="112"/>
                  </a:lnTo>
                  <a:lnTo>
                    <a:pt x="551" y="123"/>
                  </a:lnTo>
                  <a:lnTo>
                    <a:pt x="540" y="131"/>
                  </a:lnTo>
                  <a:lnTo>
                    <a:pt x="524" y="131"/>
                  </a:lnTo>
                  <a:lnTo>
                    <a:pt x="513" y="131"/>
                  </a:lnTo>
                  <a:lnTo>
                    <a:pt x="501" y="123"/>
                  </a:lnTo>
                  <a:lnTo>
                    <a:pt x="493" y="112"/>
                  </a:lnTo>
                  <a:lnTo>
                    <a:pt x="490" y="96"/>
                  </a:lnTo>
                  <a:lnTo>
                    <a:pt x="490" y="96"/>
                  </a:lnTo>
                  <a:close/>
                  <a:moveTo>
                    <a:pt x="555" y="423"/>
                  </a:moveTo>
                  <a:lnTo>
                    <a:pt x="532" y="558"/>
                  </a:lnTo>
                  <a:lnTo>
                    <a:pt x="520" y="558"/>
                  </a:lnTo>
                  <a:lnTo>
                    <a:pt x="497" y="423"/>
                  </a:lnTo>
                  <a:lnTo>
                    <a:pt x="555" y="423"/>
                  </a:lnTo>
                  <a:close/>
                  <a:moveTo>
                    <a:pt x="254" y="523"/>
                  </a:moveTo>
                  <a:lnTo>
                    <a:pt x="239" y="558"/>
                  </a:lnTo>
                  <a:lnTo>
                    <a:pt x="154" y="558"/>
                  </a:lnTo>
                  <a:lnTo>
                    <a:pt x="143" y="523"/>
                  </a:lnTo>
                  <a:lnTo>
                    <a:pt x="254" y="523"/>
                  </a:lnTo>
                  <a:close/>
                  <a:moveTo>
                    <a:pt x="563" y="1181"/>
                  </a:moveTo>
                  <a:lnTo>
                    <a:pt x="563" y="1250"/>
                  </a:lnTo>
                  <a:lnTo>
                    <a:pt x="490" y="1250"/>
                  </a:lnTo>
                  <a:lnTo>
                    <a:pt x="490" y="1181"/>
                  </a:lnTo>
                  <a:lnTo>
                    <a:pt x="493" y="1166"/>
                  </a:lnTo>
                  <a:lnTo>
                    <a:pt x="501" y="1158"/>
                  </a:lnTo>
                  <a:lnTo>
                    <a:pt x="513" y="1150"/>
                  </a:lnTo>
                  <a:lnTo>
                    <a:pt x="524" y="1147"/>
                  </a:lnTo>
                  <a:lnTo>
                    <a:pt x="540" y="1150"/>
                  </a:lnTo>
                  <a:lnTo>
                    <a:pt x="551" y="1158"/>
                  </a:lnTo>
                  <a:lnTo>
                    <a:pt x="559" y="1166"/>
                  </a:lnTo>
                  <a:lnTo>
                    <a:pt x="563" y="1181"/>
                  </a:lnTo>
                  <a:lnTo>
                    <a:pt x="563" y="1181"/>
                  </a:lnTo>
                  <a:close/>
                  <a:moveTo>
                    <a:pt x="921" y="689"/>
                  </a:moveTo>
                  <a:lnTo>
                    <a:pt x="921" y="689"/>
                  </a:lnTo>
                  <a:lnTo>
                    <a:pt x="131" y="689"/>
                  </a:lnTo>
                  <a:lnTo>
                    <a:pt x="131" y="689"/>
                  </a:lnTo>
                  <a:lnTo>
                    <a:pt x="131" y="620"/>
                  </a:lnTo>
                  <a:lnTo>
                    <a:pt x="131" y="620"/>
                  </a:lnTo>
                  <a:lnTo>
                    <a:pt x="131" y="620"/>
                  </a:lnTo>
                  <a:lnTo>
                    <a:pt x="131" y="620"/>
                  </a:lnTo>
                  <a:lnTo>
                    <a:pt x="921" y="620"/>
                  </a:lnTo>
                  <a:lnTo>
                    <a:pt x="921" y="620"/>
                  </a:lnTo>
                  <a:lnTo>
                    <a:pt x="921" y="620"/>
                  </a:lnTo>
                  <a:lnTo>
                    <a:pt x="921" y="620"/>
                  </a:lnTo>
                  <a:lnTo>
                    <a:pt x="921" y="6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139"/>
            <p:cNvSpPr>
              <a:spLocks noEditPoints="1"/>
            </p:cNvSpPr>
            <p:nvPr/>
          </p:nvSpPr>
          <p:spPr bwMode="auto">
            <a:xfrm>
              <a:off x="563563" y="4627563"/>
              <a:ext cx="825500" cy="1612900"/>
            </a:xfrm>
            <a:custGeom>
              <a:avLst/>
              <a:gdLst>
                <a:gd name="T0" fmla="*/ 424 w 520"/>
                <a:gd name="T1" fmla="*/ 527 h 1016"/>
                <a:gd name="T2" fmla="*/ 123 w 520"/>
                <a:gd name="T3" fmla="*/ 527 h 1016"/>
                <a:gd name="T4" fmla="*/ 58 w 520"/>
                <a:gd name="T5" fmla="*/ 27 h 1016"/>
                <a:gd name="T6" fmla="*/ 54 w 520"/>
                <a:gd name="T7" fmla="*/ 16 h 1016"/>
                <a:gd name="T8" fmla="*/ 46 w 520"/>
                <a:gd name="T9" fmla="*/ 8 h 1016"/>
                <a:gd name="T10" fmla="*/ 39 w 520"/>
                <a:gd name="T11" fmla="*/ 0 h 1016"/>
                <a:gd name="T12" fmla="*/ 27 w 520"/>
                <a:gd name="T13" fmla="*/ 0 h 1016"/>
                <a:gd name="T14" fmla="*/ 15 w 520"/>
                <a:gd name="T15" fmla="*/ 4 h 1016"/>
                <a:gd name="T16" fmla="*/ 4 w 520"/>
                <a:gd name="T17" fmla="*/ 12 h 1016"/>
                <a:gd name="T18" fmla="*/ 0 w 520"/>
                <a:gd name="T19" fmla="*/ 24 h 1016"/>
                <a:gd name="T20" fmla="*/ 0 w 520"/>
                <a:gd name="T21" fmla="*/ 35 h 1016"/>
                <a:gd name="T22" fmla="*/ 66 w 520"/>
                <a:gd name="T23" fmla="*/ 558 h 1016"/>
                <a:gd name="T24" fmla="*/ 66 w 520"/>
                <a:gd name="T25" fmla="*/ 985 h 1016"/>
                <a:gd name="T26" fmla="*/ 66 w 520"/>
                <a:gd name="T27" fmla="*/ 997 h 1016"/>
                <a:gd name="T28" fmla="*/ 73 w 520"/>
                <a:gd name="T29" fmla="*/ 1004 h 1016"/>
                <a:gd name="T30" fmla="*/ 85 w 520"/>
                <a:gd name="T31" fmla="*/ 1012 h 1016"/>
                <a:gd name="T32" fmla="*/ 96 w 520"/>
                <a:gd name="T33" fmla="*/ 1016 h 1016"/>
                <a:gd name="T34" fmla="*/ 108 w 520"/>
                <a:gd name="T35" fmla="*/ 1012 h 1016"/>
                <a:gd name="T36" fmla="*/ 116 w 520"/>
                <a:gd name="T37" fmla="*/ 1004 h 1016"/>
                <a:gd name="T38" fmla="*/ 123 w 520"/>
                <a:gd name="T39" fmla="*/ 997 h 1016"/>
                <a:gd name="T40" fmla="*/ 127 w 520"/>
                <a:gd name="T41" fmla="*/ 985 h 1016"/>
                <a:gd name="T42" fmla="*/ 127 w 520"/>
                <a:gd name="T43" fmla="*/ 851 h 1016"/>
                <a:gd name="T44" fmla="*/ 393 w 520"/>
                <a:gd name="T45" fmla="*/ 851 h 1016"/>
                <a:gd name="T46" fmla="*/ 393 w 520"/>
                <a:gd name="T47" fmla="*/ 985 h 1016"/>
                <a:gd name="T48" fmla="*/ 397 w 520"/>
                <a:gd name="T49" fmla="*/ 997 h 1016"/>
                <a:gd name="T50" fmla="*/ 401 w 520"/>
                <a:gd name="T51" fmla="*/ 1004 h 1016"/>
                <a:gd name="T52" fmla="*/ 412 w 520"/>
                <a:gd name="T53" fmla="*/ 1012 h 1016"/>
                <a:gd name="T54" fmla="*/ 424 w 520"/>
                <a:gd name="T55" fmla="*/ 1016 h 1016"/>
                <a:gd name="T56" fmla="*/ 436 w 520"/>
                <a:gd name="T57" fmla="*/ 1012 h 1016"/>
                <a:gd name="T58" fmla="*/ 447 w 520"/>
                <a:gd name="T59" fmla="*/ 1004 h 1016"/>
                <a:gd name="T60" fmla="*/ 451 w 520"/>
                <a:gd name="T61" fmla="*/ 997 h 1016"/>
                <a:gd name="T62" fmla="*/ 455 w 520"/>
                <a:gd name="T63" fmla="*/ 985 h 1016"/>
                <a:gd name="T64" fmla="*/ 455 w 520"/>
                <a:gd name="T65" fmla="*/ 712 h 1016"/>
                <a:gd name="T66" fmla="*/ 482 w 520"/>
                <a:gd name="T67" fmla="*/ 701 h 1016"/>
                <a:gd name="T68" fmla="*/ 501 w 520"/>
                <a:gd name="T69" fmla="*/ 677 h 1016"/>
                <a:gd name="T70" fmla="*/ 517 w 520"/>
                <a:gd name="T71" fmla="*/ 654 h 1016"/>
                <a:gd name="T72" fmla="*/ 520 w 520"/>
                <a:gd name="T73" fmla="*/ 624 h 1016"/>
                <a:gd name="T74" fmla="*/ 520 w 520"/>
                <a:gd name="T75" fmla="*/ 604 h 1016"/>
                <a:gd name="T76" fmla="*/ 513 w 520"/>
                <a:gd name="T77" fmla="*/ 585 h 1016"/>
                <a:gd name="T78" fmla="*/ 493 w 520"/>
                <a:gd name="T79" fmla="*/ 554 h 1016"/>
                <a:gd name="T80" fmla="*/ 463 w 520"/>
                <a:gd name="T81" fmla="*/ 535 h 1016"/>
                <a:gd name="T82" fmla="*/ 443 w 520"/>
                <a:gd name="T83" fmla="*/ 527 h 1016"/>
                <a:gd name="T84" fmla="*/ 424 w 520"/>
                <a:gd name="T85" fmla="*/ 527 h 1016"/>
                <a:gd name="T86" fmla="*/ 424 w 520"/>
                <a:gd name="T87" fmla="*/ 527 h 1016"/>
                <a:gd name="T88" fmla="*/ 393 w 520"/>
                <a:gd name="T89" fmla="*/ 789 h 1016"/>
                <a:gd name="T90" fmla="*/ 127 w 520"/>
                <a:gd name="T91" fmla="*/ 789 h 1016"/>
                <a:gd name="T92" fmla="*/ 127 w 520"/>
                <a:gd name="T93" fmla="*/ 720 h 1016"/>
                <a:gd name="T94" fmla="*/ 393 w 520"/>
                <a:gd name="T95" fmla="*/ 720 h 1016"/>
                <a:gd name="T96" fmla="*/ 393 w 520"/>
                <a:gd name="T97" fmla="*/ 789 h 1016"/>
                <a:gd name="T98" fmla="*/ 424 w 520"/>
                <a:gd name="T99" fmla="*/ 658 h 1016"/>
                <a:gd name="T100" fmla="*/ 127 w 520"/>
                <a:gd name="T101" fmla="*/ 658 h 1016"/>
                <a:gd name="T102" fmla="*/ 127 w 520"/>
                <a:gd name="T103" fmla="*/ 589 h 1016"/>
                <a:gd name="T104" fmla="*/ 424 w 520"/>
                <a:gd name="T105" fmla="*/ 589 h 1016"/>
                <a:gd name="T106" fmla="*/ 436 w 520"/>
                <a:gd name="T107" fmla="*/ 589 h 1016"/>
                <a:gd name="T108" fmla="*/ 447 w 520"/>
                <a:gd name="T109" fmla="*/ 597 h 1016"/>
                <a:gd name="T110" fmla="*/ 455 w 520"/>
                <a:gd name="T111" fmla="*/ 608 h 1016"/>
                <a:gd name="T112" fmla="*/ 459 w 520"/>
                <a:gd name="T113" fmla="*/ 624 h 1016"/>
                <a:gd name="T114" fmla="*/ 455 w 520"/>
                <a:gd name="T115" fmla="*/ 635 h 1016"/>
                <a:gd name="T116" fmla="*/ 447 w 520"/>
                <a:gd name="T117" fmla="*/ 647 h 1016"/>
                <a:gd name="T118" fmla="*/ 436 w 520"/>
                <a:gd name="T119" fmla="*/ 654 h 1016"/>
                <a:gd name="T120" fmla="*/ 424 w 520"/>
                <a:gd name="T121" fmla="*/ 658 h 1016"/>
                <a:gd name="T122" fmla="*/ 424 w 520"/>
                <a:gd name="T123" fmla="*/ 658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0" h="1016">
                  <a:moveTo>
                    <a:pt x="424" y="527"/>
                  </a:moveTo>
                  <a:lnTo>
                    <a:pt x="123" y="527"/>
                  </a:lnTo>
                  <a:lnTo>
                    <a:pt x="58" y="27"/>
                  </a:lnTo>
                  <a:lnTo>
                    <a:pt x="54" y="16"/>
                  </a:lnTo>
                  <a:lnTo>
                    <a:pt x="46" y="8"/>
                  </a:lnTo>
                  <a:lnTo>
                    <a:pt x="39" y="0"/>
                  </a:lnTo>
                  <a:lnTo>
                    <a:pt x="27" y="0"/>
                  </a:lnTo>
                  <a:lnTo>
                    <a:pt x="15" y="4"/>
                  </a:lnTo>
                  <a:lnTo>
                    <a:pt x="4" y="12"/>
                  </a:lnTo>
                  <a:lnTo>
                    <a:pt x="0" y="24"/>
                  </a:lnTo>
                  <a:lnTo>
                    <a:pt x="0" y="35"/>
                  </a:lnTo>
                  <a:lnTo>
                    <a:pt x="66" y="558"/>
                  </a:lnTo>
                  <a:lnTo>
                    <a:pt x="66" y="985"/>
                  </a:lnTo>
                  <a:lnTo>
                    <a:pt x="66" y="997"/>
                  </a:lnTo>
                  <a:lnTo>
                    <a:pt x="73" y="1004"/>
                  </a:lnTo>
                  <a:lnTo>
                    <a:pt x="85" y="1012"/>
                  </a:lnTo>
                  <a:lnTo>
                    <a:pt x="96" y="1016"/>
                  </a:lnTo>
                  <a:lnTo>
                    <a:pt x="108" y="1012"/>
                  </a:lnTo>
                  <a:lnTo>
                    <a:pt x="116" y="1004"/>
                  </a:lnTo>
                  <a:lnTo>
                    <a:pt x="123" y="997"/>
                  </a:lnTo>
                  <a:lnTo>
                    <a:pt x="127" y="985"/>
                  </a:lnTo>
                  <a:lnTo>
                    <a:pt x="127" y="851"/>
                  </a:lnTo>
                  <a:lnTo>
                    <a:pt x="393" y="851"/>
                  </a:lnTo>
                  <a:lnTo>
                    <a:pt x="393" y="985"/>
                  </a:lnTo>
                  <a:lnTo>
                    <a:pt x="397" y="997"/>
                  </a:lnTo>
                  <a:lnTo>
                    <a:pt x="401" y="1004"/>
                  </a:lnTo>
                  <a:lnTo>
                    <a:pt x="412" y="1012"/>
                  </a:lnTo>
                  <a:lnTo>
                    <a:pt x="424" y="1016"/>
                  </a:lnTo>
                  <a:lnTo>
                    <a:pt x="436" y="1012"/>
                  </a:lnTo>
                  <a:lnTo>
                    <a:pt x="447" y="1004"/>
                  </a:lnTo>
                  <a:lnTo>
                    <a:pt x="451" y="997"/>
                  </a:lnTo>
                  <a:lnTo>
                    <a:pt x="455" y="985"/>
                  </a:lnTo>
                  <a:lnTo>
                    <a:pt x="455" y="712"/>
                  </a:lnTo>
                  <a:lnTo>
                    <a:pt x="482" y="701"/>
                  </a:lnTo>
                  <a:lnTo>
                    <a:pt x="501" y="677"/>
                  </a:lnTo>
                  <a:lnTo>
                    <a:pt x="517" y="654"/>
                  </a:lnTo>
                  <a:lnTo>
                    <a:pt x="520" y="624"/>
                  </a:lnTo>
                  <a:lnTo>
                    <a:pt x="520" y="604"/>
                  </a:lnTo>
                  <a:lnTo>
                    <a:pt x="513" y="585"/>
                  </a:lnTo>
                  <a:lnTo>
                    <a:pt x="493" y="554"/>
                  </a:lnTo>
                  <a:lnTo>
                    <a:pt x="463" y="535"/>
                  </a:lnTo>
                  <a:lnTo>
                    <a:pt x="443" y="527"/>
                  </a:lnTo>
                  <a:lnTo>
                    <a:pt x="424" y="527"/>
                  </a:lnTo>
                  <a:lnTo>
                    <a:pt x="424" y="527"/>
                  </a:lnTo>
                  <a:close/>
                  <a:moveTo>
                    <a:pt x="393" y="789"/>
                  </a:moveTo>
                  <a:lnTo>
                    <a:pt x="127" y="789"/>
                  </a:lnTo>
                  <a:lnTo>
                    <a:pt x="127" y="720"/>
                  </a:lnTo>
                  <a:lnTo>
                    <a:pt x="393" y="720"/>
                  </a:lnTo>
                  <a:lnTo>
                    <a:pt x="393" y="789"/>
                  </a:lnTo>
                  <a:close/>
                  <a:moveTo>
                    <a:pt x="424" y="658"/>
                  </a:moveTo>
                  <a:lnTo>
                    <a:pt x="127" y="658"/>
                  </a:lnTo>
                  <a:lnTo>
                    <a:pt x="127" y="589"/>
                  </a:lnTo>
                  <a:lnTo>
                    <a:pt x="424" y="589"/>
                  </a:lnTo>
                  <a:lnTo>
                    <a:pt x="436" y="589"/>
                  </a:lnTo>
                  <a:lnTo>
                    <a:pt x="447" y="597"/>
                  </a:lnTo>
                  <a:lnTo>
                    <a:pt x="455" y="608"/>
                  </a:lnTo>
                  <a:lnTo>
                    <a:pt x="459" y="624"/>
                  </a:lnTo>
                  <a:lnTo>
                    <a:pt x="455" y="635"/>
                  </a:lnTo>
                  <a:lnTo>
                    <a:pt x="447" y="647"/>
                  </a:lnTo>
                  <a:lnTo>
                    <a:pt x="436" y="654"/>
                  </a:lnTo>
                  <a:lnTo>
                    <a:pt x="424" y="658"/>
                  </a:lnTo>
                  <a:lnTo>
                    <a:pt x="424" y="6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140"/>
            <p:cNvSpPr>
              <a:spLocks noEditPoints="1"/>
            </p:cNvSpPr>
            <p:nvPr/>
          </p:nvSpPr>
          <p:spPr bwMode="auto">
            <a:xfrm>
              <a:off x="2754313" y="4627563"/>
              <a:ext cx="827087" cy="1612900"/>
            </a:xfrm>
            <a:custGeom>
              <a:avLst/>
              <a:gdLst>
                <a:gd name="T0" fmla="*/ 494 w 521"/>
                <a:gd name="T1" fmla="*/ 0 h 1016"/>
                <a:gd name="T2" fmla="*/ 482 w 521"/>
                <a:gd name="T3" fmla="*/ 0 h 1016"/>
                <a:gd name="T4" fmla="*/ 474 w 521"/>
                <a:gd name="T5" fmla="*/ 8 h 1016"/>
                <a:gd name="T6" fmla="*/ 463 w 521"/>
                <a:gd name="T7" fmla="*/ 16 h 1016"/>
                <a:gd name="T8" fmla="*/ 459 w 521"/>
                <a:gd name="T9" fmla="*/ 27 h 1016"/>
                <a:gd name="T10" fmla="*/ 397 w 521"/>
                <a:gd name="T11" fmla="*/ 527 h 1016"/>
                <a:gd name="T12" fmla="*/ 96 w 521"/>
                <a:gd name="T13" fmla="*/ 527 h 1016"/>
                <a:gd name="T14" fmla="*/ 77 w 521"/>
                <a:gd name="T15" fmla="*/ 527 h 1016"/>
                <a:gd name="T16" fmla="*/ 58 w 521"/>
                <a:gd name="T17" fmla="*/ 535 h 1016"/>
                <a:gd name="T18" fmla="*/ 27 w 521"/>
                <a:gd name="T19" fmla="*/ 554 h 1016"/>
                <a:gd name="T20" fmla="*/ 8 w 521"/>
                <a:gd name="T21" fmla="*/ 585 h 1016"/>
                <a:gd name="T22" fmla="*/ 0 w 521"/>
                <a:gd name="T23" fmla="*/ 604 h 1016"/>
                <a:gd name="T24" fmla="*/ 0 w 521"/>
                <a:gd name="T25" fmla="*/ 624 h 1016"/>
                <a:gd name="T26" fmla="*/ 4 w 521"/>
                <a:gd name="T27" fmla="*/ 654 h 1016"/>
                <a:gd name="T28" fmla="*/ 19 w 521"/>
                <a:gd name="T29" fmla="*/ 677 h 1016"/>
                <a:gd name="T30" fmla="*/ 39 w 521"/>
                <a:gd name="T31" fmla="*/ 701 h 1016"/>
                <a:gd name="T32" fmla="*/ 66 w 521"/>
                <a:gd name="T33" fmla="*/ 712 h 1016"/>
                <a:gd name="T34" fmla="*/ 66 w 521"/>
                <a:gd name="T35" fmla="*/ 985 h 1016"/>
                <a:gd name="T36" fmla="*/ 69 w 521"/>
                <a:gd name="T37" fmla="*/ 997 h 1016"/>
                <a:gd name="T38" fmla="*/ 73 w 521"/>
                <a:gd name="T39" fmla="*/ 1004 h 1016"/>
                <a:gd name="T40" fmla="*/ 85 w 521"/>
                <a:gd name="T41" fmla="*/ 1012 h 1016"/>
                <a:gd name="T42" fmla="*/ 96 w 521"/>
                <a:gd name="T43" fmla="*/ 1016 h 1016"/>
                <a:gd name="T44" fmla="*/ 108 w 521"/>
                <a:gd name="T45" fmla="*/ 1012 h 1016"/>
                <a:gd name="T46" fmla="*/ 120 w 521"/>
                <a:gd name="T47" fmla="*/ 1004 h 1016"/>
                <a:gd name="T48" fmla="*/ 123 w 521"/>
                <a:gd name="T49" fmla="*/ 997 h 1016"/>
                <a:gd name="T50" fmla="*/ 127 w 521"/>
                <a:gd name="T51" fmla="*/ 985 h 1016"/>
                <a:gd name="T52" fmla="*/ 127 w 521"/>
                <a:gd name="T53" fmla="*/ 851 h 1016"/>
                <a:gd name="T54" fmla="*/ 393 w 521"/>
                <a:gd name="T55" fmla="*/ 851 h 1016"/>
                <a:gd name="T56" fmla="*/ 393 w 521"/>
                <a:gd name="T57" fmla="*/ 985 h 1016"/>
                <a:gd name="T58" fmla="*/ 397 w 521"/>
                <a:gd name="T59" fmla="*/ 997 h 1016"/>
                <a:gd name="T60" fmla="*/ 405 w 521"/>
                <a:gd name="T61" fmla="*/ 1004 h 1016"/>
                <a:gd name="T62" fmla="*/ 413 w 521"/>
                <a:gd name="T63" fmla="*/ 1012 h 1016"/>
                <a:gd name="T64" fmla="*/ 424 w 521"/>
                <a:gd name="T65" fmla="*/ 1016 h 1016"/>
                <a:gd name="T66" fmla="*/ 436 w 521"/>
                <a:gd name="T67" fmla="*/ 1012 h 1016"/>
                <a:gd name="T68" fmla="*/ 447 w 521"/>
                <a:gd name="T69" fmla="*/ 1004 h 1016"/>
                <a:gd name="T70" fmla="*/ 455 w 521"/>
                <a:gd name="T71" fmla="*/ 997 h 1016"/>
                <a:gd name="T72" fmla="*/ 455 w 521"/>
                <a:gd name="T73" fmla="*/ 985 h 1016"/>
                <a:gd name="T74" fmla="*/ 455 w 521"/>
                <a:gd name="T75" fmla="*/ 558 h 1016"/>
                <a:gd name="T76" fmla="*/ 521 w 521"/>
                <a:gd name="T77" fmla="*/ 35 h 1016"/>
                <a:gd name="T78" fmla="*/ 521 w 521"/>
                <a:gd name="T79" fmla="*/ 24 h 1016"/>
                <a:gd name="T80" fmla="*/ 517 w 521"/>
                <a:gd name="T81" fmla="*/ 12 h 1016"/>
                <a:gd name="T82" fmla="*/ 505 w 521"/>
                <a:gd name="T83" fmla="*/ 4 h 1016"/>
                <a:gd name="T84" fmla="*/ 494 w 521"/>
                <a:gd name="T85" fmla="*/ 0 h 1016"/>
                <a:gd name="T86" fmla="*/ 494 w 521"/>
                <a:gd name="T87" fmla="*/ 0 h 1016"/>
                <a:gd name="T88" fmla="*/ 393 w 521"/>
                <a:gd name="T89" fmla="*/ 789 h 1016"/>
                <a:gd name="T90" fmla="*/ 127 w 521"/>
                <a:gd name="T91" fmla="*/ 789 h 1016"/>
                <a:gd name="T92" fmla="*/ 127 w 521"/>
                <a:gd name="T93" fmla="*/ 720 h 1016"/>
                <a:gd name="T94" fmla="*/ 393 w 521"/>
                <a:gd name="T95" fmla="*/ 720 h 1016"/>
                <a:gd name="T96" fmla="*/ 393 w 521"/>
                <a:gd name="T97" fmla="*/ 789 h 1016"/>
                <a:gd name="T98" fmla="*/ 393 w 521"/>
                <a:gd name="T99" fmla="*/ 658 h 1016"/>
                <a:gd name="T100" fmla="*/ 96 w 521"/>
                <a:gd name="T101" fmla="*/ 658 h 1016"/>
                <a:gd name="T102" fmla="*/ 85 w 521"/>
                <a:gd name="T103" fmla="*/ 654 h 1016"/>
                <a:gd name="T104" fmla="*/ 73 w 521"/>
                <a:gd name="T105" fmla="*/ 647 h 1016"/>
                <a:gd name="T106" fmla="*/ 66 w 521"/>
                <a:gd name="T107" fmla="*/ 635 h 1016"/>
                <a:gd name="T108" fmla="*/ 62 w 521"/>
                <a:gd name="T109" fmla="*/ 624 h 1016"/>
                <a:gd name="T110" fmla="*/ 66 w 521"/>
                <a:gd name="T111" fmla="*/ 608 h 1016"/>
                <a:gd name="T112" fmla="*/ 73 w 521"/>
                <a:gd name="T113" fmla="*/ 597 h 1016"/>
                <a:gd name="T114" fmla="*/ 85 w 521"/>
                <a:gd name="T115" fmla="*/ 589 h 1016"/>
                <a:gd name="T116" fmla="*/ 96 w 521"/>
                <a:gd name="T117" fmla="*/ 589 h 1016"/>
                <a:gd name="T118" fmla="*/ 393 w 521"/>
                <a:gd name="T119" fmla="*/ 589 h 1016"/>
                <a:gd name="T120" fmla="*/ 393 w 521"/>
                <a:gd name="T121" fmla="*/ 658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1016">
                  <a:moveTo>
                    <a:pt x="494" y="0"/>
                  </a:moveTo>
                  <a:lnTo>
                    <a:pt x="482" y="0"/>
                  </a:lnTo>
                  <a:lnTo>
                    <a:pt x="474" y="8"/>
                  </a:lnTo>
                  <a:lnTo>
                    <a:pt x="463" y="16"/>
                  </a:lnTo>
                  <a:lnTo>
                    <a:pt x="459" y="27"/>
                  </a:lnTo>
                  <a:lnTo>
                    <a:pt x="397" y="527"/>
                  </a:lnTo>
                  <a:lnTo>
                    <a:pt x="96" y="527"/>
                  </a:lnTo>
                  <a:lnTo>
                    <a:pt x="77" y="527"/>
                  </a:lnTo>
                  <a:lnTo>
                    <a:pt x="58" y="535"/>
                  </a:lnTo>
                  <a:lnTo>
                    <a:pt x="27" y="554"/>
                  </a:lnTo>
                  <a:lnTo>
                    <a:pt x="8" y="585"/>
                  </a:lnTo>
                  <a:lnTo>
                    <a:pt x="0" y="604"/>
                  </a:lnTo>
                  <a:lnTo>
                    <a:pt x="0" y="624"/>
                  </a:lnTo>
                  <a:lnTo>
                    <a:pt x="4" y="654"/>
                  </a:lnTo>
                  <a:lnTo>
                    <a:pt x="19" y="677"/>
                  </a:lnTo>
                  <a:lnTo>
                    <a:pt x="39" y="701"/>
                  </a:lnTo>
                  <a:lnTo>
                    <a:pt x="66" y="712"/>
                  </a:lnTo>
                  <a:lnTo>
                    <a:pt x="66" y="985"/>
                  </a:lnTo>
                  <a:lnTo>
                    <a:pt x="69" y="997"/>
                  </a:lnTo>
                  <a:lnTo>
                    <a:pt x="73" y="1004"/>
                  </a:lnTo>
                  <a:lnTo>
                    <a:pt x="85" y="1012"/>
                  </a:lnTo>
                  <a:lnTo>
                    <a:pt x="96" y="1016"/>
                  </a:lnTo>
                  <a:lnTo>
                    <a:pt x="108" y="1012"/>
                  </a:lnTo>
                  <a:lnTo>
                    <a:pt x="120" y="1004"/>
                  </a:lnTo>
                  <a:lnTo>
                    <a:pt x="123" y="997"/>
                  </a:lnTo>
                  <a:lnTo>
                    <a:pt x="127" y="985"/>
                  </a:lnTo>
                  <a:lnTo>
                    <a:pt x="127" y="851"/>
                  </a:lnTo>
                  <a:lnTo>
                    <a:pt x="393" y="851"/>
                  </a:lnTo>
                  <a:lnTo>
                    <a:pt x="393" y="985"/>
                  </a:lnTo>
                  <a:lnTo>
                    <a:pt x="397" y="997"/>
                  </a:lnTo>
                  <a:lnTo>
                    <a:pt x="405" y="1004"/>
                  </a:lnTo>
                  <a:lnTo>
                    <a:pt x="413" y="1012"/>
                  </a:lnTo>
                  <a:lnTo>
                    <a:pt x="424" y="1016"/>
                  </a:lnTo>
                  <a:lnTo>
                    <a:pt x="436" y="1012"/>
                  </a:lnTo>
                  <a:lnTo>
                    <a:pt x="447" y="1004"/>
                  </a:lnTo>
                  <a:lnTo>
                    <a:pt x="455" y="997"/>
                  </a:lnTo>
                  <a:lnTo>
                    <a:pt x="455" y="985"/>
                  </a:lnTo>
                  <a:lnTo>
                    <a:pt x="455" y="558"/>
                  </a:lnTo>
                  <a:lnTo>
                    <a:pt x="521" y="35"/>
                  </a:lnTo>
                  <a:lnTo>
                    <a:pt x="521" y="24"/>
                  </a:lnTo>
                  <a:lnTo>
                    <a:pt x="517" y="12"/>
                  </a:lnTo>
                  <a:lnTo>
                    <a:pt x="505" y="4"/>
                  </a:lnTo>
                  <a:lnTo>
                    <a:pt x="494" y="0"/>
                  </a:lnTo>
                  <a:lnTo>
                    <a:pt x="494" y="0"/>
                  </a:lnTo>
                  <a:close/>
                  <a:moveTo>
                    <a:pt x="393" y="789"/>
                  </a:moveTo>
                  <a:lnTo>
                    <a:pt x="127" y="789"/>
                  </a:lnTo>
                  <a:lnTo>
                    <a:pt x="127" y="720"/>
                  </a:lnTo>
                  <a:lnTo>
                    <a:pt x="393" y="720"/>
                  </a:lnTo>
                  <a:lnTo>
                    <a:pt x="393" y="789"/>
                  </a:lnTo>
                  <a:close/>
                  <a:moveTo>
                    <a:pt x="393" y="658"/>
                  </a:moveTo>
                  <a:lnTo>
                    <a:pt x="96" y="658"/>
                  </a:lnTo>
                  <a:lnTo>
                    <a:pt x="85" y="654"/>
                  </a:lnTo>
                  <a:lnTo>
                    <a:pt x="73" y="647"/>
                  </a:lnTo>
                  <a:lnTo>
                    <a:pt x="66" y="635"/>
                  </a:lnTo>
                  <a:lnTo>
                    <a:pt x="62" y="624"/>
                  </a:lnTo>
                  <a:lnTo>
                    <a:pt x="66" y="608"/>
                  </a:lnTo>
                  <a:lnTo>
                    <a:pt x="73" y="597"/>
                  </a:lnTo>
                  <a:lnTo>
                    <a:pt x="85" y="589"/>
                  </a:lnTo>
                  <a:lnTo>
                    <a:pt x="96" y="589"/>
                  </a:lnTo>
                  <a:lnTo>
                    <a:pt x="393" y="589"/>
                  </a:lnTo>
                  <a:lnTo>
                    <a:pt x="393" y="6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2" name="Group 81"/>
          <p:cNvGrpSpPr/>
          <p:nvPr/>
        </p:nvGrpSpPr>
        <p:grpSpPr>
          <a:xfrm>
            <a:off x="3196811" y="4924349"/>
            <a:ext cx="725273" cy="449632"/>
            <a:chOff x="557213" y="4365625"/>
            <a:chExt cx="3024187" cy="1874838"/>
          </a:xfrm>
        </p:grpSpPr>
        <p:sp>
          <p:nvSpPr>
            <p:cNvPr id="83" name="Freeform 145"/>
            <p:cNvSpPr>
              <a:spLocks/>
            </p:cNvSpPr>
            <p:nvPr/>
          </p:nvSpPr>
          <p:spPr bwMode="auto">
            <a:xfrm>
              <a:off x="2968625" y="5830888"/>
              <a:ext cx="190500" cy="190500"/>
            </a:xfrm>
            <a:custGeom>
              <a:avLst/>
              <a:gdLst>
                <a:gd name="T0" fmla="*/ 62 w 120"/>
                <a:gd name="T1" fmla="*/ 0 h 120"/>
                <a:gd name="T2" fmla="*/ 39 w 120"/>
                <a:gd name="T3" fmla="*/ 8 h 120"/>
                <a:gd name="T4" fmla="*/ 19 w 120"/>
                <a:gd name="T5" fmla="*/ 19 h 120"/>
                <a:gd name="T6" fmla="*/ 4 w 120"/>
                <a:gd name="T7" fmla="*/ 39 h 120"/>
                <a:gd name="T8" fmla="*/ 0 w 120"/>
                <a:gd name="T9" fmla="*/ 62 h 120"/>
                <a:gd name="T10" fmla="*/ 4 w 120"/>
                <a:gd name="T11" fmla="*/ 85 h 120"/>
                <a:gd name="T12" fmla="*/ 19 w 120"/>
                <a:gd name="T13" fmla="*/ 104 h 120"/>
                <a:gd name="T14" fmla="*/ 39 w 120"/>
                <a:gd name="T15" fmla="*/ 116 h 120"/>
                <a:gd name="T16" fmla="*/ 62 w 120"/>
                <a:gd name="T17" fmla="*/ 120 h 120"/>
                <a:gd name="T18" fmla="*/ 85 w 120"/>
                <a:gd name="T19" fmla="*/ 116 h 120"/>
                <a:gd name="T20" fmla="*/ 104 w 120"/>
                <a:gd name="T21" fmla="*/ 104 h 120"/>
                <a:gd name="T22" fmla="*/ 116 w 120"/>
                <a:gd name="T23" fmla="*/ 85 h 120"/>
                <a:gd name="T24" fmla="*/ 120 w 120"/>
                <a:gd name="T25" fmla="*/ 62 h 120"/>
                <a:gd name="T26" fmla="*/ 116 w 120"/>
                <a:gd name="T27" fmla="*/ 39 h 120"/>
                <a:gd name="T28" fmla="*/ 104 w 120"/>
                <a:gd name="T29" fmla="*/ 19 h 120"/>
                <a:gd name="T30" fmla="*/ 85 w 120"/>
                <a:gd name="T31" fmla="*/ 8 h 120"/>
                <a:gd name="T32" fmla="*/ 62 w 120"/>
                <a:gd name="T3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20">
                  <a:moveTo>
                    <a:pt x="62" y="0"/>
                  </a:moveTo>
                  <a:lnTo>
                    <a:pt x="39" y="8"/>
                  </a:lnTo>
                  <a:lnTo>
                    <a:pt x="19" y="19"/>
                  </a:lnTo>
                  <a:lnTo>
                    <a:pt x="4" y="39"/>
                  </a:lnTo>
                  <a:lnTo>
                    <a:pt x="0" y="62"/>
                  </a:lnTo>
                  <a:lnTo>
                    <a:pt x="4" y="85"/>
                  </a:lnTo>
                  <a:lnTo>
                    <a:pt x="19" y="104"/>
                  </a:lnTo>
                  <a:lnTo>
                    <a:pt x="39" y="116"/>
                  </a:lnTo>
                  <a:lnTo>
                    <a:pt x="62" y="120"/>
                  </a:lnTo>
                  <a:lnTo>
                    <a:pt x="85" y="116"/>
                  </a:lnTo>
                  <a:lnTo>
                    <a:pt x="104" y="104"/>
                  </a:lnTo>
                  <a:lnTo>
                    <a:pt x="116" y="85"/>
                  </a:lnTo>
                  <a:lnTo>
                    <a:pt x="120" y="62"/>
                  </a:lnTo>
                  <a:lnTo>
                    <a:pt x="116" y="39"/>
                  </a:lnTo>
                  <a:lnTo>
                    <a:pt x="104" y="19"/>
                  </a:lnTo>
                  <a:lnTo>
                    <a:pt x="85" y="8"/>
                  </a:lnTo>
                  <a:lnTo>
                    <a:pt x="6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146"/>
            <p:cNvSpPr>
              <a:spLocks/>
            </p:cNvSpPr>
            <p:nvPr/>
          </p:nvSpPr>
          <p:spPr bwMode="auto">
            <a:xfrm>
              <a:off x="1090613" y="5830888"/>
              <a:ext cx="188912" cy="190500"/>
            </a:xfrm>
            <a:custGeom>
              <a:avLst/>
              <a:gdLst>
                <a:gd name="T0" fmla="*/ 57 w 119"/>
                <a:gd name="T1" fmla="*/ 0 h 120"/>
                <a:gd name="T2" fmla="*/ 34 w 119"/>
                <a:gd name="T3" fmla="*/ 8 h 120"/>
                <a:gd name="T4" fmla="*/ 19 w 119"/>
                <a:gd name="T5" fmla="*/ 19 h 120"/>
                <a:gd name="T6" fmla="*/ 3 w 119"/>
                <a:gd name="T7" fmla="*/ 39 h 120"/>
                <a:gd name="T8" fmla="*/ 0 w 119"/>
                <a:gd name="T9" fmla="*/ 62 h 120"/>
                <a:gd name="T10" fmla="*/ 3 w 119"/>
                <a:gd name="T11" fmla="*/ 85 h 120"/>
                <a:gd name="T12" fmla="*/ 19 w 119"/>
                <a:gd name="T13" fmla="*/ 104 h 120"/>
                <a:gd name="T14" fmla="*/ 34 w 119"/>
                <a:gd name="T15" fmla="*/ 116 h 120"/>
                <a:gd name="T16" fmla="*/ 57 w 119"/>
                <a:gd name="T17" fmla="*/ 120 h 120"/>
                <a:gd name="T18" fmla="*/ 80 w 119"/>
                <a:gd name="T19" fmla="*/ 116 h 120"/>
                <a:gd name="T20" fmla="*/ 100 w 119"/>
                <a:gd name="T21" fmla="*/ 104 h 120"/>
                <a:gd name="T22" fmla="*/ 115 w 119"/>
                <a:gd name="T23" fmla="*/ 85 h 120"/>
                <a:gd name="T24" fmla="*/ 119 w 119"/>
                <a:gd name="T25" fmla="*/ 62 h 120"/>
                <a:gd name="T26" fmla="*/ 115 w 119"/>
                <a:gd name="T27" fmla="*/ 39 h 120"/>
                <a:gd name="T28" fmla="*/ 100 w 119"/>
                <a:gd name="T29" fmla="*/ 19 h 120"/>
                <a:gd name="T30" fmla="*/ 80 w 119"/>
                <a:gd name="T31" fmla="*/ 8 h 120"/>
                <a:gd name="T32" fmla="*/ 57 w 119"/>
                <a:gd name="T3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20">
                  <a:moveTo>
                    <a:pt x="57" y="0"/>
                  </a:moveTo>
                  <a:lnTo>
                    <a:pt x="34" y="8"/>
                  </a:lnTo>
                  <a:lnTo>
                    <a:pt x="19" y="19"/>
                  </a:lnTo>
                  <a:lnTo>
                    <a:pt x="3" y="39"/>
                  </a:lnTo>
                  <a:lnTo>
                    <a:pt x="0" y="62"/>
                  </a:lnTo>
                  <a:lnTo>
                    <a:pt x="3" y="85"/>
                  </a:lnTo>
                  <a:lnTo>
                    <a:pt x="19" y="104"/>
                  </a:lnTo>
                  <a:lnTo>
                    <a:pt x="34" y="116"/>
                  </a:lnTo>
                  <a:lnTo>
                    <a:pt x="57" y="120"/>
                  </a:lnTo>
                  <a:lnTo>
                    <a:pt x="80" y="116"/>
                  </a:lnTo>
                  <a:lnTo>
                    <a:pt x="100" y="104"/>
                  </a:lnTo>
                  <a:lnTo>
                    <a:pt x="115" y="85"/>
                  </a:lnTo>
                  <a:lnTo>
                    <a:pt x="119" y="62"/>
                  </a:lnTo>
                  <a:lnTo>
                    <a:pt x="115" y="39"/>
                  </a:lnTo>
                  <a:lnTo>
                    <a:pt x="100" y="19"/>
                  </a:lnTo>
                  <a:lnTo>
                    <a:pt x="80" y="8"/>
                  </a:lnTo>
                  <a:lnTo>
                    <a:pt x="5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147"/>
            <p:cNvSpPr>
              <a:spLocks noEditPoints="1"/>
            </p:cNvSpPr>
            <p:nvPr/>
          </p:nvSpPr>
          <p:spPr bwMode="auto">
            <a:xfrm>
              <a:off x="557213" y="4365625"/>
              <a:ext cx="3024187" cy="1874838"/>
            </a:xfrm>
            <a:custGeom>
              <a:avLst/>
              <a:gdLst>
                <a:gd name="T0" fmla="*/ 1388 w 1905"/>
                <a:gd name="T1" fmla="*/ 23 h 1181"/>
                <a:gd name="T2" fmla="*/ 62 w 1905"/>
                <a:gd name="T3" fmla="*/ 8 h 1181"/>
                <a:gd name="T4" fmla="*/ 0 w 1905"/>
                <a:gd name="T5" fmla="*/ 919 h 1181"/>
                <a:gd name="T6" fmla="*/ 81 w 1905"/>
                <a:gd name="T7" fmla="*/ 1012 h 1181"/>
                <a:gd name="T8" fmla="*/ 243 w 1905"/>
                <a:gd name="T9" fmla="*/ 1108 h 1181"/>
                <a:gd name="T10" fmla="*/ 393 w 1905"/>
                <a:gd name="T11" fmla="*/ 1181 h 1181"/>
                <a:gd name="T12" fmla="*/ 548 w 1905"/>
                <a:gd name="T13" fmla="*/ 1108 h 1181"/>
                <a:gd name="T14" fmla="*/ 1396 w 1905"/>
                <a:gd name="T15" fmla="*/ 1050 h 1181"/>
                <a:gd name="T16" fmla="*/ 1511 w 1905"/>
                <a:gd name="T17" fmla="*/ 1166 h 1181"/>
                <a:gd name="T18" fmla="*/ 1681 w 1905"/>
                <a:gd name="T19" fmla="*/ 1150 h 1181"/>
                <a:gd name="T20" fmla="*/ 1773 w 1905"/>
                <a:gd name="T21" fmla="*/ 1016 h 1181"/>
                <a:gd name="T22" fmla="*/ 1897 w 1905"/>
                <a:gd name="T23" fmla="*/ 958 h 1181"/>
                <a:gd name="T24" fmla="*/ 1885 w 1905"/>
                <a:gd name="T25" fmla="*/ 585 h 1181"/>
                <a:gd name="T26" fmla="*/ 1531 w 1905"/>
                <a:gd name="T27" fmla="*/ 427 h 1181"/>
                <a:gd name="T28" fmla="*/ 366 w 1905"/>
                <a:gd name="T29" fmla="*/ 1116 h 1181"/>
                <a:gd name="T30" fmla="*/ 274 w 1905"/>
                <a:gd name="T31" fmla="*/ 1035 h 1181"/>
                <a:gd name="T32" fmla="*/ 285 w 1905"/>
                <a:gd name="T33" fmla="*/ 912 h 1181"/>
                <a:gd name="T34" fmla="*/ 393 w 1905"/>
                <a:gd name="T35" fmla="*/ 850 h 1181"/>
                <a:gd name="T36" fmla="*/ 505 w 1905"/>
                <a:gd name="T37" fmla="*/ 912 h 1181"/>
                <a:gd name="T38" fmla="*/ 517 w 1905"/>
                <a:gd name="T39" fmla="*/ 1035 h 1181"/>
                <a:gd name="T40" fmla="*/ 420 w 1905"/>
                <a:gd name="T41" fmla="*/ 1116 h 1181"/>
                <a:gd name="T42" fmla="*/ 1527 w 1905"/>
                <a:gd name="T43" fmla="*/ 1108 h 1181"/>
                <a:gd name="T44" fmla="*/ 1450 w 1905"/>
                <a:gd name="T45" fmla="*/ 1012 h 1181"/>
                <a:gd name="T46" fmla="*/ 1484 w 1905"/>
                <a:gd name="T47" fmla="*/ 889 h 1181"/>
                <a:gd name="T48" fmla="*/ 1608 w 1905"/>
                <a:gd name="T49" fmla="*/ 854 h 1181"/>
                <a:gd name="T50" fmla="*/ 1704 w 1905"/>
                <a:gd name="T51" fmla="*/ 931 h 1181"/>
                <a:gd name="T52" fmla="*/ 1689 w 1905"/>
                <a:gd name="T53" fmla="*/ 1058 h 1181"/>
                <a:gd name="T54" fmla="*/ 1581 w 1905"/>
                <a:gd name="T55" fmla="*/ 1119 h 1181"/>
                <a:gd name="T56" fmla="*/ 1789 w 1905"/>
                <a:gd name="T57" fmla="*/ 831 h 1181"/>
                <a:gd name="T58" fmla="*/ 1797 w 1905"/>
                <a:gd name="T59" fmla="*/ 881 h 1181"/>
                <a:gd name="T60" fmla="*/ 1835 w 1905"/>
                <a:gd name="T61" fmla="*/ 942 h 1181"/>
                <a:gd name="T62" fmla="*/ 1750 w 1905"/>
                <a:gd name="T63" fmla="*/ 889 h 1181"/>
                <a:gd name="T64" fmla="*/ 1615 w 1905"/>
                <a:gd name="T65" fmla="*/ 792 h 1181"/>
                <a:gd name="T66" fmla="*/ 1453 w 1905"/>
                <a:gd name="T67" fmla="*/ 835 h 1181"/>
                <a:gd name="T68" fmla="*/ 586 w 1905"/>
                <a:gd name="T69" fmla="*/ 954 h 1181"/>
                <a:gd name="T70" fmla="*/ 494 w 1905"/>
                <a:gd name="T71" fmla="*/ 816 h 1181"/>
                <a:gd name="T72" fmla="*/ 328 w 1905"/>
                <a:gd name="T73" fmla="*/ 800 h 1181"/>
                <a:gd name="T74" fmla="*/ 212 w 1905"/>
                <a:gd name="T75" fmla="*/ 919 h 1181"/>
                <a:gd name="T76" fmla="*/ 66 w 1905"/>
                <a:gd name="T77" fmla="*/ 931 h 1181"/>
                <a:gd name="T78" fmla="*/ 185 w 1905"/>
                <a:gd name="T79" fmla="*/ 873 h 1181"/>
                <a:gd name="T80" fmla="*/ 177 w 1905"/>
                <a:gd name="T81" fmla="*/ 823 h 1181"/>
                <a:gd name="T82" fmla="*/ 73 w 1905"/>
                <a:gd name="T83" fmla="*/ 73 h 1181"/>
                <a:gd name="T84" fmla="*/ 1357 w 1905"/>
                <a:gd name="T85" fmla="*/ 73 h 1181"/>
                <a:gd name="T86" fmla="*/ 1095 w 1905"/>
                <a:gd name="T87" fmla="*/ 169 h 1181"/>
                <a:gd name="T88" fmla="*/ 1056 w 1905"/>
                <a:gd name="T89" fmla="*/ 389 h 1181"/>
                <a:gd name="T90" fmla="*/ 1134 w 1905"/>
                <a:gd name="T91" fmla="*/ 481 h 1181"/>
                <a:gd name="T92" fmla="*/ 1758 w 1905"/>
                <a:gd name="T93" fmla="*/ 577 h 1181"/>
                <a:gd name="T94" fmla="*/ 1712 w 1905"/>
                <a:gd name="T95" fmla="*/ 723 h 1181"/>
                <a:gd name="T96" fmla="*/ 1843 w 1905"/>
                <a:gd name="T97" fmla="*/ 754 h 1181"/>
                <a:gd name="T98" fmla="*/ 1157 w 1905"/>
                <a:gd name="T99" fmla="*/ 423 h 1181"/>
                <a:gd name="T100" fmla="*/ 1118 w 1905"/>
                <a:gd name="T101" fmla="*/ 227 h 1181"/>
                <a:gd name="T102" fmla="*/ 1777 w 1905"/>
                <a:gd name="T103" fmla="*/ 642 h 1181"/>
                <a:gd name="T104" fmla="*/ 1843 w 1905"/>
                <a:gd name="T105" fmla="*/ 692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5" h="1181">
                  <a:moveTo>
                    <a:pt x="1827" y="535"/>
                  </a:moveTo>
                  <a:lnTo>
                    <a:pt x="1604" y="435"/>
                  </a:lnTo>
                  <a:lnTo>
                    <a:pt x="1438" y="77"/>
                  </a:lnTo>
                  <a:lnTo>
                    <a:pt x="1415" y="46"/>
                  </a:lnTo>
                  <a:lnTo>
                    <a:pt x="1388" y="23"/>
                  </a:lnTo>
                  <a:lnTo>
                    <a:pt x="1357" y="8"/>
                  </a:lnTo>
                  <a:lnTo>
                    <a:pt x="1319" y="0"/>
                  </a:lnTo>
                  <a:lnTo>
                    <a:pt x="100" y="0"/>
                  </a:lnTo>
                  <a:lnTo>
                    <a:pt x="81" y="4"/>
                  </a:lnTo>
                  <a:lnTo>
                    <a:pt x="62" y="8"/>
                  </a:lnTo>
                  <a:lnTo>
                    <a:pt x="31" y="31"/>
                  </a:lnTo>
                  <a:lnTo>
                    <a:pt x="12" y="62"/>
                  </a:lnTo>
                  <a:lnTo>
                    <a:pt x="4" y="77"/>
                  </a:lnTo>
                  <a:lnTo>
                    <a:pt x="0" y="96"/>
                  </a:lnTo>
                  <a:lnTo>
                    <a:pt x="0" y="919"/>
                  </a:lnTo>
                  <a:lnTo>
                    <a:pt x="4" y="939"/>
                  </a:lnTo>
                  <a:lnTo>
                    <a:pt x="12" y="958"/>
                  </a:lnTo>
                  <a:lnTo>
                    <a:pt x="31" y="989"/>
                  </a:lnTo>
                  <a:lnTo>
                    <a:pt x="62" y="1008"/>
                  </a:lnTo>
                  <a:lnTo>
                    <a:pt x="81" y="1012"/>
                  </a:lnTo>
                  <a:lnTo>
                    <a:pt x="100" y="1016"/>
                  </a:lnTo>
                  <a:lnTo>
                    <a:pt x="201" y="1016"/>
                  </a:lnTo>
                  <a:lnTo>
                    <a:pt x="212" y="1050"/>
                  </a:lnTo>
                  <a:lnTo>
                    <a:pt x="224" y="1081"/>
                  </a:lnTo>
                  <a:lnTo>
                    <a:pt x="243" y="1108"/>
                  </a:lnTo>
                  <a:lnTo>
                    <a:pt x="266" y="1131"/>
                  </a:lnTo>
                  <a:lnTo>
                    <a:pt x="297" y="1150"/>
                  </a:lnTo>
                  <a:lnTo>
                    <a:pt x="328" y="1166"/>
                  </a:lnTo>
                  <a:lnTo>
                    <a:pt x="359" y="1177"/>
                  </a:lnTo>
                  <a:lnTo>
                    <a:pt x="393" y="1181"/>
                  </a:lnTo>
                  <a:lnTo>
                    <a:pt x="432" y="1177"/>
                  </a:lnTo>
                  <a:lnTo>
                    <a:pt x="463" y="1166"/>
                  </a:lnTo>
                  <a:lnTo>
                    <a:pt x="494" y="1150"/>
                  </a:lnTo>
                  <a:lnTo>
                    <a:pt x="521" y="1131"/>
                  </a:lnTo>
                  <a:lnTo>
                    <a:pt x="548" y="1108"/>
                  </a:lnTo>
                  <a:lnTo>
                    <a:pt x="567" y="1081"/>
                  </a:lnTo>
                  <a:lnTo>
                    <a:pt x="578" y="1050"/>
                  </a:lnTo>
                  <a:lnTo>
                    <a:pt x="586" y="1016"/>
                  </a:lnTo>
                  <a:lnTo>
                    <a:pt x="1388" y="1016"/>
                  </a:lnTo>
                  <a:lnTo>
                    <a:pt x="1396" y="1050"/>
                  </a:lnTo>
                  <a:lnTo>
                    <a:pt x="1411" y="1081"/>
                  </a:lnTo>
                  <a:lnTo>
                    <a:pt x="1426" y="1108"/>
                  </a:lnTo>
                  <a:lnTo>
                    <a:pt x="1453" y="1131"/>
                  </a:lnTo>
                  <a:lnTo>
                    <a:pt x="1480" y="1150"/>
                  </a:lnTo>
                  <a:lnTo>
                    <a:pt x="1511" y="1166"/>
                  </a:lnTo>
                  <a:lnTo>
                    <a:pt x="1542" y="1177"/>
                  </a:lnTo>
                  <a:lnTo>
                    <a:pt x="1581" y="1181"/>
                  </a:lnTo>
                  <a:lnTo>
                    <a:pt x="1615" y="1177"/>
                  </a:lnTo>
                  <a:lnTo>
                    <a:pt x="1650" y="1166"/>
                  </a:lnTo>
                  <a:lnTo>
                    <a:pt x="1681" y="1150"/>
                  </a:lnTo>
                  <a:lnTo>
                    <a:pt x="1708" y="1131"/>
                  </a:lnTo>
                  <a:lnTo>
                    <a:pt x="1731" y="1108"/>
                  </a:lnTo>
                  <a:lnTo>
                    <a:pt x="1750" y="1081"/>
                  </a:lnTo>
                  <a:lnTo>
                    <a:pt x="1762" y="1050"/>
                  </a:lnTo>
                  <a:lnTo>
                    <a:pt x="1773" y="1016"/>
                  </a:lnTo>
                  <a:lnTo>
                    <a:pt x="1808" y="1016"/>
                  </a:lnTo>
                  <a:lnTo>
                    <a:pt x="1827" y="1012"/>
                  </a:lnTo>
                  <a:lnTo>
                    <a:pt x="1847" y="1008"/>
                  </a:lnTo>
                  <a:lnTo>
                    <a:pt x="1878" y="989"/>
                  </a:lnTo>
                  <a:lnTo>
                    <a:pt x="1897" y="958"/>
                  </a:lnTo>
                  <a:lnTo>
                    <a:pt x="1905" y="939"/>
                  </a:lnTo>
                  <a:lnTo>
                    <a:pt x="1905" y="919"/>
                  </a:lnTo>
                  <a:lnTo>
                    <a:pt x="1905" y="654"/>
                  </a:lnTo>
                  <a:lnTo>
                    <a:pt x="1901" y="619"/>
                  </a:lnTo>
                  <a:lnTo>
                    <a:pt x="1885" y="585"/>
                  </a:lnTo>
                  <a:lnTo>
                    <a:pt x="1862" y="558"/>
                  </a:lnTo>
                  <a:lnTo>
                    <a:pt x="1827" y="535"/>
                  </a:lnTo>
                  <a:lnTo>
                    <a:pt x="1827" y="535"/>
                  </a:lnTo>
                  <a:close/>
                  <a:moveTo>
                    <a:pt x="1438" y="227"/>
                  </a:moveTo>
                  <a:lnTo>
                    <a:pt x="1531" y="427"/>
                  </a:lnTo>
                  <a:lnTo>
                    <a:pt x="1249" y="427"/>
                  </a:lnTo>
                  <a:lnTo>
                    <a:pt x="1249" y="227"/>
                  </a:lnTo>
                  <a:lnTo>
                    <a:pt x="1438" y="227"/>
                  </a:lnTo>
                  <a:close/>
                  <a:moveTo>
                    <a:pt x="393" y="1119"/>
                  </a:moveTo>
                  <a:lnTo>
                    <a:pt x="366" y="1116"/>
                  </a:lnTo>
                  <a:lnTo>
                    <a:pt x="343" y="1108"/>
                  </a:lnTo>
                  <a:lnTo>
                    <a:pt x="320" y="1096"/>
                  </a:lnTo>
                  <a:lnTo>
                    <a:pt x="301" y="1077"/>
                  </a:lnTo>
                  <a:lnTo>
                    <a:pt x="285" y="1058"/>
                  </a:lnTo>
                  <a:lnTo>
                    <a:pt x="274" y="1035"/>
                  </a:lnTo>
                  <a:lnTo>
                    <a:pt x="262" y="1012"/>
                  </a:lnTo>
                  <a:lnTo>
                    <a:pt x="262" y="985"/>
                  </a:lnTo>
                  <a:lnTo>
                    <a:pt x="262" y="958"/>
                  </a:lnTo>
                  <a:lnTo>
                    <a:pt x="274" y="931"/>
                  </a:lnTo>
                  <a:lnTo>
                    <a:pt x="285" y="912"/>
                  </a:lnTo>
                  <a:lnTo>
                    <a:pt x="301" y="889"/>
                  </a:lnTo>
                  <a:lnTo>
                    <a:pt x="320" y="873"/>
                  </a:lnTo>
                  <a:lnTo>
                    <a:pt x="343" y="862"/>
                  </a:lnTo>
                  <a:lnTo>
                    <a:pt x="366" y="854"/>
                  </a:lnTo>
                  <a:lnTo>
                    <a:pt x="393" y="850"/>
                  </a:lnTo>
                  <a:lnTo>
                    <a:pt x="420" y="854"/>
                  </a:lnTo>
                  <a:lnTo>
                    <a:pt x="447" y="862"/>
                  </a:lnTo>
                  <a:lnTo>
                    <a:pt x="470" y="873"/>
                  </a:lnTo>
                  <a:lnTo>
                    <a:pt x="490" y="889"/>
                  </a:lnTo>
                  <a:lnTo>
                    <a:pt x="505" y="912"/>
                  </a:lnTo>
                  <a:lnTo>
                    <a:pt x="517" y="931"/>
                  </a:lnTo>
                  <a:lnTo>
                    <a:pt x="524" y="958"/>
                  </a:lnTo>
                  <a:lnTo>
                    <a:pt x="528" y="985"/>
                  </a:lnTo>
                  <a:lnTo>
                    <a:pt x="524" y="1012"/>
                  </a:lnTo>
                  <a:lnTo>
                    <a:pt x="517" y="1035"/>
                  </a:lnTo>
                  <a:lnTo>
                    <a:pt x="505" y="1058"/>
                  </a:lnTo>
                  <a:lnTo>
                    <a:pt x="490" y="1077"/>
                  </a:lnTo>
                  <a:lnTo>
                    <a:pt x="470" y="1096"/>
                  </a:lnTo>
                  <a:lnTo>
                    <a:pt x="447" y="1108"/>
                  </a:lnTo>
                  <a:lnTo>
                    <a:pt x="420" y="1116"/>
                  </a:lnTo>
                  <a:lnTo>
                    <a:pt x="393" y="1119"/>
                  </a:lnTo>
                  <a:lnTo>
                    <a:pt x="393" y="1119"/>
                  </a:lnTo>
                  <a:close/>
                  <a:moveTo>
                    <a:pt x="1581" y="1119"/>
                  </a:moveTo>
                  <a:lnTo>
                    <a:pt x="1554" y="1116"/>
                  </a:lnTo>
                  <a:lnTo>
                    <a:pt x="1527" y="1108"/>
                  </a:lnTo>
                  <a:lnTo>
                    <a:pt x="1504" y="1096"/>
                  </a:lnTo>
                  <a:lnTo>
                    <a:pt x="1484" y="1077"/>
                  </a:lnTo>
                  <a:lnTo>
                    <a:pt x="1469" y="1058"/>
                  </a:lnTo>
                  <a:lnTo>
                    <a:pt x="1457" y="1035"/>
                  </a:lnTo>
                  <a:lnTo>
                    <a:pt x="1450" y="1012"/>
                  </a:lnTo>
                  <a:lnTo>
                    <a:pt x="1446" y="985"/>
                  </a:lnTo>
                  <a:lnTo>
                    <a:pt x="1450" y="958"/>
                  </a:lnTo>
                  <a:lnTo>
                    <a:pt x="1457" y="931"/>
                  </a:lnTo>
                  <a:lnTo>
                    <a:pt x="1469" y="912"/>
                  </a:lnTo>
                  <a:lnTo>
                    <a:pt x="1484" y="889"/>
                  </a:lnTo>
                  <a:lnTo>
                    <a:pt x="1504" y="873"/>
                  </a:lnTo>
                  <a:lnTo>
                    <a:pt x="1527" y="862"/>
                  </a:lnTo>
                  <a:lnTo>
                    <a:pt x="1554" y="854"/>
                  </a:lnTo>
                  <a:lnTo>
                    <a:pt x="1581" y="850"/>
                  </a:lnTo>
                  <a:lnTo>
                    <a:pt x="1608" y="854"/>
                  </a:lnTo>
                  <a:lnTo>
                    <a:pt x="1631" y="862"/>
                  </a:lnTo>
                  <a:lnTo>
                    <a:pt x="1654" y="873"/>
                  </a:lnTo>
                  <a:lnTo>
                    <a:pt x="1673" y="889"/>
                  </a:lnTo>
                  <a:lnTo>
                    <a:pt x="1689" y="912"/>
                  </a:lnTo>
                  <a:lnTo>
                    <a:pt x="1704" y="931"/>
                  </a:lnTo>
                  <a:lnTo>
                    <a:pt x="1712" y="958"/>
                  </a:lnTo>
                  <a:lnTo>
                    <a:pt x="1712" y="985"/>
                  </a:lnTo>
                  <a:lnTo>
                    <a:pt x="1712" y="1012"/>
                  </a:lnTo>
                  <a:lnTo>
                    <a:pt x="1704" y="1035"/>
                  </a:lnTo>
                  <a:lnTo>
                    <a:pt x="1689" y="1058"/>
                  </a:lnTo>
                  <a:lnTo>
                    <a:pt x="1673" y="1077"/>
                  </a:lnTo>
                  <a:lnTo>
                    <a:pt x="1654" y="1096"/>
                  </a:lnTo>
                  <a:lnTo>
                    <a:pt x="1631" y="1108"/>
                  </a:lnTo>
                  <a:lnTo>
                    <a:pt x="1608" y="1116"/>
                  </a:lnTo>
                  <a:lnTo>
                    <a:pt x="1581" y="1119"/>
                  </a:lnTo>
                  <a:lnTo>
                    <a:pt x="1581" y="1119"/>
                  </a:lnTo>
                  <a:close/>
                  <a:moveTo>
                    <a:pt x="1843" y="823"/>
                  </a:moveTo>
                  <a:lnTo>
                    <a:pt x="1808" y="823"/>
                  </a:lnTo>
                  <a:lnTo>
                    <a:pt x="1797" y="823"/>
                  </a:lnTo>
                  <a:lnTo>
                    <a:pt x="1789" y="831"/>
                  </a:lnTo>
                  <a:lnTo>
                    <a:pt x="1781" y="842"/>
                  </a:lnTo>
                  <a:lnTo>
                    <a:pt x="1777" y="854"/>
                  </a:lnTo>
                  <a:lnTo>
                    <a:pt x="1781" y="866"/>
                  </a:lnTo>
                  <a:lnTo>
                    <a:pt x="1789" y="873"/>
                  </a:lnTo>
                  <a:lnTo>
                    <a:pt x="1797" y="881"/>
                  </a:lnTo>
                  <a:lnTo>
                    <a:pt x="1808" y="885"/>
                  </a:lnTo>
                  <a:lnTo>
                    <a:pt x="1843" y="885"/>
                  </a:lnTo>
                  <a:lnTo>
                    <a:pt x="1843" y="919"/>
                  </a:lnTo>
                  <a:lnTo>
                    <a:pt x="1843" y="931"/>
                  </a:lnTo>
                  <a:lnTo>
                    <a:pt x="1835" y="942"/>
                  </a:lnTo>
                  <a:lnTo>
                    <a:pt x="1824" y="950"/>
                  </a:lnTo>
                  <a:lnTo>
                    <a:pt x="1808" y="954"/>
                  </a:lnTo>
                  <a:lnTo>
                    <a:pt x="1773" y="954"/>
                  </a:lnTo>
                  <a:lnTo>
                    <a:pt x="1762" y="919"/>
                  </a:lnTo>
                  <a:lnTo>
                    <a:pt x="1750" y="889"/>
                  </a:lnTo>
                  <a:lnTo>
                    <a:pt x="1731" y="862"/>
                  </a:lnTo>
                  <a:lnTo>
                    <a:pt x="1708" y="835"/>
                  </a:lnTo>
                  <a:lnTo>
                    <a:pt x="1681" y="816"/>
                  </a:lnTo>
                  <a:lnTo>
                    <a:pt x="1650" y="800"/>
                  </a:lnTo>
                  <a:lnTo>
                    <a:pt x="1615" y="792"/>
                  </a:lnTo>
                  <a:lnTo>
                    <a:pt x="1581" y="789"/>
                  </a:lnTo>
                  <a:lnTo>
                    <a:pt x="1542" y="792"/>
                  </a:lnTo>
                  <a:lnTo>
                    <a:pt x="1511" y="800"/>
                  </a:lnTo>
                  <a:lnTo>
                    <a:pt x="1480" y="816"/>
                  </a:lnTo>
                  <a:lnTo>
                    <a:pt x="1453" y="835"/>
                  </a:lnTo>
                  <a:lnTo>
                    <a:pt x="1426" y="862"/>
                  </a:lnTo>
                  <a:lnTo>
                    <a:pt x="1411" y="889"/>
                  </a:lnTo>
                  <a:lnTo>
                    <a:pt x="1396" y="919"/>
                  </a:lnTo>
                  <a:lnTo>
                    <a:pt x="1388" y="954"/>
                  </a:lnTo>
                  <a:lnTo>
                    <a:pt x="586" y="954"/>
                  </a:lnTo>
                  <a:lnTo>
                    <a:pt x="578" y="919"/>
                  </a:lnTo>
                  <a:lnTo>
                    <a:pt x="567" y="889"/>
                  </a:lnTo>
                  <a:lnTo>
                    <a:pt x="548" y="862"/>
                  </a:lnTo>
                  <a:lnTo>
                    <a:pt x="521" y="835"/>
                  </a:lnTo>
                  <a:lnTo>
                    <a:pt x="494" y="816"/>
                  </a:lnTo>
                  <a:lnTo>
                    <a:pt x="463" y="800"/>
                  </a:lnTo>
                  <a:lnTo>
                    <a:pt x="432" y="792"/>
                  </a:lnTo>
                  <a:lnTo>
                    <a:pt x="393" y="789"/>
                  </a:lnTo>
                  <a:lnTo>
                    <a:pt x="359" y="792"/>
                  </a:lnTo>
                  <a:lnTo>
                    <a:pt x="328" y="800"/>
                  </a:lnTo>
                  <a:lnTo>
                    <a:pt x="297" y="816"/>
                  </a:lnTo>
                  <a:lnTo>
                    <a:pt x="266" y="835"/>
                  </a:lnTo>
                  <a:lnTo>
                    <a:pt x="243" y="862"/>
                  </a:lnTo>
                  <a:lnTo>
                    <a:pt x="224" y="889"/>
                  </a:lnTo>
                  <a:lnTo>
                    <a:pt x="212" y="919"/>
                  </a:lnTo>
                  <a:lnTo>
                    <a:pt x="201" y="954"/>
                  </a:lnTo>
                  <a:lnTo>
                    <a:pt x="100" y="954"/>
                  </a:lnTo>
                  <a:lnTo>
                    <a:pt x="85" y="950"/>
                  </a:lnTo>
                  <a:lnTo>
                    <a:pt x="73" y="942"/>
                  </a:lnTo>
                  <a:lnTo>
                    <a:pt x="66" y="931"/>
                  </a:lnTo>
                  <a:lnTo>
                    <a:pt x="66" y="919"/>
                  </a:lnTo>
                  <a:lnTo>
                    <a:pt x="66" y="885"/>
                  </a:lnTo>
                  <a:lnTo>
                    <a:pt x="166" y="885"/>
                  </a:lnTo>
                  <a:lnTo>
                    <a:pt x="177" y="881"/>
                  </a:lnTo>
                  <a:lnTo>
                    <a:pt x="185" y="873"/>
                  </a:lnTo>
                  <a:lnTo>
                    <a:pt x="193" y="866"/>
                  </a:lnTo>
                  <a:lnTo>
                    <a:pt x="197" y="854"/>
                  </a:lnTo>
                  <a:lnTo>
                    <a:pt x="193" y="842"/>
                  </a:lnTo>
                  <a:lnTo>
                    <a:pt x="185" y="831"/>
                  </a:lnTo>
                  <a:lnTo>
                    <a:pt x="177" y="823"/>
                  </a:lnTo>
                  <a:lnTo>
                    <a:pt x="166" y="823"/>
                  </a:lnTo>
                  <a:lnTo>
                    <a:pt x="66" y="823"/>
                  </a:lnTo>
                  <a:lnTo>
                    <a:pt x="66" y="96"/>
                  </a:lnTo>
                  <a:lnTo>
                    <a:pt x="66" y="85"/>
                  </a:lnTo>
                  <a:lnTo>
                    <a:pt x="73" y="73"/>
                  </a:lnTo>
                  <a:lnTo>
                    <a:pt x="85" y="65"/>
                  </a:lnTo>
                  <a:lnTo>
                    <a:pt x="100" y="62"/>
                  </a:lnTo>
                  <a:lnTo>
                    <a:pt x="1319" y="62"/>
                  </a:lnTo>
                  <a:lnTo>
                    <a:pt x="1338" y="65"/>
                  </a:lnTo>
                  <a:lnTo>
                    <a:pt x="1357" y="73"/>
                  </a:lnTo>
                  <a:lnTo>
                    <a:pt x="1369" y="85"/>
                  </a:lnTo>
                  <a:lnTo>
                    <a:pt x="1380" y="104"/>
                  </a:lnTo>
                  <a:lnTo>
                    <a:pt x="1411" y="165"/>
                  </a:lnTo>
                  <a:lnTo>
                    <a:pt x="1118" y="165"/>
                  </a:lnTo>
                  <a:lnTo>
                    <a:pt x="1095" y="169"/>
                  </a:lnTo>
                  <a:lnTo>
                    <a:pt x="1072" y="185"/>
                  </a:lnTo>
                  <a:lnTo>
                    <a:pt x="1060" y="204"/>
                  </a:lnTo>
                  <a:lnTo>
                    <a:pt x="1056" y="231"/>
                  </a:lnTo>
                  <a:lnTo>
                    <a:pt x="1056" y="362"/>
                  </a:lnTo>
                  <a:lnTo>
                    <a:pt x="1056" y="389"/>
                  </a:lnTo>
                  <a:lnTo>
                    <a:pt x="1064" y="412"/>
                  </a:lnTo>
                  <a:lnTo>
                    <a:pt x="1076" y="435"/>
                  </a:lnTo>
                  <a:lnTo>
                    <a:pt x="1095" y="454"/>
                  </a:lnTo>
                  <a:lnTo>
                    <a:pt x="1110" y="469"/>
                  </a:lnTo>
                  <a:lnTo>
                    <a:pt x="1134" y="481"/>
                  </a:lnTo>
                  <a:lnTo>
                    <a:pt x="1157" y="489"/>
                  </a:lnTo>
                  <a:lnTo>
                    <a:pt x="1184" y="489"/>
                  </a:lnTo>
                  <a:lnTo>
                    <a:pt x="1573" y="489"/>
                  </a:lnTo>
                  <a:lnTo>
                    <a:pt x="1766" y="573"/>
                  </a:lnTo>
                  <a:lnTo>
                    <a:pt x="1758" y="577"/>
                  </a:lnTo>
                  <a:lnTo>
                    <a:pt x="1739" y="592"/>
                  </a:lnTo>
                  <a:lnTo>
                    <a:pt x="1727" y="612"/>
                  </a:lnTo>
                  <a:lnTo>
                    <a:pt x="1716" y="635"/>
                  </a:lnTo>
                  <a:lnTo>
                    <a:pt x="1712" y="662"/>
                  </a:lnTo>
                  <a:lnTo>
                    <a:pt x="1712" y="723"/>
                  </a:lnTo>
                  <a:lnTo>
                    <a:pt x="1716" y="735"/>
                  </a:lnTo>
                  <a:lnTo>
                    <a:pt x="1723" y="742"/>
                  </a:lnTo>
                  <a:lnTo>
                    <a:pt x="1731" y="750"/>
                  </a:lnTo>
                  <a:lnTo>
                    <a:pt x="1743" y="754"/>
                  </a:lnTo>
                  <a:lnTo>
                    <a:pt x="1843" y="754"/>
                  </a:lnTo>
                  <a:lnTo>
                    <a:pt x="1843" y="823"/>
                  </a:lnTo>
                  <a:close/>
                  <a:moveTo>
                    <a:pt x="1187" y="227"/>
                  </a:moveTo>
                  <a:lnTo>
                    <a:pt x="1187" y="427"/>
                  </a:lnTo>
                  <a:lnTo>
                    <a:pt x="1184" y="427"/>
                  </a:lnTo>
                  <a:lnTo>
                    <a:pt x="1157" y="423"/>
                  </a:lnTo>
                  <a:lnTo>
                    <a:pt x="1137" y="408"/>
                  </a:lnTo>
                  <a:lnTo>
                    <a:pt x="1122" y="389"/>
                  </a:lnTo>
                  <a:lnTo>
                    <a:pt x="1118" y="362"/>
                  </a:lnTo>
                  <a:lnTo>
                    <a:pt x="1118" y="231"/>
                  </a:lnTo>
                  <a:lnTo>
                    <a:pt x="1118" y="227"/>
                  </a:lnTo>
                  <a:lnTo>
                    <a:pt x="1187" y="227"/>
                  </a:lnTo>
                  <a:close/>
                  <a:moveTo>
                    <a:pt x="1843" y="692"/>
                  </a:moveTo>
                  <a:lnTo>
                    <a:pt x="1773" y="692"/>
                  </a:lnTo>
                  <a:lnTo>
                    <a:pt x="1773" y="662"/>
                  </a:lnTo>
                  <a:lnTo>
                    <a:pt x="1777" y="642"/>
                  </a:lnTo>
                  <a:lnTo>
                    <a:pt x="1793" y="631"/>
                  </a:lnTo>
                  <a:lnTo>
                    <a:pt x="1827" y="608"/>
                  </a:lnTo>
                  <a:lnTo>
                    <a:pt x="1839" y="631"/>
                  </a:lnTo>
                  <a:lnTo>
                    <a:pt x="1843" y="654"/>
                  </a:lnTo>
                  <a:lnTo>
                    <a:pt x="1843" y="6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48"/>
            <p:cNvSpPr>
              <a:spLocks/>
            </p:cNvSpPr>
            <p:nvPr/>
          </p:nvSpPr>
          <p:spPr bwMode="auto">
            <a:xfrm>
              <a:off x="1500188" y="5672138"/>
              <a:ext cx="1247775" cy="98425"/>
            </a:xfrm>
            <a:custGeom>
              <a:avLst/>
              <a:gdLst>
                <a:gd name="T0" fmla="*/ 755 w 786"/>
                <a:gd name="T1" fmla="*/ 0 h 62"/>
                <a:gd name="T2" fmla="*/ 31 w 786"/>
                <a:gd name="T3" fmla="*/ 0 h 62"/>
                <a:gd name="T4" fmla="*/ 19 w 786"/>
                <a:gd name="T5" fmla="*/ 0 h 62"/>
                <a:gd name="T6" fmla="*/ 8 w 786"/>
                <a:gd name="T7" fmla="*/ 8 h 62"/>
                <a:gd name="T8" fmla="*/ 4 w 786"/>
                <a:gd name="T9" fmla="*/ 19 h 62"/>
                <a:gd name="T10" fmla="*/ 0 w 786"/>
                <a:gd name="T11" fmla="*/ 31 h 62"/>
                <a:gd name="T12" fmla="*/ 4 w 786"/>
                <a:gd name="T13" fmla="*/ 43 h 62"/>
                <a:gd name="T14" fmla="*/ 8 w 786"/>
                <a:gd name="T15" fmla="*/ 50 h 62"/>
                <a:gd name="T16" fmla="*/ 19 w 786"/>
                <a:gd name="T17" fmla="*/ 58 h 62"/>
                <a:gd name="T18" fmla="*/ 31 w 786"/>
                <a:gd name="T19" fmla="*/ 62 h 62"/>
                <a:gd name="T20" fmla="*/ 755 w 786"/>
                <a:gd name="T21" fmla="*/ 62 h 62"/>
                <a:gd name="T22" fmla="*/ 767 w 786"/>
                <a:gd name="T23" fmla="*/ 58 h 62"/>
                <a:gd name="T24" fmla="*/ 779 w 786"/>
                <a:gd name="T25" fmla="*/ 50 h 62"/>
                <a:gd name="T26" fmla="*/ 782 w 786"/>
                <a:gd name="T27" fmla="*/ 43 h 62"/>
                <a:gd name="T28" fmla="*/ 786 w 786"/>
                <a:gd name="T29" fmla="*/ 31 h 62"/>
                <a:gd name="T30" fmla="*/ 782 w 786"/>
                <a:gd name="T31" fmla="*/ 19 h 62"/>
                <a:gd name="T32" fmla="*/ 779 w 786"/>
                <a:gd name="T33" fmla="*/ 8 h 62"/>
                <a:gd name="T34" fmla="*/ 767 w 786"/>
                <a:gd name="T35" fmla="*/ 0 h 62"/>
                <a:gd name="T36" fmla="*/ 755 w 786"/>
                <a:gd name="T37" fmla="*/ 0 h 62"/>
                <a:gd name="T38" fmla="*/ 755 w 786"/>
                <a:gd name="T3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6" h="62">
                  <a:moveTo>
                    <a:pt x="755" y="0"/>
                  </a:moveTo>
                  <a:lnTo>
                    <a:pt x="31" y="0"/>
                  </a:lnTo>
                  <a:lnTo>
                    <a:pt x="19" y="0"/>
                  </a:lnTo>
                  <a:lnTo>
                    <a:pt x="8" y="8"/>
                  </a:lnTo>
                  <a:lnTo>
                    <a:pt x="4" y="19"/>
                  </a:lnTo>
                  <a:lnTo>
                    <a:pt x="0" y="31"/>
                  </a:lnTo>
                  <a:lnTo>
                    <a:pt x="4" y="43"/>
                  </a:lnTo>
                  <a:lnTo>
                    <a:pt x="8" y="50"/>
                  </a:lnTo>
                  <a:lnTo>
                    <a:pt x="19" y="58"/>
                  </a:lnTo>
                  <a:lnTo>
                    <a:pt x="31" y="62"/>
                  </a:lnTo>
                  <a:lnTo>
                    <a:pt x="755" y="62"/>
                  </a:lnTo>
                  <a:lnTo>
                    <a:pt x="767" y="58"/>
                  </a:lnTo>
                  <a:lnTo>
                    <a:pt x="779" y="50"/>
                  </a:lnTo>
                  <a:lnTo>
                    <a:pt x="782" y="43"/>
                  </a:lnTo>
                  <a:lnTo>
                    <a:pt x="786" y="31"/>
                  </a:lnTo>
                  <a:lnTo>
                    <a:pt x="782" y="19"/>
                  </a:lnTo>
                  <a:lnTo>
                    <a:pt x="779" y="8"/>
                  </a:lnTo>
                  <a:lnTo>
                    <a:pt x="767" y="0"/>
                  </a:lnTo>
                  <a:lnTo>
                    <a:pt x="755" y="0"/>
                  </a:lnTo>
                  <a:lnTo>
                    <a:pt x="7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149"/>
            <p:cNvSpPr>
              <a:spLocks noEditPoints="1"/>
            </p:cNvSpPr>
            <p:nvPr/>
          </p:nvSpPr>
          <p:spPr bwMode="auto">
            <a:xfrm>
              <a:off x="979488" y="4579938"/>
              <a:ext cx="409575" cy="982663"/>
            </a:xfrm>
            <a:custGeom>
              <a:avLst/>
              <a:gdLst>
                <a:gd name="T0" fmla="*/ 216 w 258"/>
                <a:gd name="T1" fmla="*/ 0 h 619"/>
                <a:gd name="T2" fmla="*/ 201 w 258"/>
                <a:gd name="T3" fmla="*/ 15 h 619"/>
                <a:gd name="T4" fmla="*/ 197 w 258"/>
                <a:gd name="T5" fmla="*/ 161 h 619"/>
                <a:gd name="T6" fmla="*/ 158 w 258"/>
                <a:gd name="T7" fmla="*/ 30 h 619"/>
                <a:gd name="T8" fmla="*/ 150 w 258"/>
                <a:gd name="T9" fmla="*/ 7 h 619"/>
                <a:gd name="T10" fmla="*/ 127 w 258"/>
                <a:gd name="T11" fmla="*/ 0 h 619"/>
                <a:gd name="T12" fmla="*/ 108 w 258"/>
                <a:gd name="T13" fmla="*/ 7 h 619"/>
                <a:gd name="T14" fmla="*/ 97 w 258"/>
                <a:gd name="T15" fmla="*/ 30 h 619"/>
                <a:gd name="T16" fmla="*/ 62 w 258"/>
                <a:gd name="T17" fmla="*/ 161 h 619"/>
                <a:gd name="T18" fmla="*/ 58 w 258"/>
                <a:gd name="T19" fmla="*/ 15 h 619"/>
                <a:gd name="T20" fmla="*/ 43 w 258"/>
                <a:gd name="T21" fmla="*/ 0 h 619"/>
                <a:gd name="T22" fmla="*/ 19 w 258"/>
                <a:gd name="T23" fmla="*/ 0 h 619"/>
                <a:gd name="T24" fmla="*/ 0 w 258"/>
                <a:gd name="T25" fmla="*/ 15 h 619"/>
                <a:gd name="T26" fmla="*/ 0 w 258"/>
                <a:gd name="T27" fmla="*/ 227 h 619"/>
                <a:gd name="T28" fmla="*/ 8 w 258"/>
                <a:gd name="T29" fmla="*/ 265 h 619"/>
                <a:gd name="T30" fmla="*/ 58 w 258"/>
                <a:gd name="T31" fmla="*/ 315 h 619"/>
                <a:gd name="T32" fmla="*/ 97 w 258"/>
                <a:gd name="T33" fmla="*/ 323 h 619"/>
                <a:gd name="T34" fmla="*/ 97 w 258"/>
                <a:gd name="T35" fmla="*/ 588 h 619"/>
                <a:gd name="T36" fmla="*/ 108 w 258"/>
                <a:gd name="T37" fmla="*/ 607 h 619"/>
                <a:gd name="T38" fmla="*/ 127 w 258"/>
                <a:gd name="T39" fmla="*/ 619 h 619"/>
                <a:gd name="T40" fmla="*/ 150 w 258"/>
                <a:gd name="T41" fmla="*/ 607 h 619"/>
                <a:gd name="T42" fmla="*/ 158 w 258"/>
                <a:gd name="T43" fmla="*/ 588 h 619"/>
                <a:gd name="T44" fmla="*/ 162 w 258"/>
                <a:gd name="T45" fmla="*/ 323 h 619"/>
                <a:gd name="T46" fmla="*/ 201 w 258"/>
                <a:gd name="T47" fmla="*/ 315 h 619"/>
                <a:gd name="T48" fmla="*/ 251 w 258"/>
                <a:gd name="T49" fmla="*/ 265 h 619"/>
                <a:gd name="T50" fmla="*/ 258 w 258"/>
                <a:gd name="T51" fmla="*/ 227 h 619"/>
                <a:gd name="T52" fmla="*/ 255 w 258"/>
                <a:gd name="T53" fmla="*/ 15 h 619"/>
                <a:gd name="T54" fmla="*/ 239 w 258"/>
                <a:gd name="T55" fmla="*/ 0 h 619"/>
                <a:gd name="T56" fmla="*/ 228 w 258"/>
                <a:gd name="T57" fmla="*/ 0 h 619"/>
                <a:gd name="T58" fmla="*/ 193 w 258"/>
                <a:gd name="T59" fmla="*/ 238 h 619"/>
                <a:gd name="T60" fmla="*/ 174 w 258"/>
                <a:gd name="T61" fmla="*/ 257 h 619"/>
                <a:gd name="T62" fmla="*/ 97 w 258"/>
                <a:gd name="T63" fmla="*/ 261 h 619"/>
                <a:gd name="T64" fmla="*/ 73 w 258"/>
                <a:gd name="T65" fmla="*/ 250 h 619"/>
                <a:gd name="T66" fmla="*/ 62 w 258"/>
                <a:gd name="T67" fmla="*/ 227 h 619"/>
                <a:gd name="T68" fmla="*/ 197 w 258"/>
                <a:gd name="T69" fmla="*/ 22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619">
                  <a:moveTo>
                    <a:pt x="228" y="0"/>
                  </a:moveTo>
                  <a:lnTo>
                    <a:pt x="216" y="0"/>
                  </a:lnTo>
                  <a:lnTo>
                    <a:pt x="204" y="7"/>
                  </a:lnTo>
                  <a:lnTo>
                    <a:pt x="201" y="15"/>
                  </a:lnTo>
                  <a:lnTo>
                    <a:pt x="197" y="30"/>
                  </a:lnTo>
                  <a:lnTo>
                    <a:pt x="197" y="161"/>
                  </a:lnTo>
                  <a:lnTo>
                    <a:pt x="158" y="161"/>
                  </a:lnTo>
                  <a:lnTo>
                    <a:pt x="158" y="30"/>
                  </a:lnTo>
                  <a:lnTo>
                    <a:pt x="158" y="15"/>
                  </a:lnTo>
                  <a:lnTo>
                    <a:pt x="150" y="7"/>
                  </a:lnTo>
                  <a:lnTo>
                    <a:pt x="143" y="0"/>
                  </a:lnTo>
                  <a:lnTo>
                    <a:pt x="127" y="0"/>
                  </a:lnTo>
                  <a:lnTo>
                    <a:pt x="116" y="0"/>
                  </a:lnTo>
                  <a:lnTo>
                    <a:pt x="108" y="7"/>
                  </a:lnTo>
                  <a:lnTo>
                    <a:pt x="100" y="15"/>
                  </a:lnTo>
                  <a:lnTo>
                    <a:pt x="97" y="30"/>
                  </a:lnTo>
                  <a:lnTo>
                    <a:pt x="97" y="161"/>
                  </a:lnTo>
                  <a:lnTo>
                    <a:pt x="62" y="161"/>
                  </a:lnTo>
                  <a:lnTo>
                    <a:pt x="62" y="30"/>
                  </a:lnTo>
                  <a:lnTo>
                    <a:pt x="58" y="15"/>
                  </a:lnTo>
                  <a:lnTo>
                    <a:pt x="50" y="7"/>
                  </a:lnTo>
                  <a:lnTo>
                    <a:pt x="43" y="0"/>
                  </a:lnTo>
                  <a:lnTo>
                    <a:pt x="31" y="0"/>
                  </a:lnTo>
                  <a:lnTo>
                    <a:pt x="19" y="0"/>
                  </a:lnTo>
                  <a:lnTo>
                    <a:pt x="8" y="7"/>
                  </a:lnTo>
                  <a:lnTo>
                    <a:pt x="0" y="15"/>
                  </a:lnTo>
                  <a:lnTo>
                    <a:pt x="0" y="30"/>
                  </a:lnTo>
                  <a:lnTo>
                    <a:pt x="0" y="227"/>
                  </a:lnTo>
                  <a:lnTo>
                    <a:pt x="0" y="246"/>
                  </a:lnTo>
                  <a:lnTo>
                    <a:pt x="8" y="265"/>
                  </a:lnTo>
                  <a:lnTo>
                    <a:pt x="27" y="292"/>
                  </a:lnTo>
                  <a:lnTo>
                    <a:pt x="58" y="315"/>
                  </a:lnTo>
                  <a:lnTo>
                    <a:pt x="77" y="319"/>
                  </a:lnTo>
                  <a:lnTo>
                    <a:pt x="97" y="323"/>
                  </a:lnTo>
                  <a:lnTo>
                    <a:pt x="97" y="323"/>
                  </a:lnTo>
                  <a:lnTo>
                    <a:pt x="97" y="588"/>
                  </a:lnTo>
                  <a:lnTo>
                    <a:pt x="100" y="600"/>
                  </a:lnTo>
                  <a:lnTo>
                    <a:pt x="108" y="607"/>
                  </a:lnTo>
                  <a:lnTo>
                    <a:pt x="116" y="615"/>
                  </a:lnTo>
                  <a:lnTo>
                    <a:pt x="127" y="619"/>
                  </a:lnTo>
                  <a:lnTo>
                    <a:pt x="143" y="615"/>
                  </a:lnTo>
                  <a:lnTo>
                    <a:pt x="150" y="607"/>
                  </a:lnTo>
                  <a:lnTo>
                    <a:pt x="158" y="600"/>
                  </a:lnTo>
                  <a:lnTo>
                    <a:pt x="158" y="588"/>
                  </a:lnTo>
                  <a:lnTo>
                    <a:pt x="158" y="323"/>
                  </a:lnTo>
                  <a:lnTo>
                    <a:pt x="162" y="323"/>
                  </a:lnTo>
                  <a:lnTo>
                    <a:pt x="181" y="319"/>
                  </a:lnTo>
                  <a:lnTo>
                    <a:pt x="201" y="315"/>
                  </a:lnTo>
                  <a:lnTo>
                    <a:pt x="231" y="292"/>
                  </a:lnTo>
                  <a:lnTo>
                    <a:pt x="251" y="265"/>
                  </a:lnTo>
                  <a:lnTo>
                    <a:pt x="258" y="246"/>
                  </a:lnTo>
                  <a:lnTo>
                    <a:pt x="258" y="227"/>
                  </a:lnTo>
                  <a:lnTo>
                    <a:pt x="258" y="30"/>
                  </a:lnTo>
                  <a:lnTo>
                    <a:pt x="255" y="15"/>
                  </a:lnTo>
                  <a:lnTo>
                    <a:pt x="251" y="7"/>
                  </a:lnTo>
                  <a:lnTo>
                    <a:pt x="239" y="0"/>
                  </a:lnTo>
                  <a:lnTo>
                    <a:pt x="228" y="0"/>
                  </a:lnTo>
                  <a:lnTo>
                    <a:pt x="228" y="0"/>
                  </a:lnTo>
                  <a:close/>
                  <a:moveTo>
                    <a:pt x="197" y="227"/>
                  </a:moveTo>
                  <a:lnTo>
                    <a:pt x="193" y="238"/>
                  </a:lnTo>
                  <a:lnTo>
                    <a:pt x="185" y="250"/>
                  </a:lnTo>
                  <a:lnTo>
                    <a:pt x="174" y="257"/>
                  </a:lnTo>
                  <a:lnTo>
                    <a:pt x="162" y="261"/>
                  </a:lnTo>
                  <a:lnTo>
                    <a:pt x="97" y="261"/>
                  </a:lnTo>
                  <a:lnTo>
                    <a:pt x="81" y="257"/>
                  </a:lnTo>
                  <a:lnTo>
                    <a:pt x="73" y="250"/>
                  </a:lnTo>
                  <a:lnTo>
                    <a:pt x="66" y="238"/>
                  </a:lnTo>
                  <a:lnTo>
                    <a:pt x="62" y="227"/>
                  </a:lnTo>
                  <a:lnTo>
                    <a:pt x="62" y="223"/>
                  </a:lnTo>
                  <a:lnTo>
                    <a:pt x="197" y="223"/>
                  </a:lnTo>
                  <a:lnTo>
                    <a:pt x="197" y="2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150"/>
            <p:cNvSpPr>
              <a:spLocks noEditPoints="1"/>
            </p:cNvSpPr>
            <p:nvPr/>
          </p:nvSpPr>
          <p:spPr bwMode="auto">
            <a:xfrm>
              <a:off x="1500188" y="4579938"/>
              <a:ext cx="300037" cy="982663"/>
            </a:xfrm>
            <a:custGeom>
              <a:avLst/>
              <a:gdLst>
                <a:gd name="T0" fmla="*/ 31 w 189"/>
                <a:gd name="T1" fmla="*/ 619 h 619"/>
                <a:gd name="T2" fmla="*/ 42 w 189"/>
                <a:gd name="T3" fmla="*/ 615 h 619"/>
                <a:gd name="T4" fmla="*/ 54 w 189"/>
                <a:gd name="T5" fmla="*/ 607 h 619"/>
                <a:gd name="T6" fmla="*/ 61 w 189"/>
                <a:gd name="T7" fmla="*/ 600 h 619"/>
                <a:gd name="T8" fmla="*/ 61 w 189"/>
                <a:gd name="T9" fmla="*/ 588 h 619"/>
                <a:gd name="T10" fmla="*/ 61 w 189"/>
                <a:gd name="T11" fmla="*/ 454 h 619"/>
                <a:gd name="T12" fmla="*/ 123 w 189"/>
                <a:gd name="T13" fmla="*/ 454 h 619"/>
                <a:gd name="T14" fmla="*/ 150 w 189"/>
                <a:gd name="T15" fmla="*/ 446 h 619"/>
                <a:gd name="T16" fmla="*/ 173 w 189"/>
                <a:gd name="T17" fmla="*/ 431 h 619"/>
                <a:gd name="T18" fmla="*/ 185 w 189"/>
                <a:gd name="T19" fmla="*/ 407 h 619"/>
                <a:gd name="T20" fmla="*/ 189 w 189"/>
                <a:gd name="T21" fmla="*/ 380 h 619"/>
                <a:gd name="T22" fmla="*/ 131 w 189"/>
                <a:gd name="T23" fmla="*/ 54 h 619"/>
                <a:gd name="T24" fmla="*/ 123 w 189"/>
                <a:gd name="T25" fmla="*/ 30 h 619"/>
                <a:gd name="T26" fmla="*/ 112 w 189"/>
                <a:gd name="T27" fmla="*/ 15 h 619"/>
                <a:gd name="T28" fmla="*/ 88 w 189"/>
                <a:gd name="T29" fmla="*/ 4 h 619"/>
                <a:gd name="T30" fmla="*/ 65 w 189"/>
                <a:gd name="T31" fmla="*/ 0 h 619"/>
                <a:gd name="T32" fmla="*/ 42 w 189"/>
                <a:gd name="T33" fmla="*/ 4 h 619"/>
                <a:gd name="T34" fmla="*/ 19 w 189"/>
                <a:gd name="T35" fmla="*/ 19 h 619"/>
                <a:gd name="T36" fmla="*/ 8 w 189"/>
                <a:gd name="T37" fmla="*/ 38 h 619"/>
                <a:gd name="T38" fmla="*/ 0 w 189"/>
                <a:gd name="T39" fmla="*/ 65 h 619"/>
                <a:gd name="T40" fmla="*/ 0 w 189"/>
                <a:gd name="T41" fmla="*/ 588 h 619"/>
                <a:gd name="T42" fmla="*/ 4 w 189"/>
                <a:gd name="T43" fmla="*/ 600 h 619"/>
                <a:gd name="T44" fmla="*/ 8 w 189"/>
                <a:gd name="T45" fmla="*/ 607 h 619"/>
                <a:gd name="T46" fmla="*/ 19 w 189"/>
                <a:gd name="T47" fmla="*/ 615 h 619"/>
                <a:gd name="T48" fmla="*/ 31 w 189"/>
                <a:gd name="T49" fmla="*/ 619 h 619"/>
                <a:gd name="T50" fmla="*/ 31 w 189"/>
                <a:gd name="T51" fmla="*/ 619 h 619"/>
                <a:gd name="T52" fmla="*/ 61 w 189"/>
                <a:gd name="T53" fmla="*/ 65 h 619"/>
                <a:gd name="T54" fmla="*/ 65 w 189"/>
                <a:gd name="T55" fmla="*/ 61 h 619"/>
                <a:gd name="T56" fmla="*/ 73 w 189"/>
                <a:gd name="T57" fmla="*/ 65 h 619"/>
                <a:gd name="T58" fmla="*/ 127 w 189"/>
                <a:gd name="T59" fmla="*/ 388 h 619"/>
                <a:gd name="T60" fmla="*/ 127 w 189"/>
                <a:gd name="T61" fmla="*/ 392 h 619"/>
                <a:gd name="T62" fmla="*/ 123 w 189"/>
                <a:gd name="T63" fmla="*/ 392 h 619"/>
                <a:gd name="T64" fmla="*/ 61 w 189"/>
                <a:gd name="T65" fmla="*/ 392 h 619"/>
                <a:gd name="T66" fmla="*/ 61 w 189"/>
                <a:gd name="T67" fmla="*/ 6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9" h="619">
                  <a:moveTo>
                    <a:pt x="31" y="619"/>
                  </a:moveTo>
                  <a:lnTo>
                    <a:pt x="42" y="615"/>
                  </a:lnTo>
                  <a:lnTo>
                    <a:pt x="54" y="607"/>
                  </a:lnTo>
                  <a:lnTo>
                    <a:pt x="61" y="600"/>
                  </a:lnTo>
                  <a:lnTo>
                    <a:pt x="61" y="588"/>
                  </a:lnTo>
                  <a:lnTo>
                    <a:pt x="61" y="454"/>
                  </a:lnTo>
                  <a:lnTo>
                    <a:pt x="123" y="454"/>
                  </a:lnTo>
                  <a:lnTo>
                    <a:pt x="150" y="446"/>
                  </a:lnTo>
                  <a:lnTo>
                    <a:pt x="173" y="431"/>
                  </a:lnTo>
                  <a:lnTo>
                    <a:pt x="185" y="407"/>
                  </a:lnTo>
                  <a:lnTo>
                    <a:pt x="189" y="380"/>
                  </a:lnTo>
                  <a:lnTo>
                    <a:pt x="131" y="54"/>
                  </a:lnTo>
                  <a:lnTo>
                    <a:pt x="123" y="30"/>
                  </a:lnTo>
                  <a:lnTo>
                    <a:pt x="112" y="15"/>
                  </a:lnTo>
                  <a:lnTo>
                    <a:pt x="88" y="4"/>
                  </a:lnTo>
                  <a:lnTo>
                    <a:pt x="65" y="0"/>
                  </a:lnTo>
                  <a:lnTo>
                    <a:pt x="42" y="4"/>
                  </a:lnTo>
                  <a:lnTo>
                    <a:pt x="19" y="19"/>
                  </a:lnTo>
                  <a:lnTo>
                    <a:pt x="8" y="38"/>
                  </a:lnTo>
                  <a:lnTo>
                    <a:pt x="0" y="65"/>
                  </a:lnTo>
                  <a:lnTo>
                    <a:pt x="0" y="588"/>
                  </a:lnTo>
                  <a:lnTo>
                    <a:pt x="4" y="600"/>
                  </a:lnTo>
                  <a:lnTo>
                    <a:pt x="8" y="607"/>
                  </a:lnTo>
                  <a:lnTo>
                    <a:pt x="19" y="615"/>
                  </a:lnTo>
                  <a:lnTo>
                    <a:pt x="31" y="619"/>
                  </a:lnTo>
                  <a:lnTo>
                    <a:pt x="31" y="619"/>
                  </a:lnTo>
                  <a:close/>
                  <a:moveTo>
                    <a:pt x="61" y="65"/>
                  </a:moveTo>
                  <a:lnTo>
                    <a:pt x="65" y="61"/>
                  </a:lnTo>
                  <a:lnTo>
                    <a:pt x="73" y="65"/>
                  </a:lnTo>
                  <a:lnTo>
                    <a:pt x="127" y="388"/>
                  </a:lnTo>
                  <a:lnTo>
                    <a:pt x="127" y="392"/>
                  </a:lnTo>
                  <a:lnTo>
                    <a:pt x="123" y="392"/>
                  </a:lnTo>
                  <a:lnTo>
                    <a:pt x="61" y="392"/>
                  </a:lnTo>
                  <a:lnTo>
                    <a:pt x="61"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9" name="Group 88"/>
          <p:cNvGrpSpPr/>
          <p:nvPr/>
        </p:nvGrpSpPr>
        <p:grpSpPr>
          <a:xfrm>
            <a:off x="5016201" y="3738397"/>
            <a:ext cx="464110" cy="609826"/>
            <a:chOff x="557213" y="3224213"/>
            <a:chExt cx="2295524" cy="3016250"/>
          </a:xfrm>
        </p:grpSpPr>
        <p:sp>
          <p:nvSpPr>
            <p:cNvPr id="90" name="Freeform 155"/>
            <p:cNvSpPr>
              <a:spLocks noEditPoints="1"/>
            </p:cNvSpPr>
            <p:nvPr/>
          </p:nvSpPr>
          <p:spPr bwMode="auto">
            <a:xfrm>
              <a:off x="2295525" y="3224213"/>
              <a:ext cx="557212" cy="3016250"/>
            </a:xfrm>
            <a:custGeom>
              <a:avLst/>
              <a:gdLst>
                <a:gd name="T0" fmla="*/ 251 w 351"/>
                <a:gd name="T1" fmla="*/ 0 h 1900"/>
                <a:gd name="T2" fmla="*/ 181 w 351"/>
                <a:gd name="T3" fmla="*/ 23 h 1900"/>
                <a:gd name="T4" fmla="*/ 150 w 351"/>
                <a:gd name="T5" fmla="*/ 84 h 1900"/>
                <a:gd name="T6" fmla="*/ 4 w 351"/>
                <a:gd name="T7" fmla="*/ 1150 h 1900"/>
                <a:gd name="T8" fmla="*/ 42 w 351"/>
                <a:gd name="T9" fmla="*/ 1208 h 1900"/>
                <a:gd name="T10" fmla="*/ 123 w 351"/>
                <a:gd name="T11" fmla="*/ 1234 h 1900"/>
                <a:gd name="T12" fmla="*/ 96 w 351"/>
                <a:gd name="T13" fmla="*/ 1792 h 1900"/>
                <a:gd name="T14" fmla="*/ 116 w 351"/>
                <a:gd name="T15" fmla="*/ 1838 h 1900"/>
                <a:gd name="T16" fmla="*/ 150 w 351"/>
                <a:gd name="T17" fmla="*/ 1877 h 1900"/>
                <a:gd name="T18" fmla="*/ 197 w 351"/>
                <a:gd name="T19" fmla="*/ 1896 h 1900"/>
                <a:gd name="T20" fmla="*/ 251 w 351"/>
                <a:gd name="T21" fmla="*/ 1896 h 1900"/>
                <a:gd name="T22" fmla="*/ 293 w 351"/>
                <a:gd name="T23" fmla="*/ 1877 h 1900"/>
                <a:gd name="T24" fmla="*/ 328 w 351"/>
                <a:gd name="T25" fmla="*/ 1842 h 1900"/>
                <a:gd name="T26" fmla="*/ 347 w 351"/>
                <a:gd name="T27" fmla="*/ 1796 h 1900"/>
                <a:gd name="T28" fmla="*/ 351 w 351"/>
                <a:gd name="T29" fmla="*/ 100 h 1900"/>
                <a:gd name="T30" fmla="*/ 343 w 351"/>
                <a:gd name="T31" fmla="*/ 61 h 1900"/>
                <a:gd name="T32" fmla="*/ 289 w 351"/>
                <a:gd name="T33" fmla="*/ 7 h 1900"/>
                <a:gd name="T34" fmla="*/ 251 w 351"/>
                <a:gd name="T35" fmla="*/ 0 h 1900"/>
                <a:gd name="T36" fmla="*/ 289 w 351"/>
                <a:gd name="T37" fmla="*/ 1773 h 1900"/>
                <a:gd name="T38" fmla="*/ 270 w 351"/>
                <a:gd name="T39" fmla="*/ 1819 h 1900"/>
                <a:gd name="T40" fmla="*/ 224 w 351"/>
                <a:gd name="T41" fmla="*/ 1838 h 1900"/>
                <a:gd name="T42" fmla="*/ 177 w 351"/>
                <a:gd name="T43" fmla="*/ 1815 h 1900"/>
                <a:gd name="T44" fmla="*/ 158 w 351"/>
                <a:gd name="T45" fmla="*/ 1769 h 1900"/>
                <a:gd name="T46" fmla="*/ 185 w 351"/>
                <a:gd name="T47" fmla="*/ 1204 h 1900"/>
                <a:gd name="T48" fmla="*/ 162 w 351"/>
                <a:gd name="T49" fmla="*/ 1181 h 1900"/>
                <a:gd name="T50" fmla="*/ 77 w 351"/>
                <a:gd name="T51" fmla="*/ 1158 h 1900"/>
                <a:gd name="T52" fmla="*/ 62 w 351"/>
                <a:gd name="T53" fmla="*/ 1138 h 1900"/>
                <a:gd name="T54" fmla="*/ 212 w 351"/>
                <a:gd name="T55" fmla="*/ 96 h 1900"/>
                <a:gd name="T56" fmla="*/ 224 w 351"/>
                <a:gd name="T57" fmla="*/ 69 h 1900"/>
                <a:gd name="T58" fmla="*/ 251 w 351"/>
                <a:gd name="T59" fmla="*/ 61 h 1900"/>
                <a:gd name="T60" fmla="*/ 266 w 351"/>
                <a:gd name="T61" fmla="*/ 65 h 1900"/>
                <a:gd name="T62" fmla="*/ 285 w 351"/>
                <a:gd name="T63" fmla="*/ 84 h 1900"/>
                <a:gd name="T64" fmla="*/ 289 w 351"/>
                <a:gd name="T65" fmla="*/ 177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1" h="1900">
                  <a:moveTo>
                    <a:pt x="251" y="0"/>
                  </a:moveTo>
                  <a:lnTo>
                    <a:pt x="251" y="0"/>
                  </a:lnTo>
                  <a:lnTo>
                    <a:pt x="212" y="4"/>
                  </a:lnTo>
                  <a:lnTo>
                    <a:pt x="181" y="23"/>
                  </a:lnTo>
                  <a:lnTo>
                    <a:pt x="162" y="50"/>
                  </a:lnTo>
                  <a:lnTo>
                    <a:pt x="150" y="84"/>
                  </a:lnTo>
                  <a:lnTo>
                    <a:pt x="0" y="1115"/>
                  </a:lnTo>
                  <a:lnTo>
                    <a:pt x="4" y="1150"/>
                  </a:lnTo>
                  <a:lnTo>
                    <a:pt x="15" y="1184"/>
                  </a:lnTo>
                  <a:lnTo>
                    <a:pt x="42" y="1208"/>
                  </a:lnTo>
                  <a:lnTo>
                    <a:pt x="73" y="1223"/>
                  </a:lnTo>
                  <a:lnTo>
                    <a:pt x="123" y="1234"/>
                  </a:lnTo>
                  <a:lnTo>
                    <a:pt x="96" y="1765"/>
                  </a:lnTo>
                  <a:lnTo>
                    <a:pt x="96" y="1792"/>
                  </a:lnTo>
                  <a:lnTo>
                    <a:pt x="104" y="1815"/>
                  </a:lnTo>
                  <a:lnTo>
                    <a:pt x="116" y="1838"/>
                  </a:lnTo>
                  <a:lnTo>
                    <a:pt x="131" y="1858"/>
                  </a:lnTo>
                  <a:lnTo>
                    <a:pt x="150" y="1877"/>
                  </a:lnTo>
                  <a:lnTo>
                    <a:pt x="173" y="1888"/>
                  </a:lnTo>
                  <a:lnTo>
                    <a:pt x="197" y="1896"/>
                  </a:lnTo>
                  <a:lnTo>
                    <a:pt x="224" y="1900"/>
                  </a:lnTo>
                  <a:lnTo>
                    <a:pt x="251" y="1896"/>
                  </a:lnTo>
                  <a:lnTo>
                    <a:pt x="274" y="1888"/>
                  </a:lnTo>
                  <a:lnTo>
                    <a:pt x="293" y="1877"/>
                  </a:lnTo>
                  <a:lnTo>
                    <a:pt x="312" y="1862"/>
                  </a:lnTo>
                  <a:lnTo>
                    <a:pt x="328" y="1842"/>
                  </a:lnTo>
                  <a:lnTo>
                    <a:pt x="339" y="1819"/>
                  </a:lnTo>
                  <a:lnTo>
                    <a:pt x="347" y="1796"/>
                  </a:lnTo>
                  <a:lnTo>
                    <a:pt x="351" y="1773"/>
                  </a:lnTo>
                  <a:lnTo>
                    <a:pt x="351" y="100"/>
                  </a:lnTo>
                  <a:lnTo>
                    <a:pt x="347" y="80"/>
                  </a:lnTo>
                  <a:lnTo>
                    <a:pt x="343" y="61"/>
                  </a:lnTo>
                  <a:lnTo>
                    <a:pt x="320" y="27"/>
                  </a:lnTo>
                  <a:lnTo>
                    <a:pt x="289" y="7"/>
                  </a:lnTo>
                  <a:lnTo>
                    <a:pt x="270" y="0"/>
                  </a:lnTo>
                  <a:lnTo>
                    <a:pt x="251" y="0"/>
                  </a:lnTo>
                  <a:lnTo>
                    <a:pt x="251" y="0"/>
                  </a:lnTo>
                  <a:close/>
                  <a:moveTo>
                    <a:pt x="289" y="1773"/>
                  </a:moveTo>
                  <a:lnTo>
                    <a:pt x="285" y="1796"/>
                  </a:lnTo>
                  <a:lnTo>
                    <a:pt x="270" y="1819"/>
                  </a:lnTo>
                  <a:lnTo>
                    <a:pt x="251" y="1831"/>
                  </a:lnTo>
                  <a:lnTo>
                    <a:pt x="224" y="1838"/>
                  </a:lnTo>
                  <a:lnTo>
                    <a:pt x="197" y="1831"/>
                  </a:lnTo>
                  <a:lnTo>
                    <a:pt x="177" y="1815"/>
                  </a:lnTo>
                  <a:lnTo>
                    <a:pt x="162" y="1796"/>
                  </a:lnTo>
                  <a:lnTo>
                    <a:pt x="158" y="1769"/>
                  </a:lnTo>
                  <a:lnTo>
                    <a:pt x="185" y="1211"/>
                  </a:lnTo>
                  <a:lnTo>
                    <a:pt x="185" y="1204"/>
                  </a:lnTo>
                  <a:lnTo>
                    <a:pt x="181" y="1192"/>
                  </a:lnTo>
                  <a:lnTo>
                    <a:pt x="162" y="1181"/>
                  </a:lnTo>
                  <a:lnTo>
                    <a:pt x="89" y="1161"/>
                  </a:lnTo>
                  <a:lnTo>
                    <a:pt x="77" y="1158"/>
                  </a:lnTo>
                  <a:lnTo>
                    <a:pt x="69" y="1150"/>
                  </a:lnTo>
                  <a:lnTo>
                    <a:pt x="62" y="1138"/>
                  </a:lnTo>
                  <a:lnTo>
                    <a:pt x="62" y="1123"/>
                  </a:lnTo>
                  <a:lnTo>
                    <a:pt x="212" y="96"/>
                  </a:lnTo>
                  <a:lnTo>
                    <a:pt x="216" y="80"/>
                  </a:lnTo>
                  <a:lnTo>
                    <a:pt x="224" y="69"/>
                  </a:lnTo>
                  <a:lnTo>
                    <a:pt x="235" y="61"/>
                  </a:lnTo>
                  <a:lnTo>
                    <a:pt x="251" y="61"/>
                  </a:lnTo>
                  <a:lnTo>
                    <a:pt x="251" y="61"/>
                  </a:lnTo>
                  <a:lnTo>
                    <a:pt x="266" y="65"/>
                  </a:lnTo>
                  <a:lnTo>
                    <a:pt x="278" y="73"/>
                  </a:lnTo>
                  <a:lnTo>
                    <a:pt x="285" y="84"/>
                  </a:lnTo>
                  <a:lnTo>
                    <a:pt x="289" y="100"/>
                  </a:lnTo>
                  <a:lnTo>
                    <a:pt x="289" y="17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156"/>
            <p:cNvSpPr>
              <a:spLocks noEditPoints="1"/>
            </p:cNvSpPr>
            <p:nvPr/>
          </p:nvSpPr>
          <p:spPr bwMode="auto">
            <a:xfrm>
              <a:off x="1506538" y="3224213"/>
              <a:ext cx="611187" cy="3016250"/>
            </a:xfrm>
            <a:custGeom>
              <a:avLst/>
              <a:gdLst>
                <a:gd name="T0" fmla="*/ 350 w 385"/>
                <a:gd name="T1" fmla="*/ 15 h 1900"/>
                <a:gd name="T2" fmla="*/ 335 w 385"/>
                <a:gd name="T3" fmla="*/ 0 h 1900"/>
                <a:gd name="T4" fmla="*/ 308 w 385"/>
                <a:gd name="T5" fmla="*/ 0 h 1900"/>
                <a:gd name="T6" fmla="*/ 293 w 385"/>
                <a:gd name="T7" fmla="*/ 19 h 1900"/>
                <a:gd name="T8" fmla="*/ 320 w 385"/>
                <a:gd name="T9" fmla="*/ 557 h 1900"/>
                <a:gd name="T10" fmla="*/ 223 w 385"/>
                <a:gd name="T11" fmla="*/ 30 h 1900"/>
                <a:gd name="T12" fmla="*/ 212 w 385"/>
                <a:gd name="T13" fmla="*/ 7 h 1900"/>
                <a:gd name="T14" fmla="*/ 192 w 385"/>
                <a:gd name="T15" fmla="*/ 0 h 1900"/>
                <a:gd name="T16" fmla="*/ 169 w 385"/>
                <a:gd name="T17" fmla="*/ 7 h 1900"/>
                <a:gd name="T18" fmla="*/ 162 w 385"/>
                <a:gd name="T19" fmla="*/ 30 h 1900"/>
                <a:gd name="T20" fmla="*/ 65 w 385"/>
                <a:gd name="T21" fmla="*/ 557 h 1900"/>
                <a:gd name="T22" fmla="*/ 88 w 385"/>
                <a:gd name="T23" fmla="*/ 19 h 1900"/>
                <a:gd name="T24" fmla="*/ 73 w 385"/>
                <a:gd name="T25" fmla="*/ 0 h 1900"/>
                <a:gd name="T26" fmla="*/ 50 w 385"/>
                <a:gd name="T27" fmla="*/ 0 h 1900"/>
                <a:gd name="T28" fmla="*/ 31 w 385"/>
                <a:gd name="T29" fmla="*/ 15 h 1900"/>
                <a:gd name="T30" fmla="*/ 0 w 385"/>
                <a:gd name="T31" fmla="*/ 646 h 1900"/>
                <a:gd name="T32" fmla="*/ 7 w 385"/>
                <a:gd name="T33" fmla="*/ 696 h 1900"/>
                <a:gd name="T34" fmla="*/ 42 w 385"/>
                <a:gd name="T35" fmla="*/ 731 h 1900"/>
                <a:gd name="T36" fmla="*/ 92 w 385"/>
                <a:gd name="T37" fmla="*/ 769 h 1900"/>
                <a:gd name="T38" fmla="*/ 65 w 385"/>
                <a:gd name="T39" fmla="*/ 1769 h 1900"/>
                <a:gd name="T40" fmla="*/ 73 w 385"/>
                <a:gd name="T41" fmla="*/ 1819 h 1900"/>
                <a:gd name="T42" fmla="*/ 100 w 385"/>
                <a:gd name="T43" fmla="*/ 1862 h 1900"/>
                <a:gd name="T44" fmla="*/ 142 w 385"/>
                <a:gd name="T45" fmla="*/ 1888 h 1900"/>
                <a:gd name="T46" fmla="*/ 192 w 385"/>
                <a:gd name="T47" fmla="*/ 1900 h 1900"/>
                <a:gd name="T48" fmla="*/ 243 w 385"/>
                <a:gd name="T49" fmla="*/ 1888 h 1900"/>
                <a:gd name="T50" fmla="*/ 281 w 385"/>
                <a:gd name="T51" fmla="*/ 1862 h 1900"/>
                <a:gd name="T52" fmla="*/ 312 w 385"/>
                <a:gd name="T53" fmla="*/ 1819 h 1900"/>
                <a:gd name="T54" fmla="*/ 320 w 385"/>
                <a:gd name="T55" fmla="*/ 1769 h 1900"/>
                <a:gd name="T56" fmla="*/ 293 w 385"/>
                <a:gd name="T57" fmla="*/ 769 h 1900"/>
                <a:gd name="T58" fmla="*/ 343 w 385"/>
                <a:gd name="T59" fmla="*/ 731 h 1900"/>
                <a:gd name="T60" fmla="*/ 374 w 385"/>
                <a:gd name="T61" fmla="*/ 696 h 1900"/>
                <a:gd name="T62" fmla="*/ 385 w 385"/>
                <a:gd name="T63" fmla="*/ 646 h 1900"/>
                <a:gd name="T64" fmla="*/ 308 w 385"/>
                <a:gd name="T65" fmla="*/ 681 h 1900"/>
                <a:gd name="T66" fmla="*/ 254 w 385"/>
                <a:gd name="T67" fmla="*/ 723 h 1900"/>
                <a:gd name="T68" fmla="*/ 231 w 385"/>
                <a:gd name="T69" fmla="*/ 765 h 1900"/>
                <a:gd name="T70" fmla="*/ 258 w 385"/>
                <a:gd name="T71" fmla="*/ 1769 h 1900"/>
                <a:gd name="T72" fmla="*/ 239 w 385"/>
                <a:gd name="T73" fmla="*/ 1815 h 1900"/>
                <a:gd name="T74" fmla="*/ 192 w 385"/>
                <a:gd name="T75" fmla="*/ 1838 h 1900"/>
                <a:gd name="T76" fmla="*/ 146 w 385"/>
                <a:gd name="T77" fmla="*/ 1815 h 1900"/>
                <a:gd name="T78" fmla="*/ 127 w 385"/>
                <a:gd name="T79" fmla="*/ 1769 h 1900"/>
                <a:gd name="T80" fmla="*/ 154 w 385"/>
                <a:gd name="T81" fmla="*/ 765 h 1900"/>
                <a:gd name="T82" fmla="*/ 131 w 385"/>
                <a:gd name="T83" fmla="*/ 723 h 1900"/>
                <a:gd name="T84" fmla="*/ 77 w 385"/>
                <a:gd name="T85" fmla="*/ 681 h 1900"/>
                <a:gd name="T86" fmla="*/ 61 w 385"/>
                <a:gd name="T87" fmla="*/ 650 h 1900"/>
                <a:gd name="T88" fmla="*/ 323 w 385"/>
                <a:gd name="T89" fmla="*/ 619 h 1900"/>
                <a:gd name="T90" fmla="*/ 320 w 385"/>
                <a:gd name="T91" fmla="*/ 669 h 1900"/>
                <a:gd name="T92" fmla="*/ 308 w 385"/>
                <a:gd name="T93" fmla="*/ 681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5" h="1900">
                  <a:moveTo>
                    <a:pt x="354" y="27"/>
                  </a:moveTo>
                  <a:lnTo>
                    <a:pt x="350" y="15"/>
                  </a:lnTo>
                  <a:lnTo>
                    <a:pt x="343" y="7"/>
                  </a:lnTo>
                  <a:lnTo>
                    <a:pt x="335" y="0"/>
                  </a:lnTo>
                  <a:lnTo>
                    <a:pt x="323" y="0"/>
                  </a:lnTo>
                  <a:lnTo>
                    <a:pt x="308" y="0"/>
                  </a:lnTo>
                  <a:lnTo>
                    <a:pt x="300" y="7"/>
                  </a:lnTo>
                  <a:lnTo>
                    <a:pt x="293" y="19"/>
                  </a:lnTo>
                  <a:lnTo>
                    <a:pt x="293" y="30"/>
                  </a:lnTo>
                  <a:lnTo>
                    <a:pt x="320" y="557"/>
                  </a:lnTo>
                  <a:lnTo>
                    <a:pt x="223" y="557"/>
                  </a:lnTo>
                  <a:lnTo>
                    <a:pt x="223" y="30"/>
                  </a:lnTo>
                  <a:lnTo>
                    <a:pt x="219" y="19"/>
                  </a:lnTo>
                  <a:lnTo>
                    <a:pt x="212" y="7"/>
                  </a:lnTo>
                  <a:lnTo>
                    <a:pt x="204" y="0"/>
                  </a:lnTo>
                  <a:lnTo>
                    <a:pt x="192" y="0"/>
                  </a:lnTo>
                  <a:lnTo>
                    <a:pt x="181" y="0"/>
                  </a:lnTo>
                  <a:lnTo>
                    <a:pt x="169" y="7"/>
                  </a:lnTo>
                  <a:lnTo>
                    <a:pt x="162" y="19"/>
                  </a:lnTo>
                  <a:lnTo>
                    <a:pt x="162" y="30"/>
                  </a:lnTo>
                  <a:lnTo>
                    <a:pt x="162" y="557"/>
                  </a:lnTo>
                  <a:lnTo>
                    <a:pt x="65" y="557"/>
                  </a:lnTo>
                  <a:lnTo>
                    <a:pt x="92" y="30"/>
                  </a:lnTo>
                  <a:lnTo>
                    <a:pt x="88" y="19"/>
                  </a:lnTo>
                  <a:lnTo>
                    <a:pt x="84" y="7"/>
                  </a:lnTo>
                  <a:lnTo>
                    <a:pt x="73" y="0"/>
                  </a:lnTo>
                  <a:lnTo>
                    <a:pt x="61" y="0"/>
                  </a:lnTo>
                  <a:lnTo>
                    <a:pt x="50" y="0"/>
                  </a:lnTo>
                  <a:lnTo>
                    <a:pt x="38" y="7"/>
                  </a:lnTo>
                  <a:lnTo>
                    <a:pt x="31" y="15"/>
                  </a:lnTo>
                  <a:lnTo>
                    <a:pt x="31" y="27"/>
                  </a:lnTo>
                  <a:lnTo>
                    <a:pt x="0" y="646"/>
                  </a:lnTo>
                  <a:lnTo>
                    <a:pt x="0" y="673"/>
                  </a:lnTo>
                  <a:lnTo>
                    <a:pt x="7" y="696"/>
                  </a:lnTo>
                  <a:lnTo>
                    <a:pt x="23" y="715"/>
                  </a:lnTo>
                  <a:lnTo>
                    <a:pt x="42" y="731"/>
                  </a:lnTo>
                  <a:lnTo>
                    <a:pt x="77" y="757"/>
                  </a:lnTo>
                  <a:lnTo>
                    <a:pt x="92" y="769"/>
                  </a:lnTo>
                  <a:lnTo>
                    <a:pt x="92" y="788"/>
                  </a:lnTo>
                  <a:lnTo>
                    <a:pt x="65" y="1769"/>
                  </a:lnTo>
                  <a:lnTo>
                    <a:pt x="65" y="1792"/>
                  </a:lnTo>
                  <a:lnTo>
                    <a:pt x="73" y="1819"/>
                  </a:lnTo>
                  <a:lnTo>
                    <a:pt x="84" y="1838"/>
                  </a:lnTo>
                  <a:lnTo>
                    <a:pt x="100" y="1862"/>
                  </a:lnTo>
                  <a:lnTo>
                    <a:pt x="119" y="1877"/>
                  </a:lnTo>
                  <a:lnTo>
                    <a:pt x="142" y="1888"/>
                  </a:lnTo>
                  <a:lnTo>
                    <a:pt x="165" y="1896"/>
                  </a:lnTo>
                  <a:lnTo>
                    <a:pt x="192" y="1900"/>
                  </a:lnTo>
                  <a:lnTo>
                    <a:pt x="216" y="1896"/>
                  </a:lnTo>
                  <a:lnTo>
                    <a:pt x="243" y="1888"/>
                  </a:lnTo>
                  <a:lnTo>
                    <a:pt x="262" y="1877"/>
                  </a:lnTo>
                  <a:lnTo>
                    <a:pt x="281" y="1862"/>
                  </a:lnTo>
                  <a:lnTo>
                    <a:pt x="300" y="1838"/>
                  </a:lnTo>
                  <a:lnTo>
                    <a:pt x="312" y="1819"/>
                  </a:lnTo>
                  <a:lnTo>
                    <a:pt x="316" y="1792"/>
                  </a:lnTo>
                  <a:lnTo>
                    <a:pt x="320" y="1769"/>
                  </a:lnTo>
                  <a:lnTo>
                    <a:pt x="289" y="788"/>
                  </a:lnTo>
                  <a:lnTo>
                    <a:pt x="293" y="769"/>
                  </a:lnTo>
                  <a:lnTo>
                    <a:pt x="304" y="757"/>
                  </a:lnTo>
                  <a:lnTo>
                    <a:pt x="343" y="731"/>
                  </a:lnTo>
                  <a:lnTo>
                    <a:pt x="362" y="715"/>
                  </a:lnTo>
                  <a:lnTo>
                    <a:pt x="374" y="696"/>
                  </a:lnTo>
                  <a:lnTo>
                    <a:pt x="381" y="673"/>
                  </a:lnTo>
                  <a:lnTo>
                    <a:pt x="385" y="646"/>
                  </a:lnTo>
                  <a:lnTo>
                    <a:pt x="354" y="27"/>
                  </a:lnTo>
                  <a:close/>
                  <a:moveTo>
                    <a:pt x="308" y="681"/>
                  </a:moveTo>
                  <a:lnTo>
                    <a:pt x="270" y="707"/>
                  </a:lnTo>
                  <a:lnTo>
                    <a:pt x="254" y="723"/>
                  </a:lnTo>
                  <a:lnTo>
                    <a:pt x="239" y="742"/>
                  </a:lnTo>
                  <a:lnTo>
                    <a:pt x="231" y="765"/>
                  </a:lnTo>
                  <a:lnTo>
                    <a:pt x="227" y="788"/>
                  </a:lnTo>
                  <a:lnTo>
                    <a:pt x="258" y="1769"/>
                  </a:lnTo>
                  <a:lnTo>
                    <a:pt x="254" y="1796"/>
                  </a:lnTo>
                  <a:lnTo>
                    <a:pt x="239" y="1815"/>
                  </a:lnTo>
                  <a:lnTo>
                    <a:pt x="216" y="1831"/>
                  </a:lnTo>
                  <a:lnTo>
                    <a:pt x="192" y="1838"/>
                  </a:lnTo>
                  <a:lnTo>
                    <a:pt x="165" y="1831"/>
                  </a:lnTo>
                  <a:lnTo>
                    <a:pt x="146" y="1815"/>
                  </a:lnTo>
                  <a:lnTo>
                    <a:pt x="131" y="1796"/>
                  </a:lnTo>
                  <a:lnTo>
                    <a:pt x="127" y="1769"/>
                  </a:lnTo>
                  <a:lnTo>
                    <a:pt x="154" y="788"/>
                  </a:lnTo>
                  <a:lnTo>
                    <a:pt x="154" y="765"/>
                  </a:lnTo>
                  <a:lnTo>
                    <a:pt x="146" y="742"/>
                  </a:lnTo>
                  <a:lnTo>
                    <a:pt x="131" y="723"/>
                  </a:lnTo>
                  <a:lnTo>
                    <a:pt x="111" y="707"/>
                  </a:lnTo>
                  <a:lnTo>
                    <a:pt x="77" y="681"/>
                  </a:lnTo>
                  <a:lnTo>
                    <a:pt x="65" y="669"/>
                  </a:lnTo>
                  <a:lnTo>
                    <a:pt x="61" y="650"/>
                  </a:lnTo>
                  <a:lnTo>
                    <a:pt x="61" y="619"/>
                  </a:lnTo>
                  <a:lnTo>
                    <a:pt x="323" y="619"/>
                  </a:lnTo>
                  <a:lnTo>
                    <a:pt x="323" y="650"/>
                  </a:lnTo>
                  <a:lnTo>
                    <a:pt x="320" y="669"/>
                  </a:lnTo>
                  <a:lnTo>
                    <a:pt x="308" y="681"/>
                  </a:lnTo>
                  <a:lnTo>
                    <a:pt x="308" y="6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157"/>
            <p:cNvSpPr>
              <a:spLocks noEditPoints="1"/>
            </p:cNvSpPr>
            <p:nvPr/>
          </p:nvSpPr>
          <p:spPr bwMode="auto">
            <a:xfrm>
              <a:off x="557213" y="3224213"/>
              <a:ext cx="831850" cy="3016250"/>
            </a:xfrm>
            <a:custGeom>
              <a:avLst/>
              <a:gdLst>
                <a:gd name="T0" fmla="*/ 239 w 524"/>
                <a:gd name="T1" fmla="*/ 0 h 1900"/>
                <a:gd name="T2" fmla="*/ 185 w 524"/>
                <a:gd name="T3" fmla="*/ 15 h 1900"/>
                <a:gd name="T4" fmla="*/ 127 w 524"/>
                <a:gd name="T5" fmla="*/ 57 h 1900"/>
                <a:gd name="T6" fmla="*/ 73 w 524"/>
                <a:gd name="T7" fmla="*/ 130 h 1900"/>
                <a:gd name="T8" fmla="*/ 27 w 524"/>
                <a:gd name="T9" fmla="*/ 257 h 1900"/>
                <a:gd name="T10" fmla="*/ 4 w 524"/>
                <a:gd name="T11" fmla="*/ 400 h 1900"/>
                <a:gd name="T12" fmla="*/ 0 w 524"/>
                <a:gd name="T13" fmla="*/ 457 h 1900"/>
                <a:gd name="T14" fmla="*/ 12 w 524"/>
                <a:gd name="T15" fmla="*/ 523 h 1900"/>
                <a:gd name="T16" fmla="*/ 35 w 524"/>
                <a:gd name="T17" fmla="*/ 584 h 1900"/>
                <a:gd name="T18" fmla="*/ 127 w 524"/>
                <a:gd name="T19" fmla="*/ 677 h 1900"/>
                <a:gd name="T20" fmla="*/ 154 w 524"/>
                <a:gd name="T21" fmla="*/ 704 h 1900"/>
                <a:gd name="T22" fmla="*/ 162 w 524"/>
                <a:gd name="T23" fmla="*/ 738 h 1900"/>
                <a:gd name="T24" fmla="*/ 139 w 524"/>
                <a:gd name="T25" fmla="*/ 1792 h 1900"/>
                <a:gd name="T26" fmla="*/ 158 w 524"/>
                <a:gd name="T27" fmla="*/ 1838 h 1900"/>
                <a:gd name="T28" fmla="*/ 193 w 524"/>
                <a:gd name="T29" fmla="*/ 1877 h 1900"/>
                <a:gd name="T30" fmla="*/ 239 w 524"/>
                <a:gd name="T31" fmla="*/ 1896 h 1900"/>
                <a:gd name="T32" fmla="*/ 289 w 524"/>
                <a:gd name="T33" fmla="*/ 1896 h 1900"/>
                <a:gd name="T34" fmla="*/ 336 w 524"/>
                <a:gd name="T35" fmla="*/ 1877 h 1900"/>
                <a:gd name="T36" fmla="*/ 370 w 524"/>
                <a:gd name="T37" fmla="*/ 1838 h 1900"/>
                <a:gd name="T38" fmla="*/ 389 w 524"/>
                <a:gd name="T39" fmla="*/ 1792 h 1900"/>
                <a:gd name="T40" fmla="*/ 366 w 524"/>
                <a:gd name="T41" fmla="*/ 738 h 1900"/>
                <a:gd name="T42" fmla="*/ 374 w 524"/>
                <a:gd name="T43" fmla="*/ 704 h 1900"/>
                <a:gd name="T44" fmla="*/ 401 w 524"/>
                <a:gd name="T45" fmla="*/ 677 h 1900"/>
                <a:gd name="T46" fmla="*/ 490 w 524"/>
                <a:gd name="T47" fmla="*/ 584 h 1900"/>
                <a:gd name="T48" fmla="*/ 517 w 524"/>
                <a:gd name="T49" fmla="*/ 523 h 1900"/>
                <a:gd name="T50" fmla="*/ 524 w 524"/>
                <a:gd name="T51" fmla="*/ 457 h 1900"/>
                <a:gd name="T52" fmla="*/ 521 w 524"/>
                <a:gd name="T53" fmla="*/ 400 h 1900"/>
                <a:gd name="T54" fmla="*/ 497 w 524"/>
                <a:gd name="T55" fmla="*/ 257 h 1900"/>
                <a:gd name="T56" fmla="*/ 451 w 524"/>
                <a:gd name="T57" fmla="*/ 130 h 1900"/>
                <a:gd name="T58" fmla="*/ 401 w 524"/>
                <a:gd name="T59" fmla="*/ 57 h 1900"/>
                <a:gd name="T60" fmla="*/ 343 w 524"/>
                <a:gd name="T61" fmla="*/ 15 h 1900"/>
                <a:gd name="T62" fmla="*/ 289 w 524"/>
                <a:gd name="T63" fmla="*/ 0 h 1900"/>
                <a:gd name="T64" fmla="*/ 262 w 524"/>
                <a:gd name="T65" fmla="*/ 0 h 1900"/>
                <a:gd name="T66" fmla="*/ 339 w 524"/>
                <a:gd name="T67" fmla="*/ 646 h 1900"/>
                <a:gd name="T68" fmla="*/ 309 w 524"/>
                <a:gd name="T69" fmla="*/ 707 h 1900"/>
                <a:gd name="T70" fmla="*/ 328 w 524"/>
                <a:gd name="T71" fmla="*/ 1769 h 1900"/>
                <a:gd name="T72" fmla="*/ 309 w 524"/>
                <a:gd name="T73" fmla="*/ 1815 h 1900"/>
                <a:gd name="T74" fmla="*/ 262 w 524"/>
                <a:gd name="T75" fmla="*/ 1838 h 1900"/>
                <a:gd name="T76" fmla="*/ 216 w 524"/>
                <a:gd name="T77" fmla="*/ 1815 h 1900"/>
                <a:gd name="T78" fmla="*/ 197 w 524"/>
                <a:gd name="T79" fmla="*/ 1769 h 1900"/>
                <a:gd name="T80" fmla="*/ 220 w 524"/>
                <a:gd name="T81" fmla="*/ 707 h 1900"/>
                <a:gd name="T82" fmla="*/ 185 w 524"/>
                <a:gd name="T83" fmla="*/ 646 h 1900"/>
                <a:gd name="T84" fmla="*/ 120 w 524"/>
                <a:gd name="T85" fmla="*/ 592 h 1900"/>
                <a:gd name="T86" fmla="*/ 70 w 524"/>
                <a:gd name="T87" fmla="*/ 507 h 1900"/>
                <a:gd name="T88" fmla="*/ 66 w 524"/>
                <a:gd name="T89" fmla="*/ 404 h 1900"/>
                <a:gd name="T90" fmla="*/ 89 w 524"/>
                <a:gd name="T91" fmla="*/ 273 h 1900"/>
                <a:gd name="T92" fmla="*/ 135 w 524"/>
                <a:gd name="T93" fmla="*/ 150 h 1900"/>
                <a:gd name="T94" fmla="*/ 170 w 524"/>
                <a:gd name="T95" fmla="*/ 104 h 1900"/>
                <a:gd name="T96" fmla="*/ 212 w 524"/>
                <a:gd name="T97" fmla="*/ 73 h 1900"/>
                <a:gd name="T98" fmla="*/ 262 w 524"/>
                <a:gd name="T99" fmla="*/ 61 h 1900"/>
                <a:gd name="T100" fmla="*/ 316 w 524"/>
                <a:gd name="T101" fmla="*/ 73 h 1900"/>
                <a:gd name="T102" fmla="*/ 359 w 524"/>
                <a:gd name="T103" fmla="*/ 104 h 1900"/>
                <a:gd name="T104" fmla="*/ 393 w 524"/>
                <a:gd name="T105" fmla="*/ 150 h 1900"/>
                <a:gd name="T106" fmla="*/ 440 w 524"/>
                <a:gd name="T107" fmla="*/ 273 h 1900"/>
                <a:gd name="T108" fmla="*/ 459 w 524"/>
                <a:gd name="T109" fmla="*/ 404 h 1900"/>
                <a:gd name="T110" fmla="*/ 455 w 524"/>
                <a:gd name="T111" fmla="*/ 507 h 1900"/>
                <a:gd name="T112" fmla="*/ 409 w 524"/>
                <a:gd name="T113" fmla="*/ 592 h 1900"/>
                <a:gd name="T114" fmla="*/ 366 w 524"/>
                <a:gd name="T115" fmla="*/ 627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4" h="1900">
                  <a:moveTo>
                    <a:pt x="262" y="0"/>
                  </a:moveTo>
                  <a:lnTo>
                    <a:pt x="239" y="0"/>
                  </a:lnTo>
                  <a:lnTo>
                    <a:pt x="212" y="7"/>
                  </a:lnTo>
                  <a:lnTo>
                    <a:pt x="185" y="15"/>
                  </a:lnTo>
                  <a:lnTo>
                    <a:pt x="154" y="34"/>
                  </a:lnTo>
                  <a:lnTo>
                    <a:pt x="127" y="57"/>
                  </a:lnTo>
                  <a:lnTo>
                    <a:pt x="100" y="92"/>
                  </a:lnTo>
                  <a:lnTo>
                    <a:pt x="73" y="130"/>
                  </a:lnTo>
                  <a:lnTo>
                    <a:pt x="50" y="184"/>
                  </a:lnTo>
                  <a:lnTo>
                    <a:pt x="27" y="257"/>
                  </a:lnTo>
                  <a:lnTo>
                    <a:pt x="12" y="330"/>
                  </a:lnTo>
                  <a:lnTo>
                    <a:pt x="4" y="400"/>
                  </a:lnTo>
                  <a:lnTo>
                    <a:pt x="4" y="431"/>
                  </a:lnTo>
                  <a:lnTo>
                    <a:pt x="0" y="457"/>
                  </a:lnTo>
                  <a:lnTo>
                    <a:pt x="4" y="488"/>
                  </a:lnTo>
                  <a:lnTo>
                    <a:pt x="12" y="523"/>
                  </a:lnTo>
                  <a:lnTo>
                    <a:pt x="19" y="554"/>
                  </a:lnTo>
                  <a:lnTo>
                    <a:pt x="35" y="584"/>
                  </a:lnTo>
                  <a:lnTo>
                    <a:pt x="73" y="638"/>
                  </a:lnTo>
                  <a:lnTo>
                    <a:pt x="127" y="677"/>
                  </a:lnTo>
                  <a:lnTo>
                    <a:pt x="143" y="688"/>
                  </a:lnTo>
                  <a:lnTo>
                    <a:pt x="154" y="704"/>
                  </a:lnTo>
                  <a:lnTo>
                    <a:pt x="158" y="719"/>
                  </a:lnTo>
                  <a:lnTo>
                    <a:pt x="162" y="738"/>
                  </a:lnTo>
                  <a:lnTo>
                    <a:pt x="135" y="1769"/>
                  </a:lnTo>
                  <a:lnTo>
                    <a:pt x="139" y="1792"/>
                  </a:lnTo>
                  <a:lnTo>
                    <a:pt x="147" y="1819"/>
                  </a:lnTo>
                  <a:lnTo>
                    <a:pt x="158" y="1838"/>
                  </a:lnTo>
                  <a:lnTo>
                    <a:pt x="174" y="1862"/>
                  </a:lnTo>
                  <a:lnTo>
                    <a:pt x="193" y="1877"/>
                  </a:lnTo>
                  <a:lnTo>
                    <a:pt x="212" y="1888"/>
                  </a:lnTo>
                  <a:lnTo>
                    <a:pt x="239" y="1896"/>
                  </a:lnTo>
                  <a:lnTo>
                    <a:pt x="262" y="1900"/>
                  </a:lnTo>
                  <a:lnTo>
                    <a:pt x="289" y="1896"/>
                  </a:lnTo>
                  <a:lnTo>
                    <a:pt x="312" y="1888"/>
                  </a:lnTo>
                  <a:lnTo>
                    <a:pt x="336" y="1877"/>
                  </a:lnTo>
                  <a:lnTo>
                    <a:pt x="355" y="1862"/>
                  </a:lnTo>
                  <a:lnTo>
                    <a:pt x="370" y="1838"/>
                  </a:lnTo>
                  <a:lnTo>
                    <a:pt x="382" y="1819"/>
                  </a:lnTo>
                  <a:lnTo>
                    <a:pt x="389" y="1792"/>
                  </a:lnTo>
                  <a:lnTo>
                    <a:pt x="389" y="1769"/>
                  </a:lnTo>
                  <a:lnTo>
                    <a:pt x="366" y="738"/>
                  </a:lnTo>
                  <a:lnTo>
                    <a:pt x="366" y="719"/>
                  </a:lnTo>
                  <a:lnTo>
                    <a:pt x="374" y="704"/>
                  </a:lnTo>
                  <a:lnTo>
                    <a:pt x="386" y="688"/>
                  </a:lnTo>
                  <a:lnTo>
                    <a:pt x="401" y="677"/>
                  </a:lnTo>
                  <a:lnTo>
                    <a:pt x="451" y="638"/>
                  </a:lnTo>
                  <a:lnTo>
                    <a:pt x="490" y="584"/>
                  </a:lnTo>
                  <a:lnTo>
                    <a:pt x="505" y="554"/>
                  </a:lnTo>
                  <a:lnTo>
                    <a:pt x="517" y="523"/>
                  </a:lnTo>
                  <a:lnTo>
                    <a:pt x="521" y="488"/>
                  </a:lnTo>
                  <a:lnTo>
                    <a:pt x="524" y="457"/>
                  </a:lnTo>
                  <a:lnTo>
                    <a:pt x="524" y="431"/>
                  </a:lnTo>
                  <a:lnTo>
                    <a:pt x="521" y="400"/>
                  </a:lnTo>
                  <a:lnTo>
                    <a:pt x="513" y="330"/>
                  </a:lnTo>
                  <a:lnTo>
                    <a:pt x="497" y="257"/>
                  </a:lnTo>
                  <a:lnTo>
                    <a:pt x="474" y="184"/>
                  </a:lnTo>
                  <a:lnTo>
                    <a:pt x="451" y="130"/>
                  </a:lnTo>
                  <a:lnTo>
                    <a:pt x="428" y="92"/>
                  </a:lnTo>
                  <a:lnTo>
                    <a:pt x="401" y="57"/>
                  </a:lnTo>
                  <a:lnTo>
                    <a:pt x="370" y="34"/>
                  </a:lnTo>
                  <a:lnTo>
                    <a:pt x="343" y="15"/>
                  </a:lnTo>
                  <a:lnTo>
                    <a:pt x="316" y="7"/>
                  </a:lnTo>
                  <a:lnTo>
                    <a:pt x="289" y="0"/>
                  </a:lnTo>
                  <a:lnTo>
                    <a:pt x="262" y="0"/>
                  </a:lnTo>
                  <a:lnTo>
                    <a:pt x="262" y="0"/>
                  </a:lnTo>
                  <a:close/>
                  <a:moveTo>
                    <a:pt x="366" y="627"/>
                  </a:moveTo>
                  <a:lnTo>
                    <a:pt x="339" y="646"/>
                  </a:lnTo>
                  <a:lnTo>
                    <a:pt x="320" y="677"/>
                  </a:lnTo>
                  <a:lnTo>
                    <a:pt x="309" y="707"/>
                  </a:lnTo>
                  <a:lnTo>
                    <a:pt x="305" y="738"/>
                  </a:lnTo>
                  <a:lnTo>
                    <a:pt x="328" y="1769"/>
                  </a:lnTo>
                  <a:lnTo>
                    <a:pt x="324" y="1796"/>
                  </a:lnTo>
                  <a:lnTo>
                    <a:pt x="309" y="1815"/>
                  </a:lnTo>
                  <a:lnTo>
                    <a:pt x="289" y="1831"/>
                  </a:lnTo>
                  <a:lnTo>
                    <a:pt x="262" y="1838"/>
                  </a:lnTo>
                  <a:lnTo>
                    <a:pt x="239" y="1831"/>
                  </a:lnTo>
                  <a:lnTo>
                    <a:pt x="216" y="1815"/>
                  </a:lnTo>
                  <a:lnTo>
                    <a:pt x="201" y="1796"/>
                  </a:lnTo>
                  <a:lnTo>
                    <a:pt x="197" y="1769"/>
                  </a:lnTo>
                  <a:lnTo>
                    <a:pt x="224" y="738"/>
                  </a:lnTo>
                  <a:lnTo>
                    <a:pt x="220" y="707"/>
                  </a:lnTo>
                  <a:lnTo>
                    <a:pt x="208" y="677"/>
                  </a:lnTo>
                  <a:lnTo>
                    <a:pt x="185" y="646"/>
                  </a:lnTo>
                  <a:lnTo>
                    <a:pt x="158" y="627"/>
                  </a:lnTo>
                  <a:lnTo>
                    <a:pt x="120" y="592"/>
                  </a:lnTo>
                  <a:lnTo>
                    <a:pt x="89" y="554"/>
                  </a:lnTo>
                  <a:lnTo>
                    <a:pt x="70" y="507"/>
                  </a:lnTo>
                  <a:lnTo>
                    <a:pt x="66" y="457"/>
                  </a:lnTo>
                  <a:lnTo>
                    <a:pt x="66" y="404"/>
                  </a:lnTo>
                  <a:lnTo>
                    <a:pt x="73" y="338"/>
                  </a:lnTo>
                  <a:lnTo>
                    <a:pt x="89" y="273"/>
                  </a:lnTo>
                  <a:lnTo>
                    <a:pt x="108" y="211"/>
                  </a:lnTo>
                  <a:lnTo>
                    <a:pt x="135" y="150"/>
                  </a:lnTo>
                  <a:lnTo>
                    <a:pt x="150" y="127"/>
                  </a:lnTo>
                  <a:lnTo>
                    <a:pt x="170" y="104"/>
                  </a:lnTo>
                  <a:lnTo>
                    <a:pt x="189" y="84"/>
                  </a:lnTo>
                  <a:lnTo>
                    <a:pt x="212" y="73"/>
                  </a:lnTo>
                  <a:lnTo>
                    <a:pt x="235" y="65"/>
                  </a:lnTo>
                  <a:lnTo>
                    <a:pt x="262" y="61"/>
                  </a:lnTo>
                  <a:lnTo>
                    <a:pt x="289" y="65"/>
                  </a:lnTo>
                  <a:lnTo>
                    <a:pt x="316" y="73"/>
                  </a:lnTo>
                  <a:lnTo>
                    <a:pt x="339" y="84"/>
                  </a:lnTo>
                  <a:lnTo>
                    <a:pt x="359" y="104"/>
                  </a:lnTo>
                  <a:lnTo>
                    <a:pt x="378" y="127"/>
                  </a:lnTo>
                  <a:lnTo>
                    <a:pt x="393" y="150"/>
                  </a:lnTo>
                  <a:lnTo>
                    <a:pt x="420" y="211"/>
                  </a:lnTo>
                  <a:lnTo>
                    <a:pt x="440" y="273"/>
                  </a:lnTo>
                  <a:lnTo>
                    <a:pt x="451" y="338"/>
                  </a:lnTo>
                  <a:lnTo>
                    <a:pt x="459" y="404"/>
                  </a:lnTo>
                  <a:lnTo>
                    <a:pt x="463" y="457"/>
                  </a:lnTo>
                  <a:lnTo>
                    <a:pt x="455" y="507"/>
                  </a:lnTo>
                  <a:lnTo>
                    <a:pt x="436" y="554"/>
                  </a:lnTo>
                  <a:lnTo>
                    <a:pt x="409" y="592"/>
                  </a:lnTo>
                  <a:lnTo>
                    <a:pt x="366" y="627"/>
                  </a:lnTo>
                  <a:lnTo>
                    <a:pt x="366" y="6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93" name="Group 92"/>
          <p:cNvGrpSpPr/>
          <p:nvPr/>
        </p:nvGrpSpPr>
        <p:grpSpPr>
          <a:xfrm>
            <a:off x="7054477" y="4702638"/>
            <a:ext cx="624623" cy="752558"/>
            <a:chOff x="557213" y="3224213"/>
            <a:chExt cx="2503487" cy="3016250"/>
          </a:xfrm>
        </p:grpSpPr>
        <p:sp>
          <p:nvSpPr>
            <p:cNvPr id="94" name="Freeform 162"/>
            <p:cNvSpPr>
              <a:spLocks/>
            </p:cNvSpPr>
            <p:nvPr/>
          </p:nvSpPr>
          <p:spPr bwMode="auto">
            <a:xfrm>
              <a:off x="1450975" y="4365625"/>
              <a:ext cx="98425" cy="152400"/>
            </a:xfrm>
            <a:custGeom>
              <a:avLst/>
              <a:gdLst>
                <a:gd name="T0" fmla="*/ 31 w 62"/>
                <a:gd name="T1" fmla="*/ 96 h 96"/>
                <a:gd name="T2" fmla="*/ 42 w 62"/>
                <a:gd name="T3" fmla="*/ 92 h 96"/>
                <a:gd name="T4" fmla="*/ 50 w 62"/>
                <a:gd name="T5" fmla="*/ 88 h 96"/>
                <a:gd name="T6" fmla="*/ 58 w 62"/>
                <a:gd name="T7" fmla="*/ 77 h 96"/>
                <a:gd name="T8" fmla="*/ 62 w 62"/>
                <a:gd name="T9" fmla="*/ 65 h 96"/>
                <a:gd name="T10" fmla="*/ 62 w 62"/>
                <a:gd name="T11" fmla="*/ 31 h 96"/>
                <a:gd name="T12" fmla="*/ 58 w 62"/>
                <a:gd name="T13" fmla="*/ 19 h 96"/>
                <a:gd name="T14" fmla="*/ 50 w 62"/>
                <a:gd name="T15" fmla="*/ 12 h 96"/>
                <a:gd name="T16" fmla="*/ 42 w 62"/>
                <a:gd name="T17" fmla="*/ 4 h 96"/>
                <a:gd name="T18" fmla="*/ 31 w 62"/>
                <a:gd name="T19" fmla="*/ 0 h 96"/>
                <a:gd name="T20" fmla="*/ 19 w 62"/>
                <a:gd name="T21" fmla="*/ 4 h 96"/>
                <a:gd name="T22" fmla="*/ 8 w 62"/>
                <a:gd name="T23" fmla="*/ 12 h 96"/>
                <a:gd name="T24" fmla="*/ 0 w 62"/>
                <a:gd name="T25" fmla="*/ 19 h 96"/>
                <a:gd name="T26" fmla="*/ 0 w 62"/>
                <a:gd name="T27" fmla="*/ 31 h 96"/>
                <a:gd name="T28" fmla="*/ 0 w 62"/>
                <a:gd name="T29" fmla="*/ 65 h 96"/>
                <a:gd name="T30" fmla="*/ 0 w 62"/>
                <a:gd name="T31" fmla="*/ 77 h 96"/>
                <a:gd name="T32" fmla="*/ 8 w 62"/>
                <a:gd name="T33" fmla="*/ 88 h 96"/>
                <a:gd name="T34" fmla="*/ 19 w 62"/>
                <a:gd name="T35" fmla="*/ 92 h 96"/>
                <a:gd name="T36" fmla="*/ 31 w 62"/>
                <a:gd name="T37" fmla="*/ 96 h 96"/>
                <a:gd name="T38" fmla="*/ 31 w 62"/>
                <a:gd name="T3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6">
                  <a:moveTo>
                    <a:pt x="31" y="96"/>
                  </a:moveTo>
                  <a:lnTo>
                    <a:pt x="42" y="92"/>
                  </a:lnTo>
                  <a:lnTo>
                    <a:pt x="50" y="88"/>
                  </a:lnTo>
                  <a:lnTo>
                    <a:pt x="58" y="77"/>
                  </a:lnTo>
                  <a:lnTo>
                    <a:pt x="62" y="65"/>
                  </a:lnTo>
                  <a:lnTo>
                    <a:pt x="62" y="31"/>
                  </a:lnTo>
                  <a:lnTo>
                    <a:pt x="58" y="19"/>
                  </a:lnTo>
                  <a:lnTo>
                    <a:pt x="50" y="12"/>
                  </a:lnTo>
                  <a:lnTo>
                    <a:pt x="42" y="4"/>
                  </a:lnTo>
                  <a:lnTo>
                    <a:pt x="31" y="0"/>
                  </a:lnTo>
                  <a:lnTo>
                    <a:pt x="19" y="4"/>
                  </a:lnTo>
                  <a:lnTo>
                    <a:pt x="8" y="12"/>
                  </a:lnTo>
                  <a:lnTo>
                    <a:pt x="0" y="19"/>
                  </a:lnTo>
                  <a:lnTo>
                    <a:pt x="0" y="31"/>
                  </a:lnTo>
                  <a:lnTo>
                    <a:pt x="0" y="65"/>
                  </a:lnTo>
                  <a:lnTo>
                    <a:pt x="0" y="77"/>
                  </a:lnTo>
                  <a:lnTo>
                    <a:pt x="8" y="88"/>
                  </a:lnTo>
                  <a:lnTo>
                    <a:pt x="19" y="92"/>
                  </a:lnTo>
                  <a:lnTo>
                    <a:pt x="31" y="96"/>
                  </a:lnTo>
                  <a:lnTo>
                    <a:pt x="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163"/>
            <p:cNvSpPr>
              <a:spLocks/>
            </p:cNvSpPr>
            <p:nvPr/>
          </p:nvSpPr>
          <p:spPr bwMode="auto">
            <a:xfrm>
              <a:off x="2074863" y="4365625"/>
              <a:ext cx="98425" cy="152400"/>
            </a:xfrm>
            <a:custGeom>
              <a:avLst/>
              <a:gdLst>
                <a:gd name="T0" fmla="*/ 31 w 62"/>
                <a:gd name="T1" fmla="*/ 96 h 96"/>
                <a:gd name="T2" fmla="*/ 43 w 62"/>
                <a:gd name="T3" fmla="*/ 92 h 96"/>
                <a:gd name="T4" fmla="*/ 54 w 62"/>
                <a:gd name="T5" fmla="*/ 88 h 96"/>
                <a:gd name="T6" fmla="*/ 58 w 62"/>
                <a:gd name="T7" fmla="*/ 77 h 96"/>
                <a:gd name="T8" fmla="*/ 62 w 62"/>
                <a:gd name="T9" fmla="*/ 65 h 96"/>
                <a:gd name="T10" fmla="*/ 62 w 62"/>
                <a:gd name="T11" fmla="*/ 31 h 96"/>
                <a:gd name="T12" fmla="*/ 58 w 62"/>
                <a:gd name="T13" fmla="*/ 19 h 96"/>
                <a:gd name="T14" fmla="*/ 54 w 62"/>
                <a:gd name="T15" fmla="*/ 12 h 96"/>
                <a:gd name="T16" fmla="*/ 43 w 62"/>
                <a:gd name="T17" fmla="*/ 4 h 96"/>
                <a:gd name="T18" fmla="*/ 31 w 62"/>
                <a:gd name="T19" fmla="*/ 0 h 96"/>
                <a:gd name="T20" fmla="*/ 19 w 62"/>
                <a:gd name="T21" fmla="*/ 4 h 96"/>
                <a:gd name="T22" fmla="*/ 8 w 62"/>
                <a:gd name="T23" fmla="*/ 12 h 96"/>
                <a:gd name="T24" fmla="*/ 4 w 62"/>
                <a:gd name="T25" fmla="*/ 19 h 96"/>
                <a:gd name="T26" fmla="*/ 0 w 62"/>
                <a:gd name="T27" fmla="*/ 31 h 96"/>
                <a:gd name="T28" fmla="*/ 0 w 62"/>
                <a:gd name="T29" fmla="*/ 65 h 96"/>
                <a:gd name="T30" fmla="*/ 4 w 62"/>
                <a:gd name="T31" fmla="*/ 77 h 96"/>
                <a:gd name="T32" fmla="*/ 8 w 62"/>
                <a:gd name="T33" fmla="*/ 88 h 96"/>
                <a:gd name="T34" fmla="*/ 19 w 62"/>
                <a:gd name="T35" fmla="*/ 92 h 96"/>
                <a:gd name="T36" fmla="*/ 31 w 62"/>
                <a:gd name="T37" fmla="*/ 96 h 96"/>
                <a:gd name="T38" fmla="*/ 31 w 62"/>
                <a:gd name="T3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6">
                  <a:moveTo>
                    <a:pt x="31" y="96"/>
                  </a:moveTo>
                  <a:lnTo>
                    <a:pt x="43" y="92"/>
                  </a:lnTo>
                  <a:lnTo>
                    <a:pt x="54" y="88"/>
                  </a:lnTo>
                  <a:lnTo>
                    <a:pt x="58" y="77"/>
                  </a:lnTo>
                  <a:lnTo>
                    <a:pt x="62" y="65"/>
                  </a:lnTo>
                  <a:lnTo>
                    <a:pt x="62" y="31"/>
                  </a:lnTo>
                  <a:lnTo>
                    <a:pt x="58" y="19"/>
                  </a:lnTo>
                  <a:lnTo>
                    <a:pt x="54" y="12"/>
                  </a:lnTo>
                  <a:lnTo>
                    <a:pt x="43" y="4"/>
                  </a:lnTo>
                  <a:lnTo>
                    <a:pt x="31" y="0"/>
                  </a:lnTo>
                  <a:lnTo>
                    <a:pt x="19" y="4"/>
                  </a:lnTo>
                  <a:lnTo>
                    <a:pt x="8" y="12"/>
                  </a:lnTo>
                  <a:lnTo>
                    <a:pt x="4" y="19"/>
                  </a:lnTo>
                  <a:lnTo>
                    <a:pt x="0" y="31"/>
                  </a:lnTo>
                  <a:lnTo>
                    <a:pt x="0" y="65"/>
                  </a:lnTo>
                  <a:lnTo>
                    <a:pt x="4" y="77"/>
                  </a:lnTo>
                  <a:lnTo>
                    <a:pt x="8" y="88"/>
                  </a:lnTo>
                  <a:lnTo>
                    <a:pt x="19" y="92"/>
                  </a:lnTo>
                  <a:lnTo>
                    <a:pt x="31" y="96"/>
                  </a:lnTo>
                  <a:lnTo>
                    <a:pt x="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6" name="Freeform 164"/>
            <p:cNvSpPr>
              <a:spLocks/>
            </p:cNvSpPr>
            <p:nvPr/>
          </p:nvSpPr>
          <p:spPr bwMode="auto">
            <a:xfrm>
              <a:off x="1603375" y="4749800"/>
              <a:ext cx="411162" cy="134938"/>
            </a:xfrm>
            <a:custGeom>
              <a:avLst/>
              <a:gdLst>
                <a:gd name="T0" fmla="*/ 16 w 259"/>
                <a:gd name="T1" fmla="*/ 54 h 85"/>
                <a:gd name="T2" fmla="*/ 39 w 259"/>
                <a:gd name="T3" fmla="*/ 66 h 85"/>
                <a:gd name="T4" fmla="*/ 66 w 259"/>
                <a:gd name="T5" fmla="*/ 77 h 85"/>
                <a:gd name="T6" fmla="*/ 97 w 259"/>
                <a:gd name="T7" fmla="*/ 81 h 85"/>
                <a:gd name="T8" fmla="*/ 131 w 259"/>
                <a:gd name="T9" fmla="*/ 85 h 85"/>
                <a:gd name="T10" fmla="*/ 162 w 259"/>
                <a:gd name="T11" fmla="*/ 81 h 85"/>
                <a:gd name="T12" fmla="*/ 193 w 259"/>
                <a:gd name="T13" fmla="*/ 77 h 85"/>
                <a:gd name="T14" fmla="*/ 224 w 259"/>
                <a:gd name="T15" fmla="*/ 66 h 85"/>
                <a:gd name="T16" fmla="*/ 247 w 259"/>
                <a:gd name="T17" fmla="*/ 54 h 85"/>
                <a:gd name="T18" fmla="*/ 255 w 259"/>
                <a:gd name="T19" fmla="*/ 47 h 85"/>
                <a:gd name="T20" fmla="*/ 259 w 259"/>
                <a:gd name="T21" fmla="*/ 35 h 85"/>
                <a:gd name="T22" fmla="*/ 259 w 259"/>
                <a:gd name="T23" fmla="*/ 23 h 85"/>
                <a:gd name="T24" fmla="*/ 255 w 259"/>
                <a:gd name="T25" fmla="*/ 12 h 85"/>
                <a:gd name="T26" fmla="*/ 247 w 259"/>
                <a:gd name="T27" fmla="*/ 4 h 85"/>
                <a:gd name="T28" fmla="*/ 236 w 259"/>
                <a:gd name="T29" fmla="*/ 0 h 85"/>
                <a:gd name="T30" fmla="*/ 224 w 259"/>
                <a:gd name="T31" fmla="*/ 0 h 85"/>
                <a:gd name="T32" fmla="*/ 212 w 259"/>
                <a:gd name="T33" fmla="*/ 4 h 85"/>
                <a:gd name="T34" fmla="*/ 197 w 259"/>
                <a:gd name="T35" fmla="*/ 12 h 85"/>
                <a:gd name="T36" fmla="*/ 178 w 259"/>
                <a:gd name="T37" fmla="*/ 16 h 85"/>
                <a:gd name="T38" fmla="*/ 131 w 259"/>
                <a:gd name="T39" fmla="*/ 23 h 85"/>
                <a:gd name="T40" fmla="*/ 85 w 259"/>
                <a:gd name="T41" fmla="*/ 16 h 85"/>
                <a:gd name="T42" fmla="*/ 66 w 259"/>
                <a:gd name="T43" fmla="*/ 12 h 85"/>
                <a:gd name="T44" fmla="*/ 50 w 259"/>
                <a:gd name="T45" fmla="*/ 4 h 85"/>
                <a:gd name="T46" fmla="*/ 39 w 259"/>
                <a:gd name="T47" fmla="*/ 0 h 85"/>
                <a:gd name="T48" fmla="*/ 27 w 259"/>
                <a:gd name="T49" fmla="*/ 0 h 85"/>
                <a:gd name="T50" fmla="*/ 16 w 259"/>
                <a:gd name="T51" fmla="*/ 4 h 85"/>
                <a:gd name="T52" fmla="*/ 8 w 259"/>
                <a:gd name="T53" fmla="*/ 12 h 85"/>
                <a:gd name="T54" fmla="*/ 0 w 259"/>
                <a:gd name="T55" fmla="*/ 23 h 85"/>
                <a:gd name="T56" fmla="*/ 0 w 259"/>
                <a:gd name="T57" fmla="*/ 35 h 85"/>
                <a:gd name="T58" fmla="*/ 8 w 259"/>
                <a:gd name="T59" fmla="*/ 47 h 85"/>
                <a:gd name="T60" fmla="*/ 16 w 259"/>
                <a:gd name="T6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9" h="85">
                  <a:moveTo>
                    <a:pt x="16" y="54"/>
                  </a:moveTo>
                  <a:lnTo>
                    <a:pt x="39" y="66"/>
                  </a:lnTo>
                  <a:lnTo>
                    <a:pt x="66" y="77"/>
                  </a:lnTo>
                  <a:lnTo>
                    <a:pt x="97" y="81"/>
                  </a:lnTo>
                  <a:lnTo>
                    <a:pt x="131" y="85"/>
                  </a:lnTo>
                  <a:lnTo>
                    <a:pt x="162" y="81"/>
                  </a:lnTo>
                  <a:lnTo>
                    <a:pt x="193" y="77"/>
                  </a:lnTo>
                  <a:lnTo>
                    <a:pt x="224" y="66"/>
                  </a:lnTo>
                  <a:lnTo>
                    <a:pt x="247" y="54"/>
                  </a:lnTo>
                  <a:lnTo>
                    <a:pt x="255" y="47"/>
                  </a:lnTo>
                  <a:lnTo>
                    <a:pt x="259" y="35"/>
                  </a:lnTo>
                  <a:lnTo>
                    <a:pt x="259" y="23"/>
                  </a:lnTo>
                  <a:lnTo>
                    <a:pt x="255" y="12"/>
                  </a:lnTo>
                  <a:lnTo>
                    <a:pt x="247" y="4"/>
                  </a:lnTo>
                  <a:lnTo>
                    <a:pt x="236" y="0"/>
                  </a:lnTo>
                  <a:lnTo>
                    <a:pt x="224" y="0"/>
                  </a:lnTo>
                  <a:lnTo>
                    <a:pt x="212" y="4"/>
                  </a:lnTo>
                  <a:lnTo>
                    <a:pt x="197" y="12"/>
                  </a:lnTo>
                  <a:lnTo>
                    <a:pt x="178" y="16"/>
                  </a:lnTo>
                  <a:lnTo>
                    <a:pt x="131" y="23"/>
                  </a:lnTo>
                  <a:lnTo>
                    <a:pt x="85" y="16"/>
                  </a:lnTo>
                  <a:lnTo>
                    <a:pt x="66" y="12"/>
                  </a:lnTo>
                  <a:lnTo>
                    <a:pt x="50" y="4"/>
                  </a:lnTo>
                  <a:lnTo>
                    <a:pt x="39" y="0"/>
                  </a:lnTo>
                  <a:lnTo>
                    <a:pt x="27" y="0"/>
                  </a:lnTo>
                  <a:lnTo>
                    <a:pt x="16" y="4"/>
                  </a:lnTo>
                  <a:lnTo>
                    <a:pt x="8" y="12"/>
                  </a:lnTo>
                  <a:lnTo>
                    <a:pt x="0" y="23"/>
                  </a:lnTo>
                  <a:lnTo>
                    <a:pt x="0" y="35"/>
                  </a:lnTo>
                  <a:lnTo>
                    <a:pt x="8" y="47"/>
                  </a:lnTo>
                  <a:lnTo>
                    <a:pt x="16"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Freeform 165"/>
            <p:cNvSpPr>
              <a:spLocks noEditPoints="1"/>
            </p:cNvSpPr>
            <p:nvPr/>
          </p:nvSpPr>
          <p:spPr bwMode="auto">
            <a:xfrm>
              <a:off x="557213" y="3224213"/>
              <a:ext cx="2503487" cy="3016250"/>
            </a:xfrm>
            <a:custGeom>
              <a:avLst/>
              <a:gdLst>
                <a:gd name="T0" fmla="*/ 1195 w 1577"/>
                <a:gd name="T1" fmla="*/ 981 h 1900"/>
                <a:gd name="T2" fmla="*/ 1315 w 1577"/>
                <a:gd name="T3" fmla="*/ 292 h 1900"/>
                <a:gd name="T4" fmla="*/ 1087 w 1577"/>
                <a:gd name="T5" fmla="*/ 65 h 1900"/>
                <a:gd name="T6" fmla="*/ 860 w 1577"/>
                <a:gd name="T7" fmla="*/ 7 h 1900"/>
                <a:gd name="T8" fmla="*/ 802 w 1577"/>
                <a:gd name="T9" fmla="*/ 0 h 1900"/>
                <a:gd name="T10" fmla="*/ 733 w 1577"/>
                <a:gd name="T11" fmla="*/ 4 h 1900"/>
                <a:gd name="T12" fmla="*/ 540 w 1577"/>
                <a:gd name="T13" fmla="*/ 69 h 1900"/>
                <a:gd name="T14" fmla="*/ 270 w 1577"/>
                <a:gd name="T15" fmla="*/ 246 h 1900"/>
                <a:gd name="T16" fmla="*/ 374 w 1577"/>
                <a:gd name="T17" fmla="*/ 946 h 1900"/>
                <a:gd name="T18" fmla="*/ 135 w 1577"/>
                <a:gd name="T19" fmla="*/ 1342 h 1900"/>
                <a:gd name="T20" fmla="*/ 0 w 1577"/>
                <a:gd name="T21" fmla="*/ 1769 h 1900"/>
                <a:gd name="T22" fmla="*/ 131 w 1577"/>
                <a:gd name="T23" fmla="*/ 1900 h 1900"/>
                <a:gd name="T24" fmla="*/ 1573 w 1577"/>
                <a:gd name="T25" fmla="*/ 1796 h 1900"/>
                <a:gd name="T26" fmla="*/ 1473 w 1577"/>
                <a:gd name="T27" fmla="*/ 1354 h 1900"/>
                <a:gd name="T28" fmla="*/ 1153 w 1577"/>
                <a:gd name="T29" fmla="*/ 554 h 1900"/>
                <a:gd name="T30" fmla="*/ 355 w 1577"/>
                <a:gd name="T31" fmla="*/ 200 h 1900"/>
                <a:gd name="T32" fmla="*/ 532 w 1577"/>
                <a:gd name="T33" fmla="*/ 150 h 1900"/>
                <a:gd name="T34" fmla="*/ 613 w 1577"/>
                <a:gd name="T35" fmla="*/ 142 h 1900"/>
                <a:gd name="T36" fmla="*/ 752 w 1577"/>
                <a:gd name="T37" fmla="*/ 61 h 1900"/>
                <a:gd name="T38" fmla="*/ 814 w 1577"/>
                <a:gd name="T39" fmla="*/ 61 h 1900"/>
                <a:gd name="T40" fmla="*/ 937 w 1577"/>
                <a:gd name="T41" fmla="*/ 115 h 1900"/>
                <a:gd name="T42" fmla="*/ 1045 w 1577"/>
                <a:gd name="T43" fmla="*/ 184 h 1900"/>
                <a:gd name="T44" fmla="*/ 1149 w 1577"/>
                <a:gd name="T45" fmla="*/ 138 h 1900"/>
                <a:gd name="T46" fmla="*/ 1234 w 1577"/>
                <a:gd name="T47" fmla="*/ 365 h 1900"/>
                <a:gd name="T48" fmla="*/ 424 w 1577"/>
                <a:gd name="T49" fmla="*/ 650 h 1900"/>
                <a:gd name="T50" fmla="*/ 841 w 1577"/>
                <a:gd name="T51" fmla="*/ 1173 h 1900"/>
                <a:gd name="T52" fmla="*/ 424 w 1577"/>
                <a:gd name="T53" fmla="*/ 877 h 1900"/>
                <a:gd name="T54" fmla="*/ 744 w 1577"/>
                <a:gd name="T55" fmla="*/ 1458 h 1900"/>
                <a:gd name="T56" fmla="*/ 602 w 1577"/>
                <a:gd name="T57" fmla="*/ 1508 h 1900"/>
                <a:gd name="T58" fmla="*/ 694 w 1577"/>
                <a:gd name="T59" fmla="*/ 1331 h 1900"/>
                <a:gd name="T60" fmla="*/ 559 w 1577"/>
                <a:gd name="T61" fmla="*/ 1261 h 1900"/>
                <a:gd name="T62" fmla="*/ 856 w 1577"/>
                <a:gd name="T63" fmla="*/ 1234 h 1900"/>
                <a:gd name="T64" fmla="*/ 898 w 1577"/>
                <a:gd name="T65" fmla="*/ 1261 h 1900"/>
                <a:gd name="T66" fmla="*/ 617 w 1577"/>
                <a:gd name="T67" fmla="*/ 1231 h 1900"/>
                <a:gd name="T68" fmla="*/ 883 w 1577"/>
                <a:gd name="T69" fmla="*/ 1331 h 1900"/>
                <a:gd name="T70" fmla="*/ 945 w 1577"/>
                <a:gd name="T71" fmla="*/ 1377 h 1900"/>
                <a:gd name="T72" fmla="*/ 837 w 1577"/>
                <a:gd name="T73" fmla="*/ 1458 h 1900"/>
                <a:gd name="T74" fmla="*/ 975 w 1577"/>
                <a:gd name="T75" fmla="*/ 1508 h 1900"/>
                <a:gd name="T76" fmla="*/ 590 w 1577"/>
                <a:gd name="T77" fmla="*/ 1800 h 1900"/>
                <a:gd name="T78" fmla="*/ 659 w 1577"/>
                <a:gd name="T79" fmla="*/ 1800 h 1900"/>
                <a:gd name="T80" fmla="*/ 929 w 1577"/>
                <a:gd name="T81" fmla="*/ 1827 h 1900"/>
                <a:gd name="T82" fmla="*/ 979 w 1577"/>
                <a:gd name="T83" fmla="*/ 1777 h 1900"/>
                <a:gd name="T84" fmla="*/ 1515 w 1577"/>
                <a:gd name="T85" fmla="*/ 1769 h 1900"/>
                <a:gd name="T86" fmla="*/ 1303 w 1577"/>
                <a:gd name="T87" fmla="*/ 1715 h 1900"/>
                <a:gd name="T88" fmla="*/ 1045 w 1577"/>
                <a:gd name="T89" fmla="*/ 1838 h 1900"/>
                <a:gd name="T90" fmla="*/ 933 w 1577"/>
                <a:gd name="T91" fmla="*/ 1708 h 1900"/>
                <a:gd name="T92" fmla="*/ 721 w 1577"/>
                <a:gd name="T93" fmla="*/ 1800 h 1900"/>
                <a:gd name="T94" fmla="*/ 586 w 1577"/>
                <a:gd name="T95" fmla="*/ 1712 h 1900"/>
                <a:gd name="T96" fmla="*/ 324 w 1577"/>
                <a:gd name="T97" fmla="*/ 1723 h 1900"/>
                <a:gd name="T98" fmla="*/ 266 w 1577"/>
                <a:gd name="T99" fmla="*/ 1838 h 1900"/>
                <a:gd name="T100" fmla="*/ 89 w 1577"/>
                <a:gd name="T101" fmla="*/ 1450 h 1900"/>
                <a:gd name="T102" fmla="*/ 559 w 1577"/>
                <a:gd name="T103" fmla="*/ 1461 h 1900"/>
                <a:gd name="T104" fmla="*/ 671 w 1577"/>
                <a:gd name="T105" fmla="*/ 1611 h 1900"/>
                <a:gd name="T106" fmla="*/ 910 w 1577"/>
                <a:gd name="T107" fmla="*/ 1611 h 1900"/>
                <a:gd name="T108" fmla="*/ 1022 w 1577"/>
                <a:gd name="T109" fmla="*/ 1461 h 1900"/>
                <a:gd name="T110" fmla="*/ 1492 w 1577"/>
                <a:gd name="T111" fmla="*/ 145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7" h="1900">
                  <a:moveTo>
                    <a:pt x="1442" y="1342"/>
                  </a:moveTo>
                  <a:lnTo>
                    <a:pt x="1083" y="1223"/>
                  </a:lnTo>
                  <a:lnTo>
                    <a:pt x="1083" y="1108"/>
                  </a:lnTo>
                  <a:lnTo>
                    <a:pt x="1091" y="1108"/>
                  </a:lnTo>
                  <a:lnTo>
                    <a:pt x="1118" y="1088"/>
                  </a:lnTo>
                  <a:lnTo>
                    <a:pt x="1141" y="1065"/>
                  </a:lnTo>
                  <a:lnTo>
                    <a:pt x="1180" y="1011"/>
                  </a:lnTo>
                  <a:lnTo>
                    <a:pt x="1195" y="981"/>
                  </a:lnTo>
                  <a:lnTo>
                    <a:pt x="1207" y="946"/>
                  </a:lnTo>
                  <a:lnTo>
                    <a:pt x="1214" y="911"/>
                  </a:lnTo>
                  <a:lnTo>
                    <a:pt x="1214" y="877"/>
                  </a:lnTo>
                  <a:lnTo>
                    <a:pt x="1214" y="481"/>
                  </a:lnTo>
                  <a:lnTo>
                    <a:pt x="1257" y="442"/>
                  </a:lnTo>
                  <a:lnTo>
                    <a:pt x="1288" y="400"/>
                  </a:lnTo>
                  <a:lnTo>
                    <a:pt x="1307" y="346"/>
                  </a:lnTo>
                  <a:lnTo>
                    <a:pt x="1315" y="292"/>
                  </a:lnTo>
                  <a:lnTo>
                    <a:pt x="1311" y="246"/>
                  </a:lnTo>
                  <a:lnTo>
                    <a:pt x="1295" y="204"/>
                  </a:lnTo>
                  <a:lnTo>
                    <a:pt x="1276" y="165"/>
                  </a:lnTo>
                  <a:lnTo>
                    <a:pt x="1245" y="130"/>
                  </a:lnTo>
                  <a:lnTo>
                    <a:pt x="1214" y="104"/>
                  </a:lnTo>
                  <a:lnTo>
                    <a:pt x="1176" y="80"/>
                  </a:lnTo>
                  <a:lnTo>
                    <a:pt x="1134" y="69"/>
                  </a:lnTo>
                  <a:lnTo>
                    <a:pt x="1087" y="65"/>
                  </a:lnTo>
                  <a:lnTo>
                    <a:pt x="1041" y="69"/>
                  </a:lnTo>
                  <a:lnTo>
                    <a:pt x="995" y="84"/>
                  </a:lnTo>
                  <a:lnTo>
                    <a:pt x="941" y="38"/>
                  </a:lnTo>
                  <a:lnTo>
                    <a:pt x="906" y="23"/>
                  </a:lnTo>
                  <a:lnTo>
                    <a:pt x="875" y="11"/>
                  </a:lnTo>
                  <a:lnTo>
                    <a:pt x="875" y="11"/>
                  </a:lnTo>
                  <a:lnTo>
                    <a:pt x="860" y="7"/>
                  </a:lnTo>
                  <a:lnTo>
                    <a:pt x="860" y="7"/>
                  </a:lnTo>
                  <a:lnTo>
                    <a:pt x="848" y="4"/>
                  </a:lnTo>
                  <a:lnTo>
                    <a:pt x="844" y="4"/>
                  </a:lnTo>
                  <a:lnTo>
                    <a:pt x="833" y="4"/>
                  </a:lnTo>
                  <a:lnTo>
                    <a:pt x="833" y="0"/>
                  </a:lnTo>
                  <a:lnTo>
                    <a:pt x="817" y="0"/>
                  </a:lnTo>
                  <a:lnTo>
                    <a:pt x="817" y="0"/>
                  </a:lnTo>
                  <a:lnTo>
                    <a:pt x="806" y="0"/>
                  </a:lnTo>
                  <a:lnTo>
                    <a:pt x="802" y="0"/>
                  </a:lnTo>
                  <a:lnTo>
                    <a:pt x="790" y="0"/>
                  </a:lnTo>
                  <a:lnTo>
                    <a:pt x="775" y="0"/>
                  </a:lnTo>
                  <a:lnTo>
                    <a:pt x="775" y="0"/>
                  </a:lnTo>
                  <a:lnTo>
                    <a:pt x="763" y="0"/>
                  </a:lnTo>
                  <a:lnTo>
                    <a:pt x="760" y="0"/>
                  </a:lnTo>
                  <a:lnTo>
                    <a:pt x="748" y="0"/>
                  </a:lnTo>
                  <a:lnTo>
                    <a:pt x="744" y="4"/>
                  </a:lnTo>
                  <a:lnTo>
                    <a:pt x="733" y="4"/>
                  </a:lnTo>
                  <a:lnTo>
                    <a:pt x="733" y="4"/>
                  </a:lnTo>
                  <a:lnTo>
                    <a:pt x="717" y="7"/>
                  </a:lnTo>
                  <a:lnTo>
                    <a:pt x="717" y="7"/>
                  </a:lnTo>
                  <a:lnTo>
                    <a:pt x="682" y="19"/>
                  </a:lnTo>
                  <a:lnTo>
                    <a:pt x="648" y="34"/>
                  </a:lnTo>
                  <a:lnTo>
                    <a:pt x="613" y="57"/>
                  </a:lnTo>
                  <a:lnTo>
                    <a:pt x="582" y="84"/>
                  </a:lnTo>
                  <a:lnTo>
                    <a:pt x="540" y="69"/>
                  </a:lnTo>
                  <a:lnTo>
                    <a:pt x="494" y="65"/>
                  </a:lnTo>
                  <a:lnTo>
                    <a:pt x="447" y="69"/>
                  </a:lnTo>
                  <a:lnTo>
                    <a:pt x="405" y="80"/>
                  </a:lnTo>
                  <a:lnTo>
                    <a:pt x="366" y="104"/>
                  </a:lnTo>
                  <a:lnTo>
                    <a:pt x="332" y="130"/>
                  </a:lnTo>
                  <a:lnTo>
                    <a:pt x="305" y="165"/>
                  </a:lnTo>
                  <a:lnTo>
                    <a:pt x="285" y="204"/>
                  </a:lnTo>
                  <a:lnTo>
                    <a:pt x="270" y="246"/>
                  </a:lnTo>
                  <a:lnTo>
                    <a:pt x="266" y="292"/>
                  </a:lnTo>
                  <a:lnTo>
                    <a:pt x="274" y="346"/>
                  </a:lnTo>
                  <a:lnTo>
                    <a:pt x="293" y="400"/>
                  </a:lnTo>
                  <a:lnTo>
                    <a:pt x="324" y="442"/>
                  </a:lnTo>
                  <a:lnTo>
                    <a:pt x="363" y="481"/>
                  </a:lnTo>
                  <a:lnTo>
                    <a:pt x="363" y="877"/>
                  </a:lnTo>
                  <a:lnTo>
                    <a:pt x="366" y="911"/>
                  </a:lnTo>
                  <a:lnTo>
                    <a:pt x="374" y="946"/>
                  </a:lnTo>
                  <a:lnTo>
                    <a:pt x="382" y="981"/>
                  </a:lnTo>
                  <a:lnTo>
                    <a:pt x="397" y="1011"/>
                  </a:lnTo>
                  <a:lnTo>
                    <a:pt x="436" y="1065"/>
                  </a:lnTo>
                  <a:lnTo>
                    <a:pt x="463" y="1088"/>
                  </a:lnTo>
                  <a:lnTo>
                    <a:pt x="490" y="1108"/>
                  </a:lnTo>
                  <a:lnTo>
                    <a:pt x="497" y="1108"/>
                  </a:lnTo>
                  <a:lnTo>
                    <a:pt x="497" y="1223"/>
                  </a:lnTo>
                  <a:lnTo>
                    <a:pt x="135" y="1342"/>
                  </a:lnTo>
                  <a:lnTo>
                    <a:pt x="108" y="1354"/>
                  </a:lnTo>
                  <a:lnTo>
                    <a:pt x="81" y="1369"/>
                  </a:lnTo>
                  <a:lnTo>
                    <a:pt x="39" y="1411"/>
                  </a:lnTo>
                  <a:lnTo>
                    <a:pt x="23" y="1438"/>
                  </a:lnTo>
                  <a:lnTo>
                    <a:pt x="12" y="1465"/>
                  </a:lnTo>
                  <a:lnTo>
                    <a:pt x="4" y="1496"/>
                  </a:lnTo>
                  <a:lnTo>
                    <a:pt x="0" y="1527"/>
                  </a:lnTo>
                  <a:lnTo>
                    <a:pt x="0" y="1769"/>
                  </a:lnTo>
                  <a:lnTo>
                    <a:pt x="4" y="1796"/>
                  </a:lnTo>
                  <a:lnTo>
                    <a:pt x="12" y="1819"/>
                  </a:lnTo>
                  <a:lnTo>
                    <a:pt x="23" y="1842"/>
                  </a:lnTo>
                  <a:lnTo>
                    <a:pt x="39" y="1862"/>
                  </a:lnTo>
                  <a:lnTo>
                    <a:pt x="58" y="1877"/>
                  </a:lnTo>
                  <a:lnTo>
                    <a:pt x="81" y="1888"/>
                  </a:lnTo>
                  <a:lnTo>
                    <a:pt x="104" y="1896"/>
                  </a:lnTo>
                  <a:lnTo>
                    <a:pt x="131" y="1900"/>
                  </a:lnTo>
                  <a:lnTo>
                    <a:pt x="1446" y="1900"/>
                  </a:lnTo>
                  <a:lnTo>
                    <a:pt x="1473" y="1896"/>
                  </a:lnTo>
                  <a:lnTo>
                    <a:pt x="1500" y="1888"/>
                  </a:lnTo>
                  <a:lnTo>
                    <a:pt x="1519" y="1877"/>
                  </a:lnTo>
                  <a:lnTo>
                    <a:pt x="1538" y="1862"/>
                  </a:lnTo>
                  <a:lnTo>
                    <a:pt x="1554" y="1842"/>
                  </a:lnTo>
                  <a:lnTo>
                    <a:pt x="1565" y="1819"/>
                  </a:lnTo>
                  <a:lnTo>
                    <a:pt x="1573" y="1796"/>
                  </a:lnTo>
                  <a:lnTo>
                    <a:pt x="1577" y="1769"/>
                  </a:lnTo>
                  <a:lnTo>
                    <a:pt x="1577" y="1527"/>
                  </a:lnTo>
                  <a:lnTo>
                    <a:pt x="1573" y="1496"/>
                  </a:lnTo>
                  <a:lnTo>
                    <a:pt x="1569" y="1465"/>
                  </a:lnTo>
                  <a:lnTo>
                    <a:pt x="1558" y="1438"/>
                  </a:lnTo>
                  <a:lnTo>
                    <a:pt x="1542" y="1411"/>
                  </a:lnTo>
                  <a:lnTo>
                    <a:pt x="1500" y="1369"/>
                  </a:lnTo>
                  <a:lnTo>
                    <a:pt x="1473" y="1354"/>
                  </a:lnTo>
                  <a:lnTo>
                    <a:pt x="1442" y="1342"/>
                  </a:lnTo>
                  <a:lnTo>
                    <a:pt x="1442" y="1342"/>
                  </a:lnTo>
                  <a:close/>
                  <a:moveTo>
                    <a:pt x="1153" y="554"/>
                  </a:moveTo>
                  <a:lnTo>
                    <a:pt x="1153" y="588"/>
                  </a:lnTo>
                  <a:lnTo>
                    <a:pt x="424" y="588"/>
                  </a:lnTo>
                  <a:lnTo>
                    <a:pt x="424" y="488"/>
                  </a:lnTo>
                  <a:lnTo>
                    <a:pt x="1153" y="488"/>
                  </a:lnTo>
                  <a:lnTo>
                    <a:pt x="1153" y="554"/>
                  </a:lnTo>
                  <a:close/>
                  <a:moveTo>
                    <a:pt x="393" y="427"/>
                  </a:moveTo>
                  <a:lnTo>
                    <a:pt x="366" y="400"/>
                  </a:lnTo>
                  <a:lnTo>
                    <a:pt x="343" y="365"/>
                  </a:lnTo>
                  <a:lnTo>
                    <a:pt x="332" y="330"/>
                  </a:lnTo>
                  <a:lnTo>
                    <a:pt x="328" y="292"/>
                  </a:lnTo>
                  <a:lnTo>
                    <a:pt x="332" y="257"/>
                  </a:lnTo>
                  <a:lnTo>
                    <a:pt x="339" y="227"/>
                  </a:lnTo>
                  <a:lnTo>
                    <a:pt x="355" y="200"/>
                  </a:lnTo>
                  <a:lnTo>
                    <a:pt x="378" y="173"/>
                  </a:lnTo>
                  <a:lnTo>
                    <a:pt x="401" y="154"/>
                  </a:lnTo>
                  <a:lnTo>
                    <a:pt x="428" y="138"/>
                  </a:lnTo>
                  <a:lnTo>
                    <a:pt x="459" y="130"/>
                  </a:lnTo>
                  <a:lnTo>
                    <a:pt x="494" y="127"/>
                  </a:lnTo>
                  <a:lnTo>
                    <a:pt x="517" y="127"/>
                  </a:lnTo>
                  <a:lnTo>
                    <a:pt x="544" y="134"/>
                  </a:lnTo>
                  <a:lnTo>
                    <a:pt x="532" y="150"/>
                  </a:lnTo>
                  <a:lnTo>
                    <a:pt x="528" y="161"/>
                  </a:lnTo>
                  <a:lnTo>
                    <a:pt x="528" y="173"/>
                  </a:lnTo>
                  <a:lnTo>
                    <a:pt x="536" y="184"/>
                  </a:lnTo>
                  <a:lnTo>
                    <a:pt x="544" y="192"/>
                  </a:lnTo>
                  <a:lnTo>
                    <a:pt x="559" y="196"/>
                  </a:lnTo>
                  <a:lnTo>
                    <a:pt x="575" y="192"/>
                  </a:lnTo>
                  <a:lnTo>
                    <a:pt x="586" y="180"/>
                  </a:lnTo>
                  <a:lnTo>
                    <a:pt x="613" y="142"/>
                  </a:lnTo>
                  <a:lnTo>
                    <a:pt x="613" y="142"/>
                  </a:lnTo>
                  <a:lnTo>
                    <a:pt x="640" y="115"/>
                  </a:lnTo>
                  <a:lnTo>
                    <a:pt x="671" y="92"/>
                  </a:lnTo>
                  <a:lnTo>
                    <a:pt x="706" y="77"/>
                  </a:lnTo>
                  <a:lnTo>
                    <a:pt x="740" y="65"/>
                  </a:lnTo>
                  <a:lnTo>
                    <a:pt x="740" y="65"/>
                  </a:lnTo>
                  <a:lnTo>
                    <a:pt x="752" y="61"/>
                  </a:lnTo>
                  <a:lnTo>
                    <a:pt x="752" y="61"/>
                  </a:lnTo>
                  <a:lnTo>
                    <a:pt x="763" y="61"/>
                  </a:lnTo>
                  <a:lnTo>
                    <a:pt x="763" y="61"/>
                  </a:lnTo>
                  <a:lnTo>
                    <a:pt x="775" y="61"/>
                  </a:lnTo>
                  <a:lnTo>
                    <a:pt x="779" y="61"/>
                  </a:lnTo>
                  <a:lnTo>
                    <a:pt x="790" y="61"/>
                  </a:lnTo>
                  <a:lnTo>
                    <a:pt x="802" y="61"/>
                  </a:lnTo>
                  <a:lnTo>
                    <a:pt x="802" y="61"/>
                  </a:lnTo>
                  <a:lnTo>
                    <a:pt x="814" y="61"/>
                  </a:lnTo>
                  <a:lnTo>
                    <a:pt x="817" y="61"/>
                  </a:lnTo>
                  <a:lnTo>
                    <a:pt x="825" y="61"/>
                  </a:lnTo>
                  <a:lnTo>
                    <a:pt x="829" y="61"/>
                  </a:lnTo>
                  <a:lnTo>
                    <a:pt x="841" y="65"/>
                  </a:lnTo>
                  <a:lnTo>
                    <a:pt x="841" y="65"/>
                  </a:lnTo>
                  <a:lnTo>
                    <a:pt x="875" y="77"/>
                  </a:lnTo>
                  <a:lnTo>
                    <a:pt x="910" y="92"/>
                  </a:lnTo>
                  <a:lnTo>
                    <a:pt x="937" y="115"/>
                  </a:lnTo>
                  <a:lnTo>
                    <a:pt x="964" y="142"/>
                  </a:lnTo>
                  <a:lnTo>
                    <a:pt x="968" y="142"/>
                  </a:lnTo>
                  <a:lnTo>
                    <a:pt x="995" y="180"/>
                  </a:lnTo>
                  <a:lnTo>
                    <a:pt x="1002" y="188"/>
                  </a:lnTo>
                  <a:lnTo>
                    <a:pt x="1010" y="196"/>
                  </a:lnTo>
                  <a:lnTo>
                    <a:pt x="1022" y="196"/>
                  </a:lnTo>
                  <a:lnTo>
                    <a:pt x="1033" y="192"/>
                  </a:lnTo>
                  <a:lnTo>
                    <a:pt x="1045" y="184"/>
                  </a:lnTo>
                  <a:lnTo>
                    <a:pt x="1049" y="173"/>
                  </a:lnTo>
                  <a:lnTo>
                    <a:pt x="1053" y="161"/>
                  </a:lnTo>
                  <a:lnTo>
                    <a:pt x="1049" y="150"/>
                  </a:lnTo>
                  <a:lnTo>
                    <a:pt x="1037" y="134"/>
                  </a:lnTo>
                  <a:lnTo>
                    <a:pt x="1060" y="127"/>
                  </a:lnTo>
                  <a:lnTo>
                    <a:pt x="1087" y="127"/>
                  </a:lnTo>
                  <a:lnTo>
                    <a:pt x="1118" y="130"/>
                  </a:lnTo>
                  <a:lnTo>
                    <a:pt x="1149" y="138"/>
                  </a:lnTo>
                  <a:lnTo>
                    <a:pt x="1180" y="154"/>
                  </a:lnTo>
                  <a:lnTo>
                    <a:pt x="1203" y="173"/>
                  </a:lnTo>
                  <a:lnTo>
                    <a:pt x="1222" y="200"/>
                  </a:lnTo>
                  <a:lnTo>
                    <a:pt x="1238" y="227"/>
                  </a:lnTo>
                  <a:lnTo>
                    <a:pt x="1249" y="257"/>
                  </a:lnTo>
                  <a:lnTo>
                    <a:pt x="1253" y="292"/>
                  </a:lnTo>
                  <a:lnTo>
                    <a:pt x="1249" y="330"/>
                  </a:lnTo>
                  <a:lnTo>
                    <a:pt x="1234" y="365"/>
                  </a:lnTo>
                  <a:lnTo>
                    <a:pt x="1214" y="400"/>
                  </a:lnTo>
                  <a:lnTo>
                    <a:pt x="1184" y="427"/>
                  </a:lnTo>
                  <a:lnTo>
                    <a:pt x="1184" y="427"/>
                  </a:lnTo>
                  <a:lnTo>
                    <a:pt x="393" y="427"/>
                  </a:lnTo>
                  <a:lnTo>
                    <a:pt x="393" y="427"/>
                  </a:lnTo>
                  <a:lnTo>
                    <a:pt x="393" y="427"/>
                  </a:lnTo>
                  <a:close/>
                  <a:moveTo>
                    <a:pt x="424" y="877"/>
                  </a:moveTo>
                  <a:lnTo>
                    <a:pt x="424" y="650"/>
                  </a:lnTo>
                  <a:lnTo>
                    <a:pt x="1153" y="650"/>
                  </a:lnTo>
                  <a:lnTo>
                    <a:pt x="1153" y="877"/>
                  </a:lnTo>
                  <a:lnTo>
                    <a:pt x="1145" y="931"/>
                  </a:lnTo>
                  <a:lnTo>
                    <a:pt x="1130" y="981"/>
                  </a:lnTo>
                  <a:lnTo>
                    <a:pt x="1099" y="1023"/>
                  </a:lnTo>
                  <a:lnTo>
                    <a:pt x="1056" y="1054"/>
                  </a:lnTo>
                  <a:lnTo>
                    <a:pt x="887" y="1154"/>
                  </a:lnTo>
                  <a:lnTo>
                    <a:pt x="841" y="1173"/>
                  </a:lnTo>
                  <a:lnTo>
                    <a:pt x="790" y="1181"/>
                  </a:lnTo>
                  <a:lnTo>
                    <a:pt x="740" y="1173"/>
                  </a:lnTo>
                  <a:lnTo>
                    <a:pt x="690" y="1154"/>
                  </a:lnTo>
                  <a:lnTo>
                    <a:pt x="521" y="1054"/>
                  </a:lnTo>
                  <a:lnTo>
                    <a:pt x="482" y="1023"/>
                  </a:lnTo>
                  <a:lnTo>
                    <a:pt x="451" y="981"/>
                  </a:lnTo>
                  <a:lnTo>
                    <a:pt x="432" y="931"/>
                  </a:lnTo>
                  <a:lnTo>
                    <a:pt x="424" y="877"/>
                  </a:lnTo>
                  <a:lnTo>
                    <a:pt x="424" y="877"/>
                  </a:lnTo>
                  <a:close/>
                  <a:moveTo>
                    <a:pt x="644" y="1450"/>
                  </a:moveTo>
                  <a:lnTo>
                    <a:pt x="667" y="1431"/>
                  </a:lnTo>
                  <a:lnTo>
                    <a:pt x="698" y="1411"/>
                  </a:lnTo>
                  <a:lnTo>
                    <a:pt x="729" y="1404"/>
                  </a:lnTo>
                  <a:lnTo>
                    <a:pt x="760" y="1396"/>
                  </a:lnTo>
                  <a:lnTo>
                    <a:pt x="756" y="1427"/>
                  </a:lnTo>
                  <a:lnTo>
                    <a:pt x="744" y="1458"/>
                  </a:lnTo>
                  <a:lnTo>
                    <a:pt x="729" y="1488"/>
                  </a:lnTo>
                  <a:lnTo>
                    <a:pt x="706" y="1515"/>
                  </a:lnTo>
                  <a:lnTo>
                    <a:pt x="679" y="1535"/>
                  </a:lnTo>
                  <a:lnTo>
                    <a:pt x="648" y="1554"/>
                  </a:lnTo>
                  <a:lnTo>
                    <a:pt x="621" y="1565"/>
                  </a:lnTo>
                  <a:lnTo>
                    <a:pt x="590" y="1569"/>
                  </a:lnTo>
                  <a:lnTo>
                    <a:pt x="594" y="1538"/>
                  </a:lnTo>
                  <a:lnTo>
                    <a:pt x="602" y="1508"/>
                  </a:lnTo>
                  <a:lnTo>
                    <a:pt x="621" y="1477"/>
                  </a:lnTo>
                  <a:lnTo>
                    <a:pt x="644" y="1450"/>
                  </a:lnTo>
                  <a:lnTo>
                    <a:pt x="644" y="1450"/>
                  </a:lnTo>
                  <a:close/>
                  <a:moveTo>
                    <a:pt x="559" y="1261"/>
                  </a:moveTo>
                  <a:lnTo>
                    <a:pt x="586" y="1285"/>
                  </a:lnTo>
                  <a:lnTo>
                    <a:pt x="617" y="1304"/>
                  </a:lnTo>
                  <a:lnTo>
                    <a:pt x="655" y="1319"/>
                  </a:lnTo>
                  <a:lnTo>
                    <a:pt x="694" y="1331"/>
                  </a:lnTo>
                  <a:lnTo>
                    <a:pt x="740" y="1338"/>
                  </a:lnTo>
                  <a:lnTo>
                    <a:pt x="686" y="1350"/>
                  </a:lnTo>
                  <a:lnTo>
                    <a:pt x="636" y="1377"/>
                  </a:lnTo>
                  <a:lnTo>
                    <a:pt x="609" y="1358"/>
                  </a:lnTo>
                  <a:lnTo>
                    <a:pt x="586" y="1335"/>
                  </a:lnTo>
                  <a:lnTo>
                    <a:pt x="567" y="1304"/>
                  </a:lnTo>
                  <a:lnTo>
                    <a:pt x="559" y="1261"/>
                  </a:lnTo>
                  <a:lnTo>
                    <a:pt x="559" y="1261"/>
                  </a:lnTo>
                  <a:close/>
                  <a:moveTo>
                    <a:pt x="563" y="1146"/>
                  </a:moveTo>
                  <a:lnTo>
                    <a:pt x="659" y="1208"/>
                  </a:lnTo>
                  <a:lnTo>
                    <a:pt x="690" y="1223"/>
                  </a:lnTo>
                  <a:lnTo>
                    <a:pt x="721" y="1234"/>
                  </a:lnTo>
                  <a:lnTo>
                    <a:pt x="756" y="1238"/>
                  </a:lnTo>
                  <a:lnTo>
                    <a:pt x="790" y="1242"/>
                  </a:lnTo>
                  <a:lnTo>
                    <a:pt x="825" y="1238"/>
                  </a:lnTo>
                  <a:lnTo>
                    <a:pt x="856" y="1234"/>
                  </a:lnTo>
                  <a:lnTo>
                    <a:pt x="891" y="1223"/>
                  </a:lnTo>
                  <a:lnTo>
                    <a:pt x="918" y="1208"/>
                  </a:lnTo>
                  <a:lnTo>
                    <a:pt x="1018" y="1146"/>
                  </a:lnTo>
                  <a:lnTo>
                    <a:pt x="1006" y="1181"/>
                  </a:lnTo>
                  <a:lnTo>
                    <a:pt x="987" y="1208"/>
                  </a:lnTo>
                  <a:lnTo>
                    <a:pt x="960" y="1231"/>
                  </a:lnTo>
                  <a:lnTo>
                    <a:pt x="933" y="1250"/>
                  </a:lnTo>
                  <a:lnTo>
                    <a:pt x="898" y="1261"/>
                  </a:lnTo>
                  <a:lnTo>
                    <a:pt x="864" y="1273"/>
                  </a:lnTo>
                  <a:lnTo>
                    <a:pt x="825" y="1277"/>
                  </a:lnTo>
                  <a:lnTo>
                    <a:pt x="790" y="1277"/>
                  </a:lnTo>
                  <a:lnTo>
                    <a:pt x="752" y="1277"/>
                  </a:lnTo>
                  <a:lnTo>
                    <a:pt x="717" y="1273"/>
                  </a:lnTo>
                  <a:lnTo>
                    <a:pt x="682" y="1261"/>
                  </a:lnTo>
                  <a:lnTo>
                    <a:pt x="648" y="1250"/>
                  </a:lnTo>
                  <a:lnTo>
                    <a:pt x="617" y="1231"/>
                  </a:lnTo>
                  <a:lnTo>
                    <a:pt x="594" y="1208"/>
                  </a:lnTo>
                  <a:lnTo>
                    <a:pt x="575" y="1181"/>
                  </a:lnTo>
                  <a:lnTo>
                    <a:pt x="563" y="1146"/>
                  </a:lnTo>
                  <a:lnTo>
                    <a:pt x="563" y="1146"/>
                  </a:lnTo>
                  <a:close/>
                  <a:moveTo>
                    <a:pt x="945" y="1377"/>
                  </a:moveTo>
                  <a:lnTo>
                    <a:pt x="895" y="1350"/>
                  </a:lnTo>
                  <a:lnTo>
                    <a:pt x="841" y="1338"/>
                  </a:lnTo>
                  <a:lnTo>
                    <a:pt x="883" y="1331"/>
                  </a:lnTo>
                  <a:lnTo>
                    <a:pt x="925" y="1319"/>
                  </a:lnTo>
                  <a:lnTo>
                    <a:pt x="960" y="1304"/>
                  </a:lnTo>
                  <a:lnTo>
                    <a:pt x="995" y="1285"/>
                  </a:lnTo>
                  <a:lnTo>
                    <a:pt x="1022" y="1261"/>
                  </a:lnTo>
                  <a:lnTo>
                    <a:pt x="1010" y="1304"/>
                  </a:lnTo>
                  <a:lnTo>
                    <a:pt x="995" y="1335"/>
                  </a:lnTo>
                  <a:lnTo>
                    <a:pt x="968" y="1358"/>
                  </a:lnTo>
                  <a:lnTo>
                    <a:pt x="945" y="1377"/>
                  </a:lnTo>
                  <a:lnTo>
                    <a:pt x="945" y="1377"/>
                  </a:lnTo>
                  <a:close/>
                  <a:moveTo>
                    <a:pt x="991" y="1569"/>
                  </a:moveTo>
                  <a:lnTo>
                    <a:pt x="960" y="1565"/>
                  </a:lnTo>
                  <a:lnTo>
                    <a:pt x="929" y="1554"/>
                  </a:lnTo>
                  <a:lnTo>
                    <a:pt x="902" y="1535"/>
                  </a:lnTo>
                  <a:lnTo>
                    <a:pt x="875" y="1515"/>
                  </a:lnTo>
                  <a:lnTo>
                    <a:pt x="852" y="1488"/>
                  </a:lnTo>
                  <a:lnTo>
                    <a:pt x="837" y="1458"/>
                  </a:lnTo>
                  <a:lnTo>
                    <a:pt x="825" y="1427"/>
                  </a:lnTo>
                  <a:lnTo>
                    <a:pt x="821" y="1396"/>
                  </a:lnTo>
                  <a:lnTo>
                    <a:pt x="852" y="1404"/>
                  </a:lnTo>
                  <a:lnTo>
                    <a:pt x="883" y="1411"/>
                  </a:lnTo>
                  <a:lnTo>
                    <a:pt x="910" y="1431"/>
                  </a:lnTo>
                  <a:lnTo>
                    <a:pt x="937" y="1450"/>
                  </a:lnTo>
                  <a:lnTo>
                    <a:pt x="960" y="1477"/>
                  </a:lnTo>
                  <a:lnTo>
                    <a:pt x="975" y="1508"/>
                  </a:lnTo>
                  <a:lnTo>
                    <a:pt x="987" y="1538"/>
                  </a:lnTo>
                  <a:lnTo>
                    <a:pt x="991" y="1569"/>
                  </a:lnTo>
                  <a:lnTo>
                    <a:pt x="991" y="1569"/>
                  </a:lnTo>
                  <a:close/>
                  <a:moveTo>
                    <a:pt x="625" y="1838"/>
                  </a:moveTo>
                  <a:lnTo>
                    <a:pt x="613" y="1835"/>
                  </a:lnTo>
                  <a:lnTo>
                    <a:pt x="602" y="1827"/>
                  </a:lnTo>
                  <a:lnTo>
                    <a:pt x="594" y="1815"/>
                  </a:lnTo>
                  <a:lnTo>
                    <a:pt x="590" y="1800"/>
                  </a:lnTo>
                  <a:lnTo>
                    <a:pt x="594" y="1788"/>
                  </a:lnTo>
                  <a:lnTo>
                    <a:pt x="602" y="1777"/>
                  </a:lnTo>
                  <a:lnTo>
                    <a:pt x="613" y="1769"/>
                  </a:lnTo>
                  <a:lnTo>
                    <a:pt x="625" y="1765"/>
                  </a:lnTo>
                  <a:lnTo>
                    <a:pt x="640" y="1769"/>
                  </a:lnTo>
                  <a:lnTo>
                    <a:pt x="652" y="1777"/>
                  </a:lnTo>
                  <a:lnTo>
                    <a:pt x="659" y="1788"/>
                  </a:lnTo>
                  <a:lnTo>
                    <a:pt x="659" y="1800"/>
                  </a:lnTo>
                  <a:lnTo>
                    <a:pt x="659" y="1815"/>
                  </a:lnTo>
                  <a:lnTo>
                    <a:pt x="652" y="1827"/>
                  </a:lnTo>
                  <a:lnTo>
                    <a:pt x="640" y="1835"/>
                  </a:lnTo>
                  <a:lnTo>
                    <a:pt x="625" y="1838"/>
                  </a:lnTo>
                  <a:lnTo>
                    <a:pt x="625" y="1838"/>
                  </a:lnTo>
                  <a:close/>
                  <a:moveTo>
                    <a:pt x="952" y="1838"/>
                  </a:moveTo>
                  <a:lnTo>
                    <a:pt x="941" y="1835"/>
                  </a:lnTo>
                  <a:lnTo>
                    <a:pt x="929" y="1827"/>
                  </a:lnTo>
                  <a:lnTo>
                    <a:pt x="921" y="1815"/>
                  </a:lnTo>
                  <a:lnTo>
                    <a:pt x="918" y="1800"/>
                  </a:lnTo>
                  <a:lnTo>
                    <a:pt x="921" y="1788"/>
                  </a:lnTo>
                  <a:lnTo>
                    <a:pt x="929" y="1777"/>
                  </a:lnTo>
                  <a:lnTo>
                    <a:pt x="941" y="1769"/>
                  </a:lnTo>
                  <a:lnTo>
                    <a:pt x="952" y="1765"/>
                  </a:lnTo>
                  <a:lnTo>
                    <a:pt x="968" y="1769"/>
                  </a:lnTo>
                  <a:lnTo>
                    <a:pt x="979" y="1777"/>
                  </a:lnTo>
                  <a:lnTo>
                    <a:pt x="987" y="1788"/>
                  </a:lnTo>
                  <a:lnTo>
                    <a:pt x="991" y="1800"/>
                  </a:lnTo>
                  <a:lnTo>
                    <a:pt x="987" y="1815"/>
                  </a:lnTo>
                  <a:lnTo>
                    <a:pt x="979" y="1827"/>
                  </a:lnTo>
                  <a:lnTo>
                    <a:pt x="968" y="1835"/>
                  </a:lnTo>
                  <a:lnTo>
                    <a:pt x="952" y="1838"/>
                  </a:lnTo>
                  <a:lnTo>
                    <a:pt x="952" y="1838"/>
                  </a:lnTo>
                  <a:close/>
                  <a:moveTo>
                    <a:pt x="1515" y="1769"/>
                  </a:moveTo>
                  <a:lnTo>
                    <a:pt x="1511" y="1796"/>
                  </a:lnTo>
                  <a:lnTo>
                    <a:pt x="1496" y="1815"/>
                  </a:lnTo>
                  <a:lnTo>
                    <a:pt x="1473" y="1831"/>
                  </a:lnTo>
                  <a:lnTo>
                    <a:pt x="1446" y="1838"/>
                  </a:lnTo>
                  <a:lnTo>
                    <a:pt x="1315" y="1838"/>
                  </a:lnTo>
                  <a:lnTo>
                    <a:pt x="1315" y="1735"/>
                  </a:lnTo>
                  <a:lnTo>
                    <a:pt x="1311" y="1723"/>
                  </a:lnTo>
                  <a:lnTo>
                    <a:pt x="1303" y="1715"/>
                  </a:lnTo>
                  <a:lnTo>
                    <a:pt x="1295" y="1708"/>
                  </a:lnTo>
                  <a:lnTo>
                    <a:pt x="1284" y="1704"/>
                  </a:lnTo>
                  <a:lnTo>
                    <a:pt x="1272" y="1708"/>
                  </a:lnTo>
                  <a:lnTo>
                    <a:pt x="1261" y="1715"/>
                  </a:lnTo>
                  <a:lnTo>
                    <a:pt x="1253" y="1723"/>
                  </a:lnTo>
                  <a:lnTo>
                    <a:pt x="1253" y="1735"/>
                  </a:lnTo>
                  <a:lnTo>
                    <a:pt x="1253" y="1838"/>
                  </a:lnTo>
                  <a:lnTo>
                    <a:pt x="1045" y="1838"/>
                  </a:lnTo>
                  <a:lnTo>
                    <a:pt x="1053" y="1800"/>
                  </a:lnTo>
                  <a:lnTo>
                    <a:pt x="1049" y="1781"/>
                  </a:lnTo>
                  <a:lnTo>
                    <a:pt x="1045" y="1765"/>
                  </a:lnTo>
                  <a:lnTo>
                    <a:pt x="1022" y="1735"/>
                  </a:lnTo>
                  <a:lnTo>
                    <a:pt x="991" y="1712"/>
                  </a:lnTo>
                  <a:lnTo>
                    <a:pt x="975" y="1708"/>
                  </a:lnTo>
                  <a:lnTo>
                    <a:pt x="952" y="1704"/>
                  </a:lnTo>
                  <a:lnTo>
                    <a:pt x="933" y="1708"/>
                  </a:lnTo>
                  <a:lnTo>
                    <a:pt x="918" y="1712"/>
                  </a:lnTo>
                  <a:lnTo>
                    <a:pt x="887" y="1735"/>
                  </a:lnTo>
                  <a:lnTo>
                    <a:pt x="864" y="1765"/>
                  </a:lnTo>
                  <a:lnTo>
                    <a:pt x="860" y="1781"/>
                  </a:lnTo>
                  <a:lnTo>
                    <a:pt x="856" y="1800"/>
                  </a:lnTo>
                  <a:lnTo>
                    <a:pt x="864" y="1838"/>
                  </a:lnTo>
                  <a:lnTo>
                    <a:pt x="717" y="1838"/>
                  </a:lnTo>
                  <a:lnTo>
                    <a:pt x="721" y="1800"/>
                  </a:lnTo>
                  <a:lnTo>
                    <a:pt x="721" y="1781"/>
                  </a:lnTo>
                  <a:lnTo>
                    <a:pt x="713" y="1765"/>
                  </a:lnTo>
                  <a:lnTo>
                    <a:pt x="694" y="1735"/>
                  </a:lnTo>
                  <a:lnTo>
                    <a:pt x="663" y="1712"/>
                  </a:lnTo>
                  <a:lnTo>
                    <a:pt x="644" y="1708"/>
                  </a:lnTo>
                  <a:lnTo>
                    <a:pt x="625" y="1704"/>
                  </a:lnTo>
                  <a:lnTo>
                    <a:pt x="605" y="1708"/>
                  </a:lnTo>
                  <a:lnTo>
                    <a:pt x="586" y="1712"/>
                  </a:lnTo>
                  <a:lnTo>
                    <a:pt x="555" y="1735"/>
                  </a:lnTo>
                  <a:lnTo>
                    <a:pt x="536" y="1765"/>
                  </a:lnTo>
                  <a:lnTo>
                    <a:pt x="532" y="1781"/>
                  </a:lnTo>
                  <a:lnTo>
                    <a:pt x="528" y="1800"/>
                  </a:lnTo>
                  <a:lnTo>
                    <a:pt x="536" y="1838"/>
                  </a:lnTo>
                  <a:lnTo>
                    <a:pt x="328" y="1838"/>
                  </a:lnTo>
                  <a:lnTo>
                    <a:pt x="328" y="1735"/>
                  </a:lnTo>
                  <a:lnTo>
                    <a:pt x="324" y="1723"/>
                  </a:lnTo>
                  <a:lnTo>
                    <a:pt x="316" y="1715"/>
                  </a:lnTo>
                  <a:lnTo>
                    <a:pt x="309" y="1708"/>
                  </a:lnTo>
                  <a:lnTo>
                    <a:pt x="297" y="1704"/>
                  </a:lnTo>
                  <a:lnTo>
                    <a:pt x="285" y="1708"/>
                  </a:lnTo>
                  <a:lnTo>
                    <a:pt x="274" y="1715"/>
                  </a:lnTo>
                  <a:lnTo>
                    <a:pt x="266" y="1723"/>
                  </a:lnTo>
                  <a:lnTo>
                    <a:pt x="266" y="1735"/>
                  </a:lnTo>
                  <a:lnTo>
                    <a:pt x="266" y="1838"/>
                  </a:lnTo>
                  <a:lnTo>
                    <a:pt x="131" y="1838"/>
                  </a:lnTo>
                  <a:lnTo>
                    <a:pt x="104" y="1831"/>
                  </a:lnTo>
                  <a:lnTo>
                    <a:pt x="85" y="1815"/>
                  </a:lnTo>
                  <a:lnTo>
                    <a:pt x="70" y="1796"/>
                  </a:lnTo>
                  <a:lnTo>
                    <a:pt x="66" y="1769"/>
                  </a:lnTo>
                  <a:lnTo>
                    <a:pt x="66" y="1527"/>
                  </a:lnTo>
                  <a:lnTo>
                    <a:pt x="70" y="1485"/>
                  </a:lnTo>
                  <a:lnTo>
                    <a:pt x="89" y="1450"/>
                  </a:lnTo>
                  <a:lnTo>
                    <a:pt x="120" y="1419"/>
                  </a:lnTo>
                  <a:lnTo>
                    <a:pt x="154" y="1400"/>
                  </a:lnTo>
                  <a:lnTo>
                    <a:pt x="501" y="1285"/>
                  </a:lnTo>
                  <a:lnTo>
                    <a:pt x="509" y="1327"/>
                  </a:lnTo>
                  <a:lnTo>
                    <a:pt x="528" y="1361"/>
                  </a:lnTo>
                  <a:lnTo>
                    <a:pt x="555" y="1392"/>
                  </a:lnTo>
                  <a:lnTo>
                    <a:pt x="586" y="1419"/>
                  </a:lnTo>
                  <a:lnTo>
                    <a:pt x="559" y="1461"/>
                  </a:lnTo>
                  <a:lnTo>
                    <a:pt x="536" y="1508"/>
                  </a:lnTo>
                  <a:lnTo>
                    <a:pt x="528" y="1554"/>
                  </a:lnTo>
                  <a:lnTo>
                    <a:pt x="528" y="1600"/>
                  </a:lnTo>
                  <a:lnTo>
                    <a:pt x="540" y="1619"/>
                  </a:lnTo>
                  <a:lnTo>
                    <a:pt x="555" y="1627"/>
                  </a:lnTo>
                  <a:lnTo>
                    <a:pt x="586" y="1631"/>
                  </a:lnTo>
                  <a:lnTo>
                    <a:pt x="629" y="1623"/>
                  </a:lnTo>
                  <a:lnTo>
                    <a:pt x="671" y="1611"/>
                  </a:lnTo>
                  <a:lnTo>
                    <a:pt x="713" y="1588"/>
                  </a:lnTo>
                  <a:lnTo>
                    <a:pt x="748" y="1558"/>
                  </a:lnTo>
                  <a:lnTo>
                    <a:pt x="771" y="1531"/>
                  </a:lnTo>
                  <a:lnTo>
                    <a:pt x="790" y="1504"/>
                  </a:lnTo>
                  <a:lnTo>
                    <a:pt x="810" y="1531"/>
                  </a:lnTo>
                  <a:lnTo>
                    <a:pt x="833" y="1558"/>
                  </a:lnTo>
                  <a:lnTo>
                    <a:pt x="868" y="1588"/>
                  </a:lnTo>
                  <a:lnTo>
                    <a:pt x="910" y="1611"/>
                  </a:lnTo>
                  <a:lnTo>
                    <a:pt x="952" y="1623"/>
                  </a:lnTo>
                  <a:lnTo>
                    <a:pt x="995" y="1631"/>
                  </a:lnTo>
                  <a:lnTo>
                    <a:pt x="1026" y="1627"/>
                  </a:lnTo>
                  <a:lnTo>
                    <a:pt x="1041" y="1619"/>
                  </a:lnTo>
                  <a:lnTo>
                    <a:pt x="1049" y="1600"/>
                  </a:lnTo>
                  <a:lnTo>
                    <a:pt x="1053" y="1554"/>
                  </a:lnTo>
                  <a:lnTo>
                    <a:pt x="1041" y="1508"/>
                  </a:lnTo>
                  <a:lnTo>
                    <a:pt x="1022" y="1461"/>
                  </a:lnTo>
                  <a:lnTo>
                    <a:pt x="991" y="1419"/>
                  </a:lnTo>
                  <a:lnTo>
                    <a:pt x="1026" y="1392"/>
                  </a:lnTo>
                  <a:lnTo>
                    <a:pt x="1049" y="1361"/>
                  </a:lnTo>
                  <a:lnTo>
                    <a:pt x="1068" y="1327"/>
                  </a:lnTo>
                  <a:lnTo>
                    <a:pt x="1080" y="1285"/>
                  </a:lnTo>
                  <a:lnTo>
                    <a:pt x="1423" y="1400"/>
                  </a:lnTo>
                  <a:lnTo>
                    <a:pt x="1461" y="1419"/>
                  </a:lnTo>
                  <a:lnTo>
                    <a:pt x="1492" y="1450"/>
                  </a:lnTo>
                  <a:lnTo>
                    <a:pt x="1507" y="1485"/>
                  </a:lnTo>
                  <a:lnTo>
                    <a:pt x="1515" y="1527"/>
                  </a:lnTo>
                  <a:lnTo>
                    <a:pt x="1515" y="1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8" name="Freeform 170"/>
          <p:cNvSpPr>
            <a:spLocks noEditPoints="1"/>
          </p:cNvSpPr>
          <p:nvPr/>
        </p:nvSpPr>
        <p:spPr bwMode="auto">
          <a:xfrm>
            <a:off x="2264339" y="2597064"/>
            <a:ext cx="524354" cy="608225"/>
          </a:xfrm>
          <a:custGeom>
            <a:avLst/>
            <a:gdLst>
              <a:gd name="T0" fmla="*/ 1191 w 1638"/>
              <a:gd name="T1" fmla="*/ 107 h 1900"/>
              <a:gd name="T2" fmla="*/ 1064 w 1638"/>
              <a:gd name="T3" fmla="*/ 273 h 1900"/>
              <a:gd name="T4" fmla="*/ 520 w 1638"/>
              <a:gd name="T5" fmla="*/ 177 h 1900"/>
              <a:gd name="T6" fmla="*/ 104 w 1638"/>
              <a:gd name="T7" fmla="*/ 0 h 1900"/>
              <a:gd name="T8" fmla="*/ 66 w 1638"/>
              <a:gd name="T9" fmla="*/ 19 h 1900"/>
              <a:gd name="T10" fmla="*/ 85 w 1638"/>
              <a:gd name="T11" fmla="*/ 57 h 1900"/>
              <a:gd name="T12" fmla="*/ 466 w 1638"/>
              <a:gd name="T13" fmla="*/ 207 h 1900"/>
              <a:gd name="T14" fmla="*/ 12 w 1638"/>
              <a:gd name="T15" fmla="*/ 330 h 1900"/>
              <a:gd name="T16" fmla="*/ 655 w 1638"/>
              <a:gd name="T17" fmla="*/ 1319 h 1900"/>
              <a:gd name="T18" fmla="*/ 621 w 1638"/>
              <a:gd name="T19" fmla="*/ 1750 h 1900"/>
              <a:gd name="T20" fmla="*/ 497 w 1638"/>
              <a:gd name="T21" fmla="*/ 1831 h 1900"/>
              <a:gd name="T22" fmla="*/ 428 w 1638"/>
              <a:gd name="T23" fmla="*/ 1854 h 1900"/>
              <a:gd name="T24" fmla="*/ 443 w 1638"/>
              <a:gd name="T25" fmla="*/ 1896 h 1900"/>
              <a:gd name="T26" fmla="*/ 941 w 1638"/>
              <a:gd name="T27" fmla="*/ 1888 h 1900"/>
              <a:gd name="T28" fmla="*/ 941 w 1638"/>
              <a:gd name="T29" fmla="*/ 1846 h 1900"/>
              <a:gd name="T30" fmla="*/ 840 w 1638"/>
              <a:gd name="T31" fmla="*/ 1819 h 1900"/>
              <a:gd name="T32" fmla="*/ 732 w 1638"/>
              <a:gd name="T33" fmla="*/ 1715 h 1900"/>
              <a:gd name="T34" fmla="*/ 1203 w 1638"/>
              <a:gd name="T35" fmla="*/ 615 h 1900"/>
              <a:gd name="T36" fmla="*/ 1345 w 1638"/>
              <a:gd name="T37" fmla="*/ 650 h 1900"/>
              <a:gd name="T38" fmla="*/ 1554 w 1638"/>
              <a:gd name="T39" fmla="*/ 565 h 1900"/>
              <a:gd name="T40" fmla="*/ 1638 w 1638"/>
              <a:gd name="T41" fmla="*/ 357 h 1900"/>
              <a:gd name="T42" fmla="*/ 1554 w 1638"/>
              <a:gd name="T43" fmla="*/ 150 h 1900"/>
              <a:gd name="T44" fmla="*/ 1345 w 1638"/>
              <a:gd name="T45" fmla="*/ 65 h 1900"/>
              <a:gd name="T46" fmla="*/ 559 w 1638"/>
              <a:gd name="T47" fmla="*/ 654 h 1900"/>
              <a:gd name="T48" fmla="*/ 625 w 1638"/>
              <a:gd name="T49" fmla="*/ 1838 h 1900"/>
              <a:gd name="T50" fmla="*/ 748 w 1638"/>
              <a:gd name="T51" fmla="*/ 1838 h 1900"/>
              <a:gd name="T52" fmla="*/ 574 w 1638"/>
              <a:gd name="T53" fmla="*/ 715 h 1900"/>
              <a:gd name="T54" fmla="*/ 694 w 1638"/>
              <a:gd name="T55" fmla="*/ 1142 h 1900"/>
              <a:gd name="T56" fmla="*/ 717 w 1638"/>
              <a:gd name="T57" fmla="*/ 1108 h 1900"/>
              <a:gd name="T58" fmla="*/ 771 w 1638"/>
              <a:gd name="T59" fmla="*/ 788 h 1900"/>
              <a:gd name="T60" fmla="*/ 875 w 1638"/>
              <a:gd name="T61" fmla="*/ 811 h 1900"/>
              <a:gd name="T62" fmla="*/ 979 w 1638"/>
              <a:gd name="T63" fmla="*/ 715 h 1900"/>
              <a:gd name="T64" fmla="*/ 902 w 1638"/>
              <a:gd name="T65" fmla="*/ 731 h 1900"/>
              <a:gd name="T66" fmla="*/ 833 w 1638"/>
              <a:gd name="T67" fmla="*/ 750 h 1900"/>
              <a:gd name="T68" fmla="*/ 914 w 1638"/>
              <a:gd name="T69" fmla="*/ 715 h 1900"/>
              <a:gd name="T70" fmla="*/ 833 w 1638"/>
              <a:gd name="T71" fmla="*/ 619 h 1900"/>
              <a:gd name="T72" fmla="*/ 902 w 1638"/>
              <a:gd name="T73" fmla="*/ 638 h 1900"/>
              <a:gd name="T74" fmla="*/ 979 w 1638"/>
              <a:gd name="T75" fmla="*/ 654 h 1900"/>
              <a:gd name="T76" fmla="*/ 875 w 1638"/>
              <a:gd name="T77" fmla="*/ 557 h 1900"/>
              <a:gd name="T78" fmla="*/ 790 w 1638"/>
              <a:gd name="T79" fmla="*/ 477 h 1900"/>
              <a:gd name="T80" fmla="*/ 678 w 1638"/>
              <a:gd name="T81" fmla="*/ 427 h 1900"/>
              <a:gd name="T82" fmla="*/ 655 w 1638"/>
              <a:gd name="T83" fmla="*/ 465 h 1900"/>
              <a:gd name="T84" fmla="*/ 725 w 1638"/>
              <a:gd name="T85" fmla="*/ 500 h 1900"/>
              <a:gd name="T86" fmla="*/ 763 w 1638"/>
              <a:gd name="T87" fmla="*/ 592 h 1900"/>
              <a:gd name="T88" fmla="*/ 625 w 1638"/>
              <a:gd name="T89" fmla="*/ 654 h 1900"/>
              <a:gd name="T90" fmla="*/ 1087 w 1638"/>
              <a:gd name="T91" fmla="*/ 496 h 1900"/>
              <a:gd name="T92" fmla="*/ 1187 w 1638"/>
              <a:gd name="T93" fmla="*/ 531 h 1900"/>
              <a:gd name="T94" fmla="*/ 1114 w 1638"/>
              <a:gd name="T95" fmla="*/ 388 h 1900"/>
              <a:gd name="T96" fmla="*/ 1291 w 1638"/>
              <a:gd name="T97" fmla="*/ 584 h 1900"/>
              <a:gd name="T98" fmla="*/ 1430 w 1638"/>
              <a:gd name="T99" fmla="*/ 484 h 1900"/>
              <a:gd name="T100" fmla="*/ 1473 w 1638"/>
              <a:gd name="T101" fmla="*/ 469 h 1900"/>
              <a:gd name="T102" fmla="*/ 1388 w 1638"/>
              <a:gd name="T103" fmla="*/ 357 h 1900"/>
              <a:gd name="T104" fmla="*/ 1473 w 1638"/>
              <a:gd name="T105" fmla="*/ 246 h 1900"/>
              <a:gd name="T106" fmla="*/ 1430 w 1638"/>
              <a:gd name="T107" fmla="*/ 230 h 1900"/>
              <a:gd name="T108" fmla="*/ 1257 w 1638"/>
              <a:gd name="T109" fmla="*/ 230 h 1900"/>
              <a:gd name="T110" fmla="*/ 1218 w 1638"/>
              <a:gd name="T111" fmla="*/ 246 h 1900"/>
              <a:gd name="T112" fmla="*/ 1272 w 1638"/>
              <a:gd name="T113" fmla="*/ 327 h 1900"/>
              <a:gd name="T114" fmla="*/ 1164 w 1638"/>
              <a:gd name="T115" fmla="*/ 215 h 1900"/>
              <a:gd name="T116" fmla="*/ 1303 w 1638"/>
              <a:gd name="T117" fmla="*/ 130 h 1900"/>
              <a:gd name="T118" fmla="*/ 1476 w 1638"/>
              <a:gd name="T119" fmla="*/ 165 h 1900"/>
              <a:gd name="T120" fmla="*/ 1573 w 1638"/>
              <a:gd name="T121" fmla="*/ 311 h 1900"/>
              <a:gd name="T122" fmla="*/ 1538 w 1638"/>
              <a:gd name="T123" fmla="*/ 488 h 1900"/>
              <a:gd name="T124" fmla="*/ 1392 w 1638"/>
              <a:gd name="T125" fmla="*/ 584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8" h="1900">
                <a:moveTo>
                  <a:pt x="1345" y="65"/>
                </a:moveTo>
                <a:lnTo>
                  <a:pt x="1291" y="69"/>
                </a:lnTo>
                <a:lnTo>
                  <a:pt x="1237" y="84"/>
                </a:lnTo>
                <a:lnTo>
                  <a:pt x="1191" y="107"/>
                </a:lnTo>
                <a:lnTo>
                  <a:pt x="1149" y="142"/>
                </a:lnTo>
                <a:lnTo>
                  <a:pt x="1110" y="180"/>
                </a:lnTo>
                <a:lnTo>
                  <a:pt x="1083" y="223"/>
                </a:lnTo>
                <a:lnTo>
                  <a:pt x="1064" y="273"/>
                </a:lnTo>
                <a:lnTo>
                  <a:pt x="1052" y="327"/>
                </a:lnTo>
                <a:lnTo>
                  <a:pt x="555" y="327"/>
                </a:lnTo>
                <a:lnTo>
                  <a:pt x="532" y="211"/>
                </a:lnTo>
                <a:lnTo>
                  <a:pt x="520" y="177"/>
                </a:lnTo>
                <a:lnTo>
                  <a:pt x="501" y="150"/>
                </a:lnTo>
                <a:lnTo>
                  <a:pt x="478" y="127"/>
                </a:lnTo>
                <a:lnTo>
                  <a:pt x="447" y="115"/>
                </a:lnTo>
                <a:lnTo>
                  <a:pt x="104" y="0"/>
                </a:lnTo>
                <a:lnTo>
                  <a:pt x="93" y="0"/>
                </a:lnTo>
                <a:lnTo>
                  <a:pt x="81" y="4"/>
                </a:lnTo>
                <a:lnTo>
                  <a:pt x="73" y="7"/>
                </a:lnTo>
                <a:lnTo>
                  <a:pt x="66" y="19"/>
                </a:lnTo>
                <a:lnTo>
                  <a:pt x="66" y="30"/>
                </a:lnTo>
                <a:lnTo>
                  <a:pt x="66" y="42"/>
                </a:lnTo>
                <a:lnTo>
                  <a:pt x="73" y="54"/>
                </a:lnTo>
                <a:lnTo>
                  <a:pt x="85" y="57"/>
                </a:lnTo>
                <a:lnTo>
                  <a:pt x="428" y="173"/>
                </a:lnTo>
                <a:lnTo>
                  <a:pt x="443" y="180"/>
                </a:lnTo>
                <a:lnTo>
                  <a:pt x="455" y="192"/>
                </a:lnTo>
                <a:lnTo>
                  <a:pt x="466" y="207"/>
                </a:lnTo>
                <a:lnTo>
                  <a:pt x="470" y="223"/>
                </a:lnTo>
                <a:lnTo>
                  <a:pt x="493" y="327"/>
                </a:lnTo>
                <a:lnTo>
                  <a:pt x="31" y="327"/>
                </a:lnTo>
                <a:lnTo>
                  <a:pt x="12" y="330"/>
                </a:lnTo>
                <a:lnTo>
                  <a:pt x="0" y="342"/>
                </a:lnTo>
                <a:lnTo>
                  <a:pt x="0" y="361"/>
                </a:lnTo>
                <a:lnTo>
                  <a:pt x="4" y="377"/>
                </a:lnTo>
                <a:lnTo>
                  <a:pt x="655" y="1319"/>
                </a:lnTo>
                <a:lnTo>
                  <a:pt x="655" y="1638"/>
                </a:lnTo>
                <a:lnTo>
                  <a:pt x="651" y="1677"/>
                </a:lnTo>
                <a:lnTo>
                  <a:pt x="640" y="1715"/>
                </a:lnTo>
                <a:lnTo>
                  <a:pt x="621" y="1750"/>
                </a:lnTo>
                <a:lnTo>
                  <a:pt x="598" y="1777"/>
                </a:lnTo>
                <a:lnTo>
                  <a:pt x="567" y="1804"/>
                </a:lnTo>
                <a:lnTo>
                  <a:pt x="536" y="1819"/>
                </a:lnTo>
                <a:lnTo>
                  <a:pt x="497" y="1831"/>
                </a:lnTo>
                <a:lnTo>
                  <a:pt x="455" y="1838"/>
                </a:lnTo>
                <a:lnTo>
                  <a:pt x="443" y="1838"/>
                </a:lnTo>
                <a:lnTo>
                  <a:pt x="436" y="1846"/>
                </a:lnTo>
                <a:lnTo>
                  <a:pt x="428" y="1854"/>
                </a:lnTo>
                <a:lnTo>
                  <a:pt x="424" y="1869"/>
                </a:lnTo>
                <a:lnTo>
                  <a:pt x="428" y="1881"/>
                </a:lnTo>
                <a:lnTo>
                  <a:pt x="436" y="1888"/>
                </a:lnTo>
                <a:lnTo>
                  <a:pt x="443" y="1896"/>
                </a:lnTo>
                <a:lnTo>
                  <a:pt x="455" y="1900"/>
                </a:lnTo>
                <a:lnTo>
                  <a:pt x="917" y="1900"/>
                </a:lnTo>
                <a:lnTo>
                  <a:pt x="929" y="1896"/>
                </a:lnTo>
                <a:lnTo>
                  <a:pt x="941" y="1888"/>
                </a:lnTo>
                <a:lnTo>
                  <a:pt x="944" y="1881"/>
                </a:lnTo>
                <a:lnTo>
                  <a:pt x="948" y="1869"/>
                </a:lnTo>
                <a:lnTo>
                  <a:pt x="944" y="1854"/>
                </a:lnTo>
                <a:lnTo>
                  <a:pt x="941" y="1846"/>
                </a:lnTo>
                <a:lnTo>
                  <a:pt x="929" y="1838"/>
                </a:lnTo>
                <a:lnTo>
                  <a:pt x="917" y="1838"/>
                </a:lnTo>
                <a:lnTo>
                  <a:pt x="879" y="1831"/>
                </a:lnTo>
                <a:lnTo>
                  <a:pt x="840" y="1819"/>
                </a:lnTo>
                <a:lnTo>
                  <a:pt x="806" y="1804"/>
                </a:lnTo>
                <a:lnTo>
                  <a:pt x="775" y="1777"/>
                </a:lnTo>
                <a:lnTo>
                  <a:pt x="752" y="1750"/>
                </a:lnTo>
                <a:lnTo>
                  <a:pt x="732" y="1715"/>
                </a:lnTo>
                <a:lnTo>
                  <a:pt x="721" y="1677"/>
                </a:lnTo>
                <a:lnTo>
                  <a:pt x="717" y="1638"/>
                </a:lnTo>
                <a:lnTo>
                  <a:pt x="717" y="1319"/>
                </a:lnTo>
                <a:lnTo>
                  <a:pt x="1203" y="615"/>
                </a:lnTo>
                <a:lnTo>
                  <a:pt x="1237" y="631"/>
                </a:lnTo>
                <a:lnTo>
                  <a:pt x="1272" y="642"/>
                </a:lnTo>
                <a:lnTo>
                  <a:pt x="1307" y="650"/>
                </a:lnTo>
                <a:lnTo>
                  <a:pt x="1345" y="650"/>
                </a:lnTo>
                <a:lnTo>
                  <a:pt x="1403" y="646"/>
                </a:lnTo>
                <a:lnTo>
                  <a:pt x="1461" y="627"/>
                </a:lnTo>
                <a:lnTo>
                  <a:pt x="1511" y="600"/>
                </a:lnTo>
                <a:lnTo>
                  <a:pt x="1554" y="565"/>
                </a:lnTo>
                <a:lnTo>
                  <a:pt x="1588" y="523"/>
                </a:lnTo>
                <a:lnTo>
                  <a:pt x="1615" y="473"/>
                </a:lnTo>
                <a:lnTo>
                  <a:pt x="1635" y="415"/>
                </a:lnTo>
                <a:lnTo>
                  <a:pt x="1638" y="357"/>
                </a:lnTo>
                <a:lnTo>
                  <a:pt x="1635" y="300"/>
                </a:lnTo>
                <a:lnTo>
                  <a:pt x="1615" y="242"/>
                </a:lnTo>
                <a:lnTo>
                  <a:pt x="1588" y="192"/>
                </a:lnTo>
                <a:lnTo>
                  <a:pt x="1554" y="150"/>
                </a:lnTo>
                <a:lnTo>
                  <a:pt x="1511" y="115"/>
                </a:lnTo>
                <a:lnTo>
                  <a:pt x="1461" y="88"/>
                </a:lnTo>
                <a:lnTo>
                  <a:pt x="1403" y="69"/>
                </a:lnTo>
                <a:lnTo>
                  <a:pt x="1345" y="65"/>
                </a:lnTo>
                <a:lnTo>
                  <a:pt x="1345" y="65"/>
                </a:lnTo>
                <a:close/>
                <a:moveTo>
                  <a:pt x="89" y="388"/>
                </a:moveTo>
                <a:lnTo>
                  <a:pt x="505" y="388"/>
                </a:lnTo>
                <a:lnTo>
                  <a:pt x="559" y="654"/>
                </a:lnTo>
                <a:lnTo>
                  <a:pt x="274" y="654"/>
                </a:lnTo>
                <a:lnTo>
                  <a:pt x="89" y="388"/>
                </a:lnTo>
                <a:close/>
                <a:moveTo>
                  <a:pt x="748" y="1838"/>
                </a:moveTo>
                <a:lnTo>
                  <a:pt x="625" y="1838"/>
                </a:lnTo>
                <a:lnTo>
                  <a:pt x="659" y="1800"/>
                </a:lnTo>
                <a:lnTo>
                  <a:pt x="686" y="1762"/>
                </a:lnTo>
                <a:lnTo>
                  <a:pt x="713" y="1800"/>
                </a:lnTo>
                <a:lnTo>
                  <a:pt x="748" y="1838"/>
                </a:lnTo>
                <a:lnTo>
                  <a:pt x="748" y="1838"/>
                </a:lnTo>
                <a:close/>
                <a:moveTo>
                  <a:pt x="686" y="1254"/>
                </a:moveTo>
                <a:lnTo>
                  <a:pt x="316" y="715"/>
                </a:lnTo>
                <a:lnTo>
                  <a:pt x="574" y="715"/>
                </a:lnTo>
                <a:lnTo>
                  <a:pt x="655" y="1119"/>
                </a:lnTo>
                <a:lnTo>
                  <a:pt x="667" y="1138"/>
                </a:lnTo>
                <a:lnTo>
                  <a:pt x="686" y="1142"/>
                </a:lnTo>
                <a:lnTo>
                  <a:pt x="694" y="1142"/>
                </a:lnTo>
                <a:lnTo>
                  <a:pt x="705" y="1138"/>
                </a:lnTo>
                <a:lnTo>
                  <a:pt x="713" y="1131"/>
                </a:lnTo>
                <a:lnTo>
                  <a:pt x="717" y="1119"/>
                </a:lnTo>
                <a:lnTo>
                  <a:pt x="717" y="1108"/>
                </a:lnTo>
                <a:lnTo>
                  <a:pt x="636" y="715"/>
                </a:lnTo>
                <a:lnTo>
                  <a:pt x="725" y="715"/>
                </a:lnTo>
                <a:lnTo>
                  <a:pt x="744" y="757"/>
                </a:lnTo>
                <a:lnTo>
                  <a:pt x="771" y="788"/>
                </a:lnTo>
                <a:lnTo>
                  <a:pt x="810" y="807"/>
                </a:lnTo>
                <a:lnTo>
                  <a:pt x="829" y="811"/>
                </a:lnTo>
                <a:lnTo>
                  <a:pt x="852" y="815"/>
                </a:lnTo>
                <a:lnTo>
                  <a:pt x="875" y="811"/>
                </a:lnTo>
                <a:lnTo>
                  <a:pt x="894" y="807"/>
                </a:lnTo>
                <a:lnTo>
                  <a:pt x="933" y="788"/>
                </a:lnTo>
                <a:lnTo>
                  <a:pt x="960" y="757"/>
                </a:lnTo>
                <a:lnTo>
                  <a:pt x="979" y="715"/>
                </a:lnTo>
                <a:lnTo>
                  <a:pt x="1060" y="715"/>
                </a:lnTo>
                <a:lnTo>
                  <a:pt x="686" y="1254"/>
                </a:lnTo>
                <a:close/>
                <a:moveTo>
                  <a:pt x="914" y="715"/>
                </a:moveTo>
                <a:lnTo>
                  <a:pt x="902" y="731"/>
                </a:lnTo>
                <a:lnTo>
                  <a:pt x="887" y="742"/>
                </a:lnTo>
                <a:lnTo>
                  <a:pt x="871" y="750"/>
                </a:lnTo>
                <a:lnTo>
                  <a:pt x="852" y="754"/>
                </a:lnTo>
                <a:lnTo>
                  <a:pt x="833" y="750"/>
                </a:lnTo>
                <a:lnTo>
                  <a:pt x="817" y="742"/>
                </a:lnTo>
                <a:lnTo>
                  <a:pt x="802" y="731"/>
                </a:lnTo>
                <a:lnTo>
                  <a:pt x="790" y="715"/>
                </a:lnTo>
                <a:lnTo>
                  <a:pt x="914" y="715"/>
                </a:lnTo>
                <a:close/>
                <a:moveTo>
                  <a:pt x="790" y="654"/>
                </a:moveTo>
                <a:lnTo>
                  <a:pt x="802" y="638"/>
                </a:lnTo>
                <a:lnTo>
                  <a:pt x="817" y="627"/>
                </a:lnTo>
                <a:lnTo>
                  <a:pt x="833" y="619"/>
                </a:lnTo>
                <a:lnTo>
                  <a:pt x="852" y="619"/>
                </a:lnTo>
                <a:lnTo>
                  <a:pt x="871" y="619"/>
                </a:lnTo>
                <a:lnTo>
                  <a:pt x="887" y="627"/>
                </a:lnTo>
                <a:lnTo>
                  <a:pt x="902" y="638"/>
                </a:lnTo>
                <a:lnTo>
                  <a:pt x="914" y="654"/>
                </a:lnTo>
                <a:lnTo>
                  <a:pt x="790" y="654"/>
                </a:lnTo>
                <a:close/>
                <a:moveTo>
                  <a:pt x="1103" y="654"/>
                </a:moveTo>
                <a:lnTo>
                  <a:pt x="979" y="654"/>
                </a:lnTo>
                <a:lnTo>
                  <a:pt x="960" y="615"/>
                </a:lnTo>
                <a:lnTo>
                  <a:pt x="933" y="584"/>
                </a:lnTo>
                <a:lnTo>
                  <a:pt x="894" y="565"/>
                </a:lnTo>
                <a:lnTo>
                  <a:pt x="875" y="557"/>
                </a:lnTo>
                <a:lnTo>
                  <a:pt x="852" y="557"/>
                </a:lnTo>
                <a:lnTo>
                  <a:pt x="840" y="557"/>
                </a:lnTo>
                <a:lnTo>
                  <a:pt x="821" y="515"/>
                </a:lnTo>
                <a:lnTo>
                  <a:pt x="790" y="477"/>
                </a:lnTo>
                <a:lnTo>
                  <a:pt x="748" y="442"/>
                </a:lnTo>
                <a:lnTo>
                  <a:pt x="721" y="434"/>
                </a:lnTo>
                <a:lnTo>
                  <a:pt x="694" y="427"/>
                </a:lnTo>
                <a:lnTo>
                  <a:pt x="678" y="427"/>
                </a:lnTo>
                <a:lnTo>
                  <a:pt x="671" y="431"/>
                </a:lnTo>
                <a:lnTo>
                  <a:pt x="659" y="438"/>
                </a:lnTo>
                <a:lnTo>
                  <a:pt x="655" y="450"/>
                </a:lnTo>
                <a:lnTo>
                  <a:pt x="655" y="465"/>
                </a:lnTo>
                <a:lnTo>
                  <a:pt x="663" y="473"/>
                </a:lnTo>
                <a:lnTo>
                  <a:pt x="671" y="481"/>
                </a:lnTo>
                <a:lnTo>
                  <a:pt x="682" y="488"/>
                </a:lnTo>
                <a:lnTo>
                  <a:pt x="725" y="500"/>
                </a:lnTo>
                <a:lnTo>
                  <a:pt x="752" y="523"/>
                </a:lnTo>
                <a:lnTo>
                  <a:pt x="771" y="550"/>
                </a:lnTo>
                <a:lnTo>
                  <a:pt x="783" y="577"/>
                </a:lnTo>
                <a:lnTo>
                  <a:pt x="763" y="592"/>
                </a:lnTo>
                <a:lnTo>
                  <a:pt x="748" y="611"/>
                </a:lnTo>
                <a:lnTo>
                  <a:pt x="732" y="631"/>
                </a:lnTo>
                <a:lnTo>
                  <a:pt x="725" y="654"/>
                </a:lnTo>
                <a:lnTo>
                  <a:pt x="625" y="654"/>
                </a:lnTo>
                <a:lnTo>
                  <a:pt x="567" y="388"/>
                </a:lnTo>
                <a:lnTo>
                  <a:pt x="1052" y="388"/>
                </a:lnTo>
                <a:lnTo>
                  <a:pt x="1064" y="442"/>
                </a:lnTo>
                <a:lnTo>
                  <a:pt x="1087" y="496"/>
                </a:lnTo>
                <a:lnTo>
                  <a:pt x="1114" y="542"/>
                </a:lnTo>
                <a:lnTo>
                  <a:pt x="1153" y="581"/>
                </a:lnTo>
                <a:lnTo>
                  <a:pt x="1103" y="654"/>
                </a:lnTo>
                <a:close/>
                <a:moveTo>
                  <a:pt x="1187" y="531"/>
                </a:moveTo>
                <a:lnTo>
                  <a:pt x="1160" y="500"/>
                </a:lnTo>
                <a:lnTo>
                  <a:pt x="1141" y="465"/>
                </a:lnTo>
                <a:lnTo>
                  <a:pt x="1126" y="431"/>
                </a:lnTo>
                <a:lnTo>
                  <a:pt x="1114" y="388"/>
                </a:lnTo>
                <a:lnTo>
                  <a:pt x="1288" y="388"/>
                </a:lnTo>
                <a:lnTo>
                  <a:pt x="1187" y="531"/>
                </a:lnTo>
                <a:close/>
                <a:moveTo>
                  <a:pt x="1345" y="588"/>
                </a:moveTo>
                <a:lnTo>
                  <a:pt x="1291" y="584"/>
                </a:lnTo>
                <a:lnTo>
                  <a:pt x="1241" y="565"/>
                </a:lnTo>
                <a:lnTo>
                  <a:pt x="1349" y="404"/>
                </a:lnTo>
                <a:lnTo>
                  <a:pt x="1422" y="477"/>
                </a:lnTo>
                <a:lnTo>
                  <a:pt x="1430" y="484"/>
                </a:lnTo>
                <a:lnTo>
                  <a:pt x="1442" y="488"/>
                </a:lnTo>
                <a:lnTo>
                  <a:pt x="1457" y="484"/>
                </a:lnTo>
                <a:lnTo>
                  <a:pt x="1465" y="477"/>
                </a:lnTo>
                <a:lnTo>
                  <a:pt x="1473" y="469"/>
                </a:lnTo>
                <a:lnTo>
                  <a:pt x="1476" y="457"/>
                </a:lnTo>
                <a:lnTo>
                  <a:pt x="1473" y="446"/>
                </a:lnTo>
                <a:lnTo>
                  <a:pt x="1465" y="434"/>
                </a:lnTo>
                <a:lnTo>
                  <a:pt x="1388" y="357"/>
                </a:lnTo>
                <a:lnTo>
                  <a:pt x="1465" y="280"/>
                </a:lnTo>
                <a:lnTo>
                  <a:pt x="1473" y="269"/>
                </a:lnTo>
                <a:lnTo>
                  <a:pt x="1476" y="257"/>
                </a:lnTo>
                <a:lnTo>
                  <a:pt x="1473" y="246"/>
                </a:lnTo>
                <a:lnTo>
                  <a:pt x="1465" y="238"/>
                </a:lnTo>
                <a:lnTo>
                  <a:pt x="1457" y="230"/>
                </a:lnTo>
                <a:lnTo>
                  <a:pt x="1446" y="227"/>
                </a:lnTo>
                <a:lnTo>
                  <a:pt x="1430" y="230"/>
                </a:lnTo>
                <a:lnTo>
                  <a:pt x="1422" y="238"/>
                </a:lnTo>
                <a:lnTo>
                  <a:pt x="1345" y="315"/>
                </a:lnTo>
                <a:lnTo>
                  <a:pt x="1268" y="238"/>
                </a:lnTo>
                <a:lnTo>
                  <a:pt x="1257" y="230"/>
                </a:lnTo>
                <a:lnTo>
                  <a:pt x="1245" y="227"/>
                </a:lnTo>
                <a:lnTo>
                  <a:pt x="1234" y="230"/>
                </a:lnTo>
                <a:lnTo>
                  <a:pt x="1226" y="238"/>
                </a:lnTo>
                <a:lnTo>
                  <a:pt x="1218" y="246"/>
                </a:lnTo>
                <a:lnTo>
                  <a:pt x="1214" y="257"/>
                </a:lnTo>
                <a:lnTo>
                  <a:pt x="1218" y="269"/>
                </a:lnTo>
                <a:lnTo>
                  <a:pt x="1226" y="280"/>
                </a:lnTo>
                <a:lnTo>
                  <a:pt x="1272" y="327"/>
                </a:lnTo>
                <a:lnTo>
                  <a:pt x="1114" y="327"/>
                </a:lnTo>
                <a:lnTo>
                  <a:pt x="1126" y="284"/>
                </a:lnTo>
                <a:lnTo>
                  <a:pt x="1141" y="246"/>
                </a:lnTo>
                <a:lnTo>
                  <a:pt x="1164" y="215"/>
                </a:lnTo>
                <a:lnTo>
                  <a:pt x="1191" y="184"/>
                </a:lnTo>
                <a:lnTo>
                  <a:pt x="1226" y="161"/>
                </a:lnTo>
                <a:lnTo>
                  <a:pt x="1261" y="142"/>
                </a:lnTo>
                <a:lnTo>
                  <a:pt x="1303" y="130"/>
                </a:lnTo>
                <a:lnTo>
                  <a:pt x="1345" y="127"/>
                </a:lnTo>
                <a:lnTo>
                  <a:pt x="1392" y="130"/>
                </a:lnTo>
                <a:lnTo>
                  <a:pt x="1434" y="146"/>
                </a:lnTo>
                <a:lnTo>
                  <a:pt x="1476" y="165"/>
                </a:lnTo>
                <a:lnTo>
                  <a:pt x="1507" y="192"/>
                </a:lnTo>
                <a:lnTo>
                  <a:pt x="1538" y="227"/>
                </a:lnTo>
                <a:lnTo>
                  <a:pt x="1557" y="269"/>
                </a:lnTo>
                <a:lnTo>
                  <a:pt x="1573" y="311"/>
                </a:lnTo>
                <a:lnTo>
                  <a:pt x="1577" y="357"/>
                </a:lnTo>
                <a:lnTo>
                  <a:pt x="1573" y="404"/>
                </a:lnTo>
                <a:lnTo>
                  <a:pt x="1557" y="446"/>
                </a:lnTo>
                <a:lnTo>
                  <a:pt x="1538" y="488"/>
                </a:lnTo>
                <a:lnTo>
                  <a:pt x="1507" y="523"/>
                </a:lnTo>
                <a:lnTo>
                  <a:pt x="1476" y="550"/>
                </a:lnTo>
                <a:lnTo>
                  <a:pt x="1434" y="573"/>
                </a:lnTo>
                <a:lnTo>
                  <a:pt x="1392" y="584"/>
                </a:lnTo>
                <a:lnTo>
                  <a:pt x="1345" y="588"/>
                </a:lnTo>
                <a:lnTo>
                  <a:pt x="1345" y="5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99" name="Group 98"/>
          <p:cNvGrpSpPr/>
          <p:nvPr/>
        </p:nvGrpSpPr>
        <p:grpSpPr>
          <a:xfrm>
            <a:off x="6101335" y="1497810"/>
            <a:ext cx="438986" cy="634276"/>
            <a:chOff x="557213" y="3224213"/>
            <a:chExt cx="2087562" cy="3016250"/>
          </a:xfrm>
        </p:grpSpPr>
        <p:sp>
          <p:nvSpPr>
            <p:cNvPr id="100" name="Freeform 175"/>
            <p:cNvSpPr>
              <a:spLocks noEditPoints="1"/>
            </p:cNvSpPr>
            <p:nvPr/>
          </p:nvSpPr>
          <p:spPr bwMode="auto">
            <a:xfrm>
              <a:off x="557213" y="3224213"/>
              <a:ext cx="2087562" cy="3016250"/>
            </a:xfrm>
            <a:custGeom>
              <a:avLst/>
              <a:gdLst>
                <a:gd name="T0" fmla="*/ 810 w 1315"/>
                <a:gd name="T1" fmla="*/ 104 h 1900"/>
                <a:gd name="T2" fmla="*/ 763 w 1315"/>
                <a:gd name="T3" fmla="*/ 34 h 1900"/>
                <a:gd name="T4" fmla="*/ 686 w 1315"/>
                <a:gd name="T5" fmla="*/ 0 h 1900"/>
                <a:gd name="T6" fmla="*/ 602 w 1315"/>
                <a:gd name="T7" fmla="*/ 7 h 1900"/>
                <a:gd name="T8" fmla="*/ 536 w 1315"/>
                <a:gd name="T9" fmla="*/ 57 h 1900"/>
                <a:gd name="T10" fmla="*/ 497 w 1315"/>
                <a:gd name="T11" fmla="*/ 130 h 1900"/>
                <a:gd name="T12" fmla="*/ 100 w 1315"/>
                <a:gd name="T13" fmla="*/ 142 h 1900"/>
                <a:gd name="T14" fmla="*/ 31 w 1315"/>
                <a:gd name="T15" fmla="*/ 200 h 1900"/>
                <a:gd name="T16" fmla="*/ 0 w 1315"/>
                <a:gd name="T17" fmla="*/ 292 h 1900"/>
                <a:gd name="T18" fmla="*/ 16 w 1315"/>
                <a:gd name="T19" fmla="*/ 1800 h 1900"/>
                <a:gd name="T20" fmla="*/ 73 w 1315"/>
                <a:gd name="T21" fmla="*/ 1869 h 1900"/>
                <a:gd name="T22" fmla="*/ 166 w 1315"/>
                <a:gd name="T23" fmla="*/ 1900 h 1900"/>
                <a:gd name="T24" fmla="*/ 1214 w 1315"/>
                <a:gd name="T25" fmla="*/ 1885 h 1900"/>
                <a:gd name="T26" fmla="*/ 1288 w 1315"/>
                <a:gd name="T27" fmla="*/ 1827 h 1900"/>
                <a:gd name="T28" fmla="*/ 1315 w 1315"/>
                <a:gd name="T29" fmla="*/ 1735 h 1900"/>
                <a:gd name="T30" fmla="*/ 1303 w 1315"/>
                <a:gd name="T31" fmla="*/ 230 h 1900"/>
                <a:gd name="T32" fmla="*/ 1241 w 1315"/>
                <a:gd name="T33" fmla="*/ 157 h 1900"/>
                <a:gd name="T34" fmla="*/ 1153 w 1315"/>
                <a:gd name="T35" fmla="*/ 130 h 1900"/>
                <a:gd name="T36" fmla="*/ 428 w 1315"/>
                <a:gd name="T37" fmla="*/ 211 h 1900"/>
                <a:gd name="T38" fmla="*/ 459 w 1315"/>
                <a:gd name="T39" fmla="*/ 192 h 1900"/>
                <a:gd name="T40" fmla="*/ 548 w 1315"/>
                <a:gd name="T41" fmla="*/ 180 h 1900"/>
                <a:gd name="T42" fmla="*/ 559 w 1315"/>
                <a:gd name="T43" fmla="*/ 142 h 1900"/>
                <a:gd name="T44" fmla="*/ 621 w 1315"/>
                <a:gd name="T45" fmla="*/ 69 h 1900"/>
                <a:gd name="T46" fmla="*/ 679 w 1315"/>
                <a:gd name="T47" fmla="*/ 61 h 1900"/>
                <a:gd name="T48" fmla="*/ 752 w 1315"/>
                <a:gd name="T49" fmla="*/ 123 h 1900"/>
                <a:gd name="T50" fmla="*/ 760 w 1315"/>
                <a:gd name="T51" fmla="*/ 173 h 1900"/>
                <a:gd name="T52" fmla="*/ 790 w 1315"/>
                <a:gd name="T53" fmla="*/ 192 h 1900"/>
                <a:gd name="T54" fmla="*/ 879 w 1315"/>
                <a:gd name="T55" fmla="*/ 204 h 1900"/>
                <a:gd name="T56" fmla="*/ 891 w 1315"/>
                <a:gd name="T57" fmla="*/ 292 h 1900"/>
                <a:gd name="T58" fmla="*/ 868 w 1315"/>
                <a:gd name="T59" fmla="*/ 323 h 1900"/>
                <a:gd name="T60" fmla="*/ 447 w 1315"/>
                <a:gd name="T61" fmla="*/ 323 h 1900"/>
                <a:gd name="T62" fmla="*/ 424 w 1315"/>
                <a:gd name="T63" fmla="*/ 292 h 1900"/>
                <a:gd name="T64" fmla="*/ 424 w 1315"/>
                <a:gd name="T65" fmla="*/ 227 h 1900"/>
                <a:gd name="T66" fmla="*/ 887 w 1315"/>
                <a:gd name="T67" fmla="*/ 384 h 1900"/>
                <a:gd name="T68" fmla="*/ 948 w 1315"/>
                <a:gd name="T69" fmla="*/ 323 h 1900"/>
                <a:gd name="T70" fmla="*/ 197 w 1315"/>
                <a:gd name="T71" fmla="*/ 1704 h 1900"/>
                <a:gd name="T72" fmla="*/ 382 w 1315"/>
                <a:gd name="T73" fmla="*/ 350 h 1900"/>
                <a:gd name="T74" fmla="*/ 459 w 1315"/>
                <a:gd name="T75" fmla="*/ 388 h 1900"/>
                <a:gd name="T76" fmla="*/ 1249 w 1315"/>
                <a:gd name="T77" fmla="*/ 1758 h 1900"/>
                <a:gd name="T78" fmla="*/ 1191 w 1315"/>
                <a:gd name="T79" fmla="*/ 1827 h 1900"/>
                <a:gd name="T80" fmla="*/ 166 w 1315"/>
                <a:gd name="T81" fmla="*/ 1838 h 1900"/>
                <a:gd name="T82" fmla="*/ 93 w 1315"/>
                <a:gd name="T83" fmla="*/ 1808 h 1900"/>
                <a:gd name="T84" fmla="*/ 66 w 1315"/>
                <a:gd name="T85" fmla="*/ 1735 h 1900"/>
                <a:gd name="T86" fmla="*/ 73 w 1315"/>
                <a:gd name="T87" fmla="*/ 254 h 1900"/>
                <a:gd name="T88" fmla="*/ 143 w 1315"/>
                <a:gd name="T89" fmla="*/ 192 h 1900"/>
                <a:gd name="T90" fmla="*/ 363 w 1315"/>
                <a:gd name="T91" fmla="*/ 227 h 1900"/>
                <a:gd name="T92" fmla="*/ 154 w 1315"/>
                <a:gd name="T93" fmla="*/ 265 h 1900"/>
                <a:gd name="T94" fmla="*/ 135 w 1315"/>
                <a:gd name="T95" fmla="*/ 292 h 1900"/>
                <a:gd name="T96" fmla="*/ 143 w 1315"/>
                <a:gd name="T97" fmla="*/ 1758 h 1900"/>
                <a:gd name="T98" fmla="*/ 1153 w 1315"/>
                <a:gd name="T99" fmla="*/ 1765 h 1900"/>
                <a:gd name="T100" fmla="*/ 1180 w 1315"/>
                <a:gd name="T101" fmla="*/ 1750 h 1900"/>
                <a:gd name="T102" fmla="*/ 1180 w 1315"/>
                <a:gd name="T103" fmla="*/ 280 h 1900"/>
                <a:gd name="T104" fmla="*/ 1153 w 1315"/>
                <a:gd name="T105" fmla="*/ 261 h 1900"/>
                <a:gd name="T106" fmla="*/ 945 w 1315"/>
                <a:gd name="T107" fmla="*/ 192 h 1900"/>
                <a:gd name="T108" fmla="*/ 1191 w 1315"/>
                <a:gd name="T109" fmla="*/ 200 h 1900"/>
                <a:gd name="T110" fmla="*/ 1249 w 1315"/>
                <a:gd name="T111" fmla="*/ 27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5" h="1900">
                  <a:moveTo>
                    <a:pt x="1153" y="130"/>
                  </a:moveTo>
                  <a:lnTo>
                    <a:pt x="817" y="130"/>
                  </a:lnTo>
                  <a:lnTo>
                    <a:pt x="810" y="104"/>
                  </a:lnTo>
                  <a:lnTo>
                    <a:pt x="798" y="77"/>
                  </a:lnTo>
                  <a:lnTo>
                    <a:pt x="783" y="57"/>
                  </a:lnTo>
                  <a:lnTo>
                    <a:pt x="763" y="34"/>
                  </a:lnTo>
                  <a:lnTo>
                    <a:pt x="740" y="19"/>
                  </a:lnTo>
                  <a:lnTo>
                    <a:pt x="713" y="7"/>
                  </a:lnTo>
                  <a:lnTo>
                    <a:pt x="686" y="0"/>
                  </a:lnTo>
                  <a:lnTo>
                    <a:pt x="659" y="0"/>
                  </a:lnTo>
                  <a:lnTo>
                    <a:pt x="629" y="0"/>
                  </a:lnTo>
                  <a:lnTo>
                    <a:pt x="602" y="7"/>
                  </a:lnTo>
                  <a:lnTo>
                    <a:pt x="578" y="19"/>
                  </a:lnTo>
                  <a:lnTo>
                    <a:pt x="555" y="34"/>
                  </a:lnTo>
                  <a:lnTo>
                    <a:pt x="536" y="57"/>
                  </a:lnTo>
                  <a:lnTo>
                    <a:pt x="521" y="77"/>
                  </a:lnTo>
                  <a:lnTo>
                    <a:pt x="505" y="104"/>
                  </a:lnTo>
                  <a:lnTo>
                    <a:pt x="497" y="130"/>
                  </a:lnTo>
                  <a:lnTo>
                    <a:pt x="166" y="130"/>
                  </a:lnTo>
                  <a:lnTo>
                    <a:pt x="131" y="134"/>
                  </a:lnTo>
                  <a:lnTo>
                    <a:pt x="100" y="142"/>
                  </a:lnTo>
                  <a:lnTo>
                    <a:pt x="73" y="157"/>
                  </a:lnTo>
                  <a:lnTo>
                    <a:pt x="50" y="177"/>
                  </a:lnTo>
                  <a:lnTo>
                    <a:pt x="31" y="200"/>
                  </a:lnTo>
                  <a:lnTo>
                    <a:pt x="16" y="230"/>
                  </a:lnTo>
                  <a:lnTo>
                    <a:pt x="4" y="257"/>
                  </a:lnTo>
                  <a:lnTo>
                    <a:pt x="0" y="292"/>
                  </a:lnTo>
                  <a:lnTo>
                    <a:pt x="0" y="1735"/>
                  </a:lnTo>
                  <a:lnTo>
                    <a:pt x="4" y="1769"/>
                  </a:lnTo>
                  <a:lnTo>
                    <a:pt x="16" y="1800"/>
                  </a:lnTo>
                  <a:lnTo>
                    <a:pt x="31" y="1827"/>
                  </a:lnTo>
                  <a:lnTo>
                    <a:pt x="50" y="1850"/>
                  </a:lnTo>
                  <a:lnTo>
                    <a:pt x="73" y="1869"/>
                  </a:lnTo>
                  <a:lnTo>
                    <a:pt x="100" y="1885"/>
                  </a:lnTo>
                  <a:lnTo>
                    <a:pt x="131" y="1896"/>
                  </a:lnTo>
                  <a:lnTo>
                    <a:pt x="166" y="1900"/>
                  </a:lnTo>
                  <a:lnTo>
                    <a:pt x="1153" y="1900"/>
                  </a:lnTo>
                  <a:lnTo>
                    <a:pt x="1184" y="1896"/>
                  </a:lnTo>
                  <a:lnTo>
                    <a:pt x="1214" y="1885"/>
                  </a:lnTo>
                  <a:lnTo>
                    <a:pt x="1241" y="1869"/>
                  </a:lnTo>
                  <a:lnTo>
                    <a:pt x="1265" y="1850"/>
                  </a:lnTo>
                  <a:lnTo>
                    <a:pt x="1288" y="1827"/>
                  </a:lnTo>
                  <a:lnTo>
                    <a:pt x="1303" y="1800"/>
                  </a:lnTo>
                  <a:lnTo>
                    <a:pt x="1311" y="1769"/>
                  </a:lnTo>
                  <a:lnTo>
                    <a:pt x="1315" y="1735"/>
                  </a:lnTo>
                  <a:lnTo>
                    <a:pt x="1315" y="292"/>
                  </a:lnTo>
                  <a:lnTo>
                    <a:pt x="1311" y="257"/>
                  </a:lnTo>
                  <a:lnTo>
                    <a:pt x="1303" y="230"/>
                  </a:lnTo>
                  <a:lnTo>
                    <a:pt x="1288" y="200"/>
                  </a:lnTo>
                  <a:lnTo>
                    <a:pt x="1265" y="177"/>
                  </a:lnTo>
                  <a:lnTo>
                    <a:pt x="1241" y="157"/>
                  </a:lnTo>
                  <a:lnTo>
                    <a:pt x="1214" y="142"/>
                  </a:lnTo>
                  <a:lnTo>
                    <a:pt x="1184" y="134"/>
                  </a:lnTo>
                  <a:lnTo>
                    <a:pt x="1153" y="130"/>
                  </a:lnTo>
                  <a:lnTo>
                    <a:pt x="1153" y="130"/>
                  </a:lnTo>
                  <a:close/>
                  <a:moveTo>
                    <a:pt x="424" y="227"/>
                  </a:moveTo>
                  <a:lnTo>
                    <a:pt x="428" y="211"/>
                  </a:lnTo>
                  <a:lnTo>
                    <a:pt x="436" y="204"/>
                  </a:lnTo>
                  <a:lnTo>
                    <a:pt x="447" y="196"/>
                  </a:lnTo>
                  <a:lnTo>
                    <a:pt x="459" y="192"/>
                  </a:lnTo>
                  <a:lnTo>
                    <a:pt x="528" y="192"/>
                  </a:lnTo>
                  <a:lnTo>
                    <a:pt x="540" y="188"/>
                  </a:lnTo>
                  <a:lnTo>
                    <a:pt x="548" y="180"/>
                  </a:lnTo>
                  <a:lnTo>
                    <a:pt x="555" y="173"/>
                  </a:lnTo>
                  <a:lnTo>
                    <a:pt x="559" y="161"/>
                  </a:lnTo>
                  <a:lnTo>
                    <a:pt x="559" y="142"/>
                  </a:lnTo>
                  <a:lnTo>
                    <a:pt x="567" y="123"/>
                  </a:lnTo>
                  <a:lnTo>
                    <a:pt x="586" y="88"/>
                  </a:lnTo>
                  <a:lnTo>
                    <a:pt x="621" y="69"/>
                  </a:lnTo>
                  <a:lnTo>
                    <a:pt x="636" y="61"/>
                  </a:lnTo>
                  <a:lnTo>
                    <a:pt x="659" y="61"/>
                  </a:lnTo>
                  <a:lnTo>
                    <a:pt x="679" y="61"/>
                  </a:lnTo>
                  <a:lnTo>
                    <a:pt x="698" y="69"/>
                  </a:lnTo>
                  <a:lnTo>
                    <a:pt x="729" y="88"/>
                  </a:lnTo>
                  <a:lnTo>
                    <a:pt x="752" y="123"/>
                  </a:lnTo>
                  <a:lnTo>
                    <a:pt x="756" y="142"/>
                  </a:lnTo>
                  <a:lnTo>
                    <a:pt x="760" y="161"/>
                  </a:lnTo>
                  <a:lnTo>
                    <a:pt x="760" y="173"/>
                  </a:lnTo>
                  <a:lnTo>
                    <a:pt x="767" y="180"/>
                  </a:lnTo>
                  <a:lnTo>
                    <a:pt x="779" y="188"/>
                  </a:lnTo>
                  <a:lnTo>
                    <a:pt x="790" y="192"/>
                  </a:lnTo>
                  <a:lnTo>
                    <a:pt x="856" y="192"/>
                  </a:lnTo>
                  <a:lnTo>
                    <a:pt x="868" y="196"/>
                  </a:lnTo>
                  <a:lnTo>
                    <a:pt x="879" y="204"/>
                  </a:lnTo>
                  <a:lnTo>
                    <a:pt x="887" y="211"/>
                  </a:lnTo>
                  <a:lnTo>
                    <a:pt x="891" y="227"/>
                  </a:lnTo>
                  <a:lnTo>
                    <a:pt x="891" y="292"/>
                  </a:lnTo>
                  <a:lnTo>
                    <a:pt x="887" y="304"/>
                  </a:lnTo>
                  <a:lnTo>
                    <a:pt x="879" y="315"/>
                  </a:lnTo>
                  <a:lnTo>
                    <a:pt x="868" y="323"/>
                  </a:lnTo>
                  <a:lnTo>
                    <a:pt x="856" y="327"/>
                  </a:lnTo>
                  <a:lnTo>
                    <a:pt x="459" y="327"/>
                  </a:lnTo>
                  <a:lnTo>
                    <a:pt x="447" y="323"/>
                  </a:lnTo>
                  <a:lnTo>
                    <a:pt x="436" y="315"/>
                  </a:lnTo>
                  <a:lnTo>
                    <a:pt x="428" y="304"/>
                  </a:lnTo>
                  <a:lnTo>
                    <a:pt x="424" y="292"/>
                  </a:lnTo>
                  <a:lnTo>
                    <a:pt x="424" y="292"/>
                  </a:lnTo>
                  <a:lnTo>
                    <a:pt x="424" y="292"/>
                  </a:lnTo>
                  <a:lnTo>
                    <a:pt x="424" y="227"/>
                  </a:lnTo>
                  <a:close/>
                  <a:moveTo>
                    <a:pt x="459" y="388"/>
                  </a:moveTo>
                  <a:lnTo>
                    <a:pt x="856" y="388"/>
                  </a:lnTo>
                  <a:lnTo>
                    <a:pt x="887" y="384"/>
                  </a:lnTo>
                  <a:lnTo>
                    <a:pt x="914" y="369"/>
                  </a:lnTo>
                  <a:lnTo>
                    <a:pt x="933" y="350"/>
                  </a:lnTo>
                  <a:lnTo>
                    <a:pt x="948" y="323"/>
                  </a:lnTo>
                  <a:lnTo>
                    <a:pt x="1122" y="323"/>
                  </a:lnTo>
                  <a:lnTo>
                    <a:pt x="1122" y="1704"/>
                  </a:lnTo>
                  <a:lnTo>
                    <a:pt x="197" y="1704"/>
                  </a:lnTo>
                  <a:lnTo>
                    <a:pt x="197" y="323"/>
                  </a:lnTo>
                  <a:lnTo>
                    <a:pt x="370" y="323"/>
                  </a:lnTo>
                  <a:lnTo>
                    <a:pt x="382" y="350"/>
                  </a:lnTo>
                  <a:lnTo>
                    <a:pt x="405" y="369"/>
                  </a:lnTo>
                  <a:lnTo>
                    <a:pt x="432" y="384"/>
                  </a:lnTo>
                  <a:lnTo>
                    <a:pt x="459" y="388"/>
                  </a:lnTo>
                  <a:lnTo>
                    <a:pt x="459" y="388"/>
                  </a:lnTo>
                  <a:close/>
                  <a:moveTo>
                    <a:pt x="1253" y="1735"/>
                  </a:moveTo>
                  <a:lnTo>
                    <a:pt x="1249" y="1758"/>
                  </a:lnTo>
                  <a:lnTo>
                    <a:pt x="1245" y="1777"/>
                  </a:lnTo>
                  <a:lnTo>
                    <a:pt x="1222" y="1808"/>
                  </a:lnTo>
                  <a:lnTo>
                    <a:pt x="1191" y="1827"/>
                  </a:lnTo>
                  <a:lnTo>
                    <a:pt x="1172" y="1835"/>
                  </a:lnTo>
                  <a:lnTo>
                    <a:pt x="1153" y="1838"/>
                  </a:lnTo>
                  <a:lnTo>
                    <a:pt x="166" y="1838"/>
                  </a:lnTo>
                  <a:lnTo>
                    <a:pt x="143" y="1835"/>
                  </a:lnTo>
                  <a:lnTo>
                    <a:pt x="127" y="1827"/>
                  </a:lnTo>
                  <a:lnTo>
                    <a:pt x="93" y="1808"/>
                  </a:lnTo>
                  <a:lnTo>
                    <a:pt x="73" y="1777"/>
                  </a:lnTo>
                  <a:lnTo>
                    <a:pt x="66" y="1758"/>
                  </a:lnTo>
                  <a:lnTo>
                    <a:pt x="66" y="1735"/>
                  </a:lnTo>
                  <a:lnTo>
                    <a:pt x="66" y="292"/>
                  </a:lnTo>
                  <a:lnTo>
                    <a:pt x="66" y="273"/>
                  </a:lnTo>
                  <a:lnTo>
                    <a:pt x="73" y="254"/>
                  </a:lnTo>
                  <a:lnTo>
                    <a:pt x="93" y="219"/>
                  </a:lnTo>
                  <a:lnTo>
                    <a:pt x="127" y="200"/>
                  </a:lnTo>
                  <a:lnTo>
                    <a:pt x="143" y="192"/>
                  </a:lnTo>
                  <a:lnTo>
                    <a:pt x="166" y="192"/>
                  </a:lnTo>
                  <a:lnTo>
                    <a:pt x="370" y="192"/>
                  </a:lnTo>
                  <a:lnTo>
                    <a:pt x="363" y="227"/>
                  </a:lnTo>
                  <a:lnTo>
                    <a:pt x="363" y="261"/>
                  </a:lnTo>
                  <a:lnTo>
                    <a:pt x="166" y="261"/>
                  </a:lnTo>
                  <a:lnTo>
                    <a:pt x="154" y="265"/>
                  </a:lnTo>
                  <a:lnTo>
                    <a:pt x="143" y="269"/>
                  </a:lnTo>
                  <a:lnTo>
                    <a:pt x="135" y="280"/>
                  </a:lnTo>
                  <a:lnTo>
                    <a:pt x="135" y="292"/>
                  </a:lnTo>
                  <a:lnTo>
                    <a:pt x="135" y="1735"/>
                  </a:lnTo>
                  <a:lnTo>
                    <a:pt x="135" y="1750"/>
                  </a:lnTo>
                  <a:lnTo>
                    <a:pt x="143" y="1758"/>
                  </a:lnTo>
                  <a:lnTo>
                    <a:pt x="154" y="1765"/>
                  </a:lnTo>
                  <a:lnTo>
                    <a:pt x="166" y="1765"/>
                  </a:lnTo>
                  <a:lnTo>
                    <a:pt x="1153" y="1765"/>
                  </a:lnTo>
                  <a:lnTo>
                    <a:pt x="1164" y="1765"/>
                  </a:lnTo>
                  <a:lnTo>
                    <a:pt x="1172" y="1758"/>
                  </a:lnTo>
                  <a:lnTo>
                    <a:pt x="1180" y="1750"/>
                  </a:lnTo>
                  <a:lnTo>
                    <a:pt x="1184" y="1735"/>
                  </a:lnTo>
                  <a:lnTo>
                    <a:pt x="1184" y="292"/>
                  </a:lnTo>
                  <a:lnTo>
                    <a:pt x="1180" y="280"/>
                  </a:lnTo>
                  <a:lnTo>
                    <a:pt x="1172" y="269"/>
                  </a:lnTo>
                  <a:lnTo>
                    <a:pt x="1164" y="265"/>
                  </a:lnTo>
                  <a:lnTo>
                    <a:pt x="1153" y="261"/>
                  </a:lnTo>
                  <a:lnTo>
                    <a:pt x="952" y="261"/>
                  </a:lnTo>
                  <a:lnTo>
                    <a:pt x="952" y="227"/>
                  </a:lnTo>
                  <a:lnTo>
                    <a:pt x="945" y="192"/>
                  </a:lnTo>
                  <a:lnTo>
                    <a:pt x="1153" y="192"/>
                  </a:lnTo>
                  <a:lnTo>
                    <a:pt x="1172" y="192"/>
                  </a:lnTo>
                  <a:lnTo>
                    <a:pt x="1191" y="200"/>
                  </a:lnTo>
                  <a:lnTo>
                    <a:pt x="1222" y="219"/>
                  </a:lnTo>
                  <a:lnTo>
                    <a:pt x="1245" y="254"/>
                  </a:lnTo>
                  <a:lnTo>
                    <a:pt x="1249" y="273"/>
                  </a:lnTo>
                  <a:lnTo>
                    <a:pt x="1253" y="292"/>
                  </a:lnTo>
                  <a:lnTo>
                    <a:pt x="1253" y="17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176"/>
            <p:cNvSpPr>
              <a:spLocks/>
            </p:cNvSpPr>
            <p:nvPr/>
          </p:nvSpPr>
          <p:spPr bwMode="auto">
            <a:xfrm>
              <a:off x="1555750" y="3430588"/>
              <a:ext cx="96837" cy="147638"/>
            </a:xfrm>
            <a:custGeom>
              <a:avLst/>
              <a:gdLst>
                <a:gd name="T0" fmla="*/ 30 w 61"/>
                <a:gd name="T1" fmla="*/ 93 h 93"/>
                <a:gd name="T2" fmla="*/ 42 w 61"/>
                <a:gd name="T3" fmla="*/ 93 h 93"/>
                <a:gd name="T4" fmla="*/ 50 w 61"/>
                <a:gd name="T5" fmla="*/ 85 h 93"/>
                <a:gd name="T6" fmla="*/ 57 w 61"/>
                <a:gd name="T7" fmla="*/ 74 h 93"/>
                <a:gd name="T8" fmla="*/ 61 w 61"/>
                <a:gd name="T9" fmla="*/ 62 h 93"/>
                <a:gd name="T10" fmla="*/ 61 w 61"/>
                <a:gd name="T11" fmla="*/ 31 h 93"/>
                <a:gd name="T12" fmla="*/ 57 w 61"/>
                <a:gd name="T13" fmla="*/ 20 h 93"/>
                <a:gd name="T14" fmla="*/ 50 w 61"/>
                <a:gd name="T15" fmla="*/ 8 h 93"/>
                <a:gd name="T16" fmla="*/ 42 w 61"/>
                <a:gd name="T17" fmla="*/ 0 h 93"/>
                <a:gd name="T18" fmla="*/ 30 w 61"/>
                <a:gd name="T19" fmla="*/ 0 h 93"/>
                <a:gd name="T20" fmla="*/ 19 w 61"/>
                <a:gd name="T21" fmla="*/ 0 h 93"/>
                <a:gd name="T22" fmla="*/ 7 w 61"/>
                <a:gd name="T23" fmla="*/ 8 h 93"/>
                <a:gd name="T24" fmla="*/ 0 w 61"/>
                <a:gd name="T25" fmla="*/ 20 h 93"/>
                <a:gd name="T26" fmla="*/ 0 w 61"/>
                <a:gd name="T27" fmla="*/ 31 h 93"/>
                <a:gd name="T28" fmla="*/ 0 w 61"/>
                <a:gd name="T29" fmla="*/ 62 h 93"/>
                <a:gd name="T30" fmla="*/ 0 w 61"/>
                <a:gd name="T31" fmla="*/ 74 h 93"/>
                <a:gd name="T32" fmla="*/ 7 w 61"/>
                <a:gd name="T33" fmla="*/ 85 h 93"/>
                <a:gd name="T34" fmla="*/ 19 w 61"/>
                <a:gd name="T35" fmla="*/ 93 h 93"/>
                <a:gd name="T36" fmla="*/ 30 w 61"/>
                <a:gd name="T37" fmla="*/ 93 h 93"/>
                <a:gd name="T38" fmla="*/ 30 w 61"/>
                <a:gd name="T39"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93">
                  <a:moveTo>
                    <a:pt x="30" y="93"/>
                  </a:moveTo>
                  <a:lnTo>
                    <a:pt x="42" y="93"/>
                  </a:lnTo>
                  <a:lnTo>
                    <a:pt x="50" y="85"/>
                  </a:lnTo>
                  <a:lnTo>
                    <a:pt x="57" y="74"/>
                  </a:lnTo>
                  <a:lnTo>
                    <a:pt x="61" y="62"/>
                  </a:lnTo>
                  <a:lnTo>
                    <a:pt x="61" y="31"/>
                  </a:lnTo>
                  <a:lnTo>
                    <a:pt x="57" y="20"/>
                  </a:lnTo>
                  <a:lnTo>
                    <a:pt x="50" y="8"/>
                  </a:lnTo>
                  <a:lnTo>
                    <a:pt x="42" y="0"/>
                  </a:lnTo>
                  <a:lnTo>
                    <a:pt x="30" y="0"/>
                  </a:lnTo>
                  <a:lnTo>
                    <a:pt x="19" y="0"/>
                  </a:lnTo>
                  <a:lnTo>
                    <a:pt x="7" y="8"/>
                  </a:lnTo>
                  <a:lnTo>
                    <a:pt x="0" y="20"/>
                  </a:lnTo>
                  <a:lnTo>
                    <a:pt x="0" y="31"/>
                  </a:lnTo>
                  <a:lnTo>
                    <a:pt x="0" y="62"/>
                  </a:lnTo>
                  <a:lnTo>
                    <a:pt x="0" y="74"/>
                  </a:lnTo>
                  <a:lnTo>
                    <a:pt x="7" y="85"/>
                  </a:lnTo>
                  <a:lnTo>
                    <a:pt x="19" y="93"/>
                  </a:lnTo>
                  <a:lnTo>
                    <a:pt x="30" y="93"/>
                  </a:lnTo>
                  <a:lnTo>
                    <a:pt x="30"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177"/>
            <p:cNvSpPr>
              <a:spLocks/>
            </p:cNvSpPr>
            <p:nvPr/>
          </p:nvSpPr>
          <p:spPr bwMode="auto">
            <a:xfrm>
              <a:off x="1028700" y="4108450"/>
              <a:ext cx="777875" cy="98425"/>
            </a:xfrm>
            <a:custGeom>
              <a:avLst/>
              <a:gdLst>
                <a:gd name="T0" fmla="*/ 0 w 490"/>
                <a:gd name="T1" fmla="*/ 31 h 62"/>
                <a:gd name="T2" fmla="*/ 4 w 490"/>
                <a:gd name="T3" fmla="*/ 43 h 62"/>
                <a:gd name="T4" fmla="*/ 12 w 490"/>
                <a:gd name="T5" fmla="*/ 50 h 62"/>
                <a:gd name="T6" fmla="*/ 19 w 490"/>
                <a:gd name="T7" fmla="*/ 58 h 62"/>
                <a:gd name="T8" fmla="*/ 31 w 490"/>
                <a:gd name="T9" fmla="*/ 62 h 62"/>
                <a:gd name="T10" fmla="*/ 459 w 490"/>
                <a:gd name="T11" fmla="*/ 62 h 62"/>
                <a:gd name="T12" fmla="*/ 470 w 490"/>
                <a:gd name="T13" fmla="*/ 58 h 62"/>
                <a:gd name="T14" fmla="*/ 482 w 490"/>
                <a:gd name="T15" fmla="*/ 50 h 62"/>
                <a:gd name="T16" fmla="*/ 490 w 490"/>
                <a:gd name="T17" fmla="*/ 43 h 62"/>
                <a:gd name="T18" fmla="*/ 490 w 490"/>
                <a:gd name="T19" fmla="*/ 31 h 62"/>
                <a:gd name="T20" fmla="*/ 490 w 490"/>
                <a:gd name="T21" fmla="*/ 20 h 62"/>
                <a:gd name="T22" fmla="*/ 482 w 490"/>
                <a:gd name="T23" fmla="*/ 8 h 62"/>
                <a:gd name="T24" fmla="*/ 470 w 490"/>
                <a:gd name="T25" fmla="*/ 0 h 62"/>
                <a:gd name="T26" fmla="*/ 459 w 490"/>
                <a:gd name="T27" fmla="*/ 0 h 62"/>
                <a:gd name="T28" fmla="*/ 31 w 490"/>
                <a:gd name="T29" fmla="*/ 0 h 62"/>
                <a:gd name="T30" fmla="*/ 19 w 490"/>
                <a:gd name="T31" fmla="*/ 0 h 62"/>
                <a:gd name="T32" fmla="*/ 12 w 490"/>
                <a:gd name="T33" fmla="*/ 8 h 62"/>
                <a:gd name="T34" fmla="*/ 4 w 490"/>
                <a:gd name="T35" fmla="*/ 20 h 62"/>
                <a:gd name="T36" fmla="*/ 0 w 490"/>
                <a:gd name="T37" fmla="*/ 31 h 62"/>
                <a:gd name="T38" fmla="*/ 0 w 490"/>
                <a:gd name="T39"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62">
                  <a:moveTo>
                    <a:pt x="0" y="31"/>
                  </a:moveTo>
                  <a:lnTo>
                    <a:pt x="4" y="43"/>
                  </a:lnTo>
                  <a:lnTo>
                    <a:pt x="12" y="50"/>
                  </a:lnTo>
                  <a:lnTo>
                    <a:pt x="19" y="58"/>
                  </a:lnTo>
                  <a:lnTo>
                    <a:pt x="31" y="62"/>
                  </a:lnTo>
                  <a:lnTo>
                    <a:pt x="459" y="62"/>
                  </a:lnTo>
                  <a:lnTo>
                    <a:pt x="470" y="58"/>
                  </a:lnTo>
                  <a:lnTo>
                    <a:pt x="482" y="50"/>
                  </a:lnTo>
                  <a:lnTo>
                    <a:pt x="490" y="43"/>
                  </a:lnTo>
                  <a:lnTo>
                    <a:pt x="490" y="31"/>
                  </a:lnTo>
                  <a:lnTo>
                    <a:pt x="490" y="20"/>
                  </a:lnTo>
                  <a:lnTo>
                    <a:pt x="482" y="8"/>
                  </a:lnTo>
                  <a:lnTo>
                    <a:pt x="470" y="0"/>
                  </a:lnTo>
                  <a:lnTo>
                    <a:pt x="459" y="0"/>
                  </a:lnTo>
                  <a:lnTo>
                    <a:pt x="31" y="0"/>
                  </a:lnTo>
                  <a:lnTo>
                    <a:pt x="19" y="0"/>
                  </a:lnTo>
                  <a:lnTo>
                    <a:pt x="12" y="8"/>
                  </a:lnTo>
                  <a:lnTo>
                    <a:pt x="4" y="20"/>
                  </a:lnTo>
                  <a:lnTo>
                    <a:pt x="0"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Freeform 178"/>
            <p:cNvSpPr>
              <a:spLocks/>
            </p:cNvSpPr>
            <p:nvPr/>
          </p:nvSpPr>
          <p:spPr bwMode="auto">
            <a:xfrm>
              <a:off x="1028700" y="4316413"/>
              <a:ext cx="623887" cy="98425"/>
            </a:xfrm>
            <a:custGeom>
              <a:avLst/>
              <a:gdLst>
                <a:gd name="T0" fmla="*/ 31 w 393"/>
                <a:gd name="T1" fmla="*/ 62 h 62"/>
                <a:gd name="T2" fmla="*/ 362 w 393"/>
                <a:gd name="T3" fmla="*/ 62 h 62"/>
                <a:gd name="T4" fmla="*/ 374 w 393"/>
                <a:gd name="T5" fmla="*/ 58 h 62"/>
                <a:gd name="T6" fmla="*/ 382 w 393"/>
                <a:gd name="T7" fmla="*/ 54 h 62"/>
                <a:gd name="T8" fmla="*/ 389 w 393"/>
                <a:gd name="T9" fmla="*/ 43 h 62"/>
                <a:gd name="T10" fmla="*/ 393 w 393"/>
                <a:gd name="T11" fmla="*/ 31 h 62"/>
                <a:gd name="T12" fmla="*/ 389 w 393"/>
                <a:gd name="T13" fmla="*/ 19 h 62"/>
                <a:gd name="T14" fmla="*/ 382 w 393"/>
                <a:gd name="T15" fmla="*/ 8 h 62"/>
                <a:gd name="T16" fmla="*/ 374 w 393"/>
                <a:gd name="T17" fmla="*/ 4 h 62"/>
                <a:gd name="T18" fmla="*/ 362 w 393"/>
                <a:gd name="T19" fmla="*/ 0 h 62"/>
                <a:gd name="T20" fmla="*/ 31 w 393"/>
                <a:gd name="T21" fmla="*/ 0 h 62"/>
                <a:gd name="T22" fmla="*/ 19 w 393"/>
                <a:gd name="T23" fmla="*/ 4 h 62"/>
                <a:gd name="T24" fmla="*/ 12 w 393"/>
                <a:gd name="T25" fmla="*/ 8 h 62"/>
                <a:gd name="T26" fmla="*/ 4 w 393"/>
                <a:gd name="T27" fmla="*/ 19 h 62"/>
                <a:gd name="T28" fmla="*/ 0 w 393"/>
                <a:gd name="T29" fmla="*/ 31 h 62"/>
                <a:gd name="T30" fmla="*/ 4 w 393"/>
                <a:gd name="T31" fmla="*/ 43 h 62"/>
                <a:gd name="T32" fmla="*/ 12 w 393"/>
                <a:gd name="T33" fmla="*/ 54 h 62"/>
                <a:gd name="T34" fmla="*/ 19 w 393"/>
                <a:gd name="T35" fmla="*/ 58 h 62"/>
                <a:gd name="T36" fmla="*/ 31 w 393"/>
                <a:gd name="T37" fmla="*/ 62 h 62"/>
                <a:gd name="T38" fmla="*/ 31 w 393"/>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3" h="62">
                  <a:moveTo>
                    <a:pt x="31" y="62"/>
                  </a:moveTo>
                  <a:lnTo>
                    <a:pt x="362" y="62"/>
                  </a:lnTo>
                  <a:lnTo>
                    <a:pt x="374" y="58"/>
                  </a:lnTo>
                  <a:lnTo>
                    <a:pt x="382" y="54"/>
                  </a:lnTo>
                  <a:lnTo>
                    <a:pt x="389" y="43"/>
                  </a:lnTo>
                  <a:lnTo>
                    <a:pt x="393" y="31"/>
                  </a:lnTo>
                  <a:lnTo>
                    <a:pt x="389" y="19"/>
                  </a:lnTo>
                  <a:lnTo>
                    <a:pt x="382" y="8"/>
                  </a:lnTo>
                  <a:lnTo>
                    <a:pt x="374" y="4"/>
                  </a:lnTo>
                  <a:lnTo>
                    <a:pt x="362" y="0"/>
                  </a:lnTo>
                  <a:lnTo>
                    <a:pt x="31" y="0"/>
                  </a:lnTo>
                  <a:lnTo>
                    <a:pt x="19" y="4"/>
                  </a:lnTo>
                  <a:lnTo>
                    <a:pt x="12" y="8"/>
                  </a:lnTo>
                  <a:lnTo>
                    <a:pt x="4" y="19"/>
                  </a:lnTo>
                  <a:lnTo>
                    <a:pt x="0" y="31"/>
                  </a:lnTo>
                  <a:lnTo>
                    <a:pt x="4" y="43"/>
                  </a:lnTo>
                  <a:lnTo>
                    <a:pt x="12" y="54"/>
                  </a:lnTo>
                  <a:lnTo>
                    <a:pt x="19" y="58"/>
                  </a:lnTo>
                  <a:lnTo>
                    <a:pt x="31" y="62"/>
                  </a:lnTo>
                  <a:lnTo>
                    <a:pt x="31"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Freeform 179"/>
            <p:cNvSpPr>
              <a:spLocks/>
            </p:cNvSpPr>
            <p:nvPr/>
          </p:nvSpPr>
          <p:spPr bwMode="auto">
            <a:xfrm>
              <a:off x="1028700" y="4524375"/>
              <a:ext cx="777875" cy="98425"/>
            </a:xfrm>
            <a:custGeom>
              <a:avLst/>
              <a:gdLst>
                <a:gd name="T0" fmla="*/ 459 w 490"/>
                <a:gd name="T1" fmla="*/ 0 h 62"/>
                <a:gd name="T2" fmla="*/ 31 w 490"/>
                <a:gd name="T3" fmla="*/ 0 h 62"/>
                <a:gd name="T4" fmla="*/ 19 w 490"/>
                <a:gd name="T5" fmla="*/ 4 h 62"/>
                <a:gd name="T6" fmla="*/ 12 w 490"/>
                <a:gd name="T7" fmla="*/ 8 h 62"/>
                <a:gd name="T8" fmla="*/ 4 w 490"/>
                <a:gd name="T9" fmla="*/ 19 h 62"/>
                <a:gd name="T10" fmla="*/ 0 w 490"/>
                <a:gd name="T11" fmla="*/ 31 h 62"/>
                <a:gd name="T12" fmla="*/ 4 w 490"/>
                <a:gd name="T13" fmla="*/ 42 h 62"/>
                <a:gd name="T14" fmla="*/ 12 w 490"/>
                <a:gd name="T15" fmla="*/ 54 h 62"/>
                <a:gd name="T16" fmla="*/ 19 w 490"/>
                <a:gd name="T17" fmla="*/ 58 h 62"/>
                <a:gd name="T18" fmla="*/ 31 w 490"/>
                <a:gd name="T19" fmla="*/ 62 h 62"/>
                <a:gd name="T20" fmla="*/ 459 w 490"/>
                <a:gd name="T21" fmla="*/ 62 h 62"/>
                <a:gd name="T22" fmla="*/ 470 w 490"/>
                <a:gd name="T23" fmla="*/ 58 h 62"/>
                <a:gd name="T24" fmla="*/ 482 w 490"/>
                <a:gd name="T25" fmla="*/ 54 h 62"/>
                <a:gd name="T26" fmla="*/ 490 w 490"/>
                <a:gd name="T27" fmla="*/ 42 h 62"/>
                <a:gd name="T28" fmla="*/ 490 w 490"/>
                <a:gd name="T29" fmla="*/ 31 h 62"/>
                <a:gd name="T30" fmla="*/ 490 w 490"/>
                <a:gd name="T31" fmla="*/ 19 h 62"/>
                <a:gd name="T32" fmla="*/ 482 w 490"/>
                <a:gd name="T33" fmla="*/ 8 h 62"/>
                <a:gd name="T34" fmla="*/ 470 w 490"/>
                <a:gd name="T35" fmla="*/ 4 h 62"/>
                <a:gd name="T36" fmla="*/ 459 w 490"/>
                <a:gd name="T37" fmla="*/ 0 h 62"/>
                <a:gd name="T38" fmla="*/ 459 w 490"/>
                <a:gd name="T3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62">
                  <a:moveTo>
                    <a:pt x="459" y="0"/>
                  </a:moveTo>
                  <a:lnTo>
                    <a:pt x="31" y="0"/>
                  </a:lnTo>
                  <a:lnTo>
                    <a:pt x="19" y="4"/>
                  </a:lnTo>
                  <a:lnTo>
                    <a:pt x="12" y="8"/>
                  </a:lnTo>
                  <a:lnTo>
                    <a:pt x="4" y="19"/>
                  </a:lnTo>
                  <a:lnTo>
                    <a:pt x="0" y="31"/>
                  </a:lnTo>
                  <a:lnTo>
                    <a:pt x="4" y="42"/>
                  </a:lnTo>
                  <a:lnTo>
                    <a:pt x="12" y="54"/>
                  </a:lnTo>
                  <a:lnTo>
                    <a:pt x="19" y="58"/>
                  </a:lnTo>
                  <a:lnTo>
                    <a:pt x="31" y="62"/>
                  </a:lnTo>
                  <a:lnTo>
                    <a:pt x="459" y="62"/>
                  </a:lnTo>
                  <a:lnTo>
                    <a:pt x="470" y="58"/>
                  </a:lnTo>
                  <a:lnTo>
                    <a:pt x="482" y="54"/>
                  </a:lnTo>
                  <a:lnTo>
                    <a:pt x="490" y="42"/>
                  </a:lnTo>
                  <a:lnTo>
                    <a:pt x="490" y="31"/>
                  </a:lnTo>
                  <a:lnTo>
                    <a:pt x="490" y="19"/>
                  </a:lnTo>
                  <a:lnTo>
                    <a:pt x="482" y="8"/>
                  </a:lnTo>
                  <a:lnTo>
                    <a:pt x="470" y="4"/>
                  </a:lnTo>
                  <a:lnTo>
                    <a:pt x="459" y="0"/>
                  </a:lnTo>
                  <a:lnTo>
                    <a:pt x="4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Freeform 180"/>
            <p:cNvSpPr>
              <a:spLocks/>
            </p:cNvSpPr>
            <p:nvPr/>
          </p:nvSpPr>
          <p:spPr bwMode="auto">
            <a:xfrm>
              <a:off x="1028700" y="4732338"/>
              <a:ext cx="623887" cy="96838"/>
            </a:xfrm>
            <a:custGeom>
              <a:avLst/>
              <a:gdLst>
                <a:gd name="T0" fmla="*/ 31 w 393"/>
                <a:gd name="T1" fmla="*/ 61 h 61"/>
                <a:gd name="T2" fmla="*/ 362 w 393"/>
                <a:gd name="T3" fmla="*/ 61 h 61"/>
                <a:gd name="T4" fmla="*/ 374 w 393"/>
                <a:gd name="T5" fmla="*/ 61 h 61"/>
                <a:gd name="T6" fmla="*/ 382 w 393"/>
                <a:gd name="T7" fmla="*/ 54 h 61"/>
                <a:gd name="T8" fmla="*/ 389 w 393"/>
                <a:gd name="T9" fmla="*/ 42 h 61"/>
                <a:gd name="T10" fmla="*/ 393 w 393"/>
                <a:gd name="T11" fmla="*/ 31 h 61"/>
                <a:gd name="T12" fmla="*/ 389 w 393"/>
                <a:gd name="T13" fmla="*/ 19 h 61"/>
                <a:gd name="T14" fmla="*/ 382 w 393"/>
                <a:gd name="T15" fmla="*/ 8 h 61"/>
                <a:gd name="T16" fmla="*/ 374 w 393"/>
                <a:gd name="T17" fmla="*/ 4 h 61"/>
                <a:gd name="T18" fmla="*/ 362 w 393"/>
                <a:gd name="T19" fmla="*/ 0 h 61"/>
                <a:gd name="T20" fmla="*/ 31 w 393"/>
                <a:gd name="T21" fmla="*/ 0 h 61"/>
                <a:gd name="T22" fmla="*/ 19 w 393"/>
                <a:gd name="T23" fmla="*/ 4 h 61"/>
                <a:gd name="T24" fmla="*/ 12 w 393"/>
                <a:gd name="T25" fmla="*/ 8 h 61"/>
                <a:gd name="T26" fmla="*/ 4 w 393"/>
                <a:gd name="T27" fmla="*/ 19 h 61"/>
                <a:gd name="T28" fmla="*/ 0 w 393"/>
                <a:gd name="T29" fmla="*/ 31 h 61"/>
                <a:gd name="T30" fmla="*/ 4 w 393"/>
                <a:gd name="T31" fmla="*/ 42 h 61"/>
                <a:gd name="T32" fmla="*/ 12 w 393"/>
                <a:gd name="T33" fmla="*/ 54 h 61"/>
                <a:gd name="T34" fmla="*/ 19 w 393"/>
                <a:gd name="T35" fmla="*/ 61 h 61"/>
                <a:gd name="T36" fmla="*/ 31 w 393"/>
                <a:gd name="T37" fmla="*/ 61 h 61"/>
                <a:gd name="T38" fmla="*/ 31 w 393"/>
                <a:gd name="T39"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3" h="61">
                  <a:moveTo>
                    <a:pt x="31" y="61"/>
                  </a:moveTo>
                  <a:lnTo>
                    <a:pt x="362" y="61"/>
                  </a:lnTo>
                  <a:lnTo>
                    <a:pt x="374" y="61"/>
                  </a:lnTo>
                  <a:lnTo>
                    <a:pt x="382" y="54"/>
                  </a:lnTo>
                  <a:lnTo>
                    <a:pt x="389" y="42"/>
                  </a:lnTo>
                  <a:lnTo>
                    <a:pt x="393" y="31"/>
                  </a:lnTo>
                  <a:lnTo>
                    <a:pt x="389" y="19"/>
                  </a:lnTo>
                  <a:lnTo>
                    <a:pt x="382" y="8"/>
                  </a:lnTo>
                  <a:lnTo>
                    <a:pt x="374" y="4"/>
                  </a:lnTo>
                  <a:lnTo>
                    <a:pt x="362" y="0"/>
                  </a:lnTo>
                  <a:lnTo>
                    <a:pt x="31" y="0"/>
                  </a:lnTo>
                  <a:lnTo>
                    <a:pt x="19" y="4"/>
                  </a:lnTo>
                  <a:lnTo>
                    <a:pt x="12" y="8"/>
                  </a:lnTo>
                  <a:lnTo>
                    <a:pt x="4" y="19"/>
                  </a:lnTo>
                  <a:lnTo>
                    <a:pt x="0" y="31"/>
                  </a:lnTo>
                  <a:lnTo>
                    <a:pt x="4" y="42"/>
                  </a:lnTo>
                  <a:lnTo>
                    <a:pt x="12" y="54"/>
                  </a:lnTo>
                  <a:lnTo>
                    <a:pt x="19" y="61"/>
                  </a:lnTo>
                  <a:lnTo>
                    <a:pt x="31" y="61"/>
                  </a:lnTo>
                  <a:lnTo>
                    <a:pt x="31"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Freeform 181"/>
            <p:cNvSpPr>
              <a:spLocks/>
            </p:cNvSpPr>
            <p:nvPr/>
          </p:nvSpPr>
          <p:spPr bwMode="auto">
            <a:xfrm>
              <a:off x="1028700" y="4940300"/>
              <a:ext cx="777875" cy="96838"/>
            </a:xfrm>
            <a:custGeom>
              <a:avLst/>
              <a:gdLst>
                <a:gd name="T0" fmla="*/ 459 w 490"/>
                <a:gd name="T1" fmla="*/ 0 h 61"/>
                <a:gd name="T2" fmla="*/ 31 w 490"/>
                <a:gd name="T3" fmla="*/ 0 h 61"/>
                <a:gd name="T4" fmla="*/ 19 w 490"/>
                <a:gd name="T5" fmla="*/ 3 h 61"/>
                <a:gd name="T6" fmla="*/ 12 w 490"/>
                <a:gd name="T7" fmla="*/ 11 h 61"/>
                <a:gd name="T8" fmla="*/ 4 w 490"/>
                <a:gd name="T9" fmla="*/ 19 h 61"/>
                <a:gd name="T10" fmla="*/ 0 w 490"/>
                <a:gd name="T11" fmla="*/ 30 h 61"/>
                <a:gd name="T12" fmla="*/ 4 w 490"/>
                <a:gd name="T13" fmla="*/ 42 h 61"/>
                <a:gd name="T14" fmla="*/ 12 w 490"/>
                <a:gd name="T15" fmla="*/ 53 h 61"/>
                <a:gd name="T16" fmla="*/ 19 w 490"/>
                <a:gd name="T17" fmla="*/ 61 h 61"/>
                <a:gd name="T18" fmla="*/ 31 w 490"/>
                <a:gd name="T19" fmla="*/ 61 h 61"/>
                <a:gd name="T20" fmla="*/ 459 w 490"/>
                <a:gd name="T21" fmla="*/ 61 h 61"/>
                <a:gd name="T22" fmla="*/ 470 w 490"/>
                <a:gd name="T23" fmla="*/ 61 h 61"/>
                <a:gd name="T24" fmla="*/ 482 w 490"/>
                <a:gd name="T25" fmla="*/ 53 h 61"/>
                <a:gd name="T26" fmla="*/ 490 w 490"/>
                <a:gd name="T27" fmla="*/ 42 h 61"/>
                <a:gd name="T28" fmla="*/ 490 w 490"/>
                <a:gd name="T29" fmla="*/ 30 h 61"/>
                <a:gd name="T30" fmla="*/ 490 w 490"/>
                <a:gd name="T31" fmla="*/ 19 h 61"/>
                <a:gd name="T32" fmla="*/ 482 w 490"/>
                <a:gd name="T33" fmla="*/ 11 h 61"/>
                <a:gd name="T34" fmla="*/ 470 w 490"/>
                <a:gd name="T35" fmla="*/ 3 h 61"/>
                <a:gd name="T36" fmla="*/ 459 w 490"/>
                <a:gd name="T37" fmla="*/ 0 h 61"/>
                <a:gd name="T38" fmla="*/ 459 w 490"/>
                <a:gd name="T3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61">
                  <a:moveTo>
                    <a:pt x="459" y="0"/>
                  </a:moveTo>
                  <a:lnTo>
                    <a:pt x="31" y="0"/>
                  </a:lnTo>
                  <a:lnTo>
                    <a:pt x="19" y="3"/>
                  </a:lnTo>
                  <a:lnTo>
                    <a:pt x="12" y="11"/>
                  </a:lnTo>
                  <a:lnTo>
                    <a:pt x="4" y="19"/>
                  </a:lnTo>
                  <a:lnTo>
                    <a:pt x="0" y="30"/>
                  </a:lnTo>
                  <a:lnTo>
                    <a:pt x="4" y="42"/>
                  </a:lnTo>
                  <a:lnTo>
                    <a:pt x="12" y="53"/>
                  </a:lnTo>
                  <a:lnTo>
                    <a:pt x="19" y="61"/>
                  </a:lnTo>
                  <a:lnTo>
                    <a:pt x="31" y="61"/>
                  </a:lnTo>
                  <a:lnTo>
                    <a:pt x="459" y="61"/>
                  </a:lnTo>
                  <a:lnTo>
                    <a:pt x="470" y="61"/>
                  </a:lnTo>
                  <a:lnTo>
                    <a:pt x="482" y="53"/>
                  </a:lnTo>
                  <a:lnTo>
                    <a:pt x="490" y="42"/>
                  </a:lnTo>
                  <a:lnTo>
                    <a:pt x="490" y="30"/>
                  </a:lnTo>
                  <a:lnTo>
                    <a:pt x="490" y="19"/>
                  </a:lnTo>
                  <a:lnTo>
                    <a:pt x="482" y="11"/>
                  </a:lnTo>
                  <a:lnTo>
                    <a:pt x="470" y="3"/>
                  </a:lnTo>
                  <a:lnTo>
                    <a:pt x="459" y="0"/>
                  </a:lnTo>
                  <a:lnTo>
                    <a:pt x="4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Freeform 182"/>
            <p:cNvSpPr>
              <a:spLocks/>
            </p:cNvSpPr>
            <p:nvPr/>
          </p:nvSpPr>
          <p:spPr bwMode="auto">
            <a:xfrm>
              <a:off x="1028700" y="5146675"/>
              <a:ext cx="623887" cy="98425"/>
            </a:xfrm>
            <a:custGeom>
              <a:avLst/>
              <a:gdLst>
                <a:gd name="T0" fmla="*/ 31 w 393"/>
                <a:gd name="T1" fmla="*/ 62 h 62"/>
                <a:gd name="T2" fmla="*/ 362 w 393"/>
                <a:gd name="T3" fmla="*/ 62 h 62"/>
                <a:gd name="T4" fmla="*/ 374 w 393"/>
                <a:gd name="T5" fmla="*/ 62 h 62"/>
                <a:gd name="T6" fmla="*/ 382 w 393"/>
                <a:gd name="T7" fmla="*/ 54 h 62"/>
                <a:gd name="T8" fmla="*/ 389 w 393"/>
                <a:gd name="T9" fmla="*/ 47 h 62"/>
                <a:gd name="T10" fmla="*/ 393 w 393"/>
                <a:gd name="T11" fmla="*/ 31 h 62"/>
                <a:gd name="T12" fmla="*/ 389 w 393"/>
                <a:gd name="T13" fmla="*/ 20 h 62"/>
                <a:gd name="T14" fmla="*/ 382 w 393"/>
                <a:gd name="T15" fmla="*/ 12 h 62"/>
                <a:gd name="T16" fmla="*/ 374 w 393"/>
                <a:gd name="T17" fmla="*/ 4 h 62"/>
                <a:gd name="T18" fmla="*/ 362 w 393"/>
                <a:gd name="T19" fmla="*/ 0 h 62"/>
                <a:gd name="T20" fmla="*/ 31 w 393"/>
                <a:gd name="T21" fmla="*/ 0 h 62"/>
                <a:gd name="T22" fmla="*/ 19 w 393"/>
                <a:gd name="T23" fmla="*/ 4 h 62"/>
                <a:gd name="T24" fmla="*/ 12 w 393"/>
                <a:gd name="T25" fmla="*/ 12 h 62"/>
                <a:gd name="T26" fmla="*/ 4 w 393"/>
                <a:gd name="T27" fmla="*/ 20 h 62"/>
                <a:gd name="T28" fmla="*/ 0 w 393"/>
                <a:gd name="T29" fmla="*/ 31 h 62"/>
                <a:gd name="T30" fmla="*/ 4 w 393"/>
                <a:gd name="T31" fmla="*/ 47 h 62"/>
                <a:gd name="T32" fmla="*/ 12 w 393"/>
                <a:gd name="T33" fmla="*/ 54 h 62"/>
                <a:gd name="T34" fmla="*/ 19 w 393"/>
                <a:gd name="T35" fmla="*/ 62 h 62"/>
                <a:gd name="T36" fmla="*/ 31 w 393"/>
                <a:gd name="T37" fmla="*/ 62 h 62"/>
                <a:gd name="T38" fmla="*/ 31 w 393"/>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3" h="62">
                  <a:moveTo>
                    <a:pt x="31" y="62"/>
                  </a:moveTo>
                  <a:lnTo>
                    <a:pt x="362" y="62"/>
                  </a:lnTo>
                  <a:lnTo>
                    <a:pt x="374" y="62"/>
                  </a:lnTo>
                  <a:lnTo>
                    <a:pt x="382" y="54"/>
                  </a:lnTo>
                  <a:lnTo>
                    <a:pt x="389" y="47"/>
                  </a:lnTo>
                  <a:lnTo>
                    <a:pt x="393" y="31"/>
                  </a:lnTo>
                  <a:lnTo>
                    <a:pt x="389" y="20"/>
                  </a:lnTo>
                  <a:lnTo>
                    <a:pt x="382" y="12"/>
                  </a:lnTo>
                  <a:lnTo>
                    <a:pt x="374" y="4"/>
                  </a:lnTo>
                  <a:lnTo>
                    <a:pt x="362" y="0"/>
                  </a:lnTo>
                  <a:lnTo>
                    <a:pt x="31" y="0"/>
                  </a:lnTo>
                  <a:lnTo>
                    <a:pt x="19" y="4"/>
                  </a:lnTo>
                  <a:lnTo>
                    <a:pt x="12" y="12"/>
                  </a:lnTo>
                  <a:lnTo>
                    <a:pt x="4" y="20"/>
                  </a:lnTo>
                  <a:lnTo>
                    <a:pt x="0" y="31"/>
                  </a:lnTo>
                  <a:lnTo>
                    <a:pt x="4" y="47"/>
                  </a:lnTo>
                  <a:lnTo>
                    <a:pt x="12" y="54"/>
                  </a:lnTo>
                  <a:lnTo>
                    <a:pt x="19" y="62"/>
                  </a:lnTo>
                  <a:lnTo>
                    <a:pt x="31" y="62"/>
                  </a:lnTo>
                  <a:lnTo>
                    <a:pt x="31"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Freeform 183"/>
            <p:cNvSpPr>
              <a:spLocks/>
            </p:cNvSpPr>
            <p:nvPr/>
          </p:nvSpPr>
          <p:spPr bwMode="auto">
            <a:xfrm>
              <a:off x="1028700" y="5360988"/>
              <a:ext cx="777875" cy="98425"/>
            </a:xfrm>
            <a:custGeom>
              <a:avLst/>
              <a:gdLst>
                <a:gd name="T0" fmla="*/ 459 w 490"/>
                <a:gd name="T1" fmla="*/ 0 h 62"/>
                <a:gd name="T2" fmla="*/ 31 w 490"/>
                <a:gd name="T3" fmla="*/ 0 h 62"/>
                <a:gd name="T4" fmla="*/ 19 w 490"/>
                <a:gd name="T5" fmla="*/ 0 h 62"/>
                <a:gd name="T6" fmla="*/ 12 w 490"/>
                <a:gd name="T7" fmla="*/ 8 h 62"/>
                <a:gd name="T8" fmla="*/ 4 w 490"/>
                <a:gd name="T9" fmla="*/ 15 h 62"/>
                <a:gd name="T10" fmla="*/ 0 w 490"/>
                <a:gd name="T11" fmla="*/ 31 h 62"/>
                <a:gd name="T12" fmla="*/ 4 w 490"/>
                <a:gd name="T13" fmla="*/ 42 h 62"/>
                <a:gd name="T14" fmla="*/ 12 w 490"/>
                <a:gd name="T15" fmla="*/ 50 h 62"/>
                <a:gd name="T16" fmla="*/ 19 w 490"/>
                <a:gd name="T17" fmla="*/ 58 h 62"/>
                <a:gd name="T18" fmla="*/ 31 w 490"/>
                <a:gd name="T19" fmla="*/ 62 h 62"/>
                <a:gd name="T20" fmla="*/ 459 w 490"/>
                <a:gd name="T21" fmla="*/ 62 h 62"/>
                <a:gd name="T22" fmla="*/ 470 w 490"/>
                <a:gd name="T23" fmla="*/ 58 h 62"/>
                <a:gd name="T24" fmla="*/ 482 w 490"/>
                <a:gd name="T25" fmla="*/ 50 h 62"/>
                <a:gd name="T26" fmla="*/ 490 w 490"/>
                <a:gd name="T27" fmla="*/ 42 h 62"/>
                <a:gd name="T28" fmla="*/ 490 w 490"/>
                <a:gd name="T29" fmla="*/ 31 h 62"/>
                <a:gd name="T30" fmla="*/ 490 w 490"/>
                <a:gd name="T31" fmla="*/ 15 h 62"/>
                <a:gd name="T32" fmla="*/ 482 w 490"/>
                <a:gd name="T33" fmla="*/ 8 h 62"/>
                <a:gd name="T34" fmla="*/ 470 w 490"/>
                <a:gd name="T35" fmla="*/ 0 h 62"/>
                <a:gd name="T36" fmla="*/ 459 w 490"/>
                <a:gd name="T37" fmla="*/ 0 h 62"/>
                <a:gd name="T38" fmla="*/ 459 w 490"/>
                <a:gd name="T3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62">
                  <a:moveTo>
                    <a:pt x="459" y="0"/>
                  </a:moveTo>
                  <a:lnTo>
                    <a:pt x="31" y="0"/>
                  </a:lnTo>
                  <a:lnTo>
                    <a:pt x="19" y="0"/>
                  </a:lnTo>
                  <a:lnTo>
                    <a:pt x="12" y="8"/>
                  </a:lnTo>
                  <a:lnTo>
                    <a:pt x="4" y="15"/>
                  </a:lnTo>
                  <a:lnTo>
                    <a:pt x="0" y="31"/>
                  </a:lnTo>
                  <a:lnTo>
                    <a:pt x="4" y="42"/>
                  </a:lnTo>
                  <a:lnTo>
                    <a:pt x="12" y="50"/>
                  </a:lnTo>
                  <a:lnTo>
                    <a:pt x="19" y="58"/>
                  </a:lnTo>
                  <a:lnTo>
                    <a:pt x="31" y="62"/>
                  </a:lnTo>
                  <a:lnTo>
                    <a:pt x="459" y="62"/>
                  </a:lnTo>
                  <a:lnTo>
                    <a:pt x="470" y="58"/>
                  </a:lnTo>
                  <a:lnTo>
                    <a:pt x="482" y="50"/>
                  </a:lnTo>
                  <a:lnTo>
                    <a:pt x="490" y="42"/>
                  </a:lnTo>
                  <a:lnTo>
                    <a:pt x="490" y="31"/>
                  </a:lnTo>
                  <a:lnTo>
                    <a:pt x="490" y="15"/>
                  </a:lnTo>
                  <a:lnTo>
                    <a:pt x="482" y="8"/>
                  </a:lnTo>
                  <a:lnTo>
                    <a:pt x="470" y="0"/>
                  </a:lnTo>
                  <a:lnTo>
                    <a:pt x="459" y="0"/>
                  </a:lnTo>
                  <a:lnTo>
                    <a:pt x="4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184"/>
            <p:cNvSpPr>
              <a:spLocks/>
            </p:cNvSpPr>
            <p:nvPr/>
          </p:nvSpPr>
          <p:spPr bwMode="auto">
            <a:xfrm>
              <a:off x="1028700" y="5568950"/>
              <a:ext cx="623887" cy="96838"/>
            </a:xfrm>
            <a:custGeom>
              <a:avLst/>
              <a:gdLst>
                <a:gd name="T0" fmla="*/ 362 w 393"/>
                <a:gd name="T1" fmla="*/ 0 h 61"/>
                <a:gd name="T2" fmla="*/ 31 w 393"/>
                <a:gd name="T3" fmla="*/ 0 h 61"/>
                <a:gd name="T4" fmla="*/ 19 w 393"/>
                <a:gd name="T5" fmla="*/ 0 h 61"/>
                <a:gd name="T6" fmla="*/ 12 w 393"/>
                <a:gd name="T7" fmla="*/ 8 h 61"/>
                <a:gd name="T8" fmla="*/ 4 w 393"/>
                <a:gd name="T9" fmla="*/ 19 h 61"/>
                <a:gd name="T10" fmla="*/ 0 w 393"/>
                <a:gd name="T11" fmla="*/ 31 h 61"/>
                <a:gd name="T12" fmla="*/ 4 w 393"/>
                <a:gd name="T13" fmla="*/ 42 h 61"/>
                <a:gd name="T14" fmla="*/ 12 w 393"/>
                <a:gd name="T15" fmla="*/ 50 h 61"/>
                <a:gd name="T16" fmla="*/ 19 w 393"/>
                <a:gd name="T17" fmla="*/ 58 h 61"/>
                <a:gd name="T18" fmla="*/ 31 w 393"/>
                <a:gd name="T19" fmla="*/ 61 h 61"/>
                <a:gd name="T20" fmla="*/ 362 w 393"/>
                <a:gd name="T21" fmla="*/ 61 h 61"/>
                <a:gd name="T22" fmla="*/ 374 w 393"/>
                <a:gd name="T23" fmla="*/ 58 h 61"/>
                <a:gd name="T24" fmla="*/ 382 w 393"/>
                <a:gd name="T25" fmla="*/ 50 h 61"/>
                <a:gd name="T26" fmla="*/ 389 w 393"/>
                <a:gd name="T27" fmla="*/ 42 h 61"/>
                <a:gd name="T28" fmla="*/ 393 w 393"/>
                <a:gd name="T29" fmla="*/ 31 h 61"/>
                <a:gd name="T30" fmla="*/ 389 w 393"/>
                <a:gd name="T31" fmla="*/ 19 h 61"/>
                <a:gd name="T32" fmla="*/ 382 w 393"/>
                <a:gd name="T33" fmla="*/ 8 h 61"/>
                <a:gd name="T34" fmla="*/ 374 w 393"/>
                <a:gd name="T35" fmla="*/ 0 h 61"/>
                <a:gd name="T36" fmla="*/ 362 w 393"/>
                <a:gd name="T37" fmla="*/ 0 h 61"/>
                <a:gd name="T38" fmla="*/ 362 w 393"/>
                <a:gd name="T3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3" h="61">
                  <a:moveTo>
                    <a:pt x="362" y="0"/>
                  </a:moveTo>
                  <a:lnTo>
                    <a:pt x="31" y="0"/>
                  </a:lnTo>
                  <a:lnTo>
                    <a:pt x="19" y="0"/>
                  </a:lnTo>
                  <a:lnTo>
                    <a:pt x="12" y="8"/>
                  </a:lnTo>
                  <a:lnTo>
                    <a:pt x="4" y="19"/>
                  </a:lnTo>
                  <a:lnTo>
                    <a:pt x="0" y="31"/>
                  </a:lnTo>
                  <a:lnTo>
                    <a:pt x="4" y="42"/>
                  </a:lnTo>
                  <a:lnTo>
                    <a:pt x="12" y="50"/>
                  </a:lnTo>
                  <a:lnTo>
                    <a:pt x="19" y="58"/>
                  </a:lnTo>
                  <a:lnTo>
                    <a:pt x="31" y="61"/>
                  </a:lnTo>
                  <a:lnTo>
                    <a:pt x="362" y="61"/>
                  </a:lnTo>
                  <a:lnTo>
                    <a:pt x="374" y="58"/>
                  </a:lnTo>
                  <a:lnTo>
                    <a:pt x="382" y="50"/>
                  </a:lnTo>
                  <a:lnTo>
                    <a:pt x="389" y="42"/>
                  </a:lnTo>
                  <a:lnTo>
                    <a:pt x="393" y="31"/>
                  </a:lnTo>
                  <a:lnTo>
                    <a:pt x="389" y="19"/>
                  </a:lnTo>
                  <a:lnTo>
                    <a:pt x="382" y="8"/>
                  </a:lnTo>
                  <a:lnTo>
                    <a:pt x="374" y="0"/>
                  </a:lnTo>
                  <a:lnTo>
                    <a:pt x="362" y="0"/>
                  </a:lnTo>
                  <a:lnTo>
                    <a:pt x="36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Freeform 185"/>
            <p:cNvSpPr>
              <a:spLocks/>
            </p:cNvSpPr>
            <p:nvPr/>
          </p:nvSpPr>
          <p:spPr bwMode="auto">
            <a:xfrm>
              <a:off x="1866900" y="4054475"/>
              <a:ext cx="355600" cy="360363"/>
            </a:xfrm>
            <a:custGeom>
              <a:avLst/>
              <a:gdLst>
                <a:gd name="T0" fmla="*/ 54 w 224"/>
                <a:gd name="T1" fmla="*/ 215 h 227"/>
                <a:gd name="T2" fmla="*/ 62 w 224"/>
                <a:gd name="T3" fmla="*/ 223 h 227"/>
                <a:gd name="T4" fmla="*/ 77 w 224"/>
                <a:gd name="T5" fmla="*/ 227 h 227"/>
                <a:gd name="T6" fmla="*/ 93 w 224"/>
                <a:gd name="T7" fmla="*/ 223 h 227"/>
                <a:gd name="T8" fmla="*/ 104 w 224"/>
                <a:gd name="T9" fmla="*/ 215 h 227"/>
                <a:gd name="T10" fmla="*/ 220 w 224"/>
                <a:gd name="T11" fmla="*/ 50 h 227"/>
                <a:gd name="T12" fmla="*/ 224 w 224"/>
                <a:gd name="T13" fmla="*/ 38 h 227"/>
                <a:gd name="T14" fmla="*/ 224 w 224"/>
                <a:gd name="T15" fmla="*/ 27 h 227"/>
                <a:gd name="T16" fmla="*/ 220 w 224"/>
                <a:gd name="T17" fmla="*/ 15 h 227"/>
                <a:gd name="T18" fmla="*/ 212 w 224"/>
                <a:gd name="T19" fmla="*/ 8 h 227"/>
                <a:gd name="T20" fmla="*/ 201 w 224"/>
                <a:gd name="T21" fmla="*/ 0 h 227"/>
                <a:gd name="T22" fmla="*/ 189 w 224"/>
                <a:gd name="T23" fmla="*/ 0 h 227"/>
                <a:gd name="T24" fmla="*/ 177 w 224"/>
                <a:gd name="T25" fmla="*/ 4 h 227"/>
                <a:gd name="T26" fmla="*/ 170 w 224"/>
                <a:gd name="T27" fmla="*/ 15 h 227"/>
                <a:gd name="T28" fmla="*/ 77 w 224"/>
                <a:gd name="T29" fmla="*/ 142 h 227"/>
                <a:gd name="T30" fmla="*/ 54 w 224"/>
                <a:gd name="T31" fmla="*/ 111 h 227"/>
                <a:gd name="T32" fmla="*/ 46 w 224"/>
                <a:gd name="T33" fmla="*/ 104 h 227"/>
                <a:gd name="T34" fmla="*/ 35 w 224"/>
                <a:gd name="T35" fmla="*/ 100 h 227"/>
                <a:gd name="T36" fmla="*/ 23 w 224"/>
                <a:gd name="T37" fmla="*/ 100 h 227"/>
                <a:gd name="T38" fmla="*/ 12 w 224"/>
                <a:gd name="T39" fmla="*/ 104 h 227"/>
                <a:gd name="T40" fmla="*/ 4 w 224"/>
                <a:gd name="T41" fmla="*/ 115 h 227"/>
                <a:gd name="T42" fmla="*/ 0 w 224"/>
                <a:gd name="T43" fmla="*/ 127 h 227"/>
                <a:gd name="T44" fmla="*/ 0 w 224"/>
                <a:gd name="T45" fmla="*/ 138 h 227"/>
                <a:gd name="T46" fmla="*/ 4 w 224"/>
                <a:gd name="T47" fmla="*/ 146 h 227"/>
                <a:gd name="T48" fmla="*/ 54 w 224"/>
                <a:gd name="T49" fmla="*/ 21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227">
                  <a:moveTo>
                    <a:pt x="54" y="215"/>
                  </a:moveTo>
                  <a:lnTo>
                    <a:pt x="62" y="223"/>
                  </a:lnTo>
                  <a:lnTo>
                    <a:pt x="77" y="227"/>
                  </a:lnTo>
                  <a:lnTo>
                    <a:pt x="93" y="223"/>
                  </a:lnTo>
                  <a:lnTo>
                    <a:pt x="104" y="215"/>
                  </a:lnTo>
                  <a:lnTo>
                    <a:pt x="220" y="50"/>
                  </a:lnTo>
                  <a:lnTo>
                    <a:pt x="224" y="38"/>
                  </a:lnTo>
                  <a:lnTo>
                    <a:pt x="224" y="27"/>
                  </a:lnTo>
                  <a:lnTo>
                    <a:pt x="220" y="15"/>
                  </a:lnTo>
                  <a:lnTo>
                    <a:pt x="212" y="8"/>
                  </a:lnTo>
                  <a:lnTo>
                    <a:pt x="201" y="0"/>
                  </a:lnTo>
                  <a:lnTo>
                    <a:pt x="189" y="0"/>
                  </a:lnTo>
                  <a:lnTo>
                    <a:pt x="177" y="4"/>
                  </a:lnTo>
                  <a:lnTo>
                    <a:pt x="170" y="15"/>
                  </a:lnTo>
                  <a:lnTo>
                    <a:pt x="77" y="142"/>
                  </a:lnTo>
                  <a:lnTo>
                    <a:pt x="54" y="111"/>
                  </a:lnTo>
                  <a:lnTo>
                    <a:pt x="46" y="104"/>
                  </a:lnTo>
                  <a:lnTo>
                    <a:pt x="35" y="100"/>
                  </a:lnTo>
                  <a:lnTo>
                    <a:pt x="23" y="100"/>
                  </a:lnTo>
                  <a:lnTo>
                    <a:pt x="12" y="104"/>
                  </a:lnTo>
                  <a:lnTo>
                    <a:pt x="4" y="115"/>
                  </a:lnTo>
                  <a:lnTo>
                    <a:pt x="0" y="127"/>
                  </a:lnTo>
                  <a:lnTo>
                    <a:pt x="0" y="138"/>
                  </a:lnTo>
                  <a:lnTo>
                    <a:pt x="4" y="146"/>
                  </a:lnTo>
                  <a:lnTo>
                    <a:pt x="54" y="2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1" name="Freeform 186"/>
            <p:cNvSpPr>
              <a:spLocks/>
            </p:cNvSpPr>
            <p:nvPr/>
          </p:nvSpPr>
          <p:spPr bwMode="auto">
            <a:xfrm>
              <a:off x="1866900" y="4475163"/>
              <a:ext cx="355600" cy="354013"/>
            </a:xfrm>
            <a:custGeom>
              <a:avLst/>
              <a:gdLst>
                <a:gd name="T0" fmla="*/ 54 w 224"/>
                <a:gd name="T1" fmla="*/ 212 h 223"/>
                <a:gd name="T2" fmla="*/ 62 w 224"/>
                <a:gd name="T3" fmla="*/ 220 h 223"/>
                <a:gd name="T4" fmla="*/ 77 w 224"/>
                <a:gd name="T5" fmla="*/ 223 h 223"/>
                <a:gd name="T6" fmla="*/ 93 w 224"/>
                <a:gd name="T7" fmla="*/ 220 h 223"/>
                <a:gd name="T8" fmla="*/ 104 w 224"/>
                <a:gd name="T9" fmla="*/ 212 h 223"/>
                <a:gd name="T10" fmla="*/ 220 w 224"/>
                <a:gd name="T11" fmla="*/ 46 h 223"/>
                <a:gd name="T12" fmla="*/ 224 w 224"/>
                <a:gd name="T13" fmla="*/ 35 h 223"/>
                <a:gd name="T14" fmla="*/ 224 w 224"/>
                <a:gd name="T15" fmla="*/ 23 h 223"/>
                <a:gd name="T16" fmla="*/ 220 w 224"/>
                <a:gd name="T17" fmla="*/ 12 h 223"/>
                <a:gd name="T18" fmla="*/ 212 w 224"/>
                <a:gd name="T19" fmla="*/ 4 h 223"/>
                <a:gd name="T20" fmla="*/ 201 w 224"/>
                <a:gd name="T21" fmla="*/ 0 h 223"/>
                <a:gd name="T22" fmla="*/ 189 w 224"/>
                <a:gd name="T23" fmla="*/ 0 h 223"/>
                <a:gd name="T24" fmla="*/ 177 w 224"/>
                <a:gd name="T25" fmla="*/ 4 h 223"/>
                <a:gd name="T26" fmla="*/ 170 w 224"/>
                <a:gd name="T27" fmla="*/ 12 h 223"/>
                <a:gd name="T28" fmla="*/ 77 w 224"/>
                <a:gd name="T29" fmla="*/ 139 h 223"/>
                <a:gd name="T30" fmla="*/ 54 w 224"/>
                <a:gd name="T31" fmla="*/ 108 h 223"/>
                <a:gd name="T32" fmla="*/ 46 w 224"/>
                <a:gd name="T33" fmla="*/ 100 h 223"/>
                <a:gd name="T34" fmla="*/ 35 w 224"/>
                <a:gd name="T35" fmla="*/ 96 h 223"/>
                <a:gd name="T36" fmla="*/ 23 w 224"/>
                <a:gd name="T37" fmla="*/ 96 h 223"/>
                <a:gd name="T38" fmla="*/ 12 w 224"/>
                <a:gd name="T39" fmla="*/ 104 h 223"/>
                <a:gd name="T40" fmla="*/ 4 w 224"/>
                <a:gd name="T41" fmla="*/ 112 h 223"/>
                <a:gd name="T42" fmla="*/ 0 w 224"/>
                <a:gd name="T43" fmla="*/ 123 h 223"/>
                <a:gd name="T44" fmla="*/ 0 w 224"/>
                <a:gd name="T45" fmla="*/ 135 h 223"/>
                <a:gd name="T46" fmla="*/ 4 w 224"/>
                <a:gd name="T47" fmla="*/ 146 h 223"/>
                <a:gd name="T48" fmla="*/ 54 w 224"/>
                <a:gd name="T49" fmla="*/ 2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223">
                  <a:moveTo>
                    <a:pt x="54" y="212"/>
                  </a:moveTo>
                  <a:lnTo>
                    <a:pt x="62" y="220"/>
                  </a:lnTo>
                  <a:lnTo>
                    <a:pt x="77" y="223"/>
                  </a:lnTo>
                  <a:lnTo>
                    <a:pt x="93" y="220"/>
                  </a:lnTo>
                  <a:lnTo>
                    <a:pt x="104" y="212"/>
                  </a:lnTo>
                  <a:lnTo>
                    <a:pt x="220" y="46"/>
                  </a:lnTo>
                  <a:lnTo>
                    <a:pt x="224" y="35"/>
                  </a:lnTo>
                  <a:lnTo>
                    <a:pt x="224" y="23"/>
                  </a:lnTo>
                  <a:lnTo>
                    <a:pt x="220" y="12"/>
                  </a:lnTo>
                  <a:lnTo>
                    <a:pt x="212" y="4"/>
                  </a:lnTo>
                  <a:lnTo>
                    <a:pt x="201" y="0"/>
                  </a:lnTo>
                  <a:lnTo>
                    <a:pt x="189" y="0"/>
                  </a:lnTo>
                  <a:lnTo>
                    <a:pt x="177" y="4"/>
                  </a:lnTo>
                  <a:lnTo>
                    <a:pt x="170" y="12"/>
                  </a:lnTo>
                  <a:lnTo>
                    <a:pt x="77" y="139"/>
                  </a:lnTo>
                  <a:lnTo>
                    <a:pt x="54" y="108"/>
                  </a:lnTo>
                  <a:lnTo>
                    <a:pt x="46" y="100"/>
                  </a:lnTo>
                  <a:lnTo>
                    <a:pt x="35" y="96"/>
                  </a:lnTo>
                  <a:lnTo>
                    <a:pt x="23" y="96"/>
                  </a:lnTo>
                  <a:lnTo>
                    <a:pt x="12" y="104"/>
                  </a:lnTo>
                  <a:lnTo>
                    <a:pt x="4" y="112"/>
                  </a:lnTo>
                  <a:lnTo>
                    <a:pt x="0" y="123"/>
                  </a:lnTo>
                  <a:lnTo>
                    <a:pt x="0" y="135"/>
                  </a:lnTo>
                  <a:lnTo>
                    <a:pt x="4" y="146"/>
                  </a:lnTo>
                  <a:lnTo>
                    <a:pt x="54" y="2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2" name="Freeform 187"/>
            <p:cNvSpPr>
              <a:spLocks/>
            </p:cNvSpPr>
            <p:nvPr/>
          </p:nvSpPr>
          <p:spPr bwMode="auto">
            <a:xfrm>
              <a:off x="1866900" y="4891088"/>
              <a:ext cx="355600" cy="354013"/>
            </a:xfrm>
            <a:custGeom>
              <a:avLst/>
              <a:gdLst>
                <a:gd name="T0" fmla="*/ 54 w 224"/>
                <a:gd name="T1" fmla="*/ 211 h 223"/>
                <a:gd name="T2" fmla="*/ 62 w 224"/>
                <a:gd name="T3" fmla="*/ 223 h 223"/>
                <a:gd name="T4" fmla="*/ 77 w 224"/>
                <a:gd name="T5" fmla="*/ 223 h 223"/>
                <a:gd name="T6" fmla="*/ 93 w 224"/>
                <a:gd name="T7" fmla="*/ 223 h 223"/>
                <a:gd name="T8" fmla="*/ 104 w 224"/>
                <a:gd name="T9" fmla="*/ 211 h 223"/>
                <a:gd name="T10" fmla="*/ 220 w 224"/>
                <a:gd name="T11" fmla="*/ 46 h 223"/>
                <a:gd name="T12" fmla="*/ 224 w 224"/>
                <a:gd name="T13" fmla="*/ 38 h 223"/>
                <a:gd name="T14" fmla="*/ 224 w 224"/>
                <a:gd name="T15" fmla="*/ 23 h 223"/>
                <a:gd name="T16" fmla="*/ 220 w 224"/>
                <a:gd name="T17" fmla="*/ 15 h 223"/>
                <a:gd name="T18" fmla="*/ 212 w 224"/>
                <a:gd name="T19" fmla="*/ 4 h 223"/>
                <a:gd name="T20" fmla="*/ 201 w 224"/>
                <a:gd name="T21" fmla="*/ 0 h 223"/>
                <a:gd name="T22" fmla="*/ 189 w 224"/>
                <a:gd name="T23" fmla="*/ 0 h 223"/>
                <a:gd name="T24" fmla="*/ 177 w 224"/>
                <a:gd name="T25" fmla="*/ 4 h 223"/>
                <a:gd name="T26" fmla="*/ 170 w 224"/>
                <a:gd name="T27" fmla="*/ 11 h 223"/>
                <a:gd name="T28" fmla="*/ 77 w 224"/>
                <a:gd name="T29" fmla="*/ 142 h 223"/>
                <a:gd name="T30" fmla="*/ 54 w 224"/>
                <a:gd name="T31" fmla="*/ 111 h 223"/>
                <a:gd name="T32" fmla="*/ 46 w 224"/>
                <a:gd name="T33" fmla="*/ 104 h 223"/>
                <a:gd name="T34" fmla="*/ 35 w 224"/>
                <a:gd name="T35" fmla="*/ 96 h 223"/>
                <a:gd name="T36" fmla="*/ 23 w 224"/>
                <a:gd name="T37" fmla="*/ 100 h 223"/>
                <a:gd name="T38" fmla="*/ 12 w 224"/>
                <a:gd name="T39" fmla="*/ 104 h 223"/>
                <a:gd name="T40" fmla="*/ 4 w 224"/>
                <a:gd name="T41" fmla="*/ 111 h 223"/>
                <a:gd name="T42" fmla="*/ 0 w 224"/>
                <a:gd name="T43" fmla="*/ 123 h 223"/>
                <a:gd name="T44" fmla="*/ 0 w 224"/>
                <a:gd name="T45" fmla="*/ 134 h 223"/>
                <a:gd name="T46" fmla="*/ 4 w 224"/>
                <a:gd name="T47" fmla="*/ 146 h 223"/>
                <a:gd name="T48" fmla="*/ 54 w 224"/>
                <a:gd name="T49" fmla="*/ 21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223">
                  <a:moveTo>
                    <a:pt x="54" y="211"/>
                  </a:moveTo>
                  <a:lnTo>
                    <a:pt x="62" y="223"/>
                  </a:lnTo>
                  <a:lnTo>
                    <a:pt x="77" y="223"/>
                  </a:lnTo>
                  <a:lnTo>
                    <a:pt x="93" y="223"/>
                  </a:lnTo>
                  <a:lnTo>
                    <a:pt x="104" y="211"/>
                  </a:lnTo>
                  <a:lnTo>
                    <a:pt x="220" y="46"/>
                  </a:lnTo>
                  <a:lnTo>
                    <a:pt x="224" y="38"/>
                  </a:lnTo>
                  <a:lnTo>
                    <a:pt x="224" y="23"/>
                  </a:lnTo>
                  <a:lnTo>
                    <a:pt x="220" y="15"/>
                  </a:lnTo>
                  <a:lnTo>
                    <a:pt x="212" y="4"/>
                  </a:lnTo>
                  <a:lnTo>
                    <a:pt x="201" y="0"/>
                  </a:lnTo>
                  <a:lnTo>
                    <a:pt x="189" y="0"/>
                  </a:lnTo>
                  <a:lnTo>
                    <a:pt x="177" y="4"/>
                  </a:lnTo>
                  <a:lnTo>
                    <a:pt x="170" y="11"/>
                  </a:lnTo>
                  <a:lnTo>
                    <a:pt x="77" y="142"/>
                  </a:lnTo>
                  <a:lnTo>
                    <a:pt x="54" y="111"/>
                  </a:lnTo>
                  <a:lnTo>
                    <a:pt x="46" y="104"/>
                  </a:lnTo>
                  <a:lnTo>
                    <a:pt x="35" y="96"/>
                  </a:lnTo>
                  <a:lnTo>
                    <a:pt x="23" y="100"/>
                  </a:lnTo>
                  <a:lnTo>
                    <a:pt x="12" y="104"/>
                  </a:lnTo>
                  <a:lnTo>
                    <a:pt x="4" y="111"/>
                  </a:lnTo>
                  <a:lnTo>
                    <a:pt x="0" y="123"/>
                  </a:lnTo>
                  <a:lnTo>
                    <a:pt x="0" y="134"/>
                  </a:lnTo>
                  <a:lnTo>
                    <a:pt x="4" y="146"/>
                  </a:lnTo>
                  <a:lnTo>
                    <a:pt x="54" y="2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3" name="Freeform 188"/>
            <p:cNvSpPr>
              <a:spLocks/>
            </p:cNvSpPr>
            <p:nvPr/>
          </p:nvSpPr>
          <p:spPr bwMode="auto">
            <a:xfrm>
              <a:off x="1866900" y="5305425"/>
              <a:ext cx="355600" cy="360363"/>
            </a:xfrm>
            <a:custGeom>
              <a:avLst/>
              <a:gdLst>
                <a:gd name="T0" fmla="*/ 54 w 224"/>
                <a:gd name="T1" fmla="*/ 212 h 227"/>
                <a:gd name="T2" fmla="*/ 62 w 224"/>
                <a:gd name="T3" fmla="*/ 224 h 227"/>
                <a:gd name="T4" fmla="*/ 77 w 224"/>
                <a:gd name="T5" fmla="*/ 227 h 227"/>
                <a:gd name="T6" fmla="*/ 93 w 224"/>
                <a:gd name="T7" fmla="*/ 224 h 227"/>
                <a:gd name="T8" fmla="*/ 104 w 224"/>
                <a:gd name="T9" fmla="*/ 212 h 227"/>
                <a:gd name="T10" fmla="*/ 220 w 224"/>
                <a:gd name="T11" fmla="*/ 50 h 227"/>
                <a:gd name="T12" fmla="*/ 224 w 224"/>
                <a:gd name="T13" fmla="*/ 39 h 227"/>
                <a:gd name="T14" fmla="*/ 224 w 224"/>
                <a:gd name="T15" fmla="*/ 27 h 227"/>
                <a:gd name="T16" fmla="*/ 220 w 224"/>
                <a:gd name="T17" fmla="*/ 16 h 227"/>
                <a:gd name="T18" fmla="*/ 212 w 224"/>
                <a:gd name="T19" fmla="*/ 8 h 227"/>
                <a:gd name="T20" fmla="*/ 201 w 224"/>
                <a:gd name="T21" fmla="*/ 0 h 227"/>
                <a:gd name="T22" fmla="*/ 189 w 224"/>
                <a:gd name="T23" fmla="*/ 0 h 227"/>
                <a:gd name="T24" fmla="*/ 177 w 224"/>
                <a:gd name="T25" fmla="*/ 4 h 227"/>
                <a:gd name="T26" fmla="*/ 170 w 224"/>
                <a:gd name="T27" fmla="*/ 12 h 227"/>
                <a:gd name="T28" fmla="*/ 77 w 224"/>
                <a:gd name="T29" fmla="*/ 143 h 227"/>
                <a:gd name="T30" fmla="*/ 54 w 224"/>
                <a:gd name="T31" fmla="*/ 112 h 227"/>
                <a:gd name="T32" fmla="*/ 46 w 224"/>
                <a:gd name="T33" fmla="*/ 104 h 227"/>
                <a:gd name="T34" fmla="*/ 35 w 224"/>
                <a:gd name="T35" fmla="*/ 100 h 227"/>
                <a:gd name="T36" fmla="*/ 23 w 224"/>
                <a:gd name="T37" fmla="*/ 100 h 227"/>
                <a:gd name="T38" fmla="*/ 12 w 224"/>
                <a:gd name="T39" fmla="*/ 104 h 227"/>
                <a:gd name="T40" fmla="*/ 4 w 224"/>
                <a:gd name="T41" fmla="*/ 112 h 227"/>
                <a:gd name="T42" fmla="*/ 0 w 224"/>
                <a:gd name="T43" fmla="*/ 124 h 227"/>
                <a:gd name="T44" fmla="*/ 0 w 224"/>
                <a:gd name="T45" fmla="*/ 135 h 227"/>
                <a:gd name="T46" fmla="*/ 4 w 224"/>
                <a:gd name="T47" fmla="*/ 147 h 227"/>
                <a:gd name="T48" fmla="*/ 54 w 224"/>
                <a:gd name="T49" fmla="*/ 21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227">
                  <a:moveTo>
                    <a:pt x="54" y="212"/>
                  </a:moveTo>
                  <a:lnTo>
                    <a:pt x="62" y="224"/>
                  </a:lnTo>
                  <a:lnTo>
                    <a:pt x="77" y="227"/>
                  </a:lnTo>
                  <a:lnTo>
                    <a:pt x="93" y="224"/>
                  </a:lnTo>
                  <a:lnTo>
                    <a:pt x="104" y="212"/>
                  </a:lnTo>
                  <a:lnTo>
                    <a:pt x="220" y="50"/>
                  </a:lnTo>
                  <a:lnTo>
                    <a:pt x="224" y="39"/>
                  </a:lnTo>
                  <a:lnTo>
                    <a:pt x="224" y="27"/>
                  </a:lnTo>
                  <a:lnTo>
                    <a:pt x="220" y="16"/>
                  </a:lnTo>
                  <a:lnTo>
                    <a:pt x="212" y="8"/>
                  </a:lnTo>
                  <a:lnTo>
                    <a:pt x="201" y="0"/>
                  </a:lnTo>
                  <a:lnTo>
                    <a:pt x="189" y="0"/>
                  </a:lnTo>
                  <a:lnTo>
                    <a:pt x="177" y="4"/>
                  </a:lnTo>
                  <a:lnTo>
                    <a:pt x="170" y="12"/>
                  </a:lnTo>
                  <a:lnTo>
                    <a:pt x="77" y="143"/>
                  </a:lnTo>
                  <a:lnTo>
                    <a:pt x="54" y="112"/>
                  </a:lnTo>
                  <a:lnTo>
                    <a:pt x="46" y="104"/>
                  </a:lnTo>
                  <a:lnTo>
                    <a:pt x="35" y="100"/>
                  </a:lnTo>
                  <a:lnTo>
                    <a:pt x="23" y="100"/>
                  </a:lnTo>
                  <a:lnTo>
                    <a:pt x="12" y="104"/>
                  </a:lnTo>
                  <a:lnTo>
                    <a:pt x="4" y="112"/>
                  </a:lnTo>
                  <a:lnTo>
                    <a:pt x="0" y="124"/>
                  </a:lnTo>
                  <a:lnTo>
                    <a:pt x="0" y="135"/>
                  </a:lnTo>
                  <a:lnTo>
                    <a:pt x="4" y="147"/>
                  </a:lnTo>
                  <a:lnTo>
                    <a:pt x="54" y="2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14" name="Group 113"/>
          <p:cNvGrpSpPr/>
          <p:nvPr/>
        </p:nvGrpSpPr>
        <p:grpSpPr>
          <a:xfrm>
            <a:off x="3400655" y="1442353"/>
            <a:ext cx="862609" cy="653409"/>
            <a:chOff x="557213" y="3949700"/>
            <a:chExt cx="3024187" cy="2290763"/>
          </a:xfrm>
        </p:grpSpPr>
        <p:sp>
          <p:nvSpPr>
            <p:cNvPr id="115" name="Freeform 193"/>
            <p:cNvSpPr>
              <a:spLocks noEditPoints="1"/>
            </p:cNvSpPr>
            <p:nvPr/>
          </p:nvSpPr>
          <p:spPr bwMode="auto">
            <a:xfrm>
              <a:off x="557213" y="4475163"/>
              <a:ext cx="3024187" cy="1765300"/>
            </a:xfrm>
            <a:custGeom>
              <a:avLst/>
              <a:gdLst>
                <a:gd name="T0" fmla="*/ 1665 w 1905"/>
                <a:gd name="T1" fmla="*/ 762 h 1112"/>
                <a:gd name="T2" fmla="*/ 1631 w 1905"/>
                <a:gd name="T3" fmla="*/ 520 h 1112"/>
                <a:gd name="T4" fmla="*/ 1388 w 1905"/>
                <a:gd name="T5" fmla="*/ 439 h 1112"/>
                <a:gd name="T6" fmla="*/ 721 w 1905"/>
                <a:gd name="T7" fmla="*/ 262 h 1112"/>
                <a:gd name="T8" fmla="*/ 455 w 1905"/>
                <a:gd name="T9" fmla="*/ 116 h 1112"/>
                <a:gd name="T10" fmla="*/ 324 w 1905"/>
                <a:gd name="T11" fmla="*/ 0 h 1112"/>
                <a:gd name="T12" fmla="*/ 197 w 1905"/>
                <a:gd name="T13" fmla="*/ 120 h 1112"/>
                <a:gd name="T14" fmla="*/ 70 w 1905"/>
                <a:gd name="T15" fmla="*/ 250 h 1112"/>
                <a:gd name="T16" fmla="*/ 197 w 1905"/>
                <a:gd name="T17" fmla="*/ 408 h 1112"/>
                <a:gd name="T18" fmla="*/ 316 w 1905"/>
                <a:gd name="T19" fmla="*/ 377 h 1112"/>
                <a:gd name="T20" fmla="*/ 212 w 1905"/>
                <a:gd name="T21" fmla="*/ 708 h 1112"/>
                <a:gd name="T22" fmla="*/ 19 w 1905"/>
                <a:gd name="T23" fmla="*/ 920 h 1112"/>
                <a:gd name="T24" fmla="*/ 35 w 1905"/>
                <a:gd name="T25" fmla="*/ 977 h 1112"/>
                <a:gd name="T26" fmla="*/ 1465 w 1905"/>
                <a:gd name="T27" fmla="*/ 1112 h 1112"/>
                <a:gd name="T28" fmla="*/ 1889 w 1905"/>
                <a:gd name="T29" fmla="*/ 977 h 1112"/>
                <a:gd name="T30" fmla="*/ 1874 w 1905"/>
                <a:gd name="T31" fmla="*/ 916 h 1112"/>
                <a:gd name="T32" fmla="*/ 1581 w 1905"/>
                <a:gd name="T33" fmla="*/ 585 h 1112"/>
                <a:gd name="T34" fmla="*/ 1500 w 1905"/>
                <a:gd name="T35" fmla="*/ 677 h 1112"/>
                <a:gd name="T36" fmla="*/ 1446 w 1905"/>
                <a:gd name="T37" fmla="*/ 647 h 1112"/>
                <a:gd name="T38" fmla="*/ 1400 w 1905"/>
                <a:gd name="T39" fmla="*/ 516 h 1112"/>
                <a:gd name="T40" fmla="*/ 1319 w 1905"/>
                <a:gd name="T41" fmla="*/ 773 h 1112"/>
                <a:gd name="T42" fmla="*/ 1118 w 1905"/>
                <a:gd name="T43" fmla="*/ 550 h 1112"/>
                <a:gd name="T44" fmla="*/ 621 w 1905"/>
                <a:gd name="T45" fmla="*/ 343 h 1112"/>
                <a:gd name="T46" fmla="*/ 1218 w 1905"/>
                <a:gd name="T47" fmla="*/ 431 h 1112"/>
                <a:gd name="T48" fmla="*/ 1307 w 1905"/>
                <a:gd name="T49" fmla="*/ 916 h 1112"/>
                <a:gd name="T50" fmla="*/ 1249 w 1905"/>
                <a:gd name="T51" fmla="*/ 816 h 1112"/>
                <a:gd name="T52" fmla="*/ 567 w 1905"/>
                <a:gd name="T53" fmla="*/ 385 h 1112"/>
                <a:gd name="T54" fmla="*/ 1045 w 1905"/>
                <a:gd name="T55" fmla="*/ 577 h 1112"/>
                <a:gd name="T56" fmla="*/ 1176 w 1905"/>
                <a:gd name="T57" fmla="*/ 777 h 1112"/>
                <a:gd name="T58" fmla="*/ 964 w 1905"/>
                <a:gd name="T59" fmla="*/ 747 h 1112"/>
                <a:gd name="T60" fmla="*/ 817 w 1905"/>
                <a:gd name="T61" fmla="*/ 916 h 1112"/>
                <a:gd name="T62" fmla="*/ 640 w 1905"/>
                <a:gd name="T63" fmla="*/ 735 h 1112"/>
                <a:gd name="T64" fmla="*/ 1126 w 1905"/>
                <a:gd name="T65" fmla="*/ 916 h 1112"/>
                <a:gd name="T66" fmla="*/ 1033 w 1905"/>
                <a:gd name="T67" fmla="*/ 785 h 1112"/>
                <a:gd name="T68" fmla="*/ 1122 w 1905"/>
                <a:gd name="T69" fmla="*/ 881 h 1112"/>
                <a:gd name="T70" fmla="*/ 409 w 1905"/>
                <a:gd name="T71" fmla="*/ 885 h 1112"/>
                <a:gd name="T72" fmla="*/ 532 w 1905"/>
                <a:gd name="T73" fmla="*/ 820 h 1112"/>
                <a:gd name="T74" fmla="*/ 648 w 1905"/>
                <a:gd name="T75" fmla="*/ 870 h 1112"/>
                <a:gd name="T76" fmla="*/ 752 w 1905"/>
                <a:gd name="T77" fmla="*/ 916 h 1112"/>
                <a:gd name="T78" fmla="*/ 251 w 1905"/>
                <a:gd name="T79" fmla="*/ 320 h 1112"/>
                <a:gd name="T80" fmla="*/ 131 w 1905"/>
                <a:gd name="T81" fmla="*/ 281 h 1112"/>
                <a:gd name="T82" fmla="*/ 231 w 1905"/>
                <a:gd name="T83" fmla="*/ 208 h 1112"/>
                <a:gd name="T84" fmla="*/ 274 w 1905"/>
                <a:gd name="T85" fmla="*/ 85 h 1112"/>
                <a:gd name="T86" fmla="*/ 382 w 1905"/>
                <a:gd name="T87" fmla="*/ 166 h 1112"/>
                <a:gd name="T88" fmla="*/ 463 w 1905"/>
                <a:gd name="T89" fmla="*/ 327 h 1112"/>
                <a:gd name="T90" fmla="*/ 289 w 1905"/>
                <a:gd name="T91" fmla="*/ 773 h 1112"/>
                <a:gd name="T92" fmla="*/ 309 w 1905"/>
                <a:gd name="T93" fmla="*/ 485 h 1112"/>
                <a:gd name="T94" fmla="*/ 455 w 1905"/>
                <a:gd name="T95" fmla="*/ 527 h 1112"/>
                <a:gd name="T96" fmla="*/ 455 w 1905"/>
                <a:gd name="T97" fmla="*/ 793 h 1112"/>
                <a:gd name="T98" fmla="*/ 332 w 1905"/>
                <a:gd name="T99" fmla="*/ 862 h 1112"/>
                <a:gd name="T100" fmla="*/ 413 w 1905"/>
                <a:gd name="T101" fmla="*/ 1043 h 1112"/>
                <a:gd name="T102" fmla="*/ 1519 w 1905"/>
                <a:gd name="T103" fmla="*/ 1024 h 1112"/>
                <a:gd name="T104" fmla="*/ 1442 w 1905"/>
                <a:gd name="T105" fmla="*/ 781 h 1112"/>
                <a:gd name="T106" fmla="*/ 1604 w 1905"/>
                <a:gd name="T107" fmla="*/ 789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05" h="1112">
                  <a:moveTo>
                    <a:pt x="1874" y="916"/>
                  </a:moveTo>
                  <a:lnTo>
                    <a:pt x="1623" y="916"/>
                  </a:lnTo>
                  <a:lnTo>
                    <a:pt x="1642" y="889"/>
                  </a:lnTo>
                  <a:lnTo>
                    <a:pt x="1654" y="862"/>
                  </a:lnTo>
                  <a:lnTo>
                    <a:pt x="1662" y="827"/>
                  </a:lnTo>
                  <a:lnTo>
                    <a:pt x="1665" y="797"/>
                  </a:lnTo>
                  <a:lnTo>
                    <a:pt x="1665" y="762"/>
                  </a:lnTo>
                  <a:lnTo>
                    <a:pt x="1658" y="727"/>
                  </a:lnTo>
                  <a:lnTo>
                    <a:pt x="1646" y="693"/>
                  </a:lnTo>
                  <a:lnTo>
                    <a:pt x="1627" y="658"/>
                  </a:lnTo>
                  <a:lnTo>
                    <a:pt x="1639" y="623"/>
                  </a:lnTo>
                  <a:lnTo>
                    <a:pt x="1642" y="589"/>
                  </a:lnTo>
                  <a:lnTo>
                    <a:pt x="1639" y="554"/>
                  </a:lnTo>
                  <a:lnTo>
                    <a:pt x="1631" y="520"/>
                  </a:lnTo>
                  <a:lnTo>
                    <a:pt x="1615" y="504"/>
                  </a:lnTo>
                  <a:lnTo>
                    <a:pt x="1585" y="493"/>
                  </a:lnTo>
                  <a:lnTo>
                    <a:pt x="1554" y="493"/>
                  </a:lnTo>
                  <a:lnTo>
                    <a:pt x="1519" y="493"/>
                  </a:lnTo>
                  <a:lnTo>
                    <a:pt x="1488" y="500"/>
                  </a:lnTo>
                  <a:lnTo>
                    <a:pt x="1430" y="462"/>
                  </a:lnTo>
                  <a:lnTo>
                    <a:pt x="1388" y="439"/>
                  </a:lnTo>
                  <a:lnTo>
                    <a:pt x="1338" y="416"/>
                  </a:lnTo>
                  <a:lnTo>
                    <a:pt x="1284" y="393"/>
                  </a:lnTo>
                  <a:lnTo>
                    <a:pt x="1230" y="370"/>
                  </a:lnTo>
                  <a:lnTo>
                    <a:pt x="1107" y="331"/>
                  </a:lnTo>
                  <a:lnTo>
                    <a:pt x="979" y="300"/>
                  </a:lnTo>
                  <a:lnTo>
                    <a:pt x="848" y="277"/>
                  </a:lnTo>
                  <a:lnTo>
                    <a:pt x="721" y="262"/>
                  </a:lnTo>
                  <a:lnTo>
                    <a:pt x="602" y="262"/>
                  </a:lnTo>
                  <a:lnTo>
                    <a:pt x="544" y="266"/>
                  </a:lnTo>
                  <a:lnTo>
                    <a:pt x="494" y="273"/>
                  </a:lnTo>
                  <a:lnTo>
                    <a:pt x="424" y="212"/>
                  </a:lnTo>
                  <a:lnTo>
                    <a:pt x="443" y="181"/>
                  </a:lnTo>
                  <a:lnTo>
                    <a:pt x="451" y="143"/>
                  </a:lnTo>
                  <a:lnTo>
                    <a:pt x="455" y="116"/>
                  </a:lnTo>
                  <a:lnTo>
                    <a:pt x="447" y="89"/>
                  </a:lnTo>
                  <a:lnTo>
                    <a:pt x="436" y="62"/>
                  </a:lnTo>
                  <a:lnTo>
                    <a:pt x="420" y="43"/>
                  </a:lnTo>
                  <a:lnTo>
                    <a:pt x="401" y="23"/>
                  </a:lnTo>
                  <a:lnTo>
                    <a:pt x="378" y="8"/>
                  </a:lnTo>
                  <a:lnTo>
                    <a:pt x="351" y="0"/>
                  </a:lnTo>
                  <a:lnTo>
                    <a:pt x="324" y="0"/>
                  </a:lnTo>
                  <a:lnTo>
                    <a:pt x="297" y="0"/>
                  </a:lnTo>
                  <a:lnTo>
                    <a:pt x="270" y="12"/>
                  </a:lnTo>
                  <a:lnTo>
                    <a:pt x="247" y="23"/>
                  </a:lnTo>
                  <a:lnTo>
                    <a:pt x="228" y="43"/>
                  </a:lnTo>
                  <a:lnTo>
                    <a:pt x="212" y="66"/>
                  </a:lnTo>
                  <a:lnTo>
                    <a:pt x="201" y="93"/>
                  </a:lnTo>
                  <a:lnTo>
                    <a:pt x="197" y="120"/>
                  </a:lnTo>
                  <a:lnTo>
                    <a:pt x="197" y="146"/>
                  </a:lnTo>
                  <a:lnTo>
                    <a:pt x="197" y="146"/>
                  </a:lnTo>
                  <a:lnTo>
                    <a:pt x="166" y="154"/>
                  </a:lnTo>
                  <a:lnTo>
                    <a:pt x="135" y="166"/>
                  </a:lnTo>
                  <a:lnTo>
                    <a:pt x="108" y="185"/>
                  </a:lnTo>
                  <a:lnTo>
                    <a:pt x="85" y="212"/>
                  </a:lnTo>
                  <a:lnTo>
                    <a:pt x="70" y="250"/>
                  </a:lnTo>
                  <a:lnTo>
                    <a:pt x="70" y="289"/>
                  </a:lnTo>
                  <a:lnTo>
                    <a:pt x="77" y="327"/>
                  </a:lnTo>
                  <a:lnTo>
                    <a:pt x="97" y="358"/>
                  </a:lnTo>
                  <a:lnTo>
                    <a:pt x="120" y="381"/>
                  </a:lnTo>
                  <a:lnTo>
                    <a:pt x="143" y="393"/>
                  </a:lnTo>
                  <a:lnTo>
                    <a:pt x="170" y="404"/>
                  </a:lnTo>
                  <a:lnTo>
                    <a:pt x="197" y="408"/>
                  </a:lnTo>
                  <a:lnTo>
                    <a:pt x="197" y="408"/>
                  </a:lnTo>
                  <a:lnTo>
                    <a:pt x="224" y="404"/>
                  </a:lnTo>
                  <a:lnTo>
                    <a:pt x="251" y="396"/>
                  </a:lnTo>
                  <a:lnTo>
                    <a:pt x="274" y="381"/>
                  </a:lnTo>
                  <a:lnTo>
                    <a:pt x="297" y="362"/>
                  </a:lnTo>
                  <a:lnTo>
                    <a:pt x="297" y="358"/>
                  </a:lnTo>
                  <a:lnTo>
                    <a:pt x="316" y="377"/>
                  </a:lnTo>
                  <a:lnTo>
                    <a:pt x="278" y="427"/>
                  </a:lnTo>
                  <a:lnTo>
                    <a:pt x="247" y="477"/>
                  </a:lnTo>
                  <a:lnTo>
                    <a:pt x="224" y="527"/>
                  </a:lnTo>
                  <a:lnTo>
                    <a:pt x="212" y="573"/>
                  </a:lnTo>
                  <a:lnTo>
                    <a:pt x="208" y="620"/>
                  </a:lnTo>
                  <a:lnTo>
                    <a:pt x="208" y="666"/>
                  </a:lnTo>
                  <a:lnTo>
                    <a:pt x="212" y="708"/>
                  </a:lnTo>
                  <a:lnTo>
                    <a:pt x="220" y="747"/>
                  </a:lnTo>
                  <a:lnTo>
                    <a:pt x="235" y="804"/>
                  </a:lnTo>
                  <a:lnTo>
                    <a:pt x="255" y="850"/>
                  </a:lnTo>
                  <a:lnTo>
                    <a:pt x="278" y="889"/>
                  </a:lnTo>
                  <a:lnTo>
                    <a:pt x="293" y="916"/>
                  </a:lnTo>
                  <a:lnTo>
                    <a:pt x="35" y="916"/>
                  </a:lnTo>
                  <a:lnTo>
                    <a:pt x="19" y="920"/>
                  </a:lnTo>
                  <a:lnTo>
                    <a:pt x="12" y="927"/>
                  </a:lnTo>
                  <a:lnTo>
                    <a:pt x="4" y="935"/>
                  </a:lnTo>
                  <a:lnTo>
                    <a:pt x="0" y="947"/>
                  </a:lnTo>
                  <a:lnTo>
                    <a:pt x="4" y="962"/>
                  </a:lnTo>
                  <a:lnTo>
                    <a:pt x="12" y="970"/>
                  </a:lnTo>
                  <a:lnTo>
                    <a:pt x="19" y="977"/>
                  </a:lnTo>
                  <a:lnTo>
                    <a:pt x="35" y="977"/>
                  </a:lnTo>
                  <a:lnTo>
                    <a:pt x="282" y="977"/>
                  </a:lnTo>
                  <a:lnTo>
                    <a:pt x="339" y="1058"/>
                  </a:lnTo>
                  <a:lnTo>
                    <a:pt x="363" y="1081"/>
                  </a:lnTo>
                  <a:lnTo>
                    <a:pt x="386" y="1097"/>
                  </a:lnTo>
                  <a:lnTo>
                    <a:pt x="413" y="1108"/>
                  </a:lnTo>
                  <a:lnTo>
                    <a:pt x="443" y="1112"/>
                  </a:lnTo>
                  <a:lnTo>
                    <a:pt x="1465" y="1112"/>
                  </a:lnTo>
                  <a:lnTo>
                    <a:pt x="1496" y="1108"/>
                  </a:lnTo>
                  <a:lnTo>
                    <a:pt x="1523" y="1097"/>
                  </a:lnTo>
                  <a:lnTo>
                    <a:pt x="1546" y="1081"/>
                  </a:lnTo>
                  <a:lnTo>
                    <a:pt x="1569" y="1058"/>
                  </a:lnTo>
                  <a:lnTo>
                    <a:pt x="1627" y="977"/>
                  </a:lnTo>
                  <a:lnTo>
                    <a:pt x="1874" y="977"/>
                  </a:lnTo>
                  <a:lnTo>
                    <a:pt x="1889" y="977"/>
                  </a:lnTo>
                  <a:lnTo>
                    <a:pt x="1897" y="970"/>
                  </a:lnTo>
                  <a:lnTo>
                    <a:pt x="1905" y="962"/>
                  </a:lnTo>
                  <a:lnTo>
                    <a:pt x="1905" y="947"/>
                  </a:lnTo>
                  <a:lnTo>
                    <a:pt x="1905" y="935"/>
                  </a:lnTo>
                  <a:lnTo>
                    <a:pt x="1897" y="927"/>
                  </a:lnTo>
                  <a:lnTo>
                    <a:pt x="1889" y="920"/>
                  </a:lnTo>
                  <a:lnTo>
                    <a:pt x="1874" y="916"/>
                  </a:lnTo>
                  <a:lnTo>
                    <a:pt x="1874" y="916"/>
                  </a:lnTo>
                  <a:close/>
                  <a:moveTo>
                    <a:pt x="1453" y="593"/>
                  </a:moveTo>
                  <a:lnTo>
                    <a:pt x="1484" y="573"/>
                  </a:lnTo>
                  <a:lnTo>
                    <a:pt x="1515" y="558"/>
                  </a:lnTo>
                  <a:lnTo>
                    <a:pt x="1546" y="554"/>
                  </a:lnTo>
                  <a:lnTo>
                    <a:pt x="1577" y="554"/>
                  </a:lnTo>
                  <a:lnTo>
                    <a:pt x="1581" y="585"/>
                  </a:lnTo>
                  <a:lnTo>
                    <a:pt x="1577" y="620"/>
                  </a:lnTo>
                  <a:lnTo>
                    <a:pt x="1561" y="650"/>
                  </a:lnTo>
                  <a:lnTo>
                    <a:pt x="1538" y="677"/>
                  </a:lnTo>
                  <a:lnTo>
                    <a:pt x="1504" y="704"/>
                  </a:lnTo>
                  <a:lnTo>
                    <a:pt x="1461" y="720"/>
                  </a:lnTo>
                  <a:lnTo>
                    <a:pt x="1492" y="689"/>
                  </a:lnTo>
                  <a:lnTo>
                    <a:pt x="1500" y="677"/>
                  </a:lnTo>
                  <a:lnTo>
                    <a:pt x="1500" y="666"/>
                  </a:lnTo>
                  <a:lnTo>
                    <a:pt x="1500" y="654"/>
                  </a:lnTo>
                  <a:lnTo>
                    <a:pt x="1492" y="647"/>
                  </a:lnTo>
                  <a:lnTo>
                    <a:pt x="1480" y="639"/>
                  </a:lnTo>
                  <a:lnTo>
                    <a:pt x="1469" y="635"/>
                  </a:lnTo>
                  <a:lnTo>
                    <a:pt x="1457" y="639"/>
                  </a:lnTo>
                  <a:lnTo>
                    <a:pt x="1446" y="647"/>
                  </a:lnTo>
                  <a:lnTo>
                    <a:pt x="1415" y="681"/>
                  </a:lnTo>
                  <a:lnTo>
                    <a:pt x="1419" y="658"/>
                  </a:lnTo>
                  <a:lnTo>
                    <a:pt x="1426" y="635"/>
                  </a:lnTo>
                  <a:lnTo>
                    <a:pt x="1438" y="612"/>
                  </a:lnTo>
                  <a:lnTo>
                    <a:pt x="1453" y="593"/>
                  </a:lnTo>
                  <a:lnTo>
                    <a:pt x="1453" y="593"/>
                  </a:lnTo>
                  <a:close/>
                  <a:moveTo>
                    <a:pt x="1400" y="516"/>
                  </a:moveTo>
                  <a:lnTo>
                    <a:pt x="1430" y="535"/>
                  </a:lnTo>
                  <a:lnTo>
                    <a:pt x="1411" y="550"/>
                  </a:lnTo>
                  <a:lnTo>
                    <a:pt x="1380" y="593"/>
                  </a:lnTo>
                  <a:lnTo>
                    <a:pt x="1357" y="639"/>
                  </a:lnTo>
                  <a:lnTo>
                    <a:pt x="1349" y="689"/>
                  </a:lnTo>
                  <a:lnTo>
                    <a:pt x="1357" y="735"/>
                  </a:lnTo>
                  <a:lnTo>
                    <a:pt x="1319" y="773"/>
                  </a:lnTo>
                  <a:lnTo>
                    <a:pt x="1288" y="758"/>
                  </a:lnTo>
                  <a:lnTo>
                    <a:pt x="1253" y="754"/>
                  </a:lnTo>
                  <a:lnTo>
                    <a:pt x="1241" y="704"/>
                  </a:lnTo>
                  <a:lnTo>
                    <a:pt x="1218" y="654"/>
                  </a:lnTo>
                  <a:lnTo>
                    <a:pt x="1191" y="612"/>
                  </a:lnTo>
                  <a:lnTo>
                    <a:pt x="1153" y="577"/>
                  </a:lnTo>
                  <a:lnTo>
                    <a:pt x="1118" y="550"/>
                  </a:lnTo>
                  <a:lnTo>
                    <a:pt x="1080" y="523"/>
                  </a:lnTo>
                  <a:lnTo>
                    <a:pt x="1033" y="500"/>
                  </a:lnTo>
                  <a:lnTo>
                    <a:pt x="987" y="481"/>
                  </a:lnTo>
                  <a:lnTo>
                    <a:pt x="887" y="439"/>
                  </a:lnTo>
                  <a:lnTo>
                    <a:pt x="779" y="400"/>
                  </a:lnTo>
                  <a:lnTo>
                    <a:pt x="671" y="362"/>
                  </a:lnTo>
                  <a:lnTo>
                    <a:pt x="621" y="343"/>
                  </a:lnTo>
                  <a:lnTo>
                    <a:pt x="575" y="323"/>
                  </a:lnTo>
                  <a:lnTo>
                    <a:pt x="671" y="323"/>
                  </a:lnTo>
                  <a:lnTo>
                    <a:pt x="775" y="331"/>
                  </a:lnTo>
                  <a:lnTo>
                    <a:pt x="887" y="346"/>
                  </a:lnTo>
                  <a:lnTo>
                    <a:pt x="999" y="366"/>
                  </a:lnTo>
                  <a:lnTo>
                    <a:pt x="1110" y="396"/>
                  </a:lnTo>
                  <a:lnTo>
                    <a:pt x="1218" y="431"/>
                  </a:lnTo>
                  <a:lnTo>
                    <a:pt x="1315" y="470"/>
                  </a:lnTo>
                  <a:lnTo>
                    <a:pt x="1357" y="493"/>
                  </a:lnTo>
                  <a:lnTo>
                    <a:pt x="1400" y="516"/>
                  </a:lnTo>
                  <a:lnTo>
                    <a:pt x="1400" y="516"/>
                  </a:lnTo>
                  <a:close/>
                  <a:moveTo>
                    <a:pt x="1319" y="881"/>
                  </a:moveTo>
                  <a:lnTo>
                    <a:pt x="1315" y="900"/>
                  </a:lnTo>
                  <a:lnTo>
                    <a:pt x="1307" y="916"/>
                  </a:lnTo>
                  <a:lnTo>
                    <a:pt x="1191" y="916"/>
                  </a:lnTo>
                  <a:lnTo>
                    <a:pt x="1184" y="900"/>
                  </a:lnTo>
                  <a:lnTo>
                    <a:pt x="1184" y="881"/>
                  </a:lnTo>
                  <a:lnTo>
                    <a:pt x="1187" y="858"/>
                  </a:lnTo>
                  <a:lnTo>
                    <a:pt x="1203" y="835"/>
                  </a:lnTo>
                  <a:lnTo>
                    <a:pt x="1222" y="820"/>
                  </a:lnTo>
                  <a:lnTo>
                    <a:pt x="1249" y="816"/>
                  </a:lnTo>
                  <a:lnTo>
                    <a:pt x="1276" y="820"/>
                  </a:lnTo>
                  <a:lnTo>
                    <a:pt x="1299" y="835"/>
                  </a:lnTo>
                  <a:lnTo>
                    <a:pt x="1315" y="858"/>
                  </a:lnTo>
                  <a:lnTo>
                    <a:pt x="1319" y="881"/>
                  </a:lnTo>
                  <a:lnTo>
                    <a:pt x="1319" y="881"/>
                  </a:lnTo>
                  <a:close/>
                  <a:moveTo>
                    <a:pt x="513" y="362"/>
                  </a:moveTo>
                  <a:lnTo>
                    <a:pt x="567" y="385"/>
                  </a:lnTo>
                  <a:lnTo>
                    <a:pt x="625" y="412"/>
                  </a:lnTo>
                  <a:lnTo>
                    <a:pt x="690" y="435"/>
                  </a:lnTo>
                  <a:lnTo>
                    <a:pt x="760" y="458"/>
                  </a:lnTo>
                  <a:lnTo>
                    <a:pt x="860" y="497"/>
                  </a:lnTo>
                  <a:lnTo>
                    <a:pt x="960" y="535"/>
                  </a:lnTo>
                  <a:lnTo>
                    <a:pt x="1002" y="554"/>
                  </a:lnTo>
                  <a:lnTo>
                    <a:pt x="1045" y="577"/>
                  </a:lnTo>
                  <a:lnTo>
                    <a:pt x="1083" y="600"/>
                  </a:lnTo>
                  <a:lnTo>
                    <a:pt x="1114" y="623"/>
                  </a:lnTo>
                  <a:lnTo>
                    <a:pt x="1141" y="654"/>
                  </a:lnTo>
                  <a:lnTo>
                    <a:pt x="1168" y="689"/>
                  </a:lnTo>
                  <a:lnTo>
                    <a:pt x="1184" y="727"/>
                  </a:lnTo>
                  <a:lnTo>
                    <a:pt x="1191" y="766"/>
                  </a:lnTo>
                  <a:lnTo>
                    <a:pt x="1176" y="777"/>
                  </a:lnTo>
                  <a:lnTo>
                    <a:pt x="1149" y="754"/>
                  </a:lnTo>
                  <a:lnTo>
                    <a:pt x="1122" y="735"/>
                  </a:lnTo>
                  <a:lnTo>
                    <a:pt x="1087" y="723"/>
                  </a:lnTo>
                  <a:lnTo>
                    <a:pt x="1053" y="720"/>
                  </a:lnTo>
                  <a:lnTo>
                    <a:pt x="1022" y="723"/>
                  </a:lnTo>
                  <a:lnTo>
                    <a:pt x="991" y="735"/>
                  </a:lnTo>
                  <a:lnTo>
                    <a:pt x="964" y="747"/>
                  </a:lnTo>
                  <a:lnTo>
                    <a:pt x="937" y="770"/>
                  </a:lnTo>
                  <a:lnTo>
                    <a:pt x="918" y="793"/>
                  </a:lnTo>
                  <a:lnTo>
                    <a:pt x="902" y="820"/>
                  </a:lnTo>
                  <a:lnTo>
                    <a:pt x="895" y="850"/>
                  </a:lnTo>
                  <a:lnTo>
                    <a:pt x="891" y="881"/>
                  </a:lnTo>
                  <a:lnTo>
                    <a:pt x="895" y="916"/>
                  </a:lnTo>
                  <a:lnTo>
                    <a:pt x="817" y="916"/>
                  </a:lnTo>
                  <a:lnTo>
                    <a:pt x="798" y="877"/>
                  </a:lnTo>
                  <a:lnTo>
                    <a:pt x="771" y="847"/>
                  </a:lnTo>
                  <a:lnTo>
                    <a:pt x="733" y="827"/>
                  </a:lnTo>
                  <a:lnTo>
                    <a:pt x="713" y="820"/>
                  </a:lnTo>
                  <a:lnTo>
                    <a:pt x="690" y="820"/>
                  </a:lnTo>
                  <a:lnTo>
                    <a:pt x="690" y="820"/>
                  </a:lnTo>
                  <a:lnTo>
                    <a:pt x="640" y="735"/>
                  </a:lnTo>
                  <a:lnTo>
                    <a:pt x="594" y="650"/>
                  </a:lnTo>
                  <a:lnTo>
                    <a:pt x="559" y="589"/>
                  </a:lnTo>
                  <a:lnTo>
                    <a:pt x="524" y="527"/>
                  </a:lnTo>
                  <a:lnTo>
                    <a:pt x="490" y="473"/>
                  </a:lnTo>
                  <a:lnTo>
                    <a:pt x="459" y="423"/>
                  </a:lnTo>
                  <a:lnTo>
                    <a:pt x="513" y="362"/>
                  </a:lnTo>
                  <a:close/>
                  <a:moveTo>
                    <a:pt x="1126" y="916"/>
                  </a:moveTo>
                  <a:lnTo>
                    <a:pt x="960" y="916"/>
                  </a:lnTo>
                  <a:lnTo>
                    <a:pt x="952" y="881"/>
                  </a:lnTo>
                  <a:lnTo>
                    <a:pt x="952" y="862"/>
                  </a:lnTo>
                  <a:lnTo>
                    <a:pt x="960" y="843"/>
                  </a:lnTo>
                  <a:lnTo>
                    <a:pt x="983" y="812"/>
                  </a:lnTo>
                  <a:lnTo>
                    <a:pt x="1014" y="789"/>
                  </a:lnTo>
                  <a:lnTo>
                    <a:pt x="1033" y="785"/>
                  </a:lnTo>
                  <a:lnTo>
                    <a:pt x="1053" y="781"/>
                  </a:lnTo>
                  <a:lnTo>
                    <a:pt x="1076" y="785"/>
                  </a:lnTo>
                  <a:lnTo>
                    <a:pt x="1099" y="793"/>
                  </a:lnTo>
                  <a:lnTo>
                    <a:pt x="1118" y="808"/>
                  </a:lnTo>
                  <a:lnTo>
                    <a:pt x="1134" y="823"/>
                  </a:lnTo>
                  <a:lnTo>
                    <a:pt x="1126" y="850"/>
                  </a:lnTo>
                  <a:lnTo>
                    <a:pt x="1122" y="881"/>
                  </a:lnTo>
                  <a:lnTo>
                    <a:pt x="1126" y="916"/>
                  </a:lnTo>
                  <a:lnTo>
                    <a:pt x="1126" y="916"/>
                  </a:lnTo>
                  <a:close/>
                  <a:moveTo>
                    <a:pt x="752" y="916"/>
                  </a:moveTo>
                  <a:lnTo>
                    <a:pt x="366" y="916"/>
                  </a:lnTo>
                  <a:lnTo>
                    <a:pt x="378" y="904"/>
                  </a:lnTo>
                  <a:lnTo>
                    <a:pt x="393" y="889"/>
                  </a:lnTo>
                  <a:lnTo>
                    <a:pt x="409" y="885"/>
                  </a:lnTo>
                  <a:lnTo>
                    <a:pt x="428" y="881"/>
                  </a:lnTo>
                  <a:lnTo>
                    <a:pt x="440" y="881"/>
                  </a:lnTo>
                  <a:lnTo>
                    <a:pt x="459" y="881"/>
                  </a:lnTo>
                  <a:lnTo>
                    <a:pt x="470" y="866"/>
                  </a:lnTo>
                  <a:lnTo>
                    <a:pt x="490" y="847"/>
                  </a:lnTo>
                  <a:lnTo>
                    <a:pt x="509" y="827"/>
                  </a:lnTo>
                  <a:lnTo>
                    <a:pt x="532" y="820"/>
                  </a:lnTo>
                  <a:lnTo>
                    <a:pt x="559" y="816"/>
                  </a:lnTo>
                  <a:lnTo>
                    <a:pt x="582" y="820"/>
                  </a:lnTo>
                  <a:lnTo>
                    <a:pt x="605" y="827"/>
                  </a:lnTo>
                  <a:lnTo>
                    <a:pt x="625" y="839"/>
                  </a:lnTo>
                  <a:lnTo>
                    <a:pt x="640" y="858"/>
                  </a:lnTo>
                  <a:lnTo>
                    <a:pt x="648" y="866"/>
                  </a:lnTo>
                  <a:lnTo>
                    <a:pt x="648" y="870"/>
                  </a:lnTo>
                  <a:lnTo>
                    <a:pt x="663" y="881"/>
                  </a:lnTo>
                  <a:lnTo>
                    <a:pt x="679" y="881"/>
                  </a:lnTo>
                  <a:lnTo>
                    <a:pt x="690" y="881"/>
                  </a:lnTo>
                  <a:lnTo>
                    <a:pt x="709" y="885"/>
                  </a:lnTo>
                  <a:lnTo>
                    <a:pt x="729" y="889"/>
                  </a:lnTo>
                  <a:lnTo>
                    <a:pt x="740" y="904"/>
                  </a:lnTo>
                  <a:lnTo>
                    <a:pt x="752" y="916"/>
                  </a:lnTo>
                  <a:lnTo>
                    <a:pt x="752" y="916"/>
                  </a:lnTo>
                  <a:close/>
                  <a:moveTo>
                    <a:pt x="309" y="289"/>
                  </a:moveTo>
                  <a:lnTo>
                    <a:pt x="297" y="281"/>
                  </a:lnTo>
                  <a:lnTo>
                    <a:pt x="282" y="281"/>
                  </a:lnTo>
                  <a:lnTo>
                    <a:pt x="270" y="289"/>
                  </a:lnTo>
                  <a:lnTo>
                    <a:pt x="262" y="300"/>
                  </a:lnTo>
                  <a:lnTo>
                    <a:pt x="251" y="320"/>
                  </a:lnTo>
                  <a:lnTo>
                    <a:pt x="228" y="339"/>
                  </a:lnTo>
                  <a:lnTo>
                    <a:pt x="197" y="346"/>
                  </a:lnTo>
                  <a:lnTo>
                    <a:pt x="197" y="346"/>
                  </a:lnTo>
                  <a:lnTo>
                    <a:pt x="170" y="339"/>
                  </a:lnTo>
                  <a:lnTo>
                    <a:pt x="147" y="320"/>
                  </a:lnTo>
                  <a:lnTo>
                    <a:pt x="135" y="304"/>
                  </a:lnTo>
                  <a:lnTo>
                    <a:pt x="131" y="281"/>
                  </a:lnTo>
                  <a:lnTo>
                    <a:pt x="131" y="262"/>
                  </a:lnTo>
                  <a:lnTo>
                    <a:pt x="139" y="243"/>
                  </a:lnTo>
                  <a:lnTo>
                    <a:pt x="150" y="227"/>
                  </a:lnTo>
                  <a:lnTo>
                    <a:pt x="170" y="216"/>
                  </a:lnTo>
                  <a:lnTo>
                    <a:pt x="189" y="212"/>
                  </a:lnTo>
                  <a:lnTo>
                    <a:pt x="208" y="212"/>
                  </a:lnTo>
                  <a:lnTo>
                    <a:pt x="231" y="208"/>
                  </a:lnTo>
                  <a:lnTo>
                    <a:pt x="255" y="193"/>
                  </a:lnTo>
                  <a:lnTo>
                    <a:pt x="262" y="173"/>
                  </a:lnTo>
                  <a:lnTo>
                    <a:pt x="262" y="150"/>
                  </a:lnTo>
                  <a:lnTo>
                    <a:pt x="258" y="131"/>
                  </a:lnTo>
                  <a:lnTo>
                    <a:pt x="258" y="116"/>
                  </a:lnTo>
                  <a:lnTo>
                    <a:pt x="266" y="100"/>
                  </a:lnTo>
                  <a:lnTo>
                    <a:pt x="274" y="85"/>
                  </a:lnTo>
                  <a:lnTo>
                    <a:pt x="297" y="66"/>
                  </a:lnTo>
                  <a:lnTo>
                    <a:pt x="324" y="62"/>
                  </a:lnTo>
                  <a:lnTo>
                    <a:pt x="351" y="66"/>
                  </a:lnTo>
                  <a:lnTo>
                    <a:pt x="378" y="81"/>
                  </a:lnTo>
                  <a:lnTo>
                    <a:pt x="389" y="108"/>
                  </a:lnTo>
                  <a:lnTo>
                    <a:pt x="393" y="135"/>
                  </a:lnTo>
                  <a:lnTo>
                    <a:pt x="382" y="166"/>
                  </a:lnTo>
                  <a:lnTo>
                    <a:pt x="359" y="185"/>
                  </a:lnTo>
                  <a:lnTo>
                    <a:pt x="347" y="196"/>
                  </a:lnTo>
                  <a:lnTo>
                    <a:pt x="343" y="208"/>
                  </a:lnTo>
                  <a:lnTo>
                    <a:pt x="347" y="223"/>
                  </a:lnTo>
                  <a:lnTo>
                    <a:pt x="355" y="235"/>
                  </a:lnTo>
                  <a:lnTo>
                    <a:pt x="459" y="323"/>
                  </a:lnTo>
                  <a:lnTo>
                    <a:pt x="463" y="327"/>
                  </a:lnTo>
                  <a:lnTo>
                    <a:pt x="416" y="381"/>
                  </a:lnTo>
                  <a:lnTo>
                    <a:pt x="413" y="377"/>
                  </a:lnTo>
                  <a:lnTo>
                    <a:pt x="309" y="289"/>
                  </a:lnTo>
                  <a:close/>
                  <a:moveTo>
                    <a:pt x="332" y="862"/>
                  </a:moveTo>
                  <a:lnTo>
                    <a:pt x="316" y="839"/>
                  </a:lnTo>
                  <a:lnTo>
                    <a:pt x="305" y="808"/>
                  </a:lnTo>
                  <a:lnTo>
                    <a:pt x="289" y="773"/>
                  </a:lnTo>
                  <a:lnTo>
                    <a:pt x="278" y="731"/>
                  </a:lnTo>
                  <a:lnTo>
                    <a:pt x="270" y="689"/>
                  </a:lnTo>
                  <a:lnTo>
                    <a:pt x="266" y="647"/>
                  </a:lnTo>
                  <a:lnTo>
                    <a:pt x="270" y="604"/>
                  </a:lnTo>
                  <a:lnTo>
                    <a:pt x="278" y="562"/>
                  </a:lnTo>
                  <a:lnTo>
                    <a:pt x="293" y="523"/>
                  </a:lnTo>
                  <a:lnTo>
                    <a:pt x="309" y="485"/>
                  </a:lnTo>
                  <a:lnTo>
                    <a:pt x="336" y="450"/>
                  </a:lnTo>
                  <a:lnTo>
                    <a:pt x="363" y="416"/>
                  </a:lnTo>
                  <a:lnTo>
                    <a:pt x="374" y="423"/>
                  </a:lnTo>
                  <a:lnTo>
                    <a:pt x="393" y="443"/>
                  </a:lnTo>
                  <a:lnTo>
                    <a:pt x="413" y="470"/>
                  </a:lnTo>
                  <a:lnTo>
                    <a:pt x="432" y="497"/>
                  </a:lnTo>
                  <a:lnTo>
                    <a:pt x="455" y="527"/>
                  </a:lnTo>
                  <a:lnTo>
                    <a:pt x="497" y="600"/>
                  </a:lnTo>
                  <a:lnTo>
                    <a:pt x="540" y="681"/>
                  </a:lnTo>
                  <a:lnTo>
                    <a:pt x="582" y="754"/>
                  </a:lnTo>
                  <a:lnTo>
                    <a:pt x="559" y="754"/>
                  </a:lnTo>
                  <a:lnTo>
                    <a:pt x="521" y="758"/>
                  </a:lnTo>
                  <a:lnTo>
                    <a:pt x="486" y="770"/>
                  </a:lnTo>
                  <a:lnTo>
                    <a:pt x="455" y="793"/>
                  </a:lnTo>
                  <a:lnTo>
                    <a:pt x="428" y="820"/>
                  </a:lnTo>
                  <a:lnTo>
                    <a:pt x="428" y="820"/>
                  </a:lnTo>
                  <a:lnTo>
                    <a:pt x="401" y="823"/>
                  </a:lnTo>
                  <a:lnTo>
                    <a:pt x="374" y="831"/>
                  </a:lnTo>
                  <a:lnTo>
                    <a:pt x="351" y="843"/>
                  </a:lnTo>
                  <a:lnTo>
                    <a:pt x="332" y="862"/>
                  </a:lnTo>
                  <a:lnTo>
                    <a:pt x="332" y="862"/>
                  </a:lnTo>
                  <a:close/>
                  <a:moveTo>
                    <a:pt x="1519" y="1024"/>
                  </a:moveTo>
                  <a:lnTo>
                    <a:pt x="1496" y="1043"/>
                  </a:lnTo>
                  <a:lnTo>
                    <a:pt x="1480" y="1047"/>
                  </a:lnTo>
                  <a:lnTo>
                    <a:pt x="1465" y="1050"/>
                  </a:lnTo>
                  <a:lnTo>
                    <a:pt x="443" y="1050"/>
                  </a:lnTo>
                  <a:lnTo>
                    <a:pt x="428" y="1047"/>
                  </a:lnTo>
                  <a:lnTo>
                    <a:pt x="413" y="1043"/>
                  </a:lnTo>
                  <a:lnTo>
                    <a:pt x="389" y="1024"/>
                  </a:lnTo>
                  <a:lnTo>
                    <a:pt x="359" y="977"/>
                  </a:lnTo>
                  <a:lnTo>
                    <a:pt x="1546" y="977"/>
                  </a:lnTo>
                  <a:lnTo>
                    <a:pt x="1546" y="977"/>
                  </a:lnTo>
                  <a:lnTo>
                    <a:pt x="1546" y="977"/>
                  </a:lnTo>
                  <a:lnTo>
                    <a:pt x="1550" y="977"/>
                  </a:lnTo>
                  <a:lnTo>
                    <a:pt x="1519" y="1024"/>
                  </a:lnTo>
                  <a:close/>
                  <a:moveTo>
                    <a:pt x="1538" y="916"/>
                  </a:moveTo>
                  <a:lnTo>
                    <a:pt x="1376" y="916"/>
                  </a:lnTo>
                  <a:lnTo>
                    <a:pt x="1380" y="881"/>
                  </a:lnTo>
                  <a:lnTo>
                    <a:pt x="1376" y="847"/>
                  </a:lnTo>
                  <a:lnTo>
                    <a:pt x="1361" y="816"/>
                  </a:lnTo>
                  <a:lnTo>
                    <a:pt x="1403" y="777"/>
                  </a:lnTo>
                  <a:lnTo>
                    <a:pt x="1442" y="781"/>
                  </a:lnTo>
                  <a:lnTo>
                    <a:pt x="1480" y="777"/>
                  </a:lnTo>
                  <a:lnTo>
                    <a:pt x="1515" y="766"/>
                  </a:lnTo>
                  <a:lnTo>
                    <a:pt x="1550" y="747"/>
                  </a:lnTo>
                  <a:lnTo>
                    <a:pt x="1585" y="723"/>
                  </a:lnTo>
                  <a:lnTo>
                    <a:pt x="1588" y="716"/>
                  </a:lnTo>
                  <a:lnTo>
                    <a:pt x="1600" y="762"/>
                  </a:lnTo>
                  <a:lnTo>
                    <a:pt x="1604" y="789"/>
                  </a:lnTo>
                  <a:lnTo>
                    <a:pt x="1604" y="816"/>
                  </a:lnTo>
                  <a:lnTo>
                    <a:pt x="1596" y="843"/>
                  </a:lnTo>
                  <a:lnTo>
                    <a:pt x="1585" y="870"/>
                  </a:lnTo>
                  <a:lnTo>
                    <a:pt x="1565" y="893"/>
                  </a:lnTo>
                  <a:lnTo>
                    <a:pt x="1538" y="916"/>
                  </a:lnTo>
                  <a:lnTo>
                    <a:pt x="1538" y="9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194"/>
            <p:cNvSpPr>
              <a:spLocks/>
            </p:cNvSpPr>
            <p:nvPr/>
          </p:nvSpPr>
          <p:spPr bwMode="auto">
            <a:xfrm>
              <a:off x="1971675" y="3949700"/>
              <a:ext cx="201612" cy="879475"/>
            </a:xfrm>
            <a:custGeom>
              <a:avLst/>
              <a:gdLst>
                <a:gd name="T0" fmla="*/ 0 w 127"/>
                <a:gd name="T1" fmla="*/ 362 h 554"/>
                <a:gd name="T2" fmla="*/ 4 w 127"/>
                <a:gd name="T3" fmla="*/ 397 h 554"/>
                <a:gd name="T4" fmla="*/ 11 w 127"/>
                <a:gd name="T5" fmla="*/ 424 h 554"/>
                <a:gd name="T6" fmla="*/ 27 w 127"/>
                <a:gd name="T7" fmla="*/ 443 h 554"/>
                <a:gd name="T8" fmla="*/ 38 w 127"/>
                <a:gd name="T9" fmla="*/ 462 h 554"/>
                <a:gd name="T10" fmla="*/ 57 w 127"/>
                <a:gd name="T11" fmla="*/ 489 h 554"/>
                <a:gd name="T12" fmla="*/ 65 w 127"/>
                <a:gd name="T13" fmla="*/ 504 h 554"/>
                <a:gd name="T14" fmla="*/ 65 w 127"/>
                <a:gd name="T15" fmla="*/ 524 h 554"/>
                <a:gd name="T16" fmla="*/ 69 w 127"/>
                <a:gd name="T17" fmla="*/ 535 h 554"/>
                <a:gd name="T18" fmla="*/ 73 w 127"/>
                <a:gd name="T19" fmla="*/ 547 h 554"/>
                <a:gd name="T20" fmla="*/ 84 w 127"/>
                <a:gd name="T21" fmla="*/ 554 h 554"/>
                <a:gd name="T22" fmla="*/ 96 w 127"/>
                <a:gd name="T23" fmla="*/ 554 h 554"/>
                <a:gd name="T24" fmla="*/ 108 w 127"/>
                <a:gd name="T25" fmla="*/ 554 h 554"/>
                <a:gd name="T26" fmla="*/ 119 w 127"/>
                <a:gd name="T27" fmla="*/ 547 h 554"/>
                <a:gd name="T28" fmla="*/ 123 w 127"/>
                <a:gd name="T29" fmla="*/ 535 h 554"/>
                <a:gd name="T30" fmla="*/ 127 w 127"/>
                <a:gd name="T31" fmla="*/ 524 h 554"/>
                <a:gd name="T32" fmla="*/ 123 w 127"/>
                <a:gd name="T33" fmla="*/ 489 h 554"/>
                <a:gd name="T34" fmla="*/ 115 w 127"/>
                <a:gd name="T35" fmla="*/ 462 h 554"/>
                <a:gd name="T36" fmla="*/ 100 w 127"/>
                <a:gd name="T37" fmla="*/ 439 h 554"/>
                <a:gd name="T38" fmla="*/ 88 w 127"/>
                <a:gd name="T39" fmla="*/ 424 h 554"/>
                <a:gd name="T40" fmla="*/ 69 w 127"/>
                <a:gd name="T41" fmla="*/ 397 h 554"/>
                <a:gd name="T42" fmla="*/ 61 w 127"/>
                <a:gd name="T43" fmla="*/ 381 h 554"/>
                <a:gd name="T44" fmla="*/ 61 w 127"/>
                <a:gd name="T45" fmla="*/ 362 h 554"/>
                <a:gd name="T46" fmla="*/ 61 w 127"/>
                <a:gd name="T47" fmla="*/ 339 h 554"/>
                <a:gd name="T48" fmla="*/ 69 w 127"/>
                <a:gd name="T49" fmla="*/ 324 h 554"/>
                <a:gd name="T50" fmla="*/ 88 w 127"/>
                <a:gd name="T51" fmla="*/ 297 h 554"/>
                <a:gd name="T52" fmla="*/ 100 w 127"/>
                <a:gd name="T53" fmla="*/ 281 h 554"/>
                <a:gd name="T54" fmla="*/ 115 w 127"/>
                <a:gd name="T55" fmla="*/ 258 h 554"/>
                <a:gd name="T56" fmla="*/ 123 w 127"/>
                <a:gd name="T57" fmla="*/ 231 h 554"/>
                <a:gd name="T58" fmla="*/ 127 w 127"/>
                <a:gd name="T59" fmla="*/ 197 h 554"/>
                <a:gd name="T60" fmla="*/ 123 w 127"/>
                <a:gd name="T61" fmla="*/ 162 h 554"/>
                <a:gd name="T62" fmla="*/ 115 w 127"/>
                <a:gd name="T63" fmla="*/ 135 h 554"/>
                <a:gd name="T64" fmla="*/ 100 w 127"/>
                <a:gd name="T65" fmla="*/ 112 h 554"/>
                <a:gd name="T66" fmla="*/ 88 w 127"/>
                <a:gd name="T67" fmla="*/ 97 h 554"/>
                <a:gd name="T68" fmla="*/ 69 w 127"/>
                <a:gd name="T69" fmla="*/ 66 h 554"/>
                <a:gd name="T70" fmla="*/ 61 w 127"/>
                <a:gd name="T71" fmla="*/ 50 h 554"/>
                <a:gd name="T72" fmla="*/ 61 w 127"/>
                <a:gd name="T73" fmla="*/ 31 h 554"/>
                <a:gd name="T74" fmla="*/ 57 w 127"/>
                <a:gd name="T75" fmla="*/ 20 h 554"/>
                <a:gd name="T76" fmla="*/ 54 w 127"/>
                <a:gd name="T77" fmla="*/ 8 h 554"/>
                <a:gd name="T78" fmla="*/ 42 w 127"/>
                <a:gd name="T79" fmla="*/ 4 h 554"/>
                <a:gd name="T80" fmla="*/ 30 w 127"/>
                <a:gd name="T81" fmla="*/ 0 h 554"/>
                <a:gd name="T82" fmla="*/ 19 w 127"/>
                <a:gd name="T83" fmla="*/ 4 h 554"/>
                <a:gd name="T84" fmla="*/ 7 w 127"/>
                <a:gd name="T85" fmla="*/ 8 h 554"/>
                <a:gd name="T86" fmla="*/ 4 w 127"/>
                <a:gd name="T87" fmla="*/ 20 h 554"/>
                <a:gd name="T88" fmla="*/ 0 w 127"/>
                <a:gd name="T89" fmla="*/ 31 h 554"/>
                <a:gd name="T90" fmla="*/ 4 w 127"/>
                <a:gd name="T91" fmla="*/ 66 h 554"/>
                <a:gd name="T92" fmla="*/ 11 w 127"/>
                <a:gd name="T93" fmla="*/ 93 h 554"/>
                <a:gd name="T94" fmla="*/ 27 w 127"/>
                <a:gd name="T95" fmla="*/ 116 h 554"/>
                <a:gd name="T96" fmla="*/ 38 w 127"/>
                <a:gd name="T97" fmla="*/ 135 h 554"/>
                <a:gd name="T98" fmla="*/ 57 w 127"/>
                <a:gd name="T99" fmla="*/ 162 h 554"/>
                <a:gd name="T100" fmla="*/ 65 w 127"/>
                <a:gd name="T101" fmla="*/ 177 h 554"/>
                <a:gd name="T102" fmla="*/ 65 w 127"/>
                <a:gd name="T103" fmla="*/ 197 h 554"/>
                <a:gd name="T104" fmla="*/ 65 w 127"/>
                <a:gd name="T105" fmla="*/ 216 h 554"/>
                <a:gd name="T106" fmla="*/ 57 w 127"/>
                <a:gd name="T107" fmla="*/ 231 h 554"/>
                <a:gd name="T108" fmla="*/ 38 w 127"/>
                <a:gd name="T109" fmla="*/ 258 h 554"/>
                <a:gd name="T110" fmla="*/ 27 w 127"/>
                <a:gd name="T111" fmla="*/ 277 h 554"/>
                <a:gd name="T112" fmla="*/ 11 w 127"/>
                <a:gd name="T113" fmla="*/ 297 h 554"/>
                <a:gd name="T114" fmla="*/ 4 w 127"/>
                <a:gd name="T115" fmla="*/ 327 h 554"/>
                <a:gd name="T116" fmla="*/ 0 w 127"/>
                <a:gd name="T117" fmla="*/ 36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 h="554">
                  <a:moveTo>
                    <a:pt x="0" y="362"/>
                  </a:moveTo>
                  <a:lnTo>
                    <a:pt x="4" y="397"/>
                  </a:lnTo>
                  <a:lnTo>
                    <a:pt x="11" y="424"/>
                  </a:lnTo>
                  <a:lnTo>
                    <a:pt x="27" y="443"/>
                  </a:lnTo>
                  <a:lnTo>
                    <a:pt x="38" y="462"/>
                  </a:lnTo>
                  <a:lnTo>
                    <a:pt x="57" y="489"/>
                  </a:lnTo>
                  <a:lnTo>
                    <a:pt x="65" y="504"/>
                  </a:lnTo>
                  <a:lnTo>
                    <a:pt x="65" y="524"/>
                  </a:lnTo>
                  <a:lnTo>
                    <a:pt x="69" y="535"/>
                  </a:lnTo>
                  <a:lnTo>
                    <a:pt x="73" y="547"/>
                  </a:lnTo>
                  <a:lnTo>
                    <a:pt x="84" y="554"/>
                  </a:lnTo>
                  <a:lnTo>
                    <a:pt x="96" y="554"/>
                  </a:lnTo>
                  <a:lnTo>
                    <a:pt x="108" y="554"/>
                  </a:lnTo>
                  <a:lnTo>
                    <a:pt x="119" y="547"/>
                  </a:lnTo>
                  <a:lnTo>
                    <a:pt x="123" y="535"/>
                  </a:lnTo>
                  <a:lnTo>
                    <a:pt x="127" y="524"/>
                  </a:lnTo>
                  <a:lnTo>
                    <a:pt x="123" y="489"/>
                  </a:lnTo>
                  <a:lnTo>
                    <a:pt x="115" y="462"/>
                  </a:lnTo>
                  <a:lnTo>
                    <a:pt x="100" y="439"/>
                  </a:lnTo>
                  <a:lnTo>
                    <a:pt x="88" y="424"/>
                  </a:lnTo>
                  <a:lnTo>
                    <a:pt x="69" y="397"/>
                  </a:lnTo>
                  <a:lnTo>
                    <a:pt x="61" y="381"/>
                  </a:lnTo>
                  <a:lnTo>
                    <a:pt x="61" y="362"/>
                  </a:lnTo>
                  <a:lnTo>
                    <a:pt x="61" y="339"/>
                  </a:lnTo>
                  <a:lnTo>
                    <a:pt x="69" y="324"/>
                  </a:lnTo>
                  <a:lnTo>
                    <a:pt x="88" y="297"/>
                  </a:lnTo>
                  <a:lnTo>
                    <a:pt x="100" y="281"/>
                  </a:lnTo>
                  <a:lnTo>
                    <a:pt x="115" y="258"/>
                  </a:lnTo>
                  <a:lnTo>
                    <a:pt x="123" y="231"/>
                  </a:lnTo>
                  <a:lnTo>
                    <a:pt x="127" y="197"/>
                  </a:lnTo>
                  <a:lnTo>
                    <a:pt x="123" y="162"/>
                  </a:lnTo>
                  <a:lnTo>
                    <a:pt x="115" y="135"/>
                  </a:lnTo>
                  <a:lnTo>
                    <a:pt x="100" y="112"/>
                  </a:lnTo>
                  <a:lnTo>
                    <a:pt x="88" y="97"/>
                  </a:lnTo>
                  <a:lnTo>
                    <a:pt x="69" y="66"/>
                  </a:lnTo>
                  <a:lnTo>
                    <a:pt x="61" y="50"/>
                  </a:lnTo>
                  <a:lnTo>
                    <a:pt x="61" y="31"/>
                  </a:lnTo>
                  <a:lnTo>
                    <a:pt x="57" y="20"/>
                  </a:lnTo>
                  <a:lnTo>
                    <a:pt x="54" y="8"/>
                  </a:lnTo>
                  <a:lnTo>
                    <a:pt x="42" y="4"/>
                  </a:lnTo>
                  <a:lnTo>
                    <a:pt x="30" y="0"/>
                  </a:lnTo>
                  <a:lnTo>
                    <a:pt x="19" y="4"/>
                  </a:lnTo>
                  <a:lnTo>
                    <a:pt x="7" y="8"/>
                  </a:lnTo>
                  <a:lnTo>
                    <a:pt x="4" y="20"/>
                  </a:lnTo>
                  <a:lnTo>
                    <a:pt x="0" y="31"/>
                  </a:lnTo>
                  <a:lnTo>
                    <a:pt x="4" y="66"/>
                  </a:lnTo>
                  <a:lnTo>
                    <a:pt x="11" y="93"/>
                  </a:lnTo>
                  <a:lnTo>
                    <a:pt x="27" y="116"/>
                  </a:lnTo>
                  <a:lnTo>
                    <a:pt x="38" y="135"/>
                  </a:lnTo>
                  <a:lnTo>
                    <a:pt x="57" y="162"/>
                  </a:lnTo>
                  <a:lnTo>
                    <a:pt x="65" y="177"/>
                  </a:lnTo>
                  <a:lnTo>
                    <a:pt x="65" y="197"/>
                  </a:lnTo>
                  <a:lnTo>
                    <a:pt x="65" y="216"/>
                  </a:lnTo>
                  <a:lnTo>
                    <a:pt x="57" y="231"/>
                  </a:lnTo>
                  <a:lnTo>
                    <a:pt x="38" y="258"/>
                  </a:lnTo>
                  <a:lnTo>
                    <a:pt x="27" y="277"/>
                  </a:lnTo>
                  <a:lnTo>
                    <a:pt x="11" y="297"/>
                  </a:lnTo>
                  <a:lnTo>
                    <a:pt x="4" y="327"/>
                  </a:lnTo>
                  <a:lnTo>
                    <a:pt x="0" y="3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195"/>
            <p:cNvSpPr>
              <a:spLocks/>
            </p:cNvSpPr>
            <p:nvPr/>
          </p:nvSpPr>
          <p:spPr bwMode="auto">
            <a:xfrm>
              <a:off x="2185988" y="4054475"/>
              <a:ext cx="195262" cy="519113"/>
            </a:xfrm>
            <a:custGeom>
              <a:avLst/>
              <a:gdLst>
                <a:gd name="T0" fmla="*/ 30 w 123"/>
                <a:gd name="T1" fmla="*/ 327 h 327"/>
                <a:gd name="T2" fmla="*/ 46 w 123"/>
                <a:gd name="T3" fmla="*/ 323 h 327"/>
                <a:gd name="T4" fmla="*/ 54 w 123"/>
                <a:gd name="T5" fmla="*/ 311 h 327"/>
                <a:gd name="T6" fmla="*/ 77 w 123"/>
                <a:gd name="T7" fmla="*/ 288 h 327"/>
                <a:gd name="T8" fmla="*/ 96 w 123"/>
                <a:gd name="T9" fmla="*/ 250 h 327"/>
                <a:gd name="T10" fmla="*/ 115 w 123"/>
                <a:gd name="T11" fmla="*/ 196 h 327"/>
                <a:gd name="T12" fmla="*/ 123 w 123"/>
                <a:gd name="T13" fmla="*/ 165 h 327"/>
                <a:gd name="T14" fmla="*/ 123 w 123"/>
                <a:gd name="T15" fmla="*/ 131 h 327"/>
                <a:gd name="T16" fmla="*/ 119 w 123"/>
                <a:gd name="T17" fmla="*/ 73 h 327"/>
                <a:gd name="T18" fmla="*/ 100 w 123"/>
                <a:gd name="T19" fmla="*/ 19 h 327"/>
                <a:gd name="T20" fmla="*/ 92 w 123"/>
                <a:gd name="T21" fmla="*/ 8 h 327"/>
                <a:gd name="T22" fmla="*/ 84 w 123"/>
                <a:gd name="T23" fmla="*/ 4 h 327"/>
                <a:gd name="T24" fmla="*/ 73 w 123"/>
                <a:gd name="T25" fmla="*/ 0 h 327"/>
                <a:gd name="T26" fmla="*/ 61 w 123"/>
                <a:gd name="T27" fmla="*/ 4 h 327"/>
                <a:gd name="T28" fmla="*/ 50 w 123"/>
                <a:gd name="T29" fmla="*/ 11 h 327"/>
                <a:gd name="T30" fmla="*/ 42 w 123"/>
                <a:gd name="T31" fmla="*/ 19 h 327"/>
                <a:gd name="T32" fmla="*/ 42 w 123"/>
                <a:gd name="T33" fmla="*/ 31 h 327"/>
                <a:gd name="T34" fmla="*/ 46 w 123"/>
                <a:gd name="T35" fmla="*/ 42 h 327"/>
                <a:gd name="T36" fmla="*/ 57 w 123"/>
                <a:gd name="T37" fmla="*/ 84 h 327"/>
                <a:gd name="T38" fmla="*/ 61 w 123"/>
                <a:gd name="T39" fmla="*/ 131 h 327"/>
                <a:gd name="T40" fmla="*/ 57 w 123"/>
                <a:gd name="T41" fmla="*/ 181 h 327"/>
                <a:gd name="T42" fmla="*/ 42 w 123"/>
                <a:gd name="T43" fmla="*/ 223 h 327"/>
                <a:gd name="T44" fmla="*/ 23 w 123"/>
                <a:gd name="T45" fmla="*/ 254 h 327"/>
                <a:gd name="T46" fmla="*/ 7 w 123"/>
                <a:gd name="T47" fmla="*/ 273 h 327"/>
                <a:gd name="T48" fmla="*/ 3 w 123"/>
                <a:gd name="T49" fmla="*/ 284 h 327"/>
                <a:gd name="T50" fmla="*/ 0 w 123"/>
                <a:gd name="T51" fmla="*/ 296 h 327"/>
                <a:gd name="T52" fmla="*/ 3 w 123"/>
                <a:gd name="T53" fmla="*/ 308 h 327"/>
                <a:gd name="T54" fmla="*/ 7 w 123"/>
                <a:gd name="T55" fmla="*/ 315 h 327"/>
                <a:gd name="T56" fmla="*/ 19 w 123"/>
                <a:gd name="T57" fmla="*/ 323 h 327"/>
                <a:gd name="T58" fmla="*/ 30 w 123"/>
                <a:gd name="T59"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327">
                  <a:moveTo>
                    <a:pt x="30" y="327"/>
                  </a:moveTo>
                  <a:lnTo>
                    <a:pt x="46" y="323"/>
                  </a:lnTo>
                  <a:lnTo>
                    <a:pt x="54" y="311"/>
                  </a:lnTo>
                  <a:lnTo>
                    <a:pt x="77" y="288"/>
                  </a:lnTo>
                  <a:lnTo>
                    <a:pt x="96" y="250"/>
                  </a:lnTo>
                  <a:lnTo>
                    <a:pt x="115" y="196"/>
                  </a:lnTo>
                  <a:lnTo>
                    <a:pt x="123" y="165"/>
                  </a:lnTo>
                  <a:lnTo>
                    <a:pt x="123" y="131"/>
                  </a:lnTo>
                  <a:lnTo>
                    <a:pt x="119" y="73"/>
                  </a:lnTo>
                  <a:lnTo>
                    <a:pt x="100" y="19"/>
                  </a:lnTo>
                  <a:lnTo>
                    <a:pt x="92" y="8"/>
                  </a:lnTo>
                  <a:lnTo>
                    <a:pt x="84" y="4"/>
                  </a:lnTo>
                  <a:lnTo>
                    <a:pt x="73" y="0"/>
                  </a:lnTo>
                  <a:lnTo>
                    <a:pt x="61" y="4"/>
                  </a:lnTo>
                  <a:lnTo>
                    <a:pt x="50" y="11"/>
                  </a:lnTo>
                  <a:lnTo>
                    <a:pt x="42" y="19"/>
                  </a:lnTo>
                  <a:lnTo>
                    <a:pt x="42" y="31"/>
                  </a:lnTo>
                  <a:lnTo>
                    <a:pt x="46" y="42"/>
                  </a:lnTo>
                  <a:lnTo>
                    <a:pt x="57" y="84"/>
                  </a:lnTo>
                  <a:lnTo>
                    <a:pt x="61" y="131"/>
                  </a:lnTo>
                  <a:lnTo>
                    <a:pt x="57" y="181"/>
                  </a:lnTo>
                  <a:lnTo>
                    <a:pt x="42" y="223"/>
                  </a:lnTo>
                  <a:lnTo>
                    <a:pt x="23" y="254"/>
                  </a:lnTo>
                  <a:lnTo>
                    <a:pt x="7" y="273"/>
                  </a:lnTo>
                  <a:lnTo>
                    <a:pt x="3" y="284"/>
                  </a:lnTo>
                  <a:lnTo>
                    <a:pt x="0" y="296"/>
                  </a:lnTo>
                  <a:lnTo>
                    <a:pt x="3" y="308"/>
                  </a:lnTo>
                  <a:lnTo>
                    <a:pt x="7" y="315"/>
                  </a:lnTo>
                  <a:lnTo>
                    <a:pt x="19" y="323"/>
                  </a:lnTo>
                  <a:lnTo>
                    <a:pt x="30"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196"/>
            <p:cNvSpPr>
              <a:spLocks/>
            </p:cNvSpPr>
            <p:nvPr/>
          </p:nvSpPr>
          <p:spPr bwMode="auto">
            <a:xfrm>
              <a:off x="1763713" y="4213225"/>
              <a:ext cx="195262" cy="512763"/>
            </a:xfrm>
            <a:custGeom>
              <a:avLst/>
              <a:gdLst>
                <a:gd name="T0" fmla="*/ 50 w 123"/>
                <a:gd name="T1" fmla="*/ 323 h 323"/>
                <a:gd name="T2" fmla="*/ 61 w 123"/>
                <a:gd name="T3" fmla="*/ 319 h 323"/>
                <a:gd name="T4" fmla="*/ 73 w 123"/>
                <a:gd name="T5" fmla="*/ 315 h 323"/>
                <a:gd name="T6" fmla="*/ 77 w 123"/>
                <a:gd name="T7" fmla="*/ 304 h 323"/>
                <a:gd name="T8" fmla="*/ 81 w 123"/>
                <a:gd name="T9" fmla="*/ 292 h 323"/>
                <a:gd name="T10" fmla="*/ 77 w 123"/>
                <a:gd name="T11" fmla="*/ 281 h 323"/>
                <a:gd name="T12" fmla="*/ 65 w 123"/>
                <a:gd name="T13" fmla="*/ 238 h 323"/>
                <a:gd name="T14" fmla="*/ 61 w 123"/>
                <a:gd name="T15" fmla="*/ 196 h 323"/>
                <a:gd name="T16" fmla="*/ 65 w 123"/>
                <a:gd name="T17" fmla="*/ 142 h 323"/>
                <a:gd name="T18" fmla="*/ 81 w 123"/>
                <a:gd name="T19" fmla="*/ 104 h 323"/>
                <a:gd name="T20" fmla="*/ 100 w 123"/>
                <a:gd name="T21" fmla="*/ 73 h 323"/>
                <a:gd name="T22" fmla="*/ 115 w 123"/>
                <a:gd name="T23" fmla="*/ 50 h 323"/>
                <a:gd name="T24" fmla="*/ 115 w 123"/>
                <a:gd name="T25" fmla="*/ 46 h 323"/>
                <a:gd name="T26" fmla="*/ 123 w 123"/>
                <a:gd name="T27" fmla="*/ 31 h 323"/>
                <a:gd name="T28" fmla="*/ 115 w 123"/>
                <a:gd name="T29" fmla="*/ 11 h 323"/>
                <a:gd name="T30" fmla="*/ 108 w 123"/>
                <a:gd name="T31" fmla="*/ 4 h 323"/>
                <a:gd name="T32" fmla="*/ 96 w 123"/>
                <a:gd name="T33" fmla="*/ 0 h 323"/>
                <a:gd name="T34" fmla="*/ 84 w 123"/>
                <a:gd name="T35" fmla="*/ 0 h 323"/>
                <a:gd name="T36" fmla="*/ 73 w 123"/>
                <a:gd name="T37" fmla="*/ 4 h 323"/>
                <a:gd name="T38" fmla="*/ 65 w 123"/>
                <a:gd name="T39" fmla="*/ 15 h 323"/>
                <a:gd name="T40" fmla="*/ 46 w 123"/>
                <a:gd name="T41" fmla="*/ 42 h 323"/>
                <a:gd name="T42" fmla="*/ 23 w 123"/>
                <a:gd name="T43" fmla="*/ 81 h 323"/>
                <a:gd name="T44" fmla="*/ 7 w 123"/>
                <a:gd name="T45" fmla="*/ 131 h 323"/>
                <a:gd name="T46" fmla="*/ 0 w 123"/>
                <a:gd name="T47" fmla="*/ 161 h 323"/>
                <a:gd name="T48" fmla="*/ 0 w 123"/>
                <a:gd name="T49" fmla="*/ 196 h 323"/>
                <a:gd name="T50" fmla="*/ 3 w 123"/>
                <a:gd name="T51" fmla="*/ 250 h 323"/>
                <a:gd name="T52" fmla="*/ 23 w 123"/>
                <a:gd name="T53" fmla="*/ 304 h 323"/>
                <a:gd name="T54" fmla="*/ 34 w 123"/>
                <a:gd name="T55" fmla="*/ 319 h 323"/>
                <a:gd name="T56" fmla="*/ 50 w 123"/>
                <a:gd name="T5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3" h="323">
                  <a:moveTo>
                    <a:pt x="50" y="323"/>
                  </a:moveTo>
                  <a:lnTo>
                    <a:pt x="61" y="319"/>
                  </a:lnTo>
                  <a:lnTo>
                    <a:pt x="73" y="315"/>
                  </a:lnTo>
                  <a:lnTo>
                    <a:pt x="77" y="304"/>
                  </a:lnTo>
                  <a:lnTo>
                    <a:pt x="81" y="292"/>
                  </a:lnTo>
                  <a:lnTo>
                    <a:pt x="77" y="281"/>
                  </a:lnTo>
                  <a:lnTo>
                    <a:pt x="65" y="238"/>
                  </a:lnTo>
                  <a:lnTo>
                    <a:pt x="61" y="196"/>
                  </a:lnTo>
                  <a:lnTo>
                    <a:pt x="65" y="142"/>
                  </a:lnTo>
                  <a:lnTo>
                    <a:pt x="81" y="104"/>
                  </a:lnTo>
                  <a:lnTo>
                    <a:pt x="100" y="73"/>
                  </a:lnTo>
                  <a:lnTo>
                    <a:pt x="115" y="50"/>
                  </a:lnTo>
                  <a:lnTo>
                    <a:pt x="115" y="46"/>
                  </a:lnTo>
                  <a:lnTo>
                    <a:pt x="123" y="31"/>
                  </a:lnTo>
                  <a:lnTo>
                    <a:pt x="115" y="11"/>
                  </a:lnTo>
                  <a:lnTo>
                    <a:pt x="108" y="4"/>
                  </a:lnTo>
                  <a:lnTo>
                    <a:pt x="96" y="0"/>
                  </a:lnTo>
                  <a:lnTo>
                    <a:pt x="84" y="0"/>
                  </a:lnTo>
                  <a:lnTo>
                    <a:pt x="73" y="4"/>
                  </a:lnTo>
                  <a:lnTo>
                    <a:pt x="65" y="15"/>
                  </a:lnTo>
                  <a:lnTo>
                    <a:pt x="46" y="42"/>
                  </a:lnTo>
                  <a:lnTo>
                    <a:pt x="23" y="81"/>
                  </a:lnTo>
                  <a:lnTo>
                    <a:pt x="7" y="131"/>
                  </a:lnTo>
                  <a:lnTo>
                    <a:pt x="0" y="161"/>
                  </a:lnTo>
                  <a:lnTo>
                    <a:pt x="0" y="196"/>
                  </a:lnTo>
                  <a:lnTo>
                    <a:pt x="3" y="250"/>
                  </a:lnTo>
                  <a:lnTo>
                    <a:pt x="23" y="304"/>
                  </a:lnTo>
                  <a:lnTo>
                    <a:pt x="34" y="319"/>
                  </a:lnTo>
                  <a:lnTo>
                    <a:pt x="50" y="3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19" name="Freeform 201"/>
          <p:cNvSpPr>
            <a:spLocks noEditPoints="1"/>
          </p:cNvSpPr>
          <p:nvPr/>
        </p:nvSpPr>
        <p:spPr bwMode="auto">
          <a:xfrm>
            <a:off x="4550164" y="4890326"/>
            <a:ext cx="733103" cy="466415"/>
          </a:xfrm>
          <a:custGeom>
            <a:avLst/>
            <a:gdLst>
              <a:gd name="T0" fmla="*/ 1384 w 1905"/>
              <a:gd name="T1" fmla="*/ 154 h 1212"/>
              <a:gd name="T2" fmla="*/ 1118 w 1905"/>
              <a:gd name="T3" fmla="*/ 27 h 1212"/>
              <a:gd name="T4" fmla="*/ 1010 w 1905"/>
              <a:gd name="T5" fmla="*/ 4 h 1212"/>
              <a:gd name="T6" fmla="*/ 972 w 1905"/>
              <a:gd name="T7" fmla="*/ 0 h 1212"/>
              <a:gd name="T8" fmla="*/ 918 w 1905"/>
              <a:gd name="T9" fmla="*/ 0 h 1212"/>
              <a:gd name="T10" fmla="*/ 879 w 1905"/>
              <a:gd name="T11" fmla="*/ 4 h 1212"/>
              <a:gd name="T12" fmla="*/ 632 w 1905"/>
              <a:gd name="T13" fmla="*/ 108 h 1212"/>
              <a:gd name="T14" fmla="*/ 440 w 1905"/>
              <a:gd name="T15" fmla="*/ 135 h 1212"/>
              <a:gd name="T16" fmla="*/ 243 w 1905"/>
              <a:gd name="T17" fmla="*/ 162 h 1212"/>
              <a:gd name="T18" fmla="*/ 35 w 1905"/>
              <a:gd name="T19" fmla="*/ 370 h 1212"/>
              <a:gd name="T20" fmla="*/ 4 w 1905"/>
              <a:gd name="T21" fmla="*/ 573 h 1212"/>
              <a:gd name="T22" fmla="*/ 85 w 1905"/>
              <a:gd name="T23" fmla="*/ 762 h 1212"/>
              <a:gd name="T24" fmla="*/ 201 w 1905"/>
              <a:gd name="T25" fmla="*/ 1112 h 1212"/>
              <a:gd name="T26" fmla="*/ 258 w 1905"/>
              <a:gd name="T27" fmla="*/ 1204 h 1212"/>
              <a:gd name="T28" fmla="*/ 1631 w 1905"/>
              <a:gd name="T29" fmla="*/ 1208 h 1212"/>
              <a:gd name="T30" fmla="*/ 1708 w 1905"/>
              <a:gd name="T31" fmla="*/ 1135 h 1212"/>
              <a:gd name="T32" fmla="*/ 1789 w 1905"/>
              <a:gd name="T33" fmla="*/ 800 h 1212"/>
              <a:gd name="T34" fmla="*/ 1893 w 1905"/>
              <a:gd name="T35" fmla="*/ 627 h 1212"/>
              <a:gd name="T36" fmla="*/ 1897 w 1905"/>
              <a:gd name="T37" fmla="*/ 443 h 1212"/>
              <a:gd name="T38" fmla="*/ 1731 w 1905"/>
              <a:gd name="T39" fmla="*/ 196 h 1212"/>
              <a:gd name="T40" fmla="*/ 1515 w 1905"/>
              <a:gd name="T41" fmla="*/ 131 h 1212"/>
              <a:gd name="T42" fmla="*/ 798 w 1905"/>
              <a:gd name="T43" fmla="*/ 1143 h 1212"/>
              <a:gd name="T44" fmla="*/ 760 w 1905"/>
              <a:gd name="T45" fmla="*/ 1054 h 1212"/>
              <a:gd name="T46" fmla="*/ 1087 w 1905"/>
              <a:gd name="T47" fmla="*/ 1012 h 1212"/>
              <a:gd name="T48" fmla="*/ 1153 w 1905"/>
              <a:gd name="T49" fmla="*/ 1081 h 1212"/>
              <a:gd name="T50" fmla="*/ 1087 w 1905"/>
              <a:gd name="T51" fmla="*/ 1150 h 1212"/>
              <a:gd name="T52" fmla="*/ 1639 w 1905"/>
              <a:gd name="T53" fmla="*/ 1139 h 1212"/>
              <a:gd name="T54" fmla="*/ 1211 w 1905"/>
              <a:gd name="T55" fmla="*/ 1116 h 1212"/>
              <a:gd name="T56" fmla="*/ 1191 w 1905"/>
              <a:gd name="T57" fmla="*/ 1008 h 1212"/>
              <a:gd name="T58" fmla="*/ 1110 w 1905"/>
              <a:gd name="T59" fmla="*/ 954 h 1212"/>
              <a:gd name="T60" fmla="*/ 771 w 1905"/>
              <a:gd name="T61" fmla="*/ 962 h 1212"/>
              <a:gd name="T62" fmla="*/ 702 w 1905"/>
              <a:gd name="T63" fmla="*/ 1031 h 1212"/>
              <a:gd name="T64" fmla="*/ 713 w 1905"/>
              <a:gd name="T65" fmla="*/ 1150 h 1212"/>
              <a:gd name="T66" fmla="*/ 262 w 1905"/>
              <a:gd name="T67" fmla="*/ 1127 h 1212"/>
              <a:gd name="T68" fmla="*/ 1646 w 1905"/>
              <a:gd name="T69" fmla="*/ 1112 h 1212"/>
              <a:gd name="T70" fmla="*/ 1423 w 1905"/>
              <a:gd name="T71" fmla="*/ 754 h 1212"/>
              <a:gd name="T72" fmla="*/ 1392 w 1905"/>
              <a:gd name="T73" fmla="*/ 723 h 1212"/>
              <a:gd name="T74" fmla="*/ 1338 w 1905"/>
              <a:gd name="T75" fmla="*/ 781 h 1212"/>
              <a:gd name="T76" fmla="*/ 544 w 1905"/>
              <a:gd name="T77" fmla="*/ 739 h 1212"/>
              <a:gd name="T78" fmla="*/ 505 w 1905"/>
              <a:gd name="T79" fmla="*/ 727 h 1212"/>
              <a:gd name="T80" fmla="*/ 490 w 1905"/>
              <a:gd name="T81" fmla="*/ 766 h 1212"/>
              <a:gd name="T82" fmla="*/ 174 w 1905"/>
              <a:gd name="T83" fmla="*/ 770 h 1212"/>
              <a:gd name="T84" fmla="*/ 77 w 1905"/>
              <a:gd name="T85" fmla="*/ 616 h 1212"/>
              <a:gd name="T86" fmla="*/ 89 w 1905"/>
              <a:gd name="T87" fmla="*/ 396 h 1212"/>
              <a:gd name="T88" fmla="*/ 266 w 1905"/>
              <a:gd name="T89" fmla="*/ 220 h 1212"/>
              <a:gd name="T90" fmla="*/ 528 w 1905"/>
              <a:gd name="T91" fmla="*/ 220 h 1212"/>
              <a:gd name="T92" fmla="*/ 474 w 1905"/>
              <a:gd name="T93" fmla="*/ 339 h 1212"/>
              <a:gd name="T94" fmla="*/ 513 w 1905"/>
              <a:gd name="T95" fmla="*/ 354 h 1212"/>
              <a:gd name="T96" fmla="*/ 590 w 1905"/>
              <a:gd name="T97" fmla="*/ 239 h 1212"/>
              <a:gd name="T98" fmla="*/ 775 w 1905"/>
              <a:gd name="T99" fmla="*/ 96 h 1212"/>
              <a:gd name="T100" fmla="*/ 918 w 1905"/>
              <a:gd name="T101" fmla="*/ 62 h 1212"/>
              <a:gd name="T102" fmla="*/ 952 w 1905"/>
              <a:gd name="T103" fmla="*/ 62 h 1212"/>
              <a:gd name="T104" fmla="*/ 991 w 1905"/>
              <a:gd name="T105" fmla="*/ 62 h 1212"/>
              <a:gd name="T106" fmla="*/ 1134 w 1905"/>
              <a:gd name="T107" fmla="*/ 96 h 1212"/>
              <a:gd name="T108" fmla="*/ 1319 w 1905"/>
              <a:gd name="T109" fmla="*/ 239 h 1212"/>
              <a:gd name="T110" fmla="*/ 1407 w 1905"/>
              <a:gd name="T111" fmla="*/ 358 h 1212"/>
              <a:gd name="T112" fmla="*/ 1438 w 1905"/>
              <a:gd name="T113" fmla="*/ 327 h 1212"/>
              <a:gd name="T114" fmla="*/ 1446 w 1905"/>
              <a:gd name="T115" fmla="*/ 200 h 1212"/>
              <a:gd name="T116" fmla="*/ 1700 w 1905"/>
              <a:gd name="T117" fmla="*/ 250 h 1212"/>
              <a:gd name="T118" fmla="*/ 1839 w 1905"/>
              <a:gd name="T119" fmla="*/ 458 h 1212"/>
              <a:gd name="T120" fmla="*/ 1816 w 1905"/>
              <a:gd name="T121" fmla="*/ 658 h 1212"/>
              <a:gd name="T122" fmla="*/ 1696 w 1905"/>
              <a:gd name="T123" fmla="*/ 797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5" h="1212">
                <a:moveTo>
                  <a:pt x="1515" y="131"/>
                </a:moveTo>
                <a:lnTo>
                  <a:pt x="1469" y="135"/>
                </a:lnTo>
                <a:lnTo>
                  <a:pt x="1426" y="143"/>
                </a:lnTo>
                <a:lnTo>
                  <a:pt x="1384" y="154"/>
                </a:lnTo>
                <a:lnTo>
                  <a:pt x="1342" y="170"/>
                </a:lnTo>
                <a:lnTo>
                  <a:pt x="1276" y="108"/>
                </a:lnTo>
                <a:lnTo>
                  <a:pt x="1199" y="62"/>
                </a:lnTo>
                <a:lnTo>
                  <a:pt x="1118" y="27"/>
                </a:lnTo>
                <a:lnTo>
                  <a:pt x="1029" y="4"/>
                </a:lnTo>
                <a:lnTo>
                  <a:pt x="1029" y="4"/>
                </a:lnTo>
                <a:lnTo>
                  <a:pt x="1014" y="4"/>
                </a:lnTo>
                <a:lnTo>
                  <a:pt x="1010" y="4"/>
                </a:lnTo>
                <a:lnTo>
                  <a:pt x="995" y="0"/>
                </a:lnTo>
                <a:lnTo>
                  <a:pt x="991" y="0"/>
                </a:lnTo>
                <a:lnTo>
                  <a:pt x="975" y="0"/>
                </a:lnTo>
                <a:lnTo>
                  <a:pt x="972" y="0"/>
                </a:lnTo>
                <a:lnTo>
                  <a:pt x="952" y="0"/>
                </a:lnTo>
                <a:lnTo>
                  <a:pt x="937" y="0"/>
                </a:lnTo>
                <a:lnTo>
                  <a:pt x="933" y="0"/>
                </a:lnTo>
                <a:lnTo>
                  <a:pt x="918" y="0"/>
                </a:lnTo>
                <a:lnTo>
                  <a:pt x="914" y="0"/>
                </a:lnTo>
                <a:lnTo>
                  <a:pt x="895" y="4"/>
                </a:lnTo>
                <a:lnTo>
                  <a:pt x="895" y="4"/>
                </a:lnTo>
                <a:lnTo>
                  <a:pt x="879" y="4"/>
                </a:lnTo>
                <a:lnTo>
                  <a:pt x="879" y="4"/>
                </a:lnTo>
                <a:lnTo>
                  <a:pt x="790" y="27"/>
                </a:lnTo>
                <a:lnTo>
                  <a:pt x="709" y="62"/>
                </a:lnTo>
                <a:lnTo>
                  <a:pt x="632" y="108"/>
                </a:lnTo>
                <a:lnTo>
                  <a:pt x="567" y="170"/>
                </a:lnTo>
                <a:lnTo>
                  <a:pt x="524" y="154"/>
                </a:lnTo>
                <a:lnTo>
                  <a:pt x="482" y="143"/>
                </a:lnTo>
                <a:lnTo>
                  <a:pt x="440" y="135"/>
                </a:lnTo>
                <a:lnTo>
                  <a:pt x="393" y="131"/>
                </a:lnTo>
                <a:lnTo>
                  <a:pt x="355" y="135"/>
                </a:lnTo>
                <a:lnTo>
                  <a:pt x="316" y="139"/>
                </a:lnTo>
                <a:lnTo>
                  <a:pt x="243" y="162"/>
                </a:lnTo>
                <a:lnTo>
                  <a:pt x="177" y="196"/>
                </a:lnTo>
                <a:lnTo>
                  <a:pt x="116" y="246"/>
                </a:lnTo>
                <a:lnTo>
                  <a:pt x="70" y="304"/>
                </a:lnTo>
                <a:lnTo>
                  <a:pt x="35" y="370"/>
                </a:lnTo>
                <a:lnTo>
                  <a:pt x="12" y="443"/>
                </a:lnTo>
                <a:lnTo>
                  <a:pt x="4" y="485"/>
                </a:lnTo>
                <a:lnTo>
                  <a:pt x="0" y="523"/>
                </a:lnTo>
                <a:lnTo>
                  <a:pt x="4" y="573"/>
                </a:lnTo>
                <a:lnTo>
                  <a:pt x="16" y="627"/>
                </a:lnTo>
                <a:lnTo>
                  <a:pt x="31" y="673"/>
                </a:lnTo>
                <a:lnTo>
                  <a:pt x="54" y="720"/>
                </a:lnTo>
                <a:lnTo>
                  <a:pt x="85" y="762"/>
                </a:lnTo>
                <a:lnTo>
                  <a:pt x="120" y="800"/>
                </a:lnTo>
                <a:lnTo>
                  <a:pt x="158" y="835"/>
                </a:lnTo>
                <a:lnTo>
                  <a:pt x="201" y="862"/>
                </a:lnTo>
                <a:lnTo>
                  <a:pt x="201" y="1112"/>
                </a:lnTo>
                <a:lnTo>
                  <a:pt x="201" y="1135"/>
                </a:lnTo>
                <a:lnTo>
                  <a:pt x="208" y="1150"/>
                </a:lnTo>
                <a:lnTo>
                  <a:pt x="228" y="1181"/>
                </a:lnTo>
                <a:lnTo>
                  <a:pt x="258" y="1204"/>
                </a:lnTo>
                <a:lnTo>
                  <a:pt x="278" y="1208"/>
                </a:lnTo>
                <a:lnTo>
                  <a:pt x="297" y="1212"/>
                </a:lnTo>
                <a:lnTo>
                  <a:pt x="1612" y="1212"/>
                </a:lnTo>
                <a:lnTo>
                  <a:pt x="1631" y="1208"/>
                </a:lnTo>
                <a:lnTo>
                  <a:pt x="1650" y="1204"/>
                </a:lnTo>
                <a:lnTo>
                  <a:pt x="1681" y="1181"/>
                </a:lnTo>
                <a:lnTo>
                  <a:pt x="1700" y="1150"/>
                </a:lnTo>
                <a:lnTo>
                  <a:pt x="1708" y="1135"/>
                </a:lnTo>
                <a:lnTo>
                  <a:pt x="1708" y="1112"/>
                </a:lnTo>
                <a:lnTo>
                  <a:pt x="1708" y="862"/>
                </a:lnTo>
                <a:lnTo>
                  <a:pt x="1750" y="835"/>
                </a:lnTo>
                <a:lnTo>
                  <a:pt x="1789" y="800"/>
                </a:lnTo>
                <a:lnTo>
                  <a:pt x="1824" y="762"/>
                </a:lnTo>
                <a:lnTo>
                  <a:pt x="1854" y="720"/>
                </a:lnTo>
                <a:lnTo>
                  <a:pt x="1874" y="673"/>
                </a:lnTo>
                <a:lnTo>
                  <a:pt x="1893" y="627"/>
                </a:lnTo>
                <a:lnTo>
                  <a:pt x="1901" y="573"/>
                </a:lnTo>
                <a:lnTo>
                  <a:pt x="1905" y="523"/>
                </a:lnTo>
                <a:lnTo>
                  <a:pt x="1905" y="485"/>
                </a:lnTo>
                <a:lnTo>
                  <a:pt x="1897" y="443"/>
                </a:lnTo>
                <a:lnTo>
                  <a:pt x="1874" y="370"/>
                </a:lnTo>
                <a:lnTo>
                  <a:pt x="1839" y="304"/>
                </a:lnTo>
                <a:lnTo>
                  <a:pt x="1793" y="246"/>
                </a:lnTo>
                <a:lnTo>
                  <a:pt x="1731" y="196"/>
                </a:lnTo>
                <a:lnTo>
                  <a:pt x="1665" y="162"/>
                </a:lnTo>
                <a:lnTo>
                  <a:pt x="1592" y="139"/>
                </a:lnTo>
                <a:lnTo>
                  <a:pt x="1554" y="135"/>
                </a:lnTo>
                <a:lnTo>
                  <a:pt x="1515" y="131"/>
                </a:lnTo>
                <a:lnTo>
                  <a:pt x="1515" y="131"/>
                </a:lnTo>
                <a:close/>
                <a:moveTo>
                  <a:pt x="1087" y="1150"/>
                </a:moveTo>
                <a:lnTo>
                  <a:pt x="821" y="1150"/>
                </a:lnTo>
                <a:lnTo>
                  <a:pt x="798" y="1143"/>
                </a:lnTo>
                <a:lnTo>
                  <a:pt x="775" y="1127"/>
                </a:lnTo>
                <a:lnTo>
                  <a:pt x="760" y="1108"/>
                </a:lnTo>
                <a:lnTo>
                  <a:pt x="756" y="1081"/>
                </a:lnTo>
                <a:lnTo>
                  <a:pt x="760" y="1054"/>
                </a:lnTo>
                <a:lnTo>
                  <a:pt x="775" y="1035"/>
                </a:lnTo>
                <a:lnTo>
                  <a:pt x="798" y="1020"/>
                </a:lnTo>
                <a:lnTo>
                  <a:pt x="821" y="1012"/>
                </a:lnTo>
                <a:lnTo>
                  <a:pt x="1087" y="1012"/>
                </a:lnTo>
                <a:lnTo>
                  <a:pt x="1110" y="1020"/>
                </a:lnTo>
                <a:lnTo>
                  <a:pt x="1134" y="1035"/>
                </a:lnTo>
                <a:lnTo>
                  <a:pt x="1149" y="1054"/>
                </a:lnTo>
                <a:lnTo>
                  <a:pt x="1153" y="1081"/>
                </a:lnTo>
                <a:lnTo>
                  <a:pt x="1149" y="1108"/>
                </a:lnTo>
                <a:lnTo>
                  <a:pt x="1134" y="1127"/>
                </a:lnTo>
                <a:lnTo>
                  <a:pt x="1110" y="1143"/>
                </a:lnTo>
                <a:lnTo>
                  <a:pt x="1087" y="1150"/>
                </a:lnTo>
                <a:lnTo>
                  <a:pt x="1087" y="1150"/>
                </a:lnTo>
                <a:close/>
                <a:moveTo>
                  <a:pt x="1646" y="1112"/>
                </a:moveTo>
                <a:lnTo>
                  <a:pt x="1646" y="1127"/>
                </a:lnTo>
                <a:lnTo>
                  <a:pt x="1639" y="1139"/>
                </a:lnTo>
                <a:lnTo>
                  <a:pt x="1627" y="1147"/>
                </a:lnTo>
                <a:lnTo>
                  <a:pt x="1612" y="1150"/>
                </a:lnTo>
                <a:lnTo>
                  <a:pt x="1195" y="1150"/>
                </a:lnTo>
                <a:lnTo>
                  <a:pt x="1211" y="1116"/>
                </a:lnTo>
                <a:lnTo>
                  <a:pt x="1214" y="1081"/>
                </a:lnTo>
                <a:lnTo>
                  <a:pt x="1214" y="1054"/>
                </a:lnTo>
                <a:lnTo>
                  <a:pt x="1207" y="1031"/>
                </a:lnTo>
                <a:lnTo>
                  <a:pt x="1191" y="1008"/>
                </a:lnTo>
                <a:lnTo>
                  <a:pt x="1176" y="989"/>
                </a:lnTo>
                <a:lnTo>
                  <a:pt x="1157" y="973"/>
                </a:lnTo>
                <a:lnTo>
                  <a:pt x="1137" y="962"/>
                </a:lnTo>
                <a:lnTo>
                  <a:pt x="1110" y="954"/>
                </a:lnTo>
                <a:lnTo>
                  <a:pt x="1087" y="950"/>
                </a:lnTo>
                <a:lnTo>
                  <a:pt x="821" y="950"/>
                </a:lnTo>
                <a:lnTo>
                  <a:pt x="798" y="954"/>
                </a:lnTo>
                <a:lnTo>
                  <a:pt x="771" y="962"/>
                </a:lnTo>
                <a:lnTo>
                  <a:pt x="752" y="973"/>
                </a:lnTo>
                <a:lnTo>
                  <a:pt x="733" y="989"/>
                </a:lnTo>
                <a:lnTo>
                  <a:pt x="717" y="1008"/>
                </a:lnTo>
                <a:lnTo>
                  <a:pt x="702" y="1031"/>
                </a:lnTo>
                <a:lnTo>
                  <a:pt x="694" y="1054"/>
                </a:lnTo>
                <a:lnTo>
                  <a:pt x="694" y="1081"/>
                </a:lnTo>
                <a:lnTo>
                  <a:pt x="698" y="1116"/>
                </a:lnTo>
                <a:lnTo>
                  <a:pt x="713" y="1150"/>
                </a:lnTo>
                <a:lnTo>
                  <a:pt x="297" y="1150"/>
                </a:lnTo>
                <a:lnTo>
                  <a:pt x="282" y="1147"/>
                </a:lnTo>
                <a:lnTo>
                  <a:pt x="270" y="1139"/>
                </a:lnTo>
                <a:lnTo>
                  <a:pt x="262" y="1127"/>
                </a:lnTo>
                <a:lnTo>
                  <a:pt x="262" y="1112"/>
                </a:lnTo>
                <a:lnTo>
                  <a:pt x="262" y="881"/>
                </a:lnTo>
                <a:lnTo>
                  <a:pt x="1646" y="881"/>
                </a:lnTo>
                <a:lnTo>
                  <a:pt x="1646" y="1112"/>
                </a:lnTo>
                <a:close/>
                <a:moveTo>
                  <a:pt x="1658" y="820"/>
                </a:moveTo>
                <a:lnTo>
                  <a:pt x="1384" y="820"/>
                </a:lnTo>
                <a:lnTo>
                  <a:pt x="1419" y="766"/>
                </a:lnTo>
                <a:lnTo>
                  <a:pt x="1423" y="754"/>
                </a:lnTo>
                <a:lnTo>
                  <a:pt x="1419" y="743"/>
                </a:lnTo>
                <a:lnTo>
                  <a:pt x="1415" y="735"/>
                </a:lnTo>
                <a:lnTo>
                  <a:pt x="1403" y="727"/>
                </a:lnTo>
                <a:lnTo>
                  <a:pt x="1392" y="723"/>
                </a:lnTo>
                <a:lnTo>
                  <a:pt x="1380" y="723"/>
                </a:lnTo>
                <a:lnTo>
                  <a:pt x="1373" y="727"/>
                </a:lnTo>
                <a:lnTo>
                  <a:pt x="1365" y="739"/>
                </a:lnTo>
                <a:lnTo>
                  <a:pt x="1338" y="781"/>
                </a:lnTo>
                <a:lnTo>
                  <a:pt x="1307" y="820"/>
                </a:lnTo>
                <a:lnTo>
                  <a:pt x="602" y="820"/>
                </a:lnTo>
                <a:lnTo>
                  <a:pt x="571" y="781"/>
                </a:lnTo>
                <a:lnTo>
                  <a:pt x="544" y="739"/>
                </a:lnTo>
                <a:lnTo>
                  <a:pt x="536" y="727"/>
                </a:lnTo>
                <a:lnTo>
                  <a:pt x="528" y="723"/>
                </a:lnTo>
                <a:lnTo>
                  <a:pt x="517" y="723"/>
                </a:lnTo>
                <a:lnTo>
                  <a:pt x="505" y="727"/>
                </a:lnTo>
                <a:lnTo>
                  <a:pt x="494" y="735"/>
                </a:lnTo>
                <a:lnTo>
                  <a:pt x="490" y="743"/>
                </a:lnTo>
                <a:lnTo>
                  <a:pt x="486" y="754"/>
                </a:lnTo>
                <a:lnTo>
                  <a:pt x="490" y="766"/>
                </a:lnTo>
                <a:lnTo>
                  <a:pt x="524" y="820"/>
                </a:lnTo>
                <a:lnTo>
                  <a:pt x="251" y="820"/>
                </a:lnTo>
                <a:lnTo>
                  <a:pt x="212" y="797"/>
                </a:lnTo>
                <a:lnTo>
                  <a:pt x="174" y="770"/>
                </a:lnTo>
                <a:lnTo>
                  <a:pt x="143" y="735"/>
                </a:lnTo>
                <a:lnTo>
                  <a:pt x="116" y="700"/>
                </a:lnTo>
                <a:lnTo>
                  <a:pt x="93" y="658"/>
                </a:lnTo>
                <a:lnTo>
                  <a:pt x="77" y="616"/>
                </a:lnTo>
                <a:lnTo>
                  <a:pt x="66" y="570"/>
                </a:lnTo>
                <a:lnTo>
                  <a:pt x="66" y="523"/>
                </a:lnTo>
                <a:lnTo>
                  <a:pt x="70" y="458"/>
                </a:lnTo>
                <a:lnTo>
                  <a:pt x="89" y="396"/>
                </a:lnTo>
                <a:lnTo>
                  <a:pt x="120" y="339"/>
                </a:lnTo>
                <a:lnTo>
                  <a:pt x="162" y="289"/>
                </a:lnTo>
                <a:lnTo>
                  <a:pt x="208" y="250"/>
                </a:lnTo>
                <a:lnTo>
                  <a:pt x="266" y="220"/>
                </a:lnTo>
                <a:lnTo>
                  <a:pt x="328" y="200"/>
                </a:lnTo>
                <a:lnTo>
                  <a:pt x="393" y="193"/>
                </a:lnTo>
                <a:lnTo>
                  <a:pt x="463" y="200"/>
                </a:lnTo>
                <a:lnTo>
                  <a:pt x="528" y="220"/>
                </a:lnTo>
                <a:lnTo>
                  <a:pt x="497" y="266"/>
                </a:lnTo>
                <a:lnTo>
                  <a:pt x="474" y="312"/>
                </a:lnTo>
                <a:lnTo>
                  <a:pt x="470" y="327"/>
                </a:lnTo>
                <a:lnTo>
                  <a:pt x="474" y="339"/>
                </a:lnTo>
                <a:lnTo>
                  <a:pt x="478" y="346"/>
                </a:lnTo>
                <a:lnTo>
                  <a:pt x="490" y="354"/>
                </a:lnTo>
                <a:lnTo>
                  <a:pt x="501" y="358"/>
                </a:lnTo>
                <a:lnTo>
                  <a:pt x="513" y="354"/>
                </a:lnTo>
                <a:lnTo>
                  <a:pt x="524" y="350"/>
                </a:lnTo>
                <a:lnTo>
                  <a:pt x="532" y="339"/>
                </a:lnTo>
                <a:lnTo>
                  <a:pt x="559" y="285"/>
                </a:lnTo>
                <a:lnTo>
                  <a:pt x="590" y="239"/>
                </a:lnTo>
                <a:lnTo>
                  <a:pt x="629" y="193"/>
                </a:lnTo>
                <a:lnTo>
                  <a:pt x="675" y="154"/>
                </a:lnTo>
                <a:lnTo>
                  <a:pt x="721" y="123"/>
                </a:lnTo>
                <a:lnTo>
                  <a:pt x="775" y="96"/>
                </a:lnTo>
                <a:lnTo>
                  <a:pt x="829" y="77"/>
                </a:lnTo>
                <a:lnTo>
                  <a:pt x="887" y="66"/>
                </a:lnTo>
                <a:lnTo>
                  <a:pt x="887" y="66"/>
                </a:lnTo>
                <a:lnTo>
                  <a:pt x="918" y="62"/>
                </a:lnTo>
                <a:lnTo>
                  <a:pt x="921" y="62"/>
                </a:lnTo>
                <a:lnTo>
                  <a:pt x="933" y="62"/>
                </a:lnTo>
                <a:lnTo>
                  <a:pt x="937" y="62"/>
                </a:lnTo>
                <a:lnTo>
                  <a:pt x="952" y="62"/>
                </a:lnTo>
                <a:lnTo>
                  <a:pt x="972" y="62"/>
                </a:lnTo>
                <a:lnTo>
                  <a:pt x="975" y="62"/>
                </a:lnTo>
                <a:lnTo>
                  <a:pt x="987" y="62"/>
                </a:lnTo>
                <a:lnTo>
                  <a:pt x="991" y="62"/>
                </a:lnTo>
                <a:lnTo>
                  <a:pt x="1022" y="66"/>
                </a:lnTo>
                <a:lnTo>
                  <a:pt x="1022" y="66"/>
                </a:lnTo>
                <a:lnTo>
                  <a:pt x="1080" y="77"/>
                </a:lnTo>
                <a:lnTo>
                  <a:pt x="1134" y="96"/>
                </a:lnTo>
                <a:lnTo>
                  <a:pt x="1187" y="123"/>
                </a:lnTo>
                <a:lnTo>
                  <a:pt x="1234" y="154"/>
                </a:lnTo>
                <a:lnTo>
                  <a:pt x="1280" y="193"/>
                </a:lnTo>
                <a:lnTo>
                  <a:pt x="1319" y="239"/>
                </a:lnTo>
                <a:lnTo>
                  <a:pt x="1349" y="285"/>
                </a:lnTo>
                <a:lnTo>
                  <a:pt x="1376" y="339"/>
                </a:lnTo>
                <a:lnTo>
                  <a:pt x="1388" y="350"/>
                </a:lnTo>
                <a:lnTo>
                  <a:pt x="1407" y="358"/>
                </a:lnTo>
                <a:lnTo>
                  <a:pt x="1419" y="354"/>
                </a:lnTo>
                <a:lnTo>
                  <a:pt x="1430" y="346"/>
                </a:lnTo>
                <a:lnTo>
                  <a:pt x="1434" y="339"/>
                </a:lnTo>
                <a:lnTo>
                  <a:pt x="1438" y="327"/>
                </a:lnTo>
                <a:lnTo>
                  <a:pt x="1434" y="312"/>
                </a:lnTo>
                <a:lnTo>
                  <a:pt x="1411" y="266"/>
                </a:lnTo>
                <a:lnTo>
                  <a:pt x="1380" y="220"/>
                </a:lnTo>
                <a:lnTo>
                  <a:pt x="1446" y="200"/>
                </a:lnTo>
                <a:lnTo>
                  <a:pt x="1515" y="193"/>
                </a:lnTo>
                <a:lnTo>
                  <a:pt x="1581" y="200"/>
                </a:lnTo>
                <a:lnTo>
                  <a:pt x="1642" y="220"/>
                </a:lnTo>
                <a:lnTo>
                  <a:pt x="1700" y="250"/>
                </a:lnTo>
                <a:lnTo>
                  <a:pt x="1746" y="289"/>
                </a:lnTo>
                <a:lnTo>
                  <a:pt x="1789" y="339"/>
                </a:lnTo>
                <a:lnTo>
                  <a:pt x="1820" y="396"/>
                </a:lnTo>
                <a:lnTo>
                  <a:pt x="1839" y="458"/>
                </a:lnTo>
                <a:lnTo>
                  <a:pt x="1843" y="523"/>
                </a:lnTo>
                <a:lnTo>
                  <a:pt x="1843" y="570"/>
                </a:lnTo>
                <a:lnTo>
                  <a:pt x="1831" y="616"/>
                </a:lnTo>
                <a:lnTo>
                  <a:pt x="1816" y="658"/>
                </a:lnTo>
                <a:lnTo>
                  <a:pt x="1793" y="700"/>
                </a:lnTo>
                <a:lnTo>
                  <a:pt x="1766" y="735"/>
                </a:lnTo>
                <a:lnTo>
                  <a:pt x="1735" y="770"/>
                </a:lnTo>
                <a:lnTo>
                  <a:pt x="1696" y="797"/>
                </a:lnTo>
                <a:lnTo>
                  <a:pt x="1658" y="820"/>
                </a:lnTo>
                <a:lnTo>
                  <a:pt x="1658" y="8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120" name="Group 119"/>
          <p:cNvGrpSpPr/>
          <p:nvPr/>
        </p:nvGrpSpPr>
        <p:grpSpPr>
          <a:xfrm>
            <a:off x="9478579" y="1483600"/>
            <a:ext cx="397112" cy="637257"/>
            <a:chOff x="4768360" y="3225175"/>
            <a:chExt cx="1879600" cy="3016250"/>
          </a:xfrm>
        </p:grpSpPr>
        <p:sp>
          <p:nvSpPr>
            <p:cNvPr id="121" name="Freeform 206"/>
            <p:cNvSpPr>
              <a:spLocks noEditPoints="1"/>
            </p:cNvSpPr>
            <p:nvPr/>
          </p:nvSpPr>
          <p:spPr bwMode="auto">
            <a:xfrm>
              <a:off x="4768360" y="3225175"/>
              <a:ext cx="1879600" cy="3016250"/>
            </a:xfrm>
            <a:custGeom>
              <a:avLst/>
              <a:gdLst>
                <a:gd name="T0" fmla="*/ 752 w 1184"/>
                <a:gd name="T1" fmla="*/ 438 h 1900"/>
                <a:gd name="T2" fmla="*/ 744 w 1184"/>
                <a:gd name="T3" fmla="*/ 130 h 1900"/>
                <a:gd name="T4" fmla="*/ 682 w 1184"/>
                <a:gd name="T5" fmla="*/ 27 h 1900"/>
                <a:gd name="T6" fmla="*/ 559 w 1184"/>
                <a:gd name="T7" fmla="*/ 4 h 1900"/>
                <a:gd name="T8" fmla="*/ 459 w 1184"/>
                <a:gd name="T9" fmla="*/ 73 h 1900"/>
                <a:gd name="T10" fmla="*/ 451 w 1184"/>
                <a:gd name="T11" fmla="*/ 384 h 1900"/>
                <a:gd name="T12" fmla="*/ 386 w 1184"/>
                <a:gd name="T13" fmla="*/ 457 h 1900"/>
                <a:gd name="T14" fmla="*/ 58 w 1184"/>
                <a:gd name="T15" fmla="*/ 481 h 1900"/>
                <a:gd name="T16" fmla="*/ 4 w 1184"/>
                <a:gd name="T17" fmla="*/ 561 h 1900"/>
                <a:gd name="T18" fmla="*/ 12 w 1184"/>
                <a:gd name="T19" fmla="*/ 1819 h 1900"/>
                <a:gd name="T20" fmla="*/ 81 w 1184"/>
                <a:gd name="T21" fmla="*/ 1888 h 1900"/>
                <a:gd name="T22" fmla="*/ 1080 w 1184"/>
                <a:gd name="T23" fmla="*/ 1896 h 1900"/>
                <a:gd name="T24" fmla="*/ 1160 w 1184"/>
                <a:gd name="T25" fmla="*/ 1842 h 1900"/>
                <a:gd name="T26" fmla="*/ 1184 w 1184"/>
                <a:gd name="T27" fmla="*/ 588 h 1900"/>
                <a:gd name="T28" fmla="*/ 1145 w 1184"/>
                <a:gd name="T29" fmla="*/ 496 h 1900"/>
                <a:gd name="T30" fmla="*/ 1053 w 1184"/>
                <a:gd name="T31" fmla="*/ 457 h 1900"/>
                <a:gd name="T32" fmla="*/ 733 w 1184"/>
                <a:gd name="T33" fmla="*/ 1827 h 1900"/>
                <a:gd name="T34" fmla="*/ 721 w 1184"/>
                <a:gd name="T35" fmla="*/ 1735 h 1900"/>
                <a:gd name="T36" fmla="*/ 760 w 1184"/>
                <a:gd name="T37" fmla="*/ 1746 h 1900"/>
                <a:gd name="T38" fmla="*/ 790 w 1184"/>
                <a:gd name="T39" fmla="*/ 1800 h 1900"/>
                <a:gd name="T40" fmla="*/ 756 w 1184"/>
                <a:gd name="T41" fmla="*/ 1838 h 1900"/>
                <a:gd name="T42" fmla="*/ 763 w 1184"/>
                <a:gd name="T43" fmla="*/ 858 h 1900"/>
                <a:gd name="T44" fmla="*/ 814 w 1184"/>
                <a:gd name="T45" fmla="*/ 1138 h 1900"/>
                <a:gd name="T46" fmla="*/ 825 w 1184"/>
                <a:gd name="T47" fmla="*/ 1350 h 1900"/>
                <a:gd name="T48" fmla="*/ 760 w 1184"/>
                <a:gd name="T49" fmla="*/ 1442 h 1900"/>
                <a:gd name="T50" fmla="*/ 821 w 1184"/>
                <a:gd name="T51" fmla="*/ 1442 h 1900"/>
                <a:gd name="T52" fmla="*/ 856 w 1184"/>
                <a:gd name="T53" fmla="*/ 1408 h 1900"/>
                <a:gd name="T54" fmla="*/ 887 w 1184"/>
                <a:gd name="T55" fmla="*/ 1377 h 1900"/>
                <a:gd name="T56" fmla="*/ 883 w 1184"/>
                <a:gd name="T57" fmla="*/ 1300 h 1900"/>
                <a:gd name="T58" fmla="*/ 875 w 1184"/>
                <a:gd name="T59" fmla="*/ 1134 h 1900"/>
                <a:gd name="T60" fmla="*/ 841 w 1184"/>
                <a:gd name="T61" fmla="*/ 900 h 1900"/>
                <a:gd name="T62" fmla="*/ 783 w 1184"/>
                <a:gd name="T63" fmla="*/ 738 h 1900"/>
                <a:gd name="T64" fmla="*/ 725 w 1184"/>
                <a:gd name="T65" fmla="*/ 746 h 1900"/>
                <a:gd name="T66" fmla="*/ 659 w 1184"/>
                <a:gd name="T67" fmla="*/ 1442 h 1900"/>
                <a:gd name="T68" fmla="*/ 629 w 1184"/>
                <a:gd name="T69" fmla="*/ 1473 h 1900"/>
                <a:gd name="T70" fmla="*/ 659 w 1184"/>
                <a:gd name="T71" fmla="*/ 1504 h 1900"/>
                <a:gd name="T72" fmla="*/ 197 w 1184"/>
                <a:gd name="T73" fmla="*/ 650 h 1900"/>
                <a:gd name="T74" fmla="*/ 821 w 1184"/>
                <a:gd name="T75" fmla="*/ 1473 h 1900"/>
                <a:gd name="T76" fmla="*/ 1080 w 1184"/>
                <a:gd name="T77" fmla="*/ 1831 h 1900"/>
                <a:gd name="T78" fmla="*/ 848 w 1184"/>
                <a:gd name="T79" fmla="*/ 1765 h 1900"/>
                <a:gd name="T80" fmla="*/ 1049 w 1184"/>
                <a:gd name="T81" fmla="*/ 1750 h 1900"/>
                <a:gd name="T82" fmla="*/ 1041 w 1184"/>
                <a:gd name="T83" fmla="*/ 600 h 1900"/>
                <a:gd name="T84" fmla="*/ 154 w 1184"/>
                <a:gd name="T85" fmla="*/ 592 h 1900"/>
                <a:gd name="T86" fmla="*/ 135 w 1184"/>
                <a:gd name="T87" fmla="*/ 1735 h 1900"/>
                <a:gd name="T88" fmla="*/ 166 w 1184"/>
                <a:gd name="T89" fmla="*/ 1765 h 1900"/>
                <a:gd name="T90" fmla="*/ 131 w 1184"/>
                <a:gd name="T91" fmla="*/ 1838 h 1900"/>
                <a:gd name="T92" fmla="*/ 66 w 1184"/>
                <a:gd name="T93" fmla="*/ 1769 h 1900"/>
                <a:gd name="T94" fmla="*/ 104 w 1184"/>
                <a:gd name="T95" fmla="*/ 527 h 1900"/>
                <a:gd name="T96" fmla="*/ 436 w 1184"/>
                <a:gd name="T97" fmla="*/ 507 h 1900"/>
                <a:gd name="T98" fmla="*/ 505 w 1184"/>
                <a:gd name="T99" fmla="*/ 434 h 1900"/>
                <a:gd name="T100" fmla="*/ 501 w 1184"/>
                <a:gd name="T101" fmla="*/ 138 h 1900"/>
                <a:gd name="T102" fmla="*/ 575 w 1184"/>
                <a:gd name="T103" fmla="*/ 61 h 1900"/>
                <a:gd name="T104" fmla="*/ 659 w 1184"/>
                <a:gd name="T105" fmla="*/ 88 h 1900"/>
                <a:gd name="T106" fmla="*/ 671 w 1184"/>
                <a:gd name="T107" fmla="*/ 380 h 1900"/>
                <a:gd name="T108" fmla="*/ 706 w 1184"/>
                <a:gd name="T109" fmla="*/ 481 h 1900"/>
                <a:gd name="T110" fmla="*/ 802 w 1184"/>
                <a:gd name="T111" fmla="*/ 519 h 1900"/>
                <a:gd name="T112" fmla="*/ 1114 w 1184"/>
                <a:gd name="T113" fmla="*/ 561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4" h="1900">
                  <a:moveTo>
                    <a:pt x="1053" y="457"/>
                  </a:moveTo>
                  <a:lnTo>
                    <a:pt x="802" y="457"/>
                  </a:lnTo>
                  <a:lnTo>
                    <a:pt x="775" y="454"/>
                  </a:lnTo>
                  <a:lnTo>
                    <a:pt x="752" y="438"/>
                  </a:lnTo>
                  <a:lnTo>
                    <a:pt x="736" y="415"/>
                  </a:lnTo>
                  <a:lnTo>
                    <a:pt x="733" y="384"/>
                  </a:lnTo>
                  <a:lnTo>
                    <a:pt x="748" y="161"/>
                  </a:lnTo>
                  <a:lnTo>
                    <a:pt x="744" y="130"/>
                  </a:lnTo>
                  <a:lnTo>
                    <a:pt x="736" y="100"/>
                  </a:lnTo>
                  <a:lnTo>
                    <a:pt x="725" y="73"/>
                  </a:lnTo>
                  <a:lnTo>
                    <a:pt x="706" y="46"/>
                  </a:lnTo>
                  <a:lnTo>
                    <a:pt x="682" y="27"/>
                  </a:lnTo>
                  <a:lnTo>
                    <a:pt x="655" y="11"/>
                  </a:lnTo>
                  <a:lnTo>
                    <a:pt x="625" y="4"/>
                  </a:lnTo>
                  <a:lnTo>
                    <a:pt x="594" y="0"/>
                  </a:lnTo>
                  <a:lnTo>
                    <a:pt x="559" y="4"/>
                  </a:lnTo>
                  <a:lnTo>
                    <a:pt x="532" y="11"/>
                  </a:lnTo>
                  <a:lnTo>
                    <a:pt x="505" y="27"/>
                  </a:lnTo>
                  <a:lnTo>
                    <a:pt x="478" y="46"/>
                  </a:lnTo>
                  <a:lnTo>
                    <a:pt x="459" y="73"/>
                  </a:lnTo>
                  <a:lnTo>
                    <a:pt x="447" y="100"/>
                  </a:lnTo>
                  <a:lnTo>
                    <a:pt x="440" y="130"/>
                  </a:lnTo>
                  <a:lnTo>
                    <a:pt x="440" y="161"/>
                  </a:lnTo>
                  <a:lnTo>
                    <a:pt x="451" y="384"/>
                  </a:lnTo>
                  <a:lnTo>
                    <a:pt x="447" y="415"/>
                  </a:lnTo>
                  <a:lnTo>
                    <a:pt x="436" y="438"/>
                  </a:lnTo>
                  <a:lnTo>
                    <a:pt x="413" y="454"/>
                  </a:lnTo>
                  <a:lnTo>
                    <a:pt x="386" y="457"/>
                  </a:lnTo>
                  <a:lnTo>
                    <a:pt x="131" y="457"/>
                  </a:lnTo>
                  <a:lnTo>
                    <a:pt x="104" y="461"/>
                  </a:lnTo>
                  <a:lnTo>
                    <a:pt x="81" y="469"/>
                  </a:lnTo>
                  <a:lnTo>
                    <a:pt x="58" y="481"/>
                  </a:lnTo>
                  <a:lnTo>
                    <a:pt x="39" y="496"/>
                  </a:lnTo>
                  <a:lnTo>
                    <a:pt x="23" y="515"/>
                  </a:lnTo>
                  <a:lnTo>
                    <a:pt x="12" y="538"/>
                  </a:lnTo>
                  <a:lnTo>
                    <a:pt x="4" y="561"/>
                  </a:lnTo>
                  <a:lnTo>
                    <a:pt x="0" y="588"/>
                  </a:lnTo>
                  <a:lnTo>
                    <a:pt x="0" y="1769"/>
                  </a:lnTo>
                  <a:lnTo>
                    <a:pt x="4" y="1796"/>
                  </a:lnTo>
                  <a:lnTo>
                    <a:pt x="12" y="1819"/>
                  </a:lnTo>
                  <a:lnTo>
                    <a:pt x="23" y="1842"/>
                  </a:lnTo>
                  <a:lnTo>
                    <a:pt x="39" y="1862"/>
                  </a:lnTo>
                  <a:lnTo>
                    <a:pt x="58" y="1877"/>
                  </a:lnTo>
                  <a:lnTo>
                    <a:pt x="81" y="1888"/>
                  </a:lnTo>
                  <a:lnTo>
                    <a:pt x="104" y="1896"/>
                  </a:lnTo>
                  <a:lnTo>
                    <a:pt x="131" y="1900"/>
                  </a:lnTo>
                  <a:lnTo>
                    <a:pt x="1053" y="1900"/>
                  </a:lnTo>
                  <a:lnTo>
                    <a:pt x="1080" y="1896"/>
                  </a:lnTo>
                  <a:lnTo>
                    <a:pt x="1103" y="1888"/>
                  </a:lnTo>
                  <a:lnTo>
                    <a:pt x="1126" y="1877"/>
                  </a:lnTo>
                  <a:lnTo>
                    <a:pt x="1145" y="1862"/>
                  </a:lnTo>
                  <a:lnTo>
                    <a:pt x="1160" y="1842"/>
                  </a:lnTo>
                  <a:lnTo>
                    <a:pt x="1172" y="1819"/>
                  </a:lnTo>
                  <a:lnTo>
                    <a:pt x="1180" y="1796"/>
                  </a:lnTo>
                  <a:lnTo>
                    <a:pt x="1184" y="1769"/>
                  </a:lnTo>
                  <a:lnTo>
                    <a:pt x="1184" y="588"/>
                  </a:lnTo>
                  <a:lnTo>
                    <a:pt x="1180" y="561"/>
                  </a:lnTo>
                  <a:lnTo>
                    <a:pt x="1172" y="538"/>
                  </a:lnTo>
                  <a:lnTo>
                    <a:pt x="1160" y="515"/>
                  </a:lnTo>
                  <a:lnTo>
                    <a:pt x="1145" y="496"/>
                  </a:lnTo>
                  <a:lnTo>
                    <a:pt x="1126" y="481"/>
                  </a:lnTo>
                  <a:lnTo>
                    <a:pt x="1103" y="469"/>
                  </a:lnTo>
                  <a:lnTo>
                    <a:pt x="1080" y="461"/>
                  </a:lnTo>
                  <a:lnTo>
                    <a:pt x="1053" y="457"/>
                  </a:lnTo>
                  <a:lnTo>
                    <a:pt x="1053" y="457"/>
                  </a:lnTo>
                  <a:close/>
                  <a:moveTo>
                    <a:pt x="756" y="1838"/>
                  </a:moveTo>
                  <a:lnTo>
                    <a:pt x="744" y="1835"/>
                  </a:lnTo>
                  <a:lnTo>
                    <a:pt x="733" y="1827"/>
                  </a:lnTo>
                  <a:lnTo>
                    <a:pt x="725" y="1815"/>
                  </a:lnTo>
                  <a:lnTo>
                    <a:pt x="721" y="1800"/>
                  </a:lnTo>
                  <a:lnTo>
                    <a:pt x="721" y="1735"/>
                  </a:lnTo>
                  <a:lnTo>
                    <a:pt x="721" y="1735"/>
                  </a:lnTo>
                  <a:lnTo>
                    <a:pt x="721" y="1735"/>
                  </a:lnTo>
                  <a:lnTo>
                    <a:pt x="721" y="1504"/>
                  </a:lnTo>
                  <a:lnTo>
                    <a:pt x="760" y="1504"/>
                  </a:lnTo>
                  <a:lnTo>
                    <a:pt x="760" y="1746"/>
                  </a:lnTo>
                  <a:lnTo>
                    <a:pt x="763" y="1762"/>
                  </a:lnTo>
                  <a:lnTo>
                    <a:pt x="775" y="1773"/>
                  </a:lnTo>
                  <a:lnTo>
                    <a:pt x="787" y="1785"/>
                  </a:lnTo>
                  <a:lnTo>
                    <a:pt x="790" y="1800"/>
                  </a:lnTo>
                  <a:lnTo>
                    <a:pt x="790" y="1815"/>
                  </a:lnTo>
                  <a:lnTo>
                    <a:pt x="783" y="1827"/>
                  </a:lnTo>
                  <a:lnTo>
                    <a:pt x="771" y="1835"/>
                  </a:lnTo>
                  <a:lnTo>
                    <a:pt x="756" y="1838"/>
                  </a:lnTo>
                  <a:lnTo>
                    <a:pt x="756" y="1838"/>
                  </a:lnTo>
                  <a:close/>
                  <a:moveTo>
                    <a:pt x="721" y="1442"/>
                  </a:moveTo>
                  <a:lnTo>
                    <a:pt x="721" y="1050"/>
                  </a:lnTo>
                  <a:lnTo>
                    <a:pt x="763" y="858"/>
                  </a:lnTo>
                  <a:lnTo>
                    <a:pt x="783" y="927"/>
                  </a:lnTo>
                  <a:lnTo>
                    <a:pt x="794" y="996"/>
                  </a:lnTo>
                  <a:lnTo>
                    <a:pt x="806" y="1069"/>
                  </a:lnTo>
                  <a:lnTo>
                    <a:pt x="814" y="1138"/>
                  </a:lnTo>
                  <a:lnTo>
                    <a:pt x="817" y="1204"/>
                  </a:lnTo>
                  <a:lnTo>
                    <a:pt x="821" y="1265"/>
                  </a:lnTo>
                  <a:lnTo>
                    <a:pt x="825" y="1311"/>
                  </a:lnTo>
                  <a:lnTo>
                    <a:pt x="825" y="1350"/>
                  </a:lnTo>
                  <a:lnTo>
                    <a:pt x="798" y="1361"/>
                  </a:lnTo>
                  <a:lnTo>
                    <a:pt x="779" y="1385"/>
                  </a:lnTo>
                  <a:lnTo>
                    <a:pt x="763" y="1411"/>
                  </a:lnTo>
                  <a:lnTo>
                    <a:pt x="760" y="1442"/>
                  </a:lnTo>
                  <a:lnTo>
                    <a:pt x="760" y="1442"/>
                  </a:lnTo>
                  <a:lnTo>
                    <a:pt x="721" y="1442"/>
                  </a:lnTo>
                  <a:close/>
                  <a:moveTo>
                    <a:pt x="821" y="1473"/>
                  </a:moveTo>
                  <a:lnTo>
                    <a:pt x="821" y="1442"/>
                  </a:lnTo>
                  <a:lnTo>
                    <a:pt x="825" y="1427"/>
                  </a:lnTo>
                  <a:lnTo>
                    <a:pt x="833" y="1415"/>
                  </a:lnTo>
                  <a:lnTo>
                    <a:pt x="841" y="1408"/>
                  </a:lnTo>
                  <a:lnTo>
                    <a:pt x="856" y="1408"/>
                  </a:lnTo>
                  <a:lnTo>
                    <a:pt x="868" y="1404"/>
                  </a:lnTo>
                  <a:lnTo>
                    <a:pt x="879" y="1396"/>
                  </a:lnTo>
                  <a:lnTo>
                    <a:pt x="883" y="1388"/>
                  </a:lnTo>
                  <a:lnTo>
                    <a:pt x="887" y="1377"/>
                  </a:lnTo>
                  <a:lnTo>
                    <a:pt x="887" y="1369"/>
                  </a:lnTo>
                  <a:lnTo>
                    <a:pt x="887" y="1354"/>
                  </a:lnTo>
                  <a:lnTo>
                    <a:pt x="887" y="1331"/>
                  </a:lnTo>
                  <a:lnTo>
                    <a:pt x="883" y="1300"/>
                  </a:lnTo>
                  <a:lnTo>
                    <a:pt x="883" y="1265"/>
                  </a:lnTo>
                  <a:lnTo>
                    <a:pt x="883" y="1227"/>
                  </a:lnTo>
                  <a:lnTo>
                    <a:pt x="879" y="1181"/>
                  </a:lnTo>
                  <a:lnTo>
                    <a:pt x="875" y="1134"/>
                  </a:lnTo>
                  <a:lnTo>
                    <a:pt x="868" y="1069"/>
                  </a:lnTo>
                  <a:lnTo>
                    <a:pt x="860" y="1008"/>
                  </a:lnTo>
                  <a:lnTo>
                    <a:pt x="848" y="950"/>
                  </a:lnTo>
                  <a:lnTo>
                    <a:pt x="841" y="900"/>
                  </a:lnTo>
                  <a:lnTo>
                    <a:pt x="825" y="854"/>
                  </a:lnTo>
                  <a:lnTo>
                    <a:pt x="814" y="807"/>
                  </a:lnTo>
                  <a:lnTo>
                    <a:pt x="798" y="773"/>
                  </a:lnTo>
                  <a:lnTo>
                    <a:pt x="783" y="738"/>
                  </a:lnTo>
                  <a:lnTo>
                    <a:pt x="771" y="723"/>
                  </a:lnTo>
                  <a:lnTo>
                    <a:pt x="752" y="719"/>
                  </a:lnTo>
                  <a:lnTo>
                    <a:pt x="736" y="731"/>
                  </a:lnTo>
                  <a:lnTo>
                    <a:pt x="725" y="746"/>
                  </a:lnTo>
                  <a:lnTo>
                    <a:pt x="659" y="1038"/>
                  </a:lnTo>
                  <a:lnTo>
                    <a:pt x="659" y="1046"/>
                  </a:lnTo>
                  <a:lnTo>
                    <a:pt x="659" y="1442"/>
                  </a:lnTo>
                  <a:lnTo>
                    <a:pt x="659" y="1442"/>
                  </a:lnTo>
                  <a:lnTo>
                    <a:pt x="648" y="1446"/>
                  </a:lnTo>
                  <a:lnTo>
                    <a:pt x="636" y="1450"/>
                  </a:lnTo>
                  <a:lnTo>
                    <a:pt x="629" y="1461"/>
                  </a:lnTo>
                  <a:lnTo>
                    <a:pt x="629" y="1473"/>
                  </a:lnTo>
                  <a:lnTo>
                    <a:pt x="629" y="1485"/>
                  </a:lnTo>
                  <a:lnTo>
                    <a:pt x="636" y="1496"/>
                  </a:lnTo>
                  <a:lnTo>
                    <a:pt x="648" y="1504"/>
                  </a:lnTo>
                  <a:lnTo>
                    <a:pt x="659" y="1504"/>
                  </a:lnTo>
                  <a:lnTo>
                    <a:pt x="659" y="1504"/>
                  </a:lnTo>
                  <a:lnTo>
                    <a:pt x="659" y="1704"/>
                  </a:lnTo>
                  <a:lnTo>
                    <a:pt x="197" y="1704"/>
                  </a:lnTo>
                  <a:lnTo>
                    <a:pt x="197" y="650"/>
                  </a:lnTo>
                  <a:lnTo>
                    <a:pt x="991" y="650"/>
                  </a:lnTo>
                  <a:lnTo>
                    <a:pt x="991" y="1704"/>
                  </a:lnTo>
                  <a:lnTo>
                    <a:pt x="821" y="1704"/>
                  </a:lnTo>
                  <a:lnTo>
                    <a:pt x="821" y="1473"/>
                  </a:lnTo>
                  <a:close/>
                  <a:moveTo>
                    <a:pt x="1122" y="1769"/>
                  </a:moveTo>
                  <a:lnTo>
                    <a:pt x="1114" y="1796"/>
                  </a:lnTo>
                  <a:lnTo>
                    <a:pt x="1103" y="1815"/>
                  </a:lnTo>
                  <a:lnTo>
                    <a:pt x="1080" y="1831"/>
                  </a:lnTo>
                  <a:lnTo>
                    <a:pt x="1053" y="1838"/>
                  </a:lnTo>
                  <a:lnTo>
                    <a:pt x="848" y="1838"/>
                  </a:lnTo>
                  <a:lnTo>
                    <a:pt x="852" y="1800"/>
                  </a:lnTo>
                  <a:lnTo>
                    <a:pt x="848" y="1765"/>
                  </a:lnTo>
                  <a:lnTo>
                    <a:pt x="1022" y="1765"/>
                  </a:lnTo>
                  <a:lnTo>
                    <a:pt x="1033" y="1765"/>
                  </a:lnTo>
                  <a:lnTo>
                    <a:pt x="1041" y="1758"/>
                  </a:lnTo>
                  <a:lnTo>
                    <a:pt x="1049" y="1750"/>
                  </a:lnTo>
                  <a:lnTo>
                    <a:pt x="1053" y="1735"/>
                  </a:lnTo>
                  <a:lnTo>
                    <a:pt x="1053" y="619"/>
                  </a:lnTo>
                  <a:lnTo>
                    <a:pt x="1049" y="607"/>
                  </a:lnTo>
                  <a:lnTo>
                    <a:pt x="1041" y="600"/>
                  </a:lnTo>
                  <a:lnTo>
                    <a:pt x="1033" y="592"/>
                  </a:lnTo>
                  <a:lnTo>
                    <a:pt x="1022" y="588"/>
                  </a:lnTo>
                  <a:lnTo>
                    <a:pt x="166" y="588"/>
                  </a:lnTo>
                  <a:lnTo>
                    <a:pt x="154" y="592"/>
                  </a:lnTo>
                  <a:lnTo>
                    <a:pt x="143" y="600"/>
                  </a:lnTo>
                  <a:lnTo>
                    <a:pt x="135" y="607"/>
                  </a:lnTo>
                  <a:lnTo>
                    <a:pt x="135" y="619"/>
                  </a:lnTo>
                  <a:lnTo>
                    <a:pt x="135" y="1735"/>
                  </a:lnTo>
                  <a:lnTo>
                    <a:pt x="135" y="1750"/>
                  </a:lnTo>
                  <a:lnTo>
                    <a:pt x="143" y="1758"/>
                  </a:lnTo>
                  <a:lnTo>
                    <a:pt x="154" y="1765"/>
                  </a:lnTo>
                  <a:lnTo>
                    <a:pt x="166" y="1765"/>
                  </a:lnTo>
                  <a:lnTo>
                    <a:pt x="659" y="1765"/>
                  </a:lnTo>
                  <a:lnTo>
                    <a:pt x="659" y="1800"/>
                  </a:lnTo>
                  <a:lnTo>
                    <a:pt x="667" y="1838"/>
                  </a:lnTo>
                  <a:lnTo>
                    <a:pt x="131" y="1838"/>
                  </a:lnTo>
                  <a:lnTo>
                    <a:pt x="104" y="1831"/>
                  </a:lnTo>
                  <a:lnTo>
                    <a:pt x="85" y="1815"/>
                  </a:lnTo>
                  <a:lnTo>
                    <a:pt x="70" y="1796"/>
                  </a:lnTo>
                  <a:lnTo>
                    <a:pt x="66" y="1769"/>
                  </a:lnTo>
                  <a:lnTo>
                    <a:pt x="66" y="588"/>
                  </a:lnTo>
                  <a:lnTo>
                    <a:pt x="70" y="561"/>
                  </a:lnTo>
                  <a:lnTo>
                    <a:pt x="85" y="538"/>
                  </a:lnTo>
                  <a:lnTo>
                    <a:pt x="104" y="527"/>
                  </a:lnTo>
                  <a:lnTo>
                    <a:pt x="131" y="519"/>
                  </a:lnTo>
                  <a:lnTo>
                    <a:pt x="386" y="519"/>
                  </a:lnTo>
                  <a:lnTo>
                    <a:pt x="413" y="515"/>
                  </a:lnTo>
                  <a:lnTo>
                    <a:pt x="436" y="507"/>
                  </a:lnTo>
                  <a:lnTo>
                    <a:pt x="459" y="496"/>
                  </a:lnTo>
                  <a:lnTo>
                    <a:pt x="478" y="481"/>
                  </a:lnTo>
                  <a:lnTo>
                    <a:pt x="494" y="457"/>
                  </a:lnTo>
                  <a:lnTo>
                    <a:pt x="505" y="434"/>
                  </a:lnTo>
                  <a:lnTo>
                    <a:pt x="513" y="407"/>
                  </a:lnTo>
                  <a:lnTo>
                    <a:pt x="513" y="380"/>
                  </a:lnTo>
                  <a:lnTo>
                    <a:pt x="501" y="157"/>
                  </a:lnTo>
                  <a:lnTo>
                    <a:pt x="501" y="138"/>
                  </a:lnTo>
                  <a:lnTo>
                    <a:pt x="505" y="123"/>
                  </a:lnTo>
                  <a:lnTo>
                    <a:pt x="524" y="88"/>
                  </a:lnTo>
                  <a:lnTo>
                    <a:pt x="555" y="69"/>
                  </a:lnTo>
                  <a:lnTo>
                    <a:pt x="575" y="61"/>
                  </a:lnTo>
                  <a:lnTo>
                    <a:pt x="594" y="61"/>
                  </a:lnTo>
                  <a:lnTo>
                    <a:pt x="613" y="61"/>
                  </a:lnTo>
                  <a:lnTo>
                    <a:pt x="629" y="69"/>
                  </a:lnTo>
                  <a:lnTo>
                    <a:pt x="659" y="88"/>
                  </a:lnTo>
                  <a:lnTo>
                    <a:pt x="679" y="123"/>
                  </a:lnTo>
                  <a:lnTo>
                    <a:pt x="682" y="138"/>
                  </a:lnTo>
                  <a:lnTo>
                    <a:pt x="686" y="157"/>
                  </a:lnTo>
                  <a:lnTo>
                    <a:pt x="671" y="380"/>
                  </a:lnTo>
                  <a:lnTo>
                    <a:pt x="671" y="407"/>
                  </a:lnTo>
                  <a:lnTo>
                    <a:pt x="679" y="434"/>
                  </a:lnTo>
                  <a:lnTo>
                    <a:pt x="690" y="457"/>
                  </a:lnTo>
                  <a:lnTo>
                    <a:pt x="706" y="481"/>
                  </a:lnTo>
                  <a:lnTo>
                    <a:pt x="725" y="496"/>
                  </a:lnTo>
                  <a:lnTo>
                    <a:pt x="748" y="507"/>
                  </a:lnTo>
                  <a:lnTo>
                    <a:pt x="775" y="515"/>
                  </a:lnTo>
                  <a:lnTo>
                    <a:pt x="802" y="519"/>
                  </a:lnTo>
                  <a:lnTo>
                    <a:pt x="1053" y="519"/>
                  </a:lnTo>
                  <a:lnTo>
                    <a:pt x="1080" y="527"/>
                  </a:lnTo>
                  <a:lnTo>
                    <a:pt x="1103" y="538"/>
                  </a:lnTo>
                  <a:lnTo>
                    <a:pt x="1114" y="561"/>
                  </a:lnTo>
                  <a:lnTo>
                    <a:pt x="1122" y="588"/>
                  </a:lnTo>
                  <a:lnTo>
                    <a:pt x="1122" y="1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207"/>
            <p:cNvSpPr>
              <a:spLocks/>
            </p:cNvSpPr>
            <p:nvPr/>
          </p:nvSpPr>
          <p:spPr bwMode="auto">
            <a:xfrm>
              <a:off x="5662122" y="3431550"/>
              <a:ext cx="98425" cy="147638"/>
            </a:xfrm>
            <a:custGeom>
              <a:avLst/>
              <a:gdLst>
                <a:gd name="T0" fmla="*/ 31 w 62"/>
                <a:gd name="T1" fmla="*/ 0 h 93"/>
                <a:gd name="T2" fmla="*/ 19 w 62"/>
                <a:gd name="T3" fmla="*/ 0 h 93"/>
                <a:gd name="T4" fmla="*/ 8 w 62"/>
                <a:gd name="T5" fmla="*/ 8 h 93"/>
                <a:gd name="T6" fmla="*/ 0 w 62"/>
                <a:gd name="T7" fmla="*/ 20 h 93"/>
                <a:gd name="T8" fmla="*/ 0 w 62"/>
                <a:gd name="T9" fmla="*/ 31 h 93"/>
                <a:gd name="T10" fmla="*/ 0 w 62"/>
                <a:gd name="T11" fmla="*/ 62 h 93"/>
                <a:gd name="T12" fmla="*/ 0 w 62"/>
                <a:gd name="T13" fmla="*/ 74 h 93"/>
                <a:gd name="T14" fmla="*/ 8 w 62"/>
                <a:gd name="T15" fmla="*/ 85 h 93"/>
                <a:gd name="T16" fmla="*/ 19 w 62"/>
                <a:gd name="T17" fmla="*/ 93 h 93"/>
                <a:gd name="T18" fmla="*/ 31 w 62"/>
                <a:gd name="T19" fmla="*/ 93 h 93"/>
                <a:gd name="T20" fmla="*/ 42 w 62"/>
                <a:gd name="T21" fmla="*/ 93 h 93"/>
                <a:gd name="T22" fmla="*/ 50 w 62"/>
                <a:gd name="T23" fmla="*/ 85 h 93"/>
                <a:gd name="T24" fmla="*/ 58 w 62"/>
                <a:gd name="T25" fmla="*/ 74 h 93"/>
                <a:gd name="T26" fmla="*/ 62 w 62"/>
                <a:gd name="T27" fmla="*/ 62 h 93"/>
                <a:gd name="T28" fmla="*/ 62 w 62"/>
                <a:gd name="T29" fmla="*/ 31 h 93"/>
                <a:gd name="T30" fmla="*/ 58 w 62"/>
                <a:gd name="T31" fmla="*/ 20 h 93"/>
                <a:gd name="T32" fmla="*/ 50 w 62"/>
                <a:gd name="T33" fmla="*/ 8 h 93"/>
                <a:gd name="T34" fmla="*/ 42 w 62"/>
                <a:gd name="T35" fmla="*/ 0 h 93"/>
                <a:gd name="T36" fmla="*/ 31 w 62"/>
                <a:gd name="T37" fmla="*/ 0 h 93"/>
                <a:gd name="T38" fmla="*/ 31 w 62"/>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3">
                  <a:moveTo>
                    <a:pt x="31" y="0"/>
                  </a:moveTo>
                  <a:lnTo>
                    <a:pt x="19" y="0"/>
                  </a:lnTo>
                  <a:lnTo>
                    <a:pt x="8" y="8"/>
                  </a:lnTo>
                  <a:lnTo>
                    <a:pt x="0" y="20"/>
                  </a:lnTo>
                  <a:lnTo>
                    <a:pt x="0" y="31"/>
                  </a:lnTo>
                  <a:lnTo>
                    <a:pt x="0" y="62"/>
                  </a:lnTo>
                  <a:lnTo>
                    <a:pt x="0" y="74"/>
                  </a:lnTo>
                  <a:lnTo>
                    <a:pt x="8" y="85"/>
                  </a:lnTo>
                  <a:lnTo>
                    <a:pt x="19" y="93"/>
                  </a:lnTo>
                  <a:lnTo>
                    <a:pt x="31" y="93"/>
                  </a:lnTo>
                  <a:lnTo>
                    <a:pt x="42" y="93"/>
                  </a:lnTo>
                  <a:lnTo>
                    <a:pt x="50" y="85"/>
                  </a:lnTo>
                  <a:lnTo>
                    <a:pt x="58" y="74"/>
                  </a:lnTo>
                  <a:lnTo>
                    <a:pt x="62" y="62"/>
                  </a:lnTo>
                  <a:lnTo>
                    <a:pt x="62" y="31"/>
                  </a:lnTo>
                  <a:lnTo>
                    <a:pt x="58" y="20"/>
                  </a:lnTo>
                  <a:lnTo>
                    <a:pt x="50" y="8"/>
                  </a:lnTo>
                  <a:lnTo>
                    <a:pt x="42" y="0"/>
                  </a:lnTo>
                  <a:lnTo>
                    <a:pt x="31" y="0"/>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3" name="Group 122"/>
          <p:cNvGrpSpPr/>
          <p:nvPr/>
        </p:nvGrpSpPr>
        <p:grpSpPr>
          <a:xfrm>
            <a:off x="3551177" y="2599118"/>
            <a:ext cx="284612" cy="612416"/>
            <a:chOff x="563563" y="3224213"/>
            <a:chExt cx="1401762" cy="3016250"/>
          </a:xfrm>
        </p:grpSpPr>
        <p:sp>
          <p:nvSpPr>
            <p:cNvPr id="124" name="Freeform 212"/>
            <p:cNvSpPr>
              <a:spLocks noEditPoints="1"/>
            </p:cNvSpPr>
            <p:nvPr/>
          </p:nvSpPr>
          <p:spPr bwMode="auto">
            <a:xfrm>
              <a:off x="563563" y="3224213"/>
              <a:ext cx="1401762" cy="3016250"/>
            </a:xfrm>
            <a:custGeom>
              <a:avLst/>
              <a:gdLst>
                <a:gd name="T0" fmla="*/ 829 w 883"/>
                <a:gd name="T1" fmla="*/ 104 h 1900"/>
                <a:gd name="T2" fmla="*/ 725 w 883"/>
                <a:gd name="T3" fmla="*/ 65 h 1900"/>
                <a:gd name="T4" fmla="*/ 598 w 883"/>
                <a:gd name="T5" fmla="*/ 38 h 1900"/>
                <a:gd name="T6" fmla="*/ 474 w 883"/>
                <a:gd name="T7" fmla="*/ 4 h 1900"/>
                <a:gd name="T8" fmla="*/ 324 w 883"/>
                <a:gd name="T9" fmla="*/ 7 h 1900"/>
                <a:gd name="T10" fmla="*/ 197 w 883"/>
                <a:gd name="T11" fmla="*/ 38 h 1900"/>
                <a:gd name="T12" fmla="*/ 96 w 883"/>
                <a:gd name="T13" fmla="*/ 73 h 1900"/>
                <a:gd name="T14" fmla="*/ 19 w 883"/>
                <a:gd name="T15" fmla="*/ 165 h 1900"/>
                <a:gd name="T16" fmla="*/ 4 w 883"/>
                <a:gd name="T17" fmla="*/ 273 h 1900"/>
                <a:gd name="T18" fmla="*/ 0 w 883"/>
                <a:gd name="T19" fmla="*/ 515 h 1900"/>
                <a:gd name="T20" fmla="*/ 58 w 883"/>
                <a:gd name="T21" fmla="*/ 888 h 1900"/>
                <a:gd name="T22" fmla="*/ 200 w 883"/>
                <a:gd name="T23" fmla="*/ 1354 h 1900"/>
                <a:gd name="T24" fmla="*/ 173 w 883"/>
                <a:gd name="T25" fmla="*/ 1777 h 1900"/>
                <a:gd name="T26" fmla="*/ 204 w 883"/>
                <a:gd name="T27" fmla="*/ 1877 h 1900"/>
                <a:gd name="T28" fmla="*/ 640 w 883"/>
                <a:gd name="T29" fmla="*/ 1896 h 1900"/>
                <a:gd name="T30" fmla="*/ 709 w 883"/>
                <a:gd name="T31" fmla="*/ 1819 h 1900"/>
                <a:gd name="T32" fmla="*/ 671 w 883"/>
                <a:gd name="T33" fmla="*/ 1527 h 1900"/>
                <a:gd name="T34" fmla="*/ 767 w 883"/>
                <a:gd name="T35" fmla="*/ 1058 h 1900"/>
                <a:gd name="T36" fmla="*/ 867 w 883"/>
                <a:gd name="T37" fmla="*/ 650 h 1900"/>
                <a:gd name="T38" fmla="*/ 883 w 883"/>
                <a:gd name="T39" fmla="*/ 357 h 1900"/>
                <a:gd name="T40" fmla="*/ 867 w 883"/>
                <a:gd name="T41" fmla="*/ 207 h 1900"/>
                <a:gd name="T42" fmla="*/ 177 w 883"/>
                <a:gd name="T43" fmla="*/ 127 h 1900"/>
                <a:gd name="T44" fmla="*/ 278 w 883"/>
                <a:gd name="T45" fmla="*/ 104 h 1900"/>
                <a:gd name="T46" fmla="*/ 343 w 883"/>
                <a:gd name="T47" fmla="*/ 69 h 1900"/>
                <a:gd name="T48" fmla="*/ 432 w 883"/>
                <a:gd name="T49" fmla="*/ 84 h 1900"/>
                <a:gd name="T50" fmla="*/ 505 w 883"/>
                <a:gd name="T51" fmla="*/ 61 h 1900"/>
                <a:gd name="T52" fmla="*/ 582 w 883"/>
                <a:gd name="T53" fmla="*/ 104 h 1900"/>
                <a:gd name="T54" fmla="*/ 667 w 883"/>
                <a:gd name="T55" fmla="*/ 100 h 1900"/>
                <a:gd name="T56" fmla="*/ 756 w 883"/>
                <a:gd name="T57" fmla="*/ 127 h 1900"/>
                <a:gd name="T58" fmla="*/ 594 w 883"/>
                <a:gd name="T59" fmla="*/ 165 h 1900"/>
                <a:gd name="T60" fmla="*/ 571 w 883"/>
                <a:gd name="T61" fmla="*/ 404 h 1900"/>
                <a:gd name="T62" fmla="*/ 517 w 883"/>
                <a:gd name="T63" fmla="*/ 415 h 1900"/>
                <a:gd name="T64" fmla="*/ 493 w 883"/>
                <a:gd name="T65" fmla="*/ 169 h 1900"/>
                <a:gd name="T66" fmla="*/ 320 w 883"/>
                <a:gd name="T67" fmla="*/ 173 h 1900"/>
                <a:gd name="T68" fmla="*/ 301 w 883"/>
                <a:gd name="T69" fmla="*/ 611 h 1900"/>
                <a:gd name="T70" fmla="*/ 243 w 883"/>
                <a:gd name="T71" fmla="*/ 600 h 1900"/>
                <a:gd name="T72" fmla="*/ 224 w 883"/>
                <a:gd name="T73" fmla="*/ 165 h 1900"/>
                <a:gd name="T74" fmla="*/ 127 w 883"/>
                <a:gd name="T75" fmla="*/ 127 h 1900"/>
                <a:gd name="T76" fmla="*/ 181 w 883"/>
                <a:gd name="T77" fmla="*/ 557 h 1900"/>
                <a:gd name="T78" fmla="*/ 62 w 883"/>
                <a:gd name="T79" fmla="*/ 350 h 1900"/>
                <a:gd name="T80" fmla="*/ 73 w 883"/>
                <a:gd name="T81" fmla="*/ 223 h 1900"/>
                <a:gd name="T82" fmla="*/ 609 w 883"/>
                <a:gd name="T83" fmla="*/ 1423 h 1900"/>
                <a:gd name="T84" fmla="*/ 651 w 883"/>
                <a:gd name="T85" fmla="*/ 1808 h 1900"/>
                <a:gd name="T86" fmla="*/ 247 w 883"/>
                <a:gd name="T87" fmla="*/ 1831 h 1900"/>
                <a:gd name="T88" fmla="*/ 270 w 883"/>
                <a:gd name="T89" fmla="*/ 1604 h 1900"/>
                <a:gd name="T90" fmla="*/ 212 w 883"/>
                <a:gd name="T91" fmla="*/ 1134 h 1900"/>
                <a:gd name="T92" fmla="*/ 69 w 883"/>
                <a:gd name="T93" fmla="*/ 619 h 1900"/>
                <a:gd name="T94" fmla="*/ 278 w 883"/>
                <a:gd name="T95" fmla="*/ 684 h 1900"/>
                <a:gd name="T96" fmla="*/ 810 w 883"/>
                <a:gd name="T97" fmla="*/ 619 h 1900"/>
                <a:gd name="T98" fmla="*/ 709 w 883"/>
                <a:gd name="T99" fmla="*/ 1034 h 1900"/>
                <a:gd name="T100" fmla="*/ 443 w 883"/>
                <a:gd name="T101" fmla="*/ 261 h 1900"/>
                <a:gd name="T102" fmla="*/ 451 w 883"/>
                <a:gd name="T103" fmla="*/ 427 h 1900"/>
                <a:gd name="T104" fmla="*/ 559 w 883"/>
                <a:gd name="T105" fmla="*/ 484 h 1900"/>
                <a:gd name="T106" fmla="*/ 636 w 883"/>
                <a:gd name="T107" fmla="*/ 392 h 1900"/>
                <a:gd name="T108" fmla="*/ 817 w 883"/>
                <a:gd name="T109" fmla="*/ 311 h 1900"/>
                <a:gd name="T110" fmla="*/ 817 w 883"/>
                <a:gd name="T111" fmla="*/ 557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3" h="1900">
                  <a:moveTo>
                    <a:pt x="867" y="192"/>
                  </a:moveTo>
                  <a:lnTo>
                    <a:pt x="864" y="169"/>
                  </a:lnTo>
                  <a:lnTo>
                    <a:pt x="856" y="142"/>
                  </a:lnTo>
                  <a:lnTo>
                    <a:pt x="844" y="123"/>
                  </a:lnTo>
                  <a:lnTo>
                    <a:pt x="829" y="104"/>
                  </a:lnTo>
                  <a:lnTo>
                    <a:pt x="810" y="88"/>
                  </a:lnTo>
                  <a:lnTo>
                    <a:pt x="786" y="73"/>
                  </a:lnTo>
                  <a:lnTo>
                    <a:pt x="763" y="65"/>
                  </a:lnTo>
                  <a:lnTo>
                    <a:pt x="736" y="65"/>
                  </a:lnTo>
                  <a:lnTo>
                    <a:pt x="725" y="65"/>
                  </a:lnTo>
                  <a:lnTo>
                    <a:pt x="705" y="50"/>
                  </a:lnTo>
                  <a:lnTo>
                    <a:pt x="686" y="38"/>
                  </a:lnTo>
                  <a:lnTo>
                    <a:pt x="663" y="34"/>
                  </a:lnTo>
                  <a:lnTo>
                    <a:pt x="640" y="30"/>
                  </a:lnTo>
                  <a:lnTo>
                    <a:pt x="598" y="38"/>
                  </a:lnTo>
                  <a:lnTo>
                    <a:pt x="578" y="23"/>
                  </a:lnTo>
                  <a:lnTo>
                    <a:pt x="559" y="7"/>
                  </a:lnTo>
                  <a:lnTo>
                    <a:pt x="532" y="0"/>
                  </a:lnTo>
                  <a:lnTo>
                    <a:pt x="505" y="0"/>
                  </a:lnTo>
                  <a:lnTo>
                    <a:pt x="474" y="4"/>
                  </a:lnTo>
                  <a:lnTo>
                    <a:pt x="439" y="15"/>
                  </a:lnTo>
                  <a:lnTo>
                    <a:pt x="409" y="4"/>
                  </a:lnTo>
                  <a:lnTo>
                    <a:pt x="374" y="0"/>
                  </a:lnTo>
                  <a:lnTo>
                    <a:pt x="351" y="0"/>
                  </a:lnTo>
                  <a:lnTo>
                    <a:pt x="324" y="7"/>
                  </a:lnTo>
                  <a:lnTo>
                    <a:pt x="301" y="23"/>
                  </a:lnTo>
                  <a:lnTo>
                    <a:pt x="281" y="38"/>
                  </a:lnTo>
                  <a:lnTo>
                    <a:pt x="243" y="30"/>
                  </a:lnTo>
                  <a:lnTo>
                    <a:pt x="220" y="34"/>
                  </a:lnTo>
                  <a:lnTo>
                    <a:pt x="197" y="38"/>
                  </a:lnTo>
                  <a:lnTo>
                    <a:pt x="177" y="50"/>
                  </a:lnTo>
                  <a:lnTo>
                    <a:pt x="158" y="65"/>
                  </a:lnTo>
                  <a:lnTo>
                    <a:pt x="146" y="65"/>
                  </a:lnTo>
                  <a:lnTo>
                    <a:pt x="120" y="65"/>
                  </a:lnTo>
                  <a:lnTo>
                    <a:pt x="96" y="73"/>
                  </a:lnTo>
                  <a:lnTo>
                    <a:pt x="73" y="84"/>
                  </a:lnTo>
                  <a:lnTo>
                    <a:pt x="54" y="100"/>
                  </a:lnTo>
                  <a:lnTo>
                    <a:pt x="39" y="119"/>
                  </a:lnTo>
                  <a:lnTo>
                    <a:pt x="27" y="142"/>
                  </a:lnTo>
                  <a:lnTo>
                    <a:pt x="19" y="165"/>
                  </a:lnTo>
                  <a:lnTo>
                    <a:pt x="15" y="192"/>
                  </a:lnTo>
                  <a:lnTo>
                    <a:pt x="15" y="200"/>
                  </a:lnTo>
                  <a:lnTo>
                    <a:pt x="12" y="219"/>
                  </a:lnTo>
                  <a:lnTo>
                    <a:pt x="8" y="242"/>
                  </a:lnTo>
                  <a:lnTo>
                    <a:pt x="4" y="273"/>
                  </a:lnTo>
                  <a:lnTo>
                    <a:pt x="4" y="311"/>
                  </a:lnTo>
                  <a:lnTo>
                    <a:pt x="0" y="354"/>
                  </a:lnTo>
                  <a:lnTo>
                    <a:pt x="0" y="404"/>
                  </a:lnTo>
                  <a:lnTo>
                    <a:pt x="0" y="457"/>
                  </a:lnTo>
                  <a:lnTo>
                    <a:pt x="0" y="515"/>
                  </a:lnTo>
                  <a:lnTo>
                    <a:pt x="4" y="581"/>
                  </a:lnTo>
                  <a:lnTo>
                    <a:pt x="12" y="650"/>
                  </a:lnTo>
                  <a:lnTo>
                    <a:pt x="23" y="727"/>
                  </a:lnTo>
                  <a:lnTo>
                    <a:pt x="39" y="804"/>
                  </a:lnTo>
                  <a:lnTo>
                    <a:pt x="58" y="888"/>
                  </a:lnTo>
                  <a:lnTo>
                    <a:pt x="85" y="973"/>
                  </a:lnTo>
                  <a:lnTo>
                    <a:pt x="116" y="1058"/>
                  </a:lnTo>
                  <a:lnTo>
                    <a:pt x="154" y="1161"/>
                  </a:lnTo>
                  <a:lnTo>
                    <a:pt x="181" y="1261"/>
                  </a:lnTo>
                  <a:lnTo>
                    <a:pt x="200" y="1354"/>
                  </a:lnTo>
                  <a:lnTo>
                    <a:pt x="212" y="1446"/>
                  </a:lnTo>
                  <a:lnTo>
                    <a:pt x="212" y="1527"/>
                  </a:lnTo>
                  <a:lnTo>
                    <a:pt x="204" y="1608"/>
                  </a:lnTo>
                  <a:lnTo>
                    <a:pt x="193" y="1692"/>
                  </a:lnTo>
                  <a:lnTo>
                    <a:pt x="173" y="1777"/>
                  </a:lnTo>
                  <a:lnTo>
                    <a:pt x="170" y="1800"/>
                  </a:lnTo>
                  <a:lnTo>
                    <a:pt x="170" y="1819"/>
                  </a:lnTo>
                  <a:lnTo>
                    <a:pt x="177" y="1842"/>
                  </a:lnTo>
                  <a:lnTo>
                    <a:pt x="189" y="1862"/>
                  </a:lnTo>
                  <a:lnTo>
                    <a:pt x="204" y="1877"/>
                  </a:lnTo>
                  <a:lnTo>
                    <a:pt x="224" y="1888"/>
                  </a:lnTo>
                  <a:lnTo>
                    <a:pt x="243" y="1896"/>
                  </a:lnTo>
                  <a:lnTo>
                    <a:pt x="266" y="1900"/>
                  </a:lnTo>
                  <a:lnTo>
                    <a:pt x="617" y="1900"/>
                  </a:lnTo>
                  <a:lnTo>
                    <a:pt x="640" y="1896"/>
                  </a:lnTo>
                  <a:lnTo>
                    <a:pt x="659" y="1888"/>
                  </a:lnTo>
                  <a:lnTo>
                    <a:pt x="678" y="1877"/>
                  </a:lnTo>
                  <a:lnTo>
                    <a:pt x="694" y="1862"/>
                  </a:lnTo>
                  <a:lnTo>
                    <a:pt x="705" y="1842"/>
                  </a:lnTo>
                  <a:lnTo>
                    <a:pt x="709" y="1819"/>
                  </a:lnTo>
                  <a:lnTo>
                    <a:pt x="713" y="1800"/>
                  </a:lnTo>
                  <a:lnTo>
                    <a:pt x="709" y="1777"/>
                  </a:lnTo>
                  <a:lnTo>
                    <a:pt x="690" y="1692"/>
                  </a:lnTo>
                  <a:lnTo>
                    <a:pt x="675" y="1608"/>
                  </a:lnTo>
                  <a:lnTo>
                    <a:pt x="671" y="1527"/>
                  </a:lnTo>
                  <a:lnTo>
                    <a:pt x="671" y="1446"/>
                  </a:lnTo>
                  <a:lnTo>
                    <a:pt x="682" y="1354"/>
                  </a:lnTo>
                  <a:lnTo>
                    <a:pt x="698" y="1261"/>
                  </a:lnTo>
                  <a:lnTo>
                    <a:pt x="729" y="1161"/>
                  </a:lnTo>
                  <a:lnTo>
                    <a:pt x="767" y="1058"/>
                  </a:lnTo>
                  <a:lnTo>
                    <a:pt x="798" y="973"/>
                  </a:lnTo>
                  <a:lnTo>
                    <a:pt x="821" y="888"/>
                  </a:lnTo>
                  <a:lnTo>
                    <a:pt x="844" y="804"/>
                  </a:lnTo>
                  <a:lnTo>
                    <a:pt x="860" y="727"/>
                  </a:lnTo>
                  <a:lnTo>
                    <a:pt x="867" y="650"/>
                  </a:lnTo>
                  <a:lnTo>
                    <a:pt x="875" y="581"/>
                  </a:lnTo>
                  <a:lnTo>
                    <a:pt x="883" y="515"/>
                  </a:lnTo>
                  <a:lnTo>
                    <a:pt x="883" y="457"/>
                  </a:lnTo>
                  <a:lnTo>
                    <a:pt x="883" y="404"/>
                  </a:lnTo>
                  <a:lnTo>
                    <a:pt x="883" y="357"/>
                  </a:lnTo>
                  <a:lnTo>
                    <a:pt x="879" y="319"/>
                  </a:lnTo>
                  <a:lnTo>
                    <a:pt x="879" y="280"/>
                  </a:lnTo>
                  <a:lnTo>
                    <a:pt x="875" y="250"/>
                  </a:lnTo>
                  <a:lnTo>
                    <a:pt x="871" y="223"/>
                  </a:lnTo>
                  <a:lnTo>
                    <a:pt x="867" y="207"/>
                  </a:lnTo>
                  <a:lnTo>
                    <a:pt x="867" y="192"/>
                  </a:lnTo>
                  <a:lnTo>
                    <a:pt x="867" y="192"/>
                  </a:lnTo>
                  <a:close/>
                  <a:moveTo>
                    <a:pt x="146" y="127"/>
                  </a:moveTo>
                  <a:lnTo>
                    <a:pt x="162" y="127"/>
                  </a:lnTo>
                  <a:lnTo>
                    <a:pt x="177" y="127"/>
                  </a:lnTo>
                  <a:lnTo>
                    <a:pt x="193" y="119"/>
                  </a:lnTo>
                  <a:lnTo>
                    <a:pt x="216" y="100"/>
                  </a:lnTo>
                  <a:lnTo>
                    <a:pt x="243" y="92"/>
                  </a:lnTo>
                  <a:lnTo>
                    <a:pt x="262" y="96"/>
                  </a:lnTo>
                  <a:lnTo>
                    <a:pt x="278" y="104"/>
                  </a:lnTo>
                  <a:lnTo>
                    <a:pt x="289" y="107"/>
                  </a:lnTo>
                  <a:lnTo>
                    <a:pt x="301" y="104"/>
                  </a:lnTo>
                  <a:lnTo>
                    <a:pt x="308" y="100"/>
                  </a:lnTo>
                  <a:lnTo>
                    <a:pt x="320" y="92"/>
                  </a:lnTo>
                  <a:lnTo>
                    <a:pt x="343" y="69"/>
                  </a:lnTo>
                  <a:lnTo>
                    <a:pt x="359" y="61"/>
                  </a:lnTo>
                  <a:lnTo>
                    <a:pt x="374" y="61"/>
                  </a:lnTo>
                  <a:lnTo>
                    <a:pt x="401" y="65"/>
                  </a:lnTo>
                  <a:lnTo>
                    <a:pt x="420" y="77"/>
                  </a:lnTo>
                  <a:lnTo>
                    <a:pt x="432" y="84"/>
                  </a:lnTo>
                  <a:lnTo>
                    <a:pt x="439" y="84"/>
                  </a:lnTo>
                  <a:lnTo>
                    <a:pt x="451" y="84"/>
                  </a:lnTo>
                  <a:lnTo>
                    <a:pt x="463" y="77"/>
                  </a:lnTo>
                  <a:lnTo>
                    <a:pt x="482" y="65"/>
                  </a:lnTo>
                  <a:lnTo>
                    <a:pt x="505" y="61"/>
                  </a:lnTo>
                  <a:lnTo>
                    <a:pt x="524" y="61"/>
                  </a:lnTo>
                  <a:lnTo>
                    <a:pt x="540" y="69"/>
                  </a:lnTo>
                  <a:lnTo>
                    <a:pt x="563" y="92"/>
                  </a:lnTo>
                  <a:lnTo>
                    <a:pt x="571" y="100"/>
                  </a:lnTo>
                  <a:lnTo>
                    <a:pt x="582" y="104"/>
                  </a:lnTo>
                  <a:lnTo>
                    <a:pt x="594" y="107"/>
                  </a:lnTo>
                  <a:lnTo>
                    <a:pt x="605" y="104"/>
                  </a:lnTo>
                  <a:lnTo>
                    <a:pt x="621" y="96"/>
                  </a:lnTo>
                  <a:lnTo>
                    <a:pt x="640" y="92"/>
                  </a:lnTo>
                  <a:lnTo>
                    <a:pt x="667" y="100"/>
                  </a:lnTo>
                  <a:lnTo>
                    <a:pt x="690" y="119"/>
                  </a:lnTo>
                  <a:lnTo>
                    <a:pt x="705" y="127"/>
                  </a:lnTo>
                  <a:lnTo>
                    <a:pt x="721" y="127"/>
                  </a:lnTo>
                  <a:lnTo>
                    <a:pt x="736" y="127"/>
                  </a:lnTo>
                  <a:lnTo>
                    <a:pt x="756" y="127"/>
                  </a:lnTo>
                  <a:lnTo>
                    <a:pt x="775" y="134"/>
                  </a:lnTo>
                  <a:lnTo>
                    <a:pt x="786" y="146"/>
                  </a:lnTo>
                  <a:lnTo>
                    <a:pt x="798" y="161"/>
                  </a:lnTo>
                  <a:lnTo>
                    <a:pt x="605" y="161"/>
                  </a:lnTo>
                  <a:lnTo>
                    <a:pt x="594" y="165"/>
                  </a:lnTo>
                  <a:lnTo>
                    <a:pt x="582" y="173"/>
                  </a:lnTo>
                  <a:lnTo>
                    <a:pt x="578" y="180"/>
                  </a:lnTo>
                  <a:lnTo>
                    <a:pt x="574" y="192"/>
                  </a:lnTo>
                  <a:lnTo>
                    <a:pt x="574" y="392"/>
                  </a:lnTo>
                  <a:lnTo>
                    <a:pt x="571" y="404"/>
                  </a:lnTo>
                  <a:lnTo>
                    <a:pt x="563" y="415"/>
                  </a:lnTo>
                  <a:lnTo>
                    <a:pt x="555" y="423"/>
                  </a:lnTo>
                  <a:lnTo>
                    <a:pt x="540" y="427"/>
                  </a:lnTo>
                  <a:lnTo>
                    <a:pt x="524" y="423"/>
                  </a:lnTo>
                  <a:lnTo>
                    <a:pt x="517" y="415"/>
                  </a:lnTo>
                  <a:lnTo>
                    <a:pt x="509" y="404"/>
                  </a:lnTo>
                  <a:lnTo>
                    <a:pt x="505" y="392"/>
                  </a:lnTo>
                  <a:lnTo>
                    <a:pt x="505" y="196"/>
                  </a:lnTo>
                  <a:lnTo>
                    <a:pt x="501" y="180"/>
                  </a:lnTo>
                  <a:lnTo>
                    <a:pt x="493" y="169"/>
                  </a:lnTo>
                  <a:lnTo>
                    <a:pt x="486" y="165"/>
                  </a:lnTo>
                  <a:lnTo>
                    <a:pt x="474" y="161"/>
                  </a:lnTo>
                  <a:lnTo>
                    <a:pt x="343" y="161"/>
                  </a:lnTo>
                  <a:lnTo>
                    <a:pt x="332" y="165"/>
                  </a:lnTo>
                  <a:lnTo>
                    <a:pt x="320" y="173"/>
                  </a:lnTo>
                  <a:lnTo>
                    <a:pt x="312" y="180"/>
                  </a:lnTo>
                  <a:lnTo>
                    <a:pt x="312" y="192"/>
                  </a:lnTo>
                  <a:lnTo>
                    <a:pt x="312" y="588"/>
                  </a:lnTo>
                  <a:lnTo>
                    <a:pt x="308" y="600"/>
                  </a:lnTo>
                  <a:lnTo>
                    <a:pt x="301" y="611"/>
                  </a:lnTo>
                  <a:lnTo>
                    <a:pt x="289" y="619"/>
                  </a:lnTo>
                  <a:lnTo>
                    <a:pt x="278" y="623"/>
                  </a:lnTo>
                  <a:lnTo>
                    <a:pt x="262" y="619"/>
                  </a:lnTo>
                  <a:lnTo>
                    <a:pt x="251" y="611"/>
                  </a:lnTo>
                  <a:lnTo>
                    <a:pt x="243" y="600"/>
                  </a:lnTo>
                  <a:lnTo>
                    <a:pt x="243" y="588"/>
                  </a:lnTo>
                  <a:lnTo>
                    <a:pt x="243" y="192"/>
                  </a:lnTo>
                  <a:lnTo>
                    <a:pt x="239" y="180"/>
                  </a:lnTo>
                  <a:lnTo>
                    <a:pt x="231" y="173"/>
                  </a:lnTo>
                  <a:lnTo>
                    <a:pt x="224" y="165"/>
                  </a:lnTo>
                  <a:lnTo>
                    <a:pt x="212" y="161"/>
                  </a:lnTo>
                  <a:lnTo>
                    <a:pt x="85" y="161"/>
                  </a:lnTo>
                  <a:lnTo>
                    <a:pt x="96" y="146"/>
                  </a:lnTo>
                  <a:lnTo>
                    <a:pt x="108" y="134"/>
                  </a:lnTo>
                  <a:lnTo>
                    <a:pt x="127" y="127"/>
                  </a:lnTo>
                  <a:lnTo>
                    <a:pt x="146" y="127"/>
                  </a:lnTo>
                  <a:lnTo>
                    <a:pt x="146" y="127"/>
                  </a:lnTo>
                  <a:close/>
                  <a:moveTo>
                    <a:pt x="73" y="223"/>
                  </a:moveTo>
                  <a:lnTo>
                    <a:pt x="181" y="223"/>
                  </a:lnTo>
                  <a:lnTo>
                    <a:pt x="181" y="557"/>
                  </a:lnTo>
                  <a:lnTo>
                    <a:pt x="66" y="557"/>
                  </a:lnTo>
                  <a:lnTo>
                    <a:pt x="62" y="500"/>
                  </a:lnTo>
                  <a:lnTo>
                    <a:pt x="62" y="446"/>
                  </a:lnTo>
                  <a:lnTo>
                    <a:pt x="62" y="396"/>
                  </a:lnTo>
                  <a:lnTo>
                    <a:pt x="62" y="350"/>
                  </a:lnTo>
                  <a:lnTo>
                    <a:pt x="66" y="311"/>
                  </a:lnTo>
                  <a:lnTo>
                    <a:pt x="66" y="277"/>
                  </a:lnTo>
                  <a:lnTo>
                    <a:pt x="69" y="246"/>
                  </a:lnTo>
                  <a:lnTo>
                    <a:pt x="73" y="223"/>
                  </a:lnTo>
                  <a:lnTo>
                    <a:pt x="73" y="223"/>
                  </a:lnTo>
                  <a:close/>
                  <a:moveTo>
                    <a:pt x="709" y="1034"/>
                  </a:moveTo>
                  <a:lnTo>
                    <a:pt x="671" y="1134"/>
                  </a:lnTo>
                  <a:lnTo>
                    <a:pt x="644" y="1234"/>
                  </a:lnTo>
                  <a:lnTo>
                    <a:pt x="621" y="1327"/>
                  </a:lnTo>
                  <a:lnTo>
                    <a:pt x="609" y="1423"/>
                  </a:lnTo>
                  <a:lnTo>
                    <a:pt x="609" y="1511"/>
                  </a:lnTo>
                  <a:lnTo>
                    <a:pt x="613" y="1604"/>
                  </a:lnTo>
                  <a:lnTo>
                    <a:pt x="628" y="1696"/>
                  </a:lnTo>
                  <a:lnTo>
                    <a:pt x="648" y="1792"/>
                  </a:lnTo>
                  <a:lnTo>
                    <a:pt x="651" y="1808"/>
                  </a:lnTo>
                  <a:lnTo>
                    <a:pt x="644" y="1823"/>
                  </a:lnTo>
                  <a:lnTo>
                    <a:pt x="632" y="1831"/>
                  </a:lnTo>
                  <a:lnTo>
                    <a:pt x="617" y="1838"/>
                  </a:lnTo>
                  <a:lnTo>
                    <a:pt x="266" y="1838"/>
                  </a:lnTo>
                  <a:lnTo>
                    <a:pt x="247" y="1831"/>
                  </a:lnTo>
                  <a:lnTo>
                    <a:pt x="239" y="1823"/>
                  </a:lnTo>
                  <a:lnTo>
                    <a:pt x="231" y="1808"/>
                  </a:lnTo>
                  <a:lnTo>
                    <a:pt x="231" y="1792"/>
                  </a:lnTo>
                  <a:lnTo>
                    <a:pt x="254" y="1696"/>
                  </a:lnTo>
                  <a:lnTo>
                    <a:pt x="270" y="1604"/>
                  </a:lnTo>
                  <a:lnTo>
                    <a:pt x="274" y="1511"/>
                  </a:lnTo>
                  <a:lnTo>
                    <a:pt x="270" y="1423"/>
                  </a:lnTo>
                  <a:lnTo>
                    <a:pt x="258" y="1327"/>
                  </a:lnTo>
                  <a:lnTo>
                    <a:pt x="239" y="1234"/>
                  </a:lnTo>
                  <a:lnTo>
                    <a:pt x="212" y="1134"/>
                  </a:lnTo>
                  <a:lnTo>
                    <a:pt x="173" y="1034"/>
                  </a:lnTo>
                  <a:lnTo>
                    <a:pt x="135" y="927"/>
                  </a:lnTo>
                  <a:lnTo>
                    <a:pt x="104" y="819"/>
                  </a:lnTo>
                  <a:lnTo>
                    <a:pt x="85" y="715"/>
                  </a:lnTo>
                  <a:lnTo>
                    <a:pt x="69" y="619"/>
                  </a:lnTo>
                  <a:lnTo>
                    <a:pt x="185" y="619"/>
                  </a:lnTo>
                  <a:lnTo>
                    <a:pt x="200" y="646"/>
                  </a:lnTo>
                  <a:lnTo>
                    <a:pt x="220" y="665"/>
                  </a:lnTo>
                  <a:lnTo>
                    <a:pt x="247" y="681"/>
                  </a:lnTo>
                  <a:lnTo>
                    <a:pt x="278" y="684"/>
                  </a:lnTo>
                  <a:lnTo>
                    <a:pt x="308" y="681"/>
                  </a:lnTo>
                  <a:lnTo>
                    <a:pt x="335" y="665"/>
                  </a:lnTo>
                  <a:lnTo>
                    <a:pt x="355" y="646"/>
                  </a:lnTo>
                  <a:lnTo>
                    <a:pt x="366" y="619"/>
                  </a:lnTo>
                  <a:lnTo>
                    <a:pt x="810" y="619"/>
                  </a:lnTo>
                  <a:lnTo>
                    <a:pt x="798" y="715"/>
                  </a:lnTo>
                  <a:lnTo>
                    <a:pt x="775" y="819"/>
                  </a:lnTo>
                  <a:lnTo>
                    <a:pt x="748" y="927"/>
                  </a:lnTo>
                  <a:lnTo>
                    <a:pt x="709" y="1034"/>
                  </a:lnTo>
                  <a:lnTo>
                    <a:pt x="709" y="1034"/>
                  </a:lnTo>
                  <a:close/>
                  <a:moveTo>
                    <a:pt x="817" y="557"/>
                  </a:moveTo>
                  <a:lnTo>
                    <a:pt x="374" y="557"/>
                  </a:lnTo>
                  <a:lnTo>
                    <a:pt x="374" y="223"/>
                  </a:lnTo>
                  <a:lnTo>
                    <a:pt x="443" y="223"/>
                  </a:lnTo>
                  <a:lnTo>
                    <a:pt x="443" y="261"/>
                  </a:lnTo>
                  <a:lnTo>
                    <a:pt x="443" y="307"/>
                  </a:lnTo>
                  <a:lnTo>
                    <a:pt x="443" y="350"/>
                  </a:lnTo>
                  <a:lnTo>
                    <a:pt x="443" y="392"/>
                  </a:lnTo>
                  <a:lnTo>
                    <a:pt x="443" y="411"/>
                  </a:lnTo>
                  <a:lnTo>
                    <a:pt x="451" y="427"/>
                  </a:lnTo>
                  <a:lnTo>
                    <a:pt x="470" y="457"/>
                  </a:lnTo>
                  <a:lnTo>
                    <a:pt x="501" y="481"/>
                  </a:lnTo>
                  <a:lnTo>
                    <a:pt x="520" y="484"/>
                  </a:lnTo>
                  <a:lnTo>
                    <a:pt x="540" y="488"/>
                  </a:lnTo>
                  <a:lnTo>
                    <a:pt x="559" y="484"/>
                  </a:lnTo>
                  <a:lnTo>
                    <a:pt x="578" y="481"/>
                  </a:lnTo>
                  <a:lnTo>
                    <a:pt x="609" y="457"/>
                  </a:lnTo>
                  <a:lnTo>
                    <a:pt x="628" y="427"/>
                  </a:lnTo>
                  <a:lnTo>
                    <a:pt x="636" y="411"/>
                  </a:lnTo>
                  <a:lnTo>
                    <a:pt x="636" y="392"/>
                  </a:lnTo>
                  <a:lnTo>
                    <a:pt x="636" y="223"/>
                  </a:lnTo>
                  <a:lnTo>
                    <a:pt x="810" y="223"/>
                  </a:lnTo>
                  <a:lnTo>
                    <a:pt x="813" y="246"/>
                  </a:lnTo>
                  <a:lnTo>
                    <a:pt x="813" y="277"/>
                  </a:lnTo>
                  <a:lnTo>
                    <a:pt x="817" y="311"/>
                  </a:lnTo>
                  <a:lnTo>
                    <a:pt x="821" y="350"/>
                  </a:lnTo>
                  <a:lnTo>
                    <a:pt x="821" y="396"/>
                  </a:lnTo>
                  <a:lnTo>
                    <a:pt x="821" y="446"/>
                  </a:lnTo>
                  <a:lnTo>
                    <a:pt x="821" y="500"/>
                  </a:lnTo>
                  <a:lnTo>
                    <a:pt x="817" y="557"/>
                  </a:lnTo>
                  <a:lnTo>
                    <a:pt x="817" y="5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213"/>
            <p:cNvSpPr>
              <a:spLocks/>
            </p:cNvSpPr>
            <p:nvPr/>
          </p:nvSpPr>
          <p:spPr bwMode="auto">
            <a:xfrm>
              <a:off x="1058863" y="5929313"/>
              <a:ext cx="411162" cy="96838"/>
            </a:xfrm>
            <a:custGeom>
              <a:avLst/>
              <a:gdLst>
                <a:gd name="T0" fmla="*/ 228 w 259"/>
                <a:gd name="T1" fmla="*/ 0 h 61"/>
                <a:gd name="T2" fmla="*/ 31 w 259"/>
                <a:gd name="T3" fmla="*/ 0 h 61"/>
                <a:gd name="T4" fmla="*/ 20 w 259"/>
                <a:gd name="T5" fmla="*/ 4 h 61"/>
                <a:gd name="T6" fmla="*/ 8 w 259"/>
                <a:gd name="T7" fmla="*/ 11 h 61"/>
                <a:gd name="T8" fmla="*/ 0 w 259"/>
                <a:gd name="T9" fmla="*/ 19 h 61"/>
                <a:gd name="T10" fmla="*/ 0 w 259"/>
                <a:gd name="T11" fmla="*/ 31 h 61"/>
                <a:gd name="T12" fmla="*/ 0 w 259"/>
                <a:gd name="T13" fmla="*/ 46 h 61"/>
                <a:gd name="T14" fmla="*/ 8 w 259"/>
                <a:gd name="T15" fmla="*/ 54 h 61"/>
                <a:gd name="T16" fmla="*/ 20 w 259"/>
                <a:gd name="T17" fmla="*/ 61 h 61"/>
                <a:gd name="T18" fmla="*/ 31 w 259"/>
                <a:gd name="T19" fmla="*/ 61 h 61"/>
                <a:gd name="T20" fmla="*/ 228 w 259"/>
                <a:gd name="T21" fmla="*/ 61 h 61"/>
                <a:gd name="T22" fmla="*/ 239 w 259"/>
                <a:gd name="T23" fmla="*/ 61 h 61"/>
                <a:gd name="T24" fmla="*/ 251 w 259"/>
                <a:gd name="T25" fmla="*/ 54 h 61"/>
                <a:gd name="T26" fmla="*/ 255 w 259"/>
                <a:gd name="T27" fmla="*/ 46 h 61"/>
                <a:gd name="T28" fmla="*/ 259 w 259"/>
                <a:gd name="T29" fmla="*/ 31 h 61"/>
                <a:gd name="T30" fmla="*/ 255 w 259"/>
                <a:gd name="T31" fmla="*/ 19 h 61"/>
                <a:gd name="T32" fmla="*/ 251 w 259"/>
                <a:gd name="T33" fmla="*/ 11 h 61"/>
                <a:gd name="T34" fmla="*/ 239 w 259"/>
                <a:gd name="T35" fmla="*/ 4 h 61"/>
                <a:gd name="T36" fmla="*/ 228 w 259"/>
                <a:gd name="T37" fmla="*/ 0 h 61"/>
                <a:gd name="T38" fmla="*/ 228 w 259"/>
                <a:gd name="T3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9" h="61">
                  <a:moveTo>
                    <a:pt x="228" y="0"/>
                  </a:moveTo>
                  <a:lnTo>
                    <a:pt x="31" y="0"/>
                  </a:lnTo>
                  <a:lnTo>
                    <a:pt x="20" y="4"/>
                  </a:lnTo>
                  <a:lnTo>
                    <a:pt x="8" y="11"/>
                  </a:lnTo>
                  <a:lnTo>
                    <a:pt x="0" y="19"/>
                  </a:lnTo>
                  <a:lnTo>
                    <a:pt x="0" y="31"/>
                  </a:lnTo>
                  <a:lnTo>
                    <a:pt x="0" y="46"/>
                  </a:lnTo>
                  <a:lnTo>
                    <a:pt x="8" y="54"/>
                  </a:lnTo>
                  <a:lnTo>
                    <a:pt x="20" y="61"/>
                  </a:lnTo>
                  <a:lnTo>
                    <a:pt x="31" y="61"/>
                  </a:lnTo>
                  <a:lnTo>
                    <a:pt x="228" y="61"/>
                  </a:lnTo>
                  <a:lnTo>
                    <a:pt x="239" y="61"/>
                  </a:lnTo>
                  <a:lnTo>
                    <a:pt x="251" y="54"/>
                  </a:lnTo>
                  <a:lnTo>
                    <a:pt x="255" y="46"/>
                  </a:lnTo>
                  <a:lnTo>
                    <a:pt x="259" y="31"/>
                  </a:lnTo>
                  <a:lnTo>
                    <a:pt x="255" y="19"/>
                  </a:lnTo>
                  <a:lnTo>
                    <a:pt x="251" y="11"/>
                  </a:lnTo>
                  <a:lnTo>
                    <a:pt x="239" y="4"/>
                  </a:lnTo>
                  <a:lnTo>
                    <a:pt x="228" y="0"/>
                  </a:lnTo>
                  <a:lnTo>
                    <a:pt x="2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214"/>
            <p:cNvSpPr>
              <a:spLocks/>
            </p:cNvSpPr>
            <p:nvPr/>
          </p:nvSpPr>
          <p:spPr bwMode="auto">
            <a:xfrm>
              <a:off x="1365250" y="4627563"/>
              <a:ext cx="269875" cy="617538"/>
            </a:xfrm>
            <a:custGeom>
              <a:avLst/>
              <a:gdLst>
                <a:gd name="T0" fmla="*/ 23 w 170"/>
                <a:gd name="T1" fmla="*/ 389 h 389"/>
                <a:gd name="T2" fmla="*/ 31 w 170"/>
                <a:gd name="T3" fmla="*/ 389 h 389"/>
                <a:gd name="T4" fmla="*/ 50 w 170"/>
                <a:gd name="T5" fmla="*/ 385 h 389"/>
                <a:gd name="T6" fmla="*/ 62 w 170"/>
                <a:gd name="T7" fmla="*/ 366 h 389"/>
                <a:gd name="T8" fmla="*/ 93 w 170"/>
                <a:gd name="T9" fmla="*/ 250 h 389"/>
                <a:gd name="T10" fmla="*/ 139 w 170"/>
                <a:gd name="T11" fmla="*/ 124 h 389"/>
                <a:gd name="T12" fmla="*/ 170 w 170"/>
                <a:gd name="T13" fmla="*/ 43 h 389"/>
                <a:gd name="T14" fmla="*/ 170 w 170"/>
                <a:gd name="T15" fmla="*/ 27 h 389"/>
                <a:gd name="T16" fmla="*/ 166 w 170"/>
                <a:gd name="T17" fmla="*/ 20 h 389"/>
                <a:gd name="T18" fmla="*/ 158 w 170"/>
                <a:gd name="T19" fmla="*/ 8 h 389"/>
                <a:gd name="T20" fmla="*/ 150 w 170"/>
                <a:gd name="T21" fmla="*/ 0 h 389"/>
                <a:gd name="T22" fmla="*/ 139 w 170"/>
                <a:gd name="T23" fmla="*/ 0 h 389"/>
                <a:gd name="T24" fmla="*/ 127 w 170"/>
                <a:gd name="T25" fmla="*/ 4 h 389"/>
                <a:gd name="T26" fmla="*/ 116 w 170"/>
                <a:gd name="T27" fmla="*/ 12 h 389"/>
                <a:gd name="T28" fmla="*/ 112 w 170"/>
                <a:gd name="T29" fmla="*/ 24 h 389"/>
                <a:gd name="T30" fmla="*/ 81 w 170"/>
                <a:gd name="T31" fmla="*/ 100 h 389"/>
                <a:gd name="T32" fmla="*/ 35 w 170"/>
                <a:gd name="T33" fmla="*/ 231 h 389"/>
                <a:gd name="T34" fmla="*/ 0 w 170"/>
                <a:gd name="T35" fmla="*/ 354 h 389"/>
                <a:gd name="T36" fmla="*/ 0 w 170"/>
                <a:gd name="T37" fmla="*/ 366 h 389"/>
                <a:gd name="T38" fmla="*/ 4 w 170"/>
                <a:gd name="T39" fmla="*/ 377 h 389"/>
                <a:gd name="T40" fmla="*/ 12 w 170"/>
                <a:gd name="T41" fmla="*/ 385 h 389"/>
                <a:gd name="T42" fmla="*/ 23 w 170"/>
                <a:gd name="T43"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389">
                  <a:moveTo>
                    <a:pt x="23" y="389"/>
                  </a:moveTo>
                  <a:lnTo>
                    <a:pt x="31" y="389"/>
                  </a:lnTo>
                  <a:lnTo>
                    <a:pt x="50" y="385"/>
                  </a:lnTo>
                  <a:lnTo>
                    <a:pt x="62" y="366"/>
                  </a:lnTo>
                  <a:lnTo>
                    <a:pt x="93" y="250"/>
                  </a:lnTo>
                  <a:lnTo>
                    <a:pt x="139" y="124"/>
                  </a:lnTo>
                  <a:lnTo>
                    <a:pt x="170" y="43"/>
                  </a:lnTo>
                  <a:lnTo>
                    <a:pt x="170" y="27"/>
                  </a:lnTo>
                  <a:lnTo>
                    <a:pt x="166" y="20"/>
                  </a:lnTo>
                  <a:lnTo>
                    <a:pt x="158" y="8"/>
                  </a:lnTo>
                  <a:lnTo>
                    <a:pt x="150" y="0"/>
                  </a:lnTo>
                  <a:lnTo>
                    <a:pt x="139" y="0"/>
                  </a:lnTo>
                  <a:lnTo>
                    <a:pt x="127" y="4"/>
                  </a:lnTo>
                  <a:lnTo>
                    <a:pt x="116" y="12"/>
                  </a:lnTo>
                  <a:lnTo>
                    <a:pt x="112" y="24"/>
                  </a:lnTo>
                  <a:lnTo>
                    <a:pt x="81" y="100"/>
                  </a:lnTo>
                  <a:lnTo>
                    <a:pt x="35" y="231"/>
                  </a:lnTo>
                  <a:lnTo>
                    <a:pt x="0" y="354"/>
                  </a:lnTo>
                  <a:lnTo>
                    <a:pt x="0" y="366"/>
                  </a:lnTo>
                  <a:lnTo>
                    <a:pt x="4" y="377"/>
                  </a:lnTo>
                  <a:lnTo>
                    <a:pt x="12" y="385"/>
                  </a:lnTo>
                  <a:lnTo>
                    <a:pt x="23" y="3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215"/>
            <p:cNvSpPr>
              <a:spLocks/>
            </p:cNvSpPr>
            <p:nvPr/>
          </p:nvSpPr>
          <p:spPr bwMode="auto">
            <a:xfrm>
              <a:off x="1597025" y="4316413"/>
              <a:ext cx="117475" cy="201613"/>
            </a:xfrm>
            <a:custGeom>
              <a:avLst/>
              <a:gdLst>
                <a:gd name="T0" fmla="*/ 24 w 74"/>
                <a:gd name="T1" fmla="*/ 127 h 127"/>
                <a:gd name="T2" fmla="*/ 31 w 74"/>
                <a:gd name="T3" fmla="*/ 127 h 127"/>
                <a:gd name="T4" fmla="*/ 51 w 74"/>
                <a:gd name="T5" fmla="*/ 119 h 127"/>
                <a:gd name="T6" fmla="*/ 58 w 74"/>
                <a:gd name="T7" fmla="*/ 104 h 127"/>
                <a:gd name="T8" fmla="*/ 74 w 74"/>
                <a:gd name="T9" fmla="*/ 35 h 127"/>
                <a:gd name="T10" fmla="*/ 74 w 74"/>
                <a:gd name="T11" fmla="*/ 23 h 127"/>
                <a:gd name="T12" fmla="*/ 70 w 74"/>
                <a:gd name="T13" fmla="*/ 12 h 127"/>
                <a:gd name="T14" fmla="*/ 62 w 74"/>
                <a:gd name="T15" fmla="*/ 4 h 127"/>
                <a:gd name="T16" fmla="*/ 51 w 74"/>
                <a:gd name="T17" fmla="*/ 0 h 127"/>
                <a:gd name="T18" fmla="*/ 35 w 74"/>
                <a:gd name="T19" fmla="*/ 0 h 127"/>
                <a:gd name="T20" fmla="*/ 27 w 74"/>
                <a:gd name="T21" fmla="*/ 4 h 127"/>
                <a:gd name="T22" fmla="*/ 16 w 74"/>
                <a:gd name="T23" fmla="*/ 16 h 127"/>
                <a:gd name="T24" fmla="*/ 12 w 74"/>
                <a:gd name="T25" fmla="*/ 23 h 127"/>
                <a:gd name="T26" fmla="*/ 0 w 74"/>
                <a:gd name="T27" fmla="*/ 89 h 127"/>
                <a:gd name="T28" fmla="*/ 0 w 74"/>
                <a:gd name="T29" fmla="*/ 100 h 127"/>
                <a:gd name="T30" fmla="*/ 4 w 74"/>
                <a:gd name="T31" fmla="*/ 112 h 127"/>
                <a:gd name="T32" fmla="*/ 12 w 74"/>
                <a:gd name="T33" fmla="*/ 119 h 127"/>
                <a:gd name="T34" fmla="*/ 24 w 74"/>
                <a:gd name="T3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127">
                  <a:moveTo>
                    <a:pt x="24" y="127"/>
                  </a:moveTo>
                  <a:lnTo>
                    <a:pt x="31" y="127"/>
                  </a:lnTo>
                  <a:lnTo>
                    <a:pt x="51" y="119"/>
                  </a:lnTo>
                  <a:lnTo>
                    <a:pt x="58" y="104"/>
                  </a:lnTo>
                  <a:lnTo>
                    <a:pt x="74" y="35"/>
                  </a:lnTo>
                  <a:lnTo>
                    <a:pt x="74" y="23"/>
                  </a:lnTo>
                  <a:lnTo>
                    <a:pt x="70" y="12"/>
                  </a:lnTo>
                  <a:lnTo>
                    <a:pt x="62" y="4"/>
                  </a:lnTo>
                  <a:lnTo>
                    <a:pt x="51" y="0"/>
                  </a:lnTo>
                  <a:lnTo>
                    <a:pt x="35" y="0"/>
                  </a:lnTo>
                  <a:lnTo>
                    <a:pt x="27" y="4"/>
                  </a:lnTo>
                  <a:lnTo>
                    <a:pt x="16" y="16"/>
                  </a:lnTo>
                  <a:lnTo>
                    <a:pt x="12" y="23"/>
                  </a:lnTo>
                  <a:lnTo>
                    <a:pt x="0" y="89"/>
                  </a:lnTo>
                  <a:lnTo>
                    <a:pt x="0" y="100"/>
                  </a:lnTo>
                  <a:lnTo>
                    <a:pt x="4" y="112"/>
                  </a:lnTo>
                  <a:lnTo>
                    <a:pt x="12" y="119"/>
                  </a:lnTo>
                  <a:lnTo>
                    <a:pt x="24"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8" name="Group 127"/>
          <p:cNvGrpSpPr/>
          <p:nvPr/>
        </p:nvGrpSpPr>
        <p:grpSpPr>
          <a:xfrm>
            <a:off x="3665667" y="3709976"/>
            <a:ext cx="517793" cy="623847"/>
            <a:chOff x="557213" y="3224213"/>
            <a:chExt cx="2503487" cy="3016250"/>
          </a:xfrm>
        </p:grpSpPr>
        <p:sp>
          <p:nvSpPr>
            <p:cNvPr id="129" name="Freeform 220"/>
            <p:cNvSpPr>
              <a:spLocks/>
            </p:cNvSpPr>
            <p:nvPr/>
          </p:nvSpPr>
          <p:spPr bwMode="auto">
            <a:xfrm>
              <a:off x="1450975" y="4157663"/>
              <a:ext cx="98425" cy="152400"/>
            </a:xfrm>
            <a:custGeom>
              <a:avLst/>
              <a:gdLst>
                <a:gd name="T0" fmla="*/ 31 w 62"/>
                <a:gd name="T1" fmla="*/ 96 h 96"/>
                <a:gd name="T2" fmla="*/ 42 w 62"/>
                <a:gd name="T3" fmla="*/ 93 h 96"/>
                <a:gd name="T4" fmla="*/ 50 w 62"/>
                <a:gd name="T5" fmla="*/ 85 h 96"/>
                <a:gd name="T6" fmla="*/ 58 w 62"/>
                <a:gd name="T7" fmla="*/ 77 h 96"/>
                <a:gd name="T8" fmla="*/ 62 w 62"/>
                <a:gd name="T9" fmla="*/ 66 h 96"/>
                <a:gd name="T10" fmla="*/ 62 w 62"/>
                <a:gd name="T11" fmla="*/ 31 h 96"/>
                <a:gd name="T12" fmla="*/ 58 w 62"/>
                <a:gd name="T13" fmla="*/ 19 h 96"/>
                <a:gd name="T14" fmla="*/ 50 w 62"/>
                <a:gd name="T15" fmla="*/ 12 h 96"/>
                <a:gd name="T16" fmla="*/ 42 w 62"/>
                <a:gd name="T17" fmla="*/ 4 h 96"/>
                <a:gd name="T18" fmla="*/ 31 w 62"/>
                <a:gd name="T19" fmla="*/ 0 h 96"/>
                <a:gd name="T20" fmla="*/ 19 w 62"/>
                <a:gd name="T21" fmla="*/ 4 h 96"/>
                <a:gd name="T22" fmla="*/ 8 w 62"/>
                <a:gd name="T23" fmla="*/ 12 h 96"/>
                <a:gd name="T24" fmla="*/ 0 w 62"/>
                <a:gd name="T25" fmla="*/ 19 h 96"/>
                <a:gd name="T26" fmla="*/ 0 w 62"/>
                <a:gd name="T27" fmla="*/ 31 h 96"/>
                <a:gd name="T28" fmla="*/ 0 w 62"/>
                <a:gd name="T29" fmla="*/ 66 h 96"/>
                <a:gd name="T30" fmla="*/ 0 w 62"/>
                <a:gd name="T31" fmla="*/ 77 h 96"/>
                <a:gd name="T32" fmla="*/ 8 w 62"/>
                <a:gd name="T33" fmla="*/ 85 h 96"/>
                <a:gd name="T34" fmla="*/ 19 w 62"/>
                <a:gd name="T35" fmla="*/ 93 h 96"/>
                <a:gd name="T36" fmla="*/ 31 w 62"/>
                <a:gd name="T37" fmla="*/ 96 h 96"/>
                <a:gd name="T38" fmla="*/ 31 w 62"/>
                <a:gd name="T3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6">
                  <a:moveTo>
                    <a:pt x="31" y="96"/>
                  </a:moveTo>
                  <a:lnTo>
                    <a:pt x="42" y="93"/>
                  </a:lnTo>
                  <a:lnTo>
                    <a:pt x="50" y="85"/>
                  </a:lnTo>
                  <a:lnTo>
                    <a:pt x="58" y="77"/>
                  </a:lnTo>
                  <a:lnTo>
                    <a:pt x="62" y="66"/>
                  </a:lnTo>
                  <a:lnTo>
                    <a:pt x="62" y="31"/>
                  </a:lnTo>
                  <a:lnTo>
                    <a:pt x="58" y="19"/>
                  </a:lnTo>
                  <a:lnTo>
                    <a:pt x="50" y="12"/>
                  </a:lnTo>
                  <a:lnTo>
                    <a:pt x="42" y="4"/>
                  </a:lnTo>
                  <a:lnTo>
                    <a:pt x="31" y="0"/>
                  </a:lnTo>
                  <a:lnTo>
                    <a:pt x="19" y="4"/>
                  </a:lnTo>
                  <a:lnTo>
                    <a:pt x="8" y="12"/>
                  </a:lnTo>
                  <a:lnTo>
                    <a:pt x="0" y="19"/>
                  </a:lnTo>
                  <a:lnTo>
                    <a:pt x="0" y="31"/>
                  </a:lnTo>
                  <a:lnTo>
                    <a:pt x="0" y="66"/>
                  </a:lnTo>
                  <a:lnTo>
                    <a:pt x="0" y="77"/>
                  </a:lnTo>
                  <a:lnTo>
                    <a:pt x="8" y="85"/>
                  </a:lnTo>
                  <a:lnTo>
                    <a:pt x="19" y="93"/>
                  </a:lnTo>
                  <a:lnTo>
                    <a:pt x="31" y="96"/>
                  </a:lnTo>
                  <a:lnTo>
                    <a:pt x="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Freeform 221"/>
            <p:cNvSpPr>
              <a:spLocks/>
            </p:cNvSpPr>
            <p:nvPr/>
          </p:nvSpPr>
          <p:spPr bwMode="auto">
            <a:xfrm>
              <a:off x="2074863" y="4157663"/>
              <a:ext cx="98425" cy="152400"/>
            </a:xfrm>
            <a:custGeom>
              <a:avLst/>
              <a:gdLst>
                <a:gd name="T0" fmla="*/ 31 w 62"/>
                <a:gd name="T1" fmla="*/ 96 h 96"/>
                <a:gd name="T2" fmla="*/ 43 w 62"/>
                <a:gd name="T3" fmla="*/ 93 h 96"/>
                <a:gd name="T4" fmla="*/ 54 w 62"/>
                <a:gd name="T5" fmla="*/ 85 h 96"/>
                <a:gd name="T6" fmla="*/ 58 w 62"/>
                <a:gd name="T7" fmla="*/ 77 h 96"/>
                <a:gd name="T8" fmla="*/ 62 w 62"/>
                <a:gd name="T9" fmla="*/ 66 h 96"/>
                <a:gd name="T10" fmla="*/ 62 w 62"/>
                <a:gd name="T11" fmla="*/ 31 h 96"/>
                <a:gd name="T12" fmla="*/ 58 w 62"/>
                <a:gd name="T13" fmla="*/ 19 h 96"/>
                <a:gd name="T14" fmla="*/ 54 w 62"/>
                <a:gd name="T15" fmla="*/ 12 h 96"/>
                <a:gd name="T16" fmla="*/ 43 w 62"/>
                <a:gd name="T17" fmla="*/ 4 h 96"/>
                <a:gd name="T18" fmla="*/ 31 w 62"/>
                <a:gd name="T19" fmla="*/ 0 h 96"/>
                <a:gd name="T20" fmla="*/ 19 w 62"/>
                <a:gd name="T21" fmla="*/ 4 h 96"/>
                <a:gd name="T22" fmla="*/ 8 w 62"/>
                <a:gd name="T23" fmla="*/ 12 h 96"/>
                <a:gd name="T24" fmla="*/ 4 w 62"/>
                <a:gd name="T25" fmla="*/ 19 h 96"/>
                <a:gd name="T26" fmla="*/ 0 w 62"/>
                <a:gd name="T27" fmla="*/ 31 h 96"/>
                <a:gd name="T28" fmla="*/ 0 w 62"/>
                <a:gd name="T29" fmla="*/ 66 h 96"/>
                <a:gd name="T30" fmla="*/ 4 w 62"/>
                <a:gd name="T31" fmla="*/ 77 h 96"/>
                <a:gd name="T32" fmla="*/ 8 w 62"/>
                <a:gd name="T33" fmla="*/ 85 h 96"/>
                <a:gd name="T34" fmla="*/ 19 w 62"/>
                <a:gd name="T35" fmla="*/ 93 h 96"/>
                <a:gd name="T36" fmla="*/ 31 w 62"/>
                <a:gd name="T37" fmla="*/ 96 h 96"/>
                <a:gd name="T38" fmla="*/ 31 w 62"/>
                <a:gd name="T3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6">
                  <a:moveTo>
                    <a:pt x="31" y="96"/>
                  </a:moveTo>
                  <a:lnTo>
                    <a:pt x="43" y="93"/>
                  </a:lnTo>
                  <a:lnTo>
                    <a:pt x="54" y="85"/>
                  </a:lnTo>
                  <a:lnTo>
                    <a:pt x="58" y="77"/>
                  </a:lnTo>
                  <a:lnTo>
                    <a:pt x="62" y="66"/>
                  </a:lnTo>
                  <a:lnTo>
                    <a:pt x="62" y="31"/>
                  </a:lnTo>
                  <a:lnTo>
                    <a:pt x="58" y="19"/>
                  </a:lnTo>
                  <a:lnTo>
                    <a:pt x="54" y="12"/>
                  </a:lnTo>
                  <a:lnTo>
                    <a:pt x="43" y="4"/>
                  </a:lnTo>
                  <a:lnTo>
                    <a:pt x="31" y="0"/>
                  </a:lnTo>
                  <a:lnTo>
                    <a:pt x="19" y="4"/>
                  </a:lnTo>
                  <a:lnTo>
                    <a:pt x="8" y="12"/>
                  </a:lnTo>
                  <a:lnTo>
                    <a:pt x="4" y="19"/>
                  </a:lnTo>
                  <a:lnTo>
                    <a:pt x="0" y="31"/>
                  </a:lnTo>
                  <a:lnTo>
                    <a:pt x="0" y="66"/>
                  </a:lnTo>
                  <a:lnTo>
                    <a:pt x="4" y="77"/>
                  </a:lnTo>
                  <a:lnTo>
                    <a:pt x="8" y="85"/>
                  </a:lnTo>
                  <a:lnTo>
                    <a:pt x="19" y="93"/>
                  </a:lnTo>
                  <a:lnTo>
                    <a:pt x="31" y="96"/>
                  </a:lnTo>
                  <a:lnTo>
                    <a:pt x="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Freeform 222"/>
            <p:cNvSpPr>
              <a:spLocks/>
            </p:cNvSpPr>
            <p:nvPr/>
          </p:nvSpPr>
          <p:spPr bwMode="auto">
            <a:xfrm>
              <a:off x="1603375" y="4537075"/>
              <a:ext cx="411162" cy="139700"/>
            </a:xfrm>
            <a:custGeom>
              <a:avLst/>
              <a:gdLst>
                <a:gd name="T0" fmla="*/ 16 w 259"/>
                <a:gd name="T1" fmla="*/ 57 h 88"/>
                <a:gd name="T2" fmla="*/ 39 w 259"/>
                <a:gd name="T3" fmla="*/ 69 h 88"/>
                <a:gd name="T4" fmla="*/ 66 w 259"/>
                <a:gd name="T5" fmla="*/ 81 h 88"/>
                <a:gd name="T6" fmla="*/ 97 w 259"/>
                <a:gd name="T7" fmla="*/ 84 h 88"/>
                <a:gd name="T8" fmla="*/ 131 w 259"/>
                <a:gd name="T9" fmla="*/ 88 h 88"/>
                <a:gd name="T10" fmla="*/ 162 w 259"/>
                <a:gd name="T11" fmla="*/ 84 h 88"/>
                <a:gd name="T12" fmla="*/ 193 w 259"/>
                <a:gd name="T13" fmla="*/ 81 h 88"/>
                <a:gd name="T14" fmla="*/ 224 w 259"/>
                <a:gd name="T15" fmla="*/ 69 h 88"/>
                <a:gd name="T16" fmla="*/ 247 w 259"/>
                <a:gd name="T17" fmla="*/ 57 h 88"/>
                <a:gd name="T18" fmla="*/ 255 w 259"/>
                <a:gd name="T19" fmla="*/ 50 h 88"/>
                <a:gd name="T20" fmla="*/ 259 w 259"/>
                <a:gd name="T21" fmla="*/ 38 h 88"/>
                <a:gd name="T22" fmla="*/ 259 w 259"/>
                <a:gd name="T23" fmla="*/ 27 h 88"/>
                <a:gd name="T24" fmla="*/ 255 w 259"/>
                <a:gd name="T25" fmla="*/ 15 h 88"/>
                <a:gd name="T26" fmla="*/ 247 w 259"/>
                <a:gd name="T27" fmla="*/ 7 h 88"/>
                <a:gd name="T28" fmla="*/ 236 w 259"/>
                <a:gd name="T29" fmla="*/ 0 h 88"/>
                <a:gd name="T30" fmla="*/ 224 w 259"/>
                <a:gd name="T31" fmla="*/ 0 h 88"/>
                <a:gd name="T32" fmla="*/ 212 w 259"/>
                <a:gd name="T33" fmla="*/ 7 h 88"/>
                <a:gd name="T34" fmla="*/ 197 w 259"/>
                <a:gd name="T35" fmla="*/ 15 h 88"/>
                <a:gd name="T36" fmla="*/ 178 w 259"/>
                <a:gd name="T37" fmla="*/ 19 h 88"/>
                <a:gd name="T38" fmla="*/ 131 w 259"/>
                <a:gd name="T39" fmla="*/ 27 h 88"/>
                <a:gd name="T40" fmla="*/ 85 w 259"/>
                <a:gd name="T41" fmla="*/ 19 h 88"/>
                <a:gd name="T42" fmla="*/ 66 w 259"/>
                <a:gd name="T43" fmla="*/ 15 h 88"/>
                <a:gd name="T44" fmla="*/ 50 w 259"/>
                <a:gd name="T45" fmla="*/ 7 h 88"/>
                <a:gd name="T46" fmla="*/ 39 w 259"/>
                <a:gd name="T47" fmla="*/ 0 h 88"/>
                <a:gd name="T48" fmla="*/ 27 w 259"/>
                <a:gd name="T49" fmla="*/ 0 h 88"/>
                <a:gd name="T50" fmla="*/ 16 w 259"/>
                <a:gd name="T51" fmla="*/ 7 h 88"/>
                <a:gd name="T52" fmla="*/ 8 w 259"/>
                <a:gd name="T53" fmla="*/ 15 h 88"/>
                <a:gd name="T54" fmla="*/ 0 w 259"/>
                <a:gd name="T55" fmla="*/ 27 h 88"/>
                <a:gd name="T56" fmla="*/ 0 w 259"/>
                <a:gd name="T57" fmla="*/ 38 h 88"/>
                <a:gd name="T58" fmla="*/ 8 w 259"/>
                <a:gd name="T59" fmla="*/ 50 h 88"/>
                <a:gd name="T60" fmla="*/ 16 w 259"/>
                <a:gd name="T61" fmla="*/ 5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9" h="88">
                  <a:moveTo>
                    <a:pt x="16" y="57"/>
                  </a:moveTo>
                  <a:lnTo>
                    <a:pt x="39" y="69"/>
                  </a:lnTo>
                  <a:lnTo>
                    <a:pt x="66" y="81"/>
                  </a:lnTo>
                  <a:lnTo>
                    <a:pt x="97" y="84"/>
                  </a:lnTo>
                  <a:lnTo>
                    <a:pt x="131" y="88"/>
                  </a:lnTo>
                  <a:lnTo>
                    <a:pt x="162" y="84"/>
                  </a:lnTo>
                  <a:lnTo>
                    <a:pt x="193" y="81"/>
                  </a:lnTo>
                  <a:lnTo>
                    <a:pt x="224" y="69"/>
                  </a:lnTo>
                  <a:lnTo>
                    <a:pt x="247" y="57"/>
                  </a:lnTo>
                  <a:lnTo>
                    <a:pt x="255" y="50"/>
                  </a:lnTo>
                  <a:lnTo>
                    <a:pt x="259" y="38"/>
                  </a:lnTo>
                  <a:lnTo>
                    <a:pt x="259" y="27"/>
                  </a:lnTo>
                  <a:lnTo>
                    <a:pt x="255" y="15"/>
                  </a:lnTo>
                  <a:lnTo>
                    <a:pt x="247" y="7"/>
                  </a:lnTo>
                  <a:lnTo>
                    <a:pt x="236" y="0"/>
                  </a:lnTo>
                  <a:lnTo>
                    <a:pt x="224" y="0"/>
                  </a:lnTo>
                  <a:lnTo>
                    <a:pt x="212" y="7"/>
                  </a:lnTo>
                  <a:lnTo>
                    <a:pt x="197" y="15"/>
                  </a:lnTo>
                  <a:lnTo>
                    <a:pt x="178" y="19"/>
                  </a:lnTo>
                  <a:lnTo>
                    <a:pt x="131" y="27"/>
                  </a:lnTo>
                  <a:lnTo>
                    <a:pt x="85" y="19"/>
                  </a:lnTo>
                  <a:lnTo>
                    <a:pt x="66" y="15"/>
                  </a:lnTo>
                  <a:lnTo>
                    <a:pt x="50" y="7"/>
                  </a:lnTo>
                  <a:lnTo>
                    <a:pt x="39" y="0"/>
                  </a:lnTo>
                  <a:lnTo>
                    <a:pt x="27" y="0"/>
                  </a:lnTo>
                  <a:lnTo>
                    <a:pt x="16" y="7"/>
                  </a:lnTo>
                  <a:lnTo>
                    <a:pt x="8" y="15"/>
                  </a:lnTo>
                  <a:lnTo>
                    <a:pt x="0" y="27"/>
                  </a:lnTo>
                  <a:lnTo>
                    <a:pt x="0" y="38"/>
                  </a:lnTo>
                  <a:lnTo>
                    <a:pt x="8" y="50"/>
                  </a:lnTo>
                  <a:lnTo>
                    <a:pt x="16"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Freeform 223"/>
            <p:cNvSpPr>
              <a:spLocks noEditPoints="1"/>
            </p:cNvSpPr>
            <p:nvPr/>
          </p:nvSpPr>
          <p:spPr bwMode="auto">
            <a:xfrm>
              <a:off x="557213" y="3224213"/>
              <a:ext cx="2503487" cy="3016250"/>
            </a:xfrm>
            <a:custGeom>
              <a:avLst/>
              <a:gdLst>
                <a:gd name="T0" fmla="*/ 1141 w 1577"/>
                <a:gd name="T1" fmla="*/ 934 h 1900"/>
                <a:gd name="T2" fmla="*/ 1214 w 1577"/>
                <a:gd name="T3" fmla="*/ 596 h 1900"/>
                <a:gd name="T4" fmla="*/ 1276 w 1577"/>
                <a:gd name="T5" fmla="*/ 338 h 1900"/>
                <a:gd name="T6" fmla="*/ 1284 w 1577"/>
                <a:gd name="T7" fmla="*/ 46 h 1900"/>
                <a:gd name="T8" fmla="*/ 1253 w 1577"/>
                <a:gd name="T9" fmla="*/ 0 h 1900"/>
                <a:gd name="T10" fmla="*/ 817 w 1577"/>
                <a:gd name="T11" fmla="*/ 0 h 1900"/>
                <a:gd name="T12" fmla="*/ 505 w 1577"/>
                <a:gd name="T13" fmla="*/ 73 h 1900"/>
                <a:gd name="T14" fmla="*/ 339 w 1577"/>
                <a:gd name="T15" fmla="*/ 184 h 1900"/>
                <a:gd name="T16" fmla="*/ 324 w 1577"/>
                <a:gd name="T17" fmla="*/ 554 h 1900"/>
                <a:gd name="T18" fmla="*/ 374 w 1577"/>
                <a:gd name="T19" fmla="*/ 815 h 1900"/>
                <a:gd name="T20" fmla="*/ 497 w 1577"/>
                <a:gd name="T21" fmla="*/ 977 h 1900"/>
                <a:gd name="T22" fmla="*/ 23 w 1577"/>
                <a:gd name="T23" fmla="*/ 1308 h 1900"/>
                <a:gd name="T24" fmla="*/ 12 w 1577"/>
                <a:gd name="T25" fmla="*/ 1819 h 1900"/>
                <a:gd name="T26" fmla="*/ 131 w 1577"/>
                <a:gd name="T27" fmla="*/ 1900 h 1900"/>
                <a:gd name="T28" fmla="*/ 856 w 1577"/>
                <a:gd name="T29" fmla="*/ 1900 h 1900"/>
                <a:gd name="T30" fmla="*/ 1554 w 1577"/>
                <a:gd name="T31" fmla="*/ 1842 h 1900"/>
                <a:gd name="T32" fmla="*/ 1569 w 1577"/>
                <a:gd name="T33" fmla="*/ 1335 h 1900"/>
                <a:gd name="T34" fmla="*/ 1442 w 1577"/>
                <a:gd name="T35" fmla="*/ 1211 h 1900"/>
                <a:gd name="T36" fmla="*/ 1103 w 1577"/>
                <a:gd name="T37" fmla="*/ 1542 h 1900"/>
                <a:gd name="T38" fmla="*/ 975 w 1577"/>
                <a:gd name="T39" fmla="*/ 1581 h 1900"/>
                <a:gd name="T40" fmla="*/ 1076 w 1577"/>
                <a:gd name="T41" fmla="*/ 1419 h 1900"/>
                <a:gd name="T42" fmla="*/ 1053 w 1577"/>
                <a:gd name="T43" fmla="*/ 1177 h 1900"/>
                <a:gd name="T44" fmla="*/ 1103 w 1577"/>
                <a:gd name="T45" fmla="*/ 1627 h 1900"/>
                <a:gd name="T46" fmla="*/ 613 w 1577"/>
                <a:gd name="T47" fmla="*/ 1188 h 1900"/>
                <a:gd name="T48" fmla="*/ 756 w 1577"/>
                <a:gd name="T49" fmla="*/ 1108 h 1900"/>
                <a:gd name="T50" fmla="*/ 1022 w 1577"/>
                <a:gd name="T51" fmla="*/ 1015 h 1900"/>
                <a:gd name="T52" fmla="*/ 821 w 1577"/>
                <a:gd name="T53" fmla="*/ 1211 h 1900"/>
                <a:gd name="T54" fmla="*/ 756 w 1577"/>
                <a:gd name="T55" fmla="*/ 1277 h 1900"/>
                <a:gd name="T56" fmla="*/ 694 w 1577"/>
                <a:gd name="T57" fmla="*/ 1296 h 1900"/>
                <a:gd name="T58" fmla="*/ 559 w 1577"/>
                <a:gd name="T59" fmla="*/ 1231 h 1900"/>
                <a:gd name="T60" fmla="*/ 1022 w 1577"/>
                <a:gd name="T61" fmla="*/ 1231 h 1900"/>
                <a:gd name="T62" fmla="*/ 351 w 1577"/>
                <a:gd name="T63" fmla="*/ 327 h 1900"/>
                <a:gd name="T64" fmla="*/ 432 w 1577"/>
                <a:gd name="T65" fmla="*/ 219 h 1900"/>
                <a:gd name="T66" fmla="*/ 470 w 1577"/>
                <a:gd name="T67" fmla="*/ 257 h 1900"/>
                <a:gd name="T68" fmla="*/ 513 w 1577"/>
                <a:gd name="T69" fmla="*/ 161 h 1900"/>
                <a:gd name="T70" fmla="*/ 713 w 1577"/>
                <a:gd name="T71" fmla="*/ 61 h 1900"/>
                <a:gd name="T72" fmla="*/ 1157 w 1577"/>
                <a:gd name="T73" fmla="*/ 77 h 1900"/>
                <a:gd name="T74" fmla="*/ 1234 w 1577"/>
                <a:gd name="T75" fmla="*/ 246 h 1900"/>
                <a:gd name="T76" fmla="*/ 1134 w 1577"/>
                <a:gd name="T77" fmla="*/ 511 h 1900"/>
                <a:gd name="T78" fmla="*/ 1060 w 1577"/>
                <a:gd name="T79" fmla="*/ 365 h 1900"/>
                <a:gd name="T80" fmla="*/ 463 w 1577"/>
                <a:gd name="T81" fmla="*/ 450 h 1900"/>
                <a:gd name="T82" fmla="*/ 424 w 1577"/>
                <a:gd name="T83" fmla="*/ 746 h 1900"/>
                <a:gd name="T84" fmla="*/ 524 w 1577"/>
                <a:gd name="T85" fmla="*/ 484 h 1900"/>
                <a:gd name="T86" fmla="*/ 1026 w 1577"/>
                <a:gd name="T87" fmla="*/ 423 h 1900"/>
                <a:gd name="T88" fmla="*/ 1060 w 1577"/>
                <a:gd name="T89" fmla="*/ 511 h 1900"/>
                <a:gd name="T90" fmla="*/ 1145 w 1577"/>
                <a:gd name="T91" fmla="*/ 800 h 1900"/>
                <a:gd name="T92" fmla="*/ 790 w 1577"/>
                <a:gd name="T93" fmla="*/ 1050 h 1900"/>
                <a:gd name="T94" fmla="*/ 432 w 1577"/>
                <a:gd name="T95" fmla="*/ 800 h 1900"/>
                <a:gd name="T96" fmla="*/ 85 w 1577"/>
                <a:gd name="T97" fmla="*/ 1815 h 1900"/>
                <a:gd name="T98" fmla="*/ 120 w 1577"/>
                <a:gd name="T99" fmla="*/ 1288 h 1900"/>
                <a:gd name="T100" fmla="*/ 513 w 1577"/>
                <a:gd name="T101" fmla="*/ 1150 h 1900"/>
                <a:gd name="T102" fmla="*/ 497 w 1577"/>
                <a:gd name="T103" fmla="*/ 1388 h 1900"/>
                <a:gd name="T104" fmla="*/ 571 w 1577"/>
                <a:gd name="T105" fmla="*/ 1450 h 1900"/>
                <a:gd name="T106" fmla="*/ 682 w 1577"/>
                <a:gd name="T107" fmla="*/ 1838 h 1900"/>
                <a:gd name="T108" fmla="*/ 709 w 1577"/>
                <a:gd name="T109" fmla="*/ 1719 h 1900"/>
                <a:gd name="T110" fmla="*/ 709 w 1577"/>
                <a:gd name="T111" fmla="*/ 1385 h 1900"/>
                <a:gd name="T112" fmla="*/ 821 w 1577"/>
                <a:gd name="T113" fmla="*/ 1838 h 1900"/>
                <a:gd name="T114" fmla="*/ 937 w 1577"/>
                <a:gd name="T115" fmla="*/ 1485 h 1900"/>
                <a:gd name="T116" fmla="*/ 844 w 1577"/>
                <a:gd name="T117" fmla="*/ 1808 h 1900"/>
                <a:gd name="T118" fmla="*/ 921 w 1577"/>
                <a:gd name="T119" fmla="*/ 1765 h 1900"/>
                <a:gd name="T120" fmla="*/ 1515 w 1577"/>
                <a:gd name="T121" fmla="*/ 1769 h 1900"/>
                <a:gd name="T122" fmla="*/ 1315 w 1577"/>
                <a:gd name="T123" fmla="*/ 1231 h 1900"/>
                <a:gd name="T124" fmla="*/ 1515 w 1577"/>
                <a:gd name="T125" fmla="*/ 1769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77" h="1900">
                  <a:moveTo>
                    <a:pt x="1442" y="1211"/>
                  </a:moveTo>
                  <a:lnTo>
                    <a:pt x="1083" y="1092"/>
                  </a:lnTo>
                  <a:lnTo>
                    <a:pt x="1083" y="977"/>
                  </a:lnTo>
                  <a:lnTo>
                    <a:pt x="1091" y="973"/>
                  </a:lnTo>
                  <a:lnTo>
                    <a:pt x="1118" y="954"/>
                  </a:lnTo>
                  <a:lnTo>
                    <a:pt x="1141" y="934"/>
                  </a:lnTo>
                  <a:lnTo>
                    <a:pt x="1180" y="881"/>
                  </a:lnTo>
                  <a:lnTo>
                    <a:pt x="1195" y="850"/>
                  </a:lnTo>
                  <a:lnTo>
                    <a:pt x="1207" y="815"/>
                  </a:lnTo>
                  <a:lnTo>
                    <a:pt x="1214" y="781"/>
                  </a:lnTo>
                  <a:lnTo>
                    <a:pt x="1214" y="746"/>
                  </a:lnTo>
                  <a:lnTo>
                    <a:pt x="1214" y="596"/>
                  </a:lnTo>
                  <a:lnTo>
                    <a:pt x="1222" y="592"/>
                  </a:lnTo>
                  <a:lnTo>
                    <a:pt x="1241" y="573"/>
                  </a:lnTo>
                  <a:lnTo>
                    <a:pt x="1245" y="557"/>
                  </a:lnTo>
                  <a:lnTo>
                    <a:pt x="1249" y="542"/>
                  </a:lnTo>
                  <a:lnTo>
                    <a:pt x="1249" y="400"/>
                  </a:lnTo>
                  <a:lnTo>
                    <a:pt x="1276" y="338"/>
                  </a:lnTo>
                  <a:lnTo>
                    <a:pt x="1292" y="273"/>
                  </a:lnTo>
                  <a:lnTo>
                    <a:pt x="1295" y="211"/>
                  </a:lnTo>
                  <a:lnTo>
                    <a:pt x="1299" y="154"/>
                  </a:lnTo>
                  <a:lnTo>
                    <a:pt x="1295" y="104"/>
                  </a:lnTo>
                  <a:lnTo>
                    <a:pt x="1288" y="61"/>
                  </a:lnTo>
                  <a:lnTo>
                    <a:pt x="1284" y="46"/>
                  </a:lnTo>
                  <a:lnTo>
                    <a:pt x="1284" y="34"/>
                  </a:lnTo>
                  <a:lnTo>
                    <a:pt x="1280" y="27"/>
                  </a:lnTo>
                  <a:lnTo>
                    <a:pt x="1280" y="23"/>
                  </a:lnTo>
                  <a:lnTo>
                    <a:pt x="1276" y="11"/>
                  </a:lnTo>
                  <a:lnTo>
                    <a:pt x="1265" y="4"/>
                  </a:lnTo>
                  <a:lnTo>
                    <a:pt x="1253" y="0"/>
                  </a:lnTo>
                  <a:lnTo>
                    <a:pt x="1241" y="0"/>
                  </a:lnTo>
                  <a:lnTo>
                    <a:pt x="1172" y="11"/>
                  </a:lnTo>
                  <a:lnTo>
                    <a:pt x="1099" y="15"/>
                  </a:lnTo>
                  <a:lnTo>
                    <a:pt x="1018" y="11"/>
                  </a:lnTo>
                  <a:lnTo>
                    <a:pt x="937" y="7"/>
                  </a:lnTo>
                  <a:lnTo>
                    <a:pt x="817" y="0"/>
                  </a:lnTo>
                  <a:lnTo>
                    <a:pt x="760" y="0"/>
                  </a:lnTo>
                  <a:lnTo>
                    <a:pt x="702" y="4"/>
                  </a:lnTo>
                  <a:lnTo>
                    <a:pt x="648" y="7"/>
                  </a:lnTo>
                  <a:lnTo>
                    <a:pt x="598" y="23"/>
                  </a:lnTo>
                  <a:lnTo>
                    <a:pt x="551" y="42"/>
                  </a:lnTo>
                  <a:lnTo>
                    <a:pt x="505" y="73"/>
                  </a:lnTo>
                  <a:lnTo>
                    <a:pt x="478" y="104"/>
                  </a:lnTo>
                  <a:lnTo>
                    <a:pt x="455" y="134"/>
                  </a:lnTo>
                  <a:lnTo>
                    <a:pt x="432" y="138"/>
                  </a:lnTo>
                  <a:lnTo>
                    <a:pt x="397" y="150"/>
                  </a:lnTo>
                  <a:lnTo>
                    <a:pt x="366" y="165"/>
                  </a:lnTo>
                  <a:lnTo>
                    <a:pt x="339" y="184"/>
                  </a:lnTo>
                  <a:lnTo>
                    <a:pt x="320" y="211"/>
                  </a:lnTo>
                  <a:lnTo>
                    <a:pt x="301" y="238"/>
                  </a:lnTo>
                  <a:lnTo>
                    <a:pt x="293" y="269"/>
                  </a:lnTo>
                  <a:lnTo>
                    <a:pt x="285" y="304"/>
                  </a:lnTo>
                  <a:lnTo>
                    <a:pt x="289" y="338"/>
                  </a:lnTo>
                  <a:lnTo>
                    <a:pt x="324" y="554"/>
                  </a:lnTo>
                  <a:lnTo>
                    <a:pt x="336" y="581"/>
                  </a:lnTo>
                  <a:lnTo>
                    <a:pt x="359" y="596"/>
                  </a:lnTo>
                  <a:lnTo>
                    <a:pt x="363" y="600"/>
                  </a:lnTo>
                  <a:lnTo>
                    <a:pt x="363" y="746"/>
                  </a:lnTo>
                  <a:lnTo>
                    <a:pt x="366" y="781"/>
                  </a:lnTo>
                  <a:lnTo>
                    <a:pt x="374" y="815"/>
                  </a:lnTo>
                  <a:lnTo>
                    <a:pt x="382" y="850"/>
                  </a:lnTo>
                  <a:lnTo>
                    <a:pt x="397" y="881"/>
                  </a:lnTo>
                  <a:lnTo>
                    <a:pt x="436" y="934"/>
                  </a:lnTo>
                  <a:lnTo>
                    <a:pt x="463" y="954"/>
                  </a:lnTo>
                  <a:lnTo>
                    <a:pt x="490" y="973"/>
                  </a:lnTo>
                  <a:lnTo>
                    <a:pt x="497" y="977"/>
                  </a:lnTo>
                  <a:lnTo>
                    <a:pt x="497" y="1092"/>
                  </a:lnTo>
                  <a:lnTo>
                    <a:pt x="135" y="1211"/>
                  </a:lnTo>
                  <a:lnTo>
                    <a:pt x="108" y="1223"/>
                  </a:lnTo>
                  <a:lnTo>
                    <a:pt x="81" y="1238"/>
                  </a:lnTo>
                  <a:lnTo>
                    <a:pt x="39" y="1281"/>
                  </a:lnTo>
                  <a:lnTo>
                    <a:pt x="23" y="1308"/>
                  </a:lnTo>
                  <a:lnTo>
                    <a:pt x="12" y="1335"/>
                  </a:lnTo>
                  <a:lnTo>
                    <a:pt x="4" y="1365"/>
                  </a:lnTo>
                  <a:lnTo>
                    <a:pt x="0" y="1396"/>
                  </a:lnTo>
                  <a:lnTo>
                    <a:pt x="0" y="1769"/>
                  </a:lnTo>
                  <a:lnTo>
                    <a:pt x="4" y="1796"/>
                  </a:lnTo>
                  <a:lnTo>
                    <a:pt x="12" y="1819"/>
                  </a:lnTo>
                  <a:lnTo>
                    <a:pt x="23" y="1842"/>
                  </a:lnTo>
                  <a:lnTo>
                    <a:pt x="39" y="1862"/>
                  </a:lnTo>
                  <a:lnTo>
                    <a:pt x="58" y="1877"/>
                  </a:lnTo>
                  <a:lnTo>
                    <a:pt x="81" y="1888"/>
                  </a:lnTo>
                  <a:lnTo>
                    <a:pt x="104" y="1896"/>
                  </a:lnTo>
                  <a:lnTo>
                    <a:pt x="131" y="1900"/>
                  </a:lnTo>
                  <a:lnTo>
                    <a:pt x="725" y="1900"/>
                  </a:lnTo>
                  <a:lnTo>
                    <a:pt x="725" y="1900"/>
                  </a:lnTo>
                  <a:lnTo>
                    <a:pt x="725" y="1900"/>
                  </a:lnTo>
                  <a:lnTo>
                    <a:pt x="856" y="1900"/>
                  </a:lnTo>
                  <a:lnTo>
                    <a:pt x="856" y="1900"/>
                  </a:lnTo>
                  <a:lnTo>
                    <a:pt x="856" y="1900"/>
                  </a:lnTo>
                  <a:lnTo>
                    <a:pt x="1446" y="1900"/>
                  </a:lnTo>
                  <a:lnTo>
                    <a:pt x="1473" y="1896"/>
                  </a:lnTo>
                  <a:lnTo>
                    <a:pt x="1500" y="1888"/>
                  </a:lnTo>
                  <a:lnTo>
                    <a:pt x="1519" y="1877"/>
                  </a:lnTo>
                  <a:lnTo>
                    <a:pt x="1538" y="1862"/>
                  </a:lnTo>
                  <a:lnTo>
                    <a:pt x="1554" y="1842"/>
                  </a:lnTo>
                  <a:lnTo>
                    <a:pt x="1565" y="1819"/>
                  </a:lnTo>
                  <a:lnTo>
                    <a:pt x="1573" y="1796"/>
                  </a:lnTo>
                  <a:lnTo>
                    <a:pt x="1577" y="1769"/>
                  </a:lnTo>
                  <a:lnTo>
                    <a:pt x="1577" y="1396"/>
                  </a:lnTo>
                  <a:lnTo>
                    <a:pt x="1573" y="1365"/>
                  </a:lnTo>
                  <a:lnTo>
                    <a:pt x="1569" y="1335"/>
                  </a:lnTo>
                  <a:lnTo>
                    <a:pt x="1558" y="1308"/>
                  </a:lnTo>
                  <a:lnTo>
                    <a:pt x="1542" y="1281"/>
                  </a:lnTo>
                  <a:lnTo>
                    <a:pt x="1500" y="1238"/>
                  </a:lnTo>
                  <a:lnTo>
                    <a:pt x="1473" y="1223"/>
                  </a:lnTo>
                  <a:lnTo>
                    <a:pt x="1442" y="1211"/>
                  </a:lnTo>
                  <a:lnTo>
                    <a:pt x="1442" y="1211"/>
                  </a:lnTo>
                  <a:close/>
                  <a:moveTo>
                    <a:pt x="1253" y="1211"/>
                  </a:moveTo>
                  <a:lnTo>
                    <a:pt x="1253" y="1704"/>
                  </a:lnTo>
                  <a:lnTo>
                    <a:pt x="1234" y="1704"/>
                  </a:lnTo>
                  <a:lnTo>
                    <a:pt x="1126" y="1554"/>
                  </a:lnTo>
                  <a:lnTo>
                    <a:pt x="1118" y="1546"/>
                  </a:lnTo>
                  <a:lnTo>
                    <a:pt x="1103" y="1542"/>
                  </a:lnTo>
                  <a:lnTo>
                    <a:pt x="1087" y="1546"/>
                  </a:lnTo>
                  <a:lnTo>
                    <a:pt x="1076" y="1554"/>
                  </a:lnTo>
                  <a:lnTo>
                    <a:pt x="972" y="1704"/>
                  </a:lnTo>
                  <a:lnTo>
                    <a:pt x="941" y="1704"/>
                  </a:lnTo>
                  <a:lnTo>
                    <a:pt x="960" y="1642"/>
                  </a:lnTo>
                  <a:lnTo>
                    <a:pt x="975" y="1581"/>
                  </a:lnTo>
                  <a:lnTo>
                    <a:pt x="995" y="1515"/>
                  </a:lnTo>
                  <a:lnTo>
                    <a:pt x="1010" y="1450"/>
                  </a:lnTo>
                  <a:lnTo>
                    <a:pt x="1022" y="1450"/>
                  </a:lnTo>
                  <a:lnTo>
                    <a:pt x="1037" y="1450"/>
                  </a:lnTo>
                  <a:lnTo>
                    <a:pt x="1053" y="1442"/>
                  </a:lnTo>
                  <a:lnTo>
                    <a:pt x="1076" y="1419"/>
                  </a:lnTo>
                  <a:lnTo>
                    <a:pt x="1083" y="1404"/>
                  </a:lnTo>
                  <a:lnTo>
                    <a:pt x="1083" y="1388"/>
                  </a:lnTo>
                  <a:lnTo>
                    <a:pt x="1083" y="1231"/>
                  </a:lnTo>
                  <a:lnTo>
                    <a:pt x="1083" y="1215"/>
                  </a:lnTo>
                  <a:lnTo>
                    <a:pt x="1076" y="1200"/>
                  </a:lnTo>
                  <a:lnTo>
                    <a:pt x="1053" y="1177"/>
                  </a:lnTo>
                  <a:lnTo>
                    <a:pt x="1049" y="1173"/>
                  </a:lnTo>
                  <a:lnTo>
                    <a:pt x="1064" y="1150"/>
                  </a:lnTo>
                  <a:lnTo>
                    <a:pt x="1253" y="1211"/>
                  </a:lnTo>
                  <a:close/>
                  <a:moveTo>
                    <a:pt x="1157" y="1704"/>
                  </a:moveTo>
                  <a:lnTo>
                    <a:pt x="1045" y="1704"/>
                  </a:lnTo>
                  <a:lnTo>
                    <a:pt x="1103" y="1627"/>
                  </a:lnTo>
                  <a:lnTo>
                    <a:pt x="1157" y="1704"/>
                  </a:lnTo>
                  <a:close/>
                  <a:moveTo>
                    <a:pt x="821" y="1211"/>
                  </a:moveTo>
                  <a:lnTo>
                    <a:pt x="756" y="1211"/>
                  </a:lnTo>
                  <a:lnTo>
                    <a:pt x="729" y="1219"/>
                  </a:lnTo>
                  <a:lnTo>
                    <a:pt x="709" y="1234"/>
                  </a:lnTo>
                  <a:lnTo>
                    <a:pt x="613" y="1188"/>
                  </a:lnTo>
                  <a:lnTo>
                    <a:pt x="559" y="1104"/>
                  </a:lnTo>
                  <a:lnTo>
                    <a:pt x="559" y="1015"/>
                  </a:lnTo>
                  <a:lnTo>
                    <a:pt x="659" y="1073"/>
                  </a:lnTo>
                  <a:lnTo>
                    <a:pt x="690" y="1088"/>
                  </a:lnTo>
                  <a:lnTo>
                    <a:pt x="721" y="1100"/>
                  </a:lnTo>
                  <a:lnTo>
                    <a:pt x="756" y="1108"/>
                  </a:lnTo>
                  <a:lnTo>
                    <a:pt x="790" y="1111"/>
                  </a:lnTo>
                  <a:lnTo>
                    <a:pt x="825" y="1108"/>
                  </a:lnTo>
                  <a:lnTo>
                    <a:pt x="856" y="1100"/>
                  </a:lnTo>
                  <a:lnTo>
                    <a:pt x="891" y="1088"/>
                  </a:lnTo>
                  <a:lnTo>
                    <a:pt x="918" y="1073"/>
                  </a:lnTo>
                  <a:lnTo>
                    <a:pt x="1022" y="1015"/>
                  </a:lnTo>
                  <a:lnTo>
                    <a:pt x="1022" y="1104"/>
                  </a:lnTo>
                  <a:lnTo>
                    <a:pt x="968" y="1188"/>
                  </a:lnTo>
                  <a:lnTo>
                    <a:pt x="871" y="1234"/>
                  </a:lnTo>
                  <a:lnTo>
                    <a:pt x="848" y="1219"/>
                  </a:lnTo>
                  <a:lnTo>
                    <a:pt x="821" y="1211"/>
                  </a:lnTo>
                  <a:lnTo>
                    <a:pt x="821" y="1211"/>
                  </a:lnTo>
                  <a:close/>
                  <a:moveTo>
                    <a:pt x="825" y="1277"/>
                  </a:moveTo>
                  <a:lnTo>
                    <a:pt x="825" y="1342"/>
                  </a:lnTo>
                  <a:lnTo>
                    <a:pt x="821" y="1346"/>
                  </a:lnTo>
                  <a:lnTo>
                    <a:pt x="756" y="1346"/>
                  </a:lnTo>
                  <a:lnTo>
                    <a:pt x="756" y="1342"/>
                  </a:lnTo>
                  <a:lnTo>
                    <a:pt x="756" y="1277"/>
                  </a:lnTo>
                  <a:lnTo>
                    <a:pt x="756" y="1277"/>
                  </a:lnTo>
                  <a:lnTo>
                    <a:pt x="756" y="1273"/>
                  </a:lnTo>
                  <a:lnTo>
                    <a:pt x="821" y="1273"/>
                  </a:lnTo>
                  <a:lnTo>
                    <a:pt x="825" y="1277"/>
                  </a:lnTo>
                  <a:lnTo>
                    <a:pt x="825" y="1277"/>
                  </a:lnTo>
                  <a:close/>
                  <a:moveTo>
                    <a:pt x="694" y="1296"/>
                  </a:moveTo>
                  <a:lnTo>
                    <a:pt x="694" y="1323"/>
                  </a:lnTo>
                  <a:lnTo>
                    <a:pt x="559" y="1388"/>
                  </a:lnTo>
                  <a:lnTo>
                    <a:pt x="559" y="1388"/>
                  </a:lnTo>
                  <a:lnTo>
                    <a:pt x="559" y="1388"/>
                  </a:lnTo>
                  <a:lnTo>
                    <a:pt x="559" y="1231"/>
                  </a:lnTo>
                  <a:lnTo>
                    <a:pt x="559" y="1231"/>
                  </a:lnTo>
                  <a:lnTo>
                    <a:pt x="559" y="1231"/>
                  </a:lnTo>
                  <a:lnTo>
                    <a:pt x="694" y="1296"/>
                  </a:lnTo>
                  <a:close/>
                  <a:moveTo>
                    <a:pt x="887" y="1296"/>
                  </a:moveTo>
                  <a:lnTo>
                    <a:pt x="1018" y="1231"/>
                  </a:lnTo>
                  <a:lnTo>
                    <a:pt x="1022" y="1231"/>
                  </a:lnTo>
                  <a:lnTo>
                    <a:pt x="1022" y="1231"/>
                  </a:lnTo>
                  <a:lnTo>
                    <a:pt x="1022" y="1388"/>
                  </a:lnTo>
                  <a:lnTo>
                    <a:pt x="1022" y="1388"/>
                  </a:lnTo>
                  <a:lnTo>
                    <a:pt x="1018" y="1388"/>
                  </a:lnTo>
                  <a:lnTo>
                    <a:pt x="887" y="1323"/>
                  </a:lnTo>
                  <a:lnTo>
                    <a:pt x="887" y="1296"/>
                  </a:lnTo>
                  <a:close/>
                  <a:moveTo>
                    <a:pt x="351" y="327"/>
                  </a:moveTo>
                  <a:lnTo>
                    <a:pt x="347" y="307"/>
                  </a:lnTo>
                  <a:lnTo>
                    <a:pt x="351" y="284"/>
                  </a:lnTo>
                  <a:lnTo>
                    <a:pt x="366" y="250"/>
                  </a:lnTo>
                  <a:lnTo>
                    <a:pt x="393" y="219"/>
                  </a:lnTo>
                  <a:lnTo>
                    <a:pt x="432" y="204"/>
                  </a:lnTo>
                  <a:lnTo>
                    <a:pt x="432" y="219"/>
                  </a:lnTo>
                  <a:lnTo>
                    <a:pt x="428" y="227"/>
                  </a:lnTo>
                  <a:lnTo>
                    <a:pt x="432" y="238"/>
                  </a:lnTo>
                  <a:lnTo>
                    <a:pt x="436" y="246"/>
                  </a:lnTo>
                  <a:lnTo>
                    <a:pt x="447" y="254"/>
                  </a:lnTo>
                  <a:lnTo>
                    <a:pt x="459" y="257"/>
                  </a:lnTo>
                  <a:lnTo>
                    <a:pt x="470" y="257"/>
                  </a:lnTo>
                  <a:lnTo>
                    <a:pt x="478" y="250"/>
                  </a:lnTo>
                  <a:lnTo>
                    <a:pt x="486" y="242"/>
                  </a:lnTo>
                  <a:lnTo>
                    <a:pt x="490" y="230"/>
                  </a:lnTo>
                  <a:lnTo>
                    <a:pt x="497" y="200"/>
                  </a:lnTo>
                  <a:lnTo>
                    <a:pt x="501" y="180"/>
                  </a:lnTo>
                  <a:lnTo>
                    <a:pt x="513" y="161"/>
                  </a:lnTo>
                  <a:lnTo>
                    <a:pt x="528" y="138"/>
                  </a:lnTo>
                  <a:lnTo>
                    <a:pt x="548" y="119"/>
                  </a:lnTo>
                  <a:lnTo>
                    <a:pt x="582" y="96"/>
                  </a:lnTo>
                  <a:lnTo>
                    <a:pt x="621" y="80"/>
                  </a:lnTo>
                  <a:lnTo>
                    <a:pt x="667" y="69"/>
                  </a:lnTo>
                  <a:lnTo>
                    <a:pt x="713" y="61"/>
                  </a:lnTo>
                  <a:lnTo>
                    <a:pt x="767" y="61"/>
                  </a:lnTo>
                  <a:lnTo>
                    <a:pt x="821" y="61"/>
                  </a:lnTo>
                  <a:lnTo>
                    <a:pt x="933" y="69"/>
                  </a:lnTo>
                  <a:lnTo>
                    <a:pt x="1006" y="73"/>
                  </a:lnTo>
                  <a:lnTo>
                    <a:pt x="1083" y="77"/>
                  </a:lnTo>
                  <a:lnTo>
                    <a:pt x="1157" y="77"/>
                  </a:lnTo>
                  <a:lnTo>
                    <a:pt x="1226" y="65"/>
                  </a:lnTo>
                  <a:lnTo>
                    <a:pt x="1230" y="92"/>
                  </a:lnTo>
                  <a:lnTo>
                    <a:pt x="1234" y="127"/>
                  </a:lnTo>
                  <a:lnTo>
                    <a:pt x="1238" y="161"/>
                  </a:lnTo>
                  <a:lnTo>
                    <a:pt x="1238" y="204"/>
                  </a:lnTo>
                  <a:lnTo>
                    <a:pt x="1234" y="246"/>
                  </a:lnTo>
                  <a:lnTo>
                    <a:pt x="1222" y="292"/>
                  </a:lnTo>
                  <a:lnTo>
                    <a:pt x="1211" y="334"/>
                  </a:lnTo>
                  <a:lnTo>
                    <a:pt x="1191" y="377"/>
                  </a:lnTo>
                  <a:lnTo>
                    <a:pt x="1187" y="392"/>
                  </a:lnTo>
                  <a:lnTo>
                    <a:pt x="1187" y="538"/>
                  </a:lnTo>
                  <a:lnTo>
                    <a:pt x="1134" y="511"/>
                  </a:lnTo>
                  <a:lnTo>
                    <a:pt x="1122" y="500"/>
                  </a:lnTo>
                  <a:lnTo>
                    <a:pt x="1118" y="484"/>
                  </a:lnTo>
                  <a:lnTo>
                    <a:pt x="1118" y="450"/>
                  </a:lnTo>
                  <a:lnTo>
                    <a:pt x="1110" y="415"/>
                  </a:lnTo>
                  <a:lnTo>
                    <a:pt x="1091" y="384"/>
                  </a:lnTo>
                  <a:lnTo>
                    <a:pt x="1060" y="365"/>
                  </a:lnTo>
                  <a:lnTo>
                    <a:pt x="1026" y="361"/>
                  </a:lnTo>
                  <a:lnTo>
                    <a:pt x="551" y="361"/>
                  </a:lnTo>
                  <a:lnTo>
                    <a:pt x="517" y="365"/>
                  </a:lnTo>
                  <a:lnTo>
                    <a:pt x="490" y="384"/>
                  </a:lnTo>
                  <a:lnTo>
                    <a:pt x="470" y="415"/>
                  </a:lnTo>
                  <a:lnTo>
                    <a:pt x="463" y="450"/>
                  </a:lnTo>
                  <a:lnTo>
                    <a:pt x="463" y="484"/>
                  </a:lnTo>
                  <a:lnTo>
                    <a:pt x="459" y="500"/>
                  </a:lnTo>
                  <a:lnTo>
                    <a:pt x="447" y="511"/>
                  </a:lnTo>
                  <a:lnTo>
                    <a:pt x="386" y="542"/>
                  </a:lnTo>
                  <a:lnTo>
                    <a:pt x="351" y="327"/>
                  </a:lnTo>
                  <a:close/>
                  <a:moveTo>
                    <a:pt x="424" y="746"/>
                  </a:moveTo>
                  <a:lnTo>
                    <a:pt x="424" y="588"/>
                  </a:lnTo>
                  <a:lnTo>
                    <a:pt x="474" y="565"/>
                  </a:lnTo>
                  <a:lnTo>
                    <a:pt x="497" y="550"/>
                  </a:lnTo>
                  <a:lnTo>
                    <a:pt x="513" y="534"/>
                  </a:lnTo>
                  <a:lnTo>
                    <a:pt x="521" y="511"/>
                  </a:lnTo>
                  <a:lnTo>
                    <a:pt x="524" y="484"/>
                  </a:lnTo>
                  <a:lnTo>
                    <a:pt x="524" y="450"/>
                  </a:lnTo>
                  <a:lnTo>
                    <a:pt x="528" y="438"/>
                  </a:lnTo>
                  <a:lnTo>
                    <a:pt x="532" y="431"/>
                  </a:lnTo>
                  <a:lnTo>
                    <a:pt x="540" y="423"/>
                  </a:lnTo>
                  <a:lnTo>
                    <a:pt x="551" y="423"/>
                  </a:lnTo>
                  <a:lnTo>
                    <a:pt x="1026" y="423"/>
                  </a:lnTo>
                  <a:lnTo>
                    <a:pt x="1037" y="423"/>
                  </a:lnTo>
                  <a:lnTo>
                    <a:pt x="1049" y="431"/>
                  </a:lnTo>
                  <a:lnTo>
                    <a:pt x="1053" y="438"/>
                  </a:lnTo>
                  <a:lnTo>
                    <a:pt x="1056" y="450"/>
                  </a:lnTo>
                  <a:lnTo>
                    <a:pt x="1056" y="484"/>
                  </a:lnTo>
                  <a:lnTo>
                    <a:pt x="1060" y="511"/>
                  </a:lnTo>
                  <a:lnTo>
                    <a:pt x="1068" y="534"/>
                  </a:lnTo>
                  <a:lnTo>
                    <a:pt x="1083" y="550"/>
                  </a:lnTo>
                  <a:lnTo>
                    <a:pt x="1103" y="565"/>
                  </a:lnTo>
                  <a:lnTo>
                    <a:pt x="1153" y="588"/>
                  </a:lnTo>
                  <a:lnTo>
                    <a:pt x="1153" y="746"/>
                  </a:lnTo>
                  <a:lnTo>
                    <a:pt x="1145" y="800"/>
                  </a:lnTo>
                  <a:lnTo>
                    <a:pt x="1130" y="850"/>
                  </a:lnTo>
                  <a:lnTo>
                    <a:pt x="1099" y="888"/>
                  </a:lnTo>
                  <a:lnTo>
                    <a:pt x="1056" y="923"/>
                  </a:lnTo>
                  <a:lnTo>
                    <a:pt x="887" y="1023"/>
                  </a:lnTo>
                  <a:lnTo>
                    <a:pt x="841" y="1042"/>
                  </a:lnTo>
                  <a:lnTo>
                    <a:pt x="790" y="1050"/>
                  </a:lnTo>
                  <a:lnTo>
                    <a:pt x="740" y="1042"/>
                  </a:lnTo>
                  <a:lnTo>
                    <a:pt x="690" y="1023"/>
                  </a:lnTo>
                  <a:lnTo>
                    <a:pt x="521" y="923"/>
                  </a:lnTo>
                  <a:lnTo>
                    <a:pt x="482" y="888"/>
                  </a:lnTo>
                  <a:lnTo>
                    <a:pt x="451" y="850"/>
                  </a:lnTo>
                  <a:lnTo>
                    <a:pt x="432" y="800"/>
                  </a:lnTo>
                  <a:lnTo>
                    <a:pt x="424" y="746"/>
                  </a:lnTo>
                  <a:lnTo>
                    <a:pt x="424" y="746"/>
                  </a:lnTo>
                  <a:close/>
                  <a:moveTo>
                    <a:pt x="266" y="1838"/>
                  </a:moveTo>
                  <a:lnTo>
                    <a:pt x="131" y="1838"/>
                  </a:lnTo>
                  <a:lnTo>
                    <a:pt x="104" y="1831"/>
                  </a:lnTo>
                  <a:lnTo>
                    <a:pt x="85" y="1815"/>
                  </a:lnTo>
                  <a:lnTo>
                    <a:pt x="70" y="1796"/>
                  </a:lnTo>
                  <a:lnTo>
                    <a:pt x="66" y="1769"/>
                  </a:lnTo>
                  <a:lnTo>
                    <a:pt x="66" y="1396"/>
                  </a:lnTo>
                  <a:lnTo>
                    <a:pt x="70" y="1354"/>
                  </a:lnTo>
                  <a:lnTo>
                    <a:pt x="89" y="1315"/>
                  </a:lnTo>
                  <a:lnTo>
                    <a:pt x="120" y="1288"/>
                  </a:lnTo>
                  <a:lnTo>
                    <a:pt x="154" y="1269"/>
                  </a:lnTo>
                  <a:lnTo>
                    <a:pt x="266" y="1231"/>
                  </a:lnTo>
                  <a:lnTo>
                    <a:pt x="266" y="1838"/>
                  </a:lnTo>
                  <a:close/>
                  <a:moveTo>
                    <a:pt x="328" y="1838"/>
                  </a:moveTo>
                  <a:lnTo>
                    <a:pt x="328" y="1211"/>
                  </a:lnTo>
                  <a:lnTo>
                    <a:pt x="513" y="1150"/>
                  </a:lnTo>
                  <a:lnTo>
                    <a:pt x="532" y="1173"/>
                  </a:lnTo>
                  <a:lnTo>
                    <a:pt x="524" y="1177"/>
                  </a:lnTo>
                  <a:lnTo>
                    <a:pt x="505" y="1200"/>
                  </a:lnTo>
                  <a:lnTo>
                    <a:pt x="497" y="1215"/>
                  </a:lnTo>
                  <a:lnTo>
                    <a:pt x="497" y="1231"/>
                  </a:lnTo>
                  <a:lnTo>
                    <a:pt x="497" y="1388"/>
                  </a:lnTo>
                  <a:lnTo>
                    <a:pt x="497" y="1404"/>
                  </a:lnTo>
                  <a:lnTo>
                    <a:pt x="505" y="1419"/>
                  </a:lnTo>
                  <a:lnTo>
                    <a:pt x="524" y="1442"/>
                  </a:lnTo>
                  <a:lnTo>
                    <a:pt x="544" y="1450"/>
                  </a:lnTo>
                  <a:lnTo>
                    <a:pt x="559" y="1450"/>
                  </a:lnTo>
                  <a:lnTo>
                    <a:pt x="571" y="1450"/>
                  </a:lnTo>
                  <a:lnTo>
                    <a:pt x="598" y="1558"/>
                  </a:lnTo>
                  <a:lnTo>
                    <a:pt x="629" y="1669"/>
                  </a:lnTo>
                  <a:lnTo>
                    <a:pt x="644" y="1719"/>
                  </a:lnTo>
                  <a:lnTo>
                    <a:pt x="659" y="1765"/>
                  </a:lnTo>
                  <a:lnTo>
                    <a:pt x="671" y="1804"/>
                  </a:lnTo>
                  <a:lnTo>
                    <a:pt x="682" y="1838"/>
                  </a:lnTo>
                  <a:lnTo>
                    <a:pt x="328" y="1838"/>
                  </a:lnTo>
                  <a:close/>
                  <a:moveTo>
                    <a:pt x="760" y="1838"/>
                  </a:moveTo>
                  <a:lnTo>
                    <a:pt x="748" y="1838"/>
                  </a:lnTo>
                  <a:lnTo>
                    <a:pt x="736" y="1808"/>
                  </a:lnTo>
                  <a:lnTo>
                    <a:pt x="725" y="1765"/>
                  </a:lnTo>
                  <a:lnTo>
                    <a:pt x="709" y="1719"/>
                  </a:lnTo>
                  <a:lnTo>
                    <a:pt x="690" y="1665"/>
                  </a:lnTo>
                  <a:lnTo>
                    <a:pt x="675" y="1604"/>
                  </a:lnTo>
                  <a:lnTo>
                    <a:pt x="659" y="1546"/>
                  </a:lnTo>
                  <a:lnTo>
                    <a:pt x="640" y="1485"/>
                  </a:lnTo>
                  <a:lnTo>
                    <a:pt x="629" y="1423"/>
                  </a:lnTo>
                  <a:lnTo>
                    <a:pt x="709" y="1385"/>
                  </a:lnTo>
                  <a:lnTo>
                    <a:pt x="729" y="1400"/>
                  </a:lnTo>
                  <a:lnTo>
                    <a:pt x="756" y="1408"/>
                  </a:lnTo>
                  <a:lnTo>
                    <a:pt x="760" y="1408"/>
                  </a:lnTo>
                  <a:lnTo>
                    <a:pt x="760" y="1838"/>
                  </a:lnTo>
                  <a:close/>
                  <a:moveTo>
                    <a:pt x="833" y="1838"/>
                  </a:moveTo>
                  <a:lnTo>
                    <a:pt x="821" y="1838"/>
                  </a:lnTo>
                  <a:lnTo>
                    <a:pt x="821" y="1408"/>
                  </a:lnTo>
                  <a:lnTo>
                    <a:pt x="821" y="1408"/>
                  </a:lnTo>
                  <a:lnTo>
                    <a:pt x="848" y="1400"/>
                  </a:lnTo>
                  <a:lnTo>
                    <a:pt x="871" y="1385"/>
                  </a:lnTo>
                  <a:lnTo>
                    <a:pt x="952" y="1427"/>
                  </a:lnTo>
                  <a:lnTo>
                    <a:pt x="937" y="1485"/>
                  </a:lnTo>
                  <a:lnTo>
                    <a:pt x="921" y="1546"/>
                  </a:lnTo>
                  <a:lnTo>
                    <a:pt x="906" y="1608"/>
                  </a:lnTo>
                  <a:lnTo>
                    <a:pt x="887" y="1665"/>
                  </a:lnTo>
                  <a:lnTo>
                    <a:pt x="871" y="1719"/>
                  </a:lnTo>
                  <a:lnTo>
                    <a:pt x="856" y="1765"/>
                  </a:lnTo>
                  <a:lnTo>
                    <a:pt x="844" y="1808"/>
                  </a:lnTo>
                  <a:lnTo>
                    <a:pt x="833" y="1838"/>
                  </a:lnTo>
                  <a:lnTo>
                    <a:pt x="833" y="1838"/>
                  </a:lnTo>
                  <a:close/>
                  <a:moveTo>
                    <a:pt x="1253" y="1838"/>
                  </a:moveTo>
                  <a:lnTo>
                    <a:pt x="898" y="1838"/>
                  </a:lnTo>
                  <a:lnTo>
                    <a:pt x="910" y="1804"/>
                  </a:lnTo>
                  <a:lnTo>
                    <a:pt x="921" y="1765"/>
                  </a:lnTo>
                  <a:lnTo>
                    <a:pt x="1218" y="1765"/>
                  </a:lnTo>
                  <a:lnTo>
                    <a:pt x="1218" y="1765"/>
                  </a:lnTo>
                  <a:lnTo>
                    <a:pt x="1218" y="1765"/>
                  </a:lnTo>
                  <a:lnTo>
                    <a:pt x="1253" y="1765"/>
                  </a:lnTo>
                  <a:lnTo>
                    <a:pt x="1253" y="1838"/>
                  </a:lnTo>
                  <a:close/>
                  <a:moveTo>
                    <a:pt x="1515" y="1769"/>
                  </a:moveTo>
                  <a:lnTo>
                    <a:pt x="1511" y="1796"/>
                  </a:lnTo>
                  <a:lnTo>
                    <a:pt x="1496" y="1815"/>
                  </a:lnTo>
                  <a:lnTo>
                    <a:pt x="1473" y="1831"/>
                  </a:lnTo>
                  <a:lnTo>
                    <a:pt x="1446" y="1838"/>
                  </a:lnTo>
                  <a:lnTo>
                    <a:pt x="1315" y="1838"/>
                  </a:lnTo>
                  <a:lnTo>
                    <a:pt x="1315" y="1231"/>
                  </a:lnTo>
                  <a:lnTo>
                    <a:pt x="1423" y="1269"/>
                  </a:lnTo>
                  <a:lnTo>
                    <a:pt x="1461" y="1288"/>
                  </a:lnTo>
                  <a:lnTo>
                    <a:pt x="1492" y="1315"/>
                  </a:lnTo>
                  <a:lnTo>
                    <a:pt x="1507" y="1354"/>
                  </a:lnTo>
                  <a:lnTo>
                    <a:pt x="1515" y="1396"/>
                  </a:lnTo>
                  <a:lnTo>
                    <a:pt x="1515" y="1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33" name="Group 132"/>
          <p:cNvGrpSpPr/>
          <p:nvPr/>
        </p:nvGrpSpPr>
        <p:grpSpPr>
          <a:xfrm>
            <a:off x="2264338" y="1581168"/>
            <a:ext cx="573486" cy="523513"/>
            <a:chOff x="557213" y="3479800"/>
            <a:chExt cx="3024187" cy="2760663"/>
          </a:xfrm>
        </p:grpSpPr>
        <p:sp>
          <p:nvSpPr>
            <p:cNvPr id="134" name="Freeform 228"/>
            <p:cNvSpPr>
              <a:spLocks noEditPoints="1"/>
            </p:cNvSpPr>
            <p:nvPr/>
          </p:nvSpPr>
          <p:spPr bwMode="auto">
            <a:xfrm>
              <a:off x="557213" y="4786313"/>
              <a:ext cx="3024187" cy="1454150"/>
            </a:xfrm>
            <a:custGeom>
              <a:avLst/>
              <a:gdLst>
                <a:gd name="T0" fmla="*/ 12 w 1905"/>
                <a:gd name="T1" fmla="*/ 8 h 916"/>
                <a:gd name="T2" fmla="*/ 4 w 1905"/>
                <a:gd name="T3" fmla="*/ 174 h 916"/>
                <a:gd name="T4" fmla="*/ 35 w 1905"/>
                <a:gd name="T5" fmla="*/ 193 h 916"/>
                <a:gd name="T6" fmla="*/ 54 w 1905"/>
                <a:gd name="T7" fmla="*/ 781 h 916"/>
                <a:gd name="T8" fmla="*/ 428 w 1905"/>
                <a:gd name="T9" fmla="*/ 854 h 916"/>
                <a:gd name="T10" fmla="*/ 397 w 1905"/>
                <a:gd name="T11" fmla="*/ 885 h 916"/>
                <a:gd name="T12" fmla="*/ 428 w 1905"/>
                <a:gd name="T13" fmla="*/ 916 h 916"/>
                <a:gd name="T14" fmla="*/ 655 w 1905"/>
                <a:gd name="T15" fmla="*/ 897 h 916"/>
                <a:gd name="T16" fmla="*/ 636 w 1905"/>
                <a:gd name="T17" fmla="*/ 854 h 916"/>
                <a:gd name="T18" fmla="*/ 1349 w 1905"/>
                <a:gd name="T19" fmla="*/ 781 h 916"/>
                <a:gd name="T20" fmla="*/ 1261 w 1905"/>
                <a:gd name="T21" fmla="*/ 862 h 916"/>
                <a:gd name="T22" fmla="*/ 1261 w 1905"/>
                <a:gd name="T23" fmla="*/ 904 h 916"/>
                <a:gd name="T24" fmla="*/ 1492 w 1905"/>
                <a:gd name="T25" fmla="*/ 912 h 916"/>
                <a:gd name="T26" fmla="*/ 1507 w 1905"/>
                <a:gd name="T27" fmla="*/ 870 h 916"/>
                <a:gd name="T28" fmla="*/ 1411 w 1905"/>
                <a:gd name="T29" fmla="*/ 854 h 916"/>
                <a:gd name="T30" fmla="*/ 1866 w 1905"/>
                <a:gd name="T31" fmla="*/ 774 h 916"/>
                <a:gd name="T32" fmla="*/ 1874 w 1905"/>
                <a:gd name="T33" fmla="*/ 193 h 916"/>
                <a:gd name="T34" fmla="*/ 1905 w 1905"/>
                <a:gd name="T35" fmla="*/ 162 h 916"/>
                <a:gd name="T36" fmla="*/ 1889 w 1905"/>
                <a:gd name="T37" fmla="*/ 0 h 916"/>
                <a:gd name="T38" fmla="*/ 97 w 1905"/>
                <a:gd name="T39" fmla="*/ 720 h 916"/>
                <a:gd name="T40" fmla="*/ 366 w 1905"/>
                <a:gd name="T41" fmla="*/ 408 h 916"/>
                <a:gd name="T42" fmla="*/ 497 w 1905"/>
                <a:gd name="T43" fmla="*/ 454 h 916"/>
                <a:gd name="T44" fmla="*/ 424 w 1905"/>
                <a:gd name="T45" fmla="*/ 385 h 916"/>
                <a:gd name="T46" fmla="*/ 659 w 1905"/>
                <a:gd name="T47" fmla="*/ 324 h 916"/>
                <a:gd name="T48" fmla="*/ 694 w 1905"/>
                <a:gd name="T49" fmla="*/ 358 h 916"/>
                <a:gd name="T50" fmla="*/ 659 w 1905"/>
                <a:gd name="T51" fmla="*/ 393 h 916"/>
                <a:gd name="T52" fmla="*/ 1238 w 1905"/>
                <a:gd name="T53" fmla="*/ 593 h 916"/>
                <a:gd name="T54" fmla="*/ 1222 w 1905"/>
                <a:gd name="T55" fmla="*/ 631 h 916"/>
                <a:gd name="T56" fmla="*/ 1349 w 1905"/>
                <a:gd name="T57" fmla="*/ 651 h 916"/>
                <a:gd name="T58" fmla="*/ 659 w 1905"/>
                <a:gd name="T59" fmla="*/ 651 h 916"/>
                <a:gd name="T60" fmla="*/ 690 w 1905"/>
                <a:gd name="T61" fmla="*/ 620 h 916"/>
                <a:gd name="T62" fmla="*/ 659 w 1905"/>
                <a:gd name="T63" fmla="*/ 589 h 916"/>
                <a:gd name="T64" fmla="*/ 679 w 1905"/>
                <a:gd name="T65" fmla="*/ 454 h 916"/>
                <a:gd name="T66" fmla="*/ 752 w 1905"/>
                <a:gd name="T67" fmla="*/ 377 h 916"/>
                <a:gd name="T68" fmla="*/ 725 w 1905"/>
                <a:gd name="T69" fmla="*/ 289 h 916"/>
                <a:gd name="T70" fmla="*/ 393 w 1905"/>
                <a:gd name="T71" fmla="*/ 262 h 916"/>
                <a:gd name="T72" fmla="*/ 1519 w 1905"/>
                <a:gd name="T73" fmla="*/ 262 h 916"/>
                <a:gd name="T74" fmla="*/ 1214 w 1905"/>
                <a:gd name="T75" fmla="*/ 270 h 916"/>
                <a:gd name="T76" fmla="*/ 1153 w 1905"/>
                <a:gd name="T77" fmla="*/ 358 h 916"/>
                <a:gd name="T78" fmla="*/ 1214 w 1905"/>
                <a:gd name="T79" fmla="*/ 447 h 916"/>
                <a:gd name="T80" fmla="*/ 1349 w 1905"/>
                <a:gd name="T81" fmla="*/ 589 h 916"/>
                <a:gd name="T82" fmla="*/ 1218 w 1905"/>
                <a:gd name="T83" fmla="*/ 374 h 916"/>
                <a:gd name="T84" fmla="*/ 1238 w 1905"/>
                <a:gd name="T85" fmla="*/ 327 h 916"/>
                <a:gd name="T86" fmla="*/ 1492 w 1905"/>
                <a:gd name="T87" fmla="*/ 377 h 916"/>
                <a:gd name="T88" fmla="*/ 1249 w 1905"/>
                <a:gd name="T89" fmla="*/ 393 h 916"/>
                <a:gd name="T90" fmla="*/ 1461 w 1905"/>
                <a:gd name="T91" fmla="*/ 454 h 916"/>
                <a:gd name="T92" fmla="*/ 1554 w 1905"/>
                <a:gd name="T93" fmla="*/ 377 h 916"/>
                <a:gd name="T94" fmla="*/ 1843 w 1905"/>
                <a:gd name="T95" fmla="*/ 131 h 916"/>
                <a:gd name="T96" fmla="*/ 1596 w 1905"/>
                <a:gd name="T97" fmla="*/ 104 h 916"/>
                <a:gd name="T98" fmla="*/ 1554 w 1905"/>
                <a:gd name="T99" fmla="*/ 112 h 916"/>
                <a:gd name="T100" fmla="*/ 359 w 1905"/>
                <a:gd name="T101" fmla="*/ 124 h 916"/>
                <a:gd name="T102" fmla="*/ 324 w 1905"/>
                <a:gd name="T103" fmla="*/ 97 h 916"/>
                <a:gd name="T104" fmla="*/ 297 w 1905"/>
                <a:gd name="T105" fmla="*/ 131 h 916"/>
                <a:gd name="T106" fmla="*/ 1843 w 1905"/>
                <a:gd name="T107" fmla="*/ 131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05" h="916">
                  <a:moveTo>
                    <a:pt x="1874" y="0"/>
                  </a:moveTo>
                  <a:lnTo>
                    <a:pt x="35" y="0"/>
                  </a:lnTo>
                  <a:lnTo>
                    <a:pt x="19" y="0"/>
                  </a:lnTo>
                  <a:lnTo>
                    <a:pt x="12" y="8"/>
                  </a:lnTo>
                  <a:lnTo>
                    <a:pt x="4" y="20"/>
                  </a:lnTo>
                  <a:lnTo>
                    <a:pt x="0" y="31"/>
                  </a:lnTo>
                  <a:lnTo>
                    <a:pt x="0" y="162"/>
                  </a:lnTo>
                  <a:lnTo>
                    <a:pt x="4" y="174"/>
                  </a:lnTo>
                  <a:lnTo>
                    <a:pt x="12" y="181"/>
                  </a:lnTo>
                  <a:lnTo>
                    <a:pt x="19" y="189"/>
                  </a:lnTo>
                  <a:lnTo>
                    <a:pt x="35" y="193"/>
                  </a:lnTo>
                  <a:lnTo>
                    <a:pt x="35" y="193"/>
                  </a:lnTo>
                  <a:lnTo>
                    <a:pt x="35" y="751"/>
                  </a:lnTo>
                  <a:lnTo>
                    <a:pt x="39" y="766"/>
                  </a:lnTo>
                  <a:lnTo>
                    <a:pt x="43" y="774"/>
                  </a:lnTo>
                  <a:lnTo>
                    <a:pt x="54" y="781"/>
                  </a:lnTo>
                  <a:lnTo>
                    <a:pt x="66" y="781"/>
                  </a:lnTo>
                  <a:lnTo>
                    <a:pt x="497" y="781"/>
                  </a:lnTo>
                  <a:lnTo>
                    <a:pt x="497" y="854"/>
                  </a:lnTo>
                  <a:lnTo>
                    <a:pt x="428" y="854"/>
                  </a:lnTo>
                  <a:lnTo>
                    <a:pt x="416" y="854"/>
                  </a:lnTo>
                  <a:lnTo>
                    <a:pt x="405" y="862"/>
                  </a:lnTo>
                  <a:lnTo>
                    <a:pt x="401" y="870"/>
                  </a:lnTo>
                  <a:lnTo>
                    <a:pt x="397" y="885"/>
                  </a:lnTo>
                  <a:lnTo>
                    <a:pt x="401" y="897"/>
                  </a:lnTo>
                  <a:lnTo>
                    <a:pt x="405" y="904"/>
                  </a:lnTo>
                  <a:lnTo>
                    <a:pt x="416" y="912"/>
                  </a:lnTo>
                  <a:lnTo>
                    <a:pt x="428" y="916"/>
                  </a:lnTo>
                  <a:lnTo>
                    <a:pt x="625" y="916"/>
                  </a:lnTo>
                  <a:lnTo>
                    <a:pt x="636" y="912"/>
                  </a:lnTo>
                  <a:lnTo>
                    <a:pt x="648" y="904"/>
                  </a:lnTo>
                  <a:lnTo>
                    <a:pt x="655" y="897"/>
                  </a:lnTo>
                  <a:lnTo>
                    <a:pt x="655" y="885"/>
                  </a:lnTo>
                  <a:lnTo>
                    <a:pt x="655" y="870"/>
                  </a:lnTo>
                  <a:lnTo>
                    <a:pt x="648" y="862"/>
                  </a:lnTo>
                  <a:lnTo>
                    <a:pt x="636" y="854"/>
                  </a:lnTo>
                  <a:lnTo>
                    <a:pt x="625" y="854"/>
                  </a:lnTo>
                  <a:lnTo>
                    <a:pt x="559" y="854"/>
                  </a:lnTo>
                  <a:lnTo>
                    <a:pt x="559" y="781"/>
                  </a:lnTo>
                  <a:lnTo>
                    <a:pt x="1349" y="781"/>
                  </a:lnTo>
                  <a:lnTo>
                    <a:pt x="1349" y="854"/>
                  </a:lnTo>
                  <a:lnTo>
                    <a:pt x="1284" y="854"/>
                  </a:lnTo>
                  <a:lnTo>
                    <a:pt x="1272" y="854"/>
                  </a:lnTo>
                  <a:lnTo>
                    <a:pt x="1261" y="862"/>
                  </a:lnTo>
                  <a:lnTo>
                    <a:pt x="1253" y="870"/>
                  </a:lnTo>
                  <a:lnTo>
                    <a:pt x="1253" y="885"/>
                  </a:lnTo>
                  <a:lnTo>
                    <a:pt x="1253" y="897"/>
                  </a:lnTo>
                  <a:lnTo>
                    <a:pt x="1261" y="904"/>
                  </a:lnTo>
                  <a:lnTo>
                    <a:pt x="1272" y="912"/>
                  </a:lnTo>
                  <a:lnTo>
                    <a:pt x="1284" y="916"/>
                  </a:lnTo>
                  <a:lnTo>
                    <a:pt x="1480" y="916"/>
                  </a:lnTo>
                  <a:lnTo>
                    <a:pt x="1492" y="912"/>
                  </a:lnTo>
                  <a:lnTo>
                    <a:pt x="1504" y="904"/>
                  </a:lnTo>
                  <a:lnTo>
                    <a:pt x="1507" y="897"/>
                  </a:lnTo>
                  <a:lnTo>
                    <a:pt x="1511" y="885"/>
                  </a:lnTo>
                  <a:lnTo>
                    <a:pt x="1507" y="870"/>
                  </a:lnTo>
                  <a:lnTo>
                    <a:pt x="1504" y="862"/>
                  </a:lnTo>
                  <a:lnTo>
                    <a:pt x="1492" y="854"/>
                  </a:lnTo>
                  <a:lnTo>
                    <a:pt x="1480" y="854"/>
                  </a:lnTo>
                  <a:lnTo>
                    <a:pt x="1411" y="854"/>
                  </a:lnTo>
                  <a:lnTo>
                    <a:pt x="1411" y="781"/>
                  </a:lnTo>
                  <a:lnTo>
                    <a:pt x="1843" y="781"/>
                  </a:lnTo>
                  <a:lnTo>
                    <a:pt x="1854" y="781"/>
                  </a:lnTo>
                  <a:lnTo>
                    <a:pt x="1866" y="774"/>
                  </a:lnTo>
                  <a:lnTo>
                    <a:pt x="1870" y="766"/>
                  </a:lnTo>
                  <a:lnTo>
                    <a:pt x="1874" y="751"/>
                  </a:lnTo>
                  <a:lnTo>
                    <a:pt x="1874" y="193"/>
                  </a:lnTo>
                  <a:lnTo>
                    <a:pt x="1874" y="193"/>
                  </a:lnTo>
                  <a:lnTo>
                    <a:pt x="1889" y="189"/>
                  </a:lnTo>
                  <a:lnTo>
                    <a:pt x="1897" y="181"/>
                  </a:lnTo>
                  <a:lnTo>
                    <a:pt x="1905" y="174"/>
                  </a:lnTo>
                  <a:lnTo>
                    <a:pt x="1905" y="162"/>
                  </a:lnTo>
                  <a:lnTo>
                    <a:pt x="1905" y="31"/>
                  </a:lnTo>
                  <a:lnTo>
                    <a:pt x="1905" y="20"/>
                  </a:lnTo>
                  <a:lnTo>
                    <a:pt x="1897" y="8"/>
                  </a:lnTo>
                  <a:lnTo>
                    <a:pt x="1889" y="0"/>
                  </a:lnTo>
                  <a:lnTo>
                    <a:pt x="1874" y="0"/>
                  </a:lnTo>
                  <a:lnTo>
                    <a:pt x="1874" y="0"/>
                  </a:lnTo>
                  <a:close/>
                  <a:moveTo>
                    <a:pt x="497" y="720"/>
                  </a:moveTo>
                  <a:lnTo>
                    <a:pt x="97" y="720"/>
                  </a:lnTo>
                  <a:lnTo>
                    <a:pt x="97" y="193"/>
                  </a:lnTo>
                  <a:lnTo>
                    <a:pt x="312" y="193"/>
                  </a:lnTo>
                  <a:lnTo>
                    <a:pt x="355" y="377"/>
                  </a:lnTo>
                  <a:lnTo>
                    <a:pt x="366" y="408"/>
                  </a:lnTo>
                  <a:lnTo>
                    <a:pt x="386" y="435"/>
                  </a:lnTo>
                  <a:lnTo>
                    <a:pt x="416" y="451"/>
                  </a:lnTo>
                  <a:lnTo>
                    <a:pt x="447" y="454"/>
                  </a:lnTo>
                  <a:lnTo>
                    <a:pt x="497" y="454"/>
                  </a:lnTo>
                  <a:lnTo>
                    <a:pt x="497" y="720"/>
                  </a:lnTo>
                  <a:close/>
                  <a:moveTo>
                    <a:pt x="447" y="393"/>
                  </a:moveTo>
                  <a:lnTo>
                    <a:pt x="436" y="393"/>
                  </a:lnTo>
                  <a:lnTo>
                    <a:pt x="424" y="385"/>
                  </a:lnTo>
                  <a:lnTo>
                    <a:pt x="416" y="377"/>
                  </a:lnTo>
                  <a:lnTo>
                    <a:pt x="413" y="366"/>
                  </a:lnTo>
                  <a:lnTo>
                    <a:pt x="405" y="324"/>
                  </a:lnTo>
                  <a:lnTo>
                    <a:pt x="659" y="324"/>
                  </a:lnTo>
                  <a:lnTo>
                    <a:pt x="671" y="327"/>
                  </a:lnTo>
                  <a:lnTo>
                    <a:pt x="682" y="335"/>
                  </a:lnTo>
                  <a:lnTo>
                    <a:pt x="690" y="347"/>
                  </a:lnTo>
                  <a:lnTo>
                    <a:pt x="694" y="358"/>
                  </a:lnTo>
                  <a:lnTo>
                    <a:pt x="690" y="374"/>
                  </a:lnTo>
                  <a:lnTo>
                    <a:pt x="682" y="381"/>
                  </a:lnTo>
                  <a:lnTo>
                    <a:pt x="671" y="389"/>
                  </a:lnTo>
                  <a:lnTo>
                    <a:pt x="659" y="393"/>
                  </a:lnTo>
                  <a:lnTo>
                    <a:pt x="447" y="393"/>
                  </a:lnTo>
                  <a:close/>
                  <a:moveTo>
                    <a:pt x="1349" y="589"/>
                  </a:moveTo>
                  <a:lnTo>
                    <a:pt x="1249" y="589"/>
                  </a:lnTo>
                  <a:lnTo>
                    <a:pt x="1238" y="593"/>
                  </a:lnTo>
                  <a:lnTo>
                    <a:pt x="1230" y="601"/>
                  </a:lnTo>
                  <a:lnTo>
                    <a:pt x="1222" y="608"/>
                  </a:lnTo>
                  <a:lnTo>
                    <a:pt x="1218" y="620"/>
                  </a:lnTo>
                  <a:lnTo>
                    <a:pt x="1222" y="631"/>
                  </a:lnTo>
                  <a:lnTo>
                    <a:pt x="1230" y="643"/>
                  </a:lnTo>
                  <a:lnTo>
                    <a:pt x="1238" y="651"/>
                  </a:lnTo>
                  <a:lnTo>
                    <a:pt x="1249" y="651"/>
                  </a:lnTo>
                  <a:lnTo>
                    <a:pt x="1349" y="651"/>
                  </a:lnTo>
                  <a:lnTo>
                    <a:pt x="1349" y="720"/>
                  </a:lnTo>
                  <a:lnTo>
                    <a:pt x="559" y="720"/>
                  </a:lnTo>
                  <a:lnTo>
                    <a:pt x="559" y="651"/>
                  </a:lnTo>
                  <a:lnTo>
                    <a:pt x="659" y="651"/>
                  </a:lnTo>
                  <a:lnTo>
                    <a:pt x="671" y="651"/>
                  </a:lnTo>
                  <a:lnTo>
                    <a:pt x="679" y="643"/>
                  </a:lnTo>
                  <a:lnTo>
                    <a:pt x="686" y="631"/>
                  </a:lnTo>
                  <a:lnTo>
                    <a:pt x="690" y="620"/>
                  </a:lnTo>
                  <a:lnTo>
                    <a:pt x="686" y="608"/>
                  </a:lnTo>
                  <a:lnTo>
                    <a:pt x="679" y="601"/>
                  </a:lnTo>
                  <a:lnTo>
                    <a:pt x="671" y="593"/>
                  </a:lnTo>
                  <a:lnTo>
                    <a:pt x="659" y="589"/>
                  </a:lnTo>
                  <a:lnTo>
                    <a:pt x="559" y="589"/>
                  </a:lnTo>
                  <a:lnTo>
                    <a:pt x="559" y="454"/>
                  </a:lnTo>
                  <a:lnTo>
                    <a:pt x="659" y="454"/>
                  </a:lnTo>
                  <a:lnTo>
                    <a:pt x="679" y="454"/>
                  </a:lnTo>
                  <a:lnTo>
                    <a:pt x="694" y="447"/>
                  </a:lnTo>
                  <a:lnTo>
                    <a:pt x="725" y="427"/>
                  </a:lnTo>
                  <a:lnTo>
                    <a:pt x="748" y="397"/>
                  </a:lnTo>
                  <a:lnTo>
                    <a:pt x="752" y="377"/>
                  </a:lnTo>
                  <a:lnTo>
                    <a:pt x="756" y="358"/>
                  </a:lnTo>
                  <a:lnTo>
                    <a:pt x="752" y="339"/>
                  </a:lnTo>
                  <a:lnTo>
                    <a:pt x="748" y="320"/>
                  </a:lnTo>
                  <a:lnTo>
                    <a:pt x="725" y="289"/>
                  </a:lnTo>
                  <a:lnTo>
                    <a:pt x="694" y="270"/>
                  </a:lnTo>
                  <a:lnTo>
                    <a:pt x="679" y="262"/>
                  </a:lnTo>
                  <a:lnTo>
                    <a:pt x="659" y="262"/>
                  </a:lnTo>
                  <a:lnTo>
                    <a:pt x="393" y="262"/>
                  </a:lnTo>
                  <a:lnTo>
                    <a:pt x="389" y="262"/>
                  </a:lnTo>
                  <a:lnTo>
                    <a:pt x="374" y="193"/>
                  </a:lnTo>
                  <a:lnTo>
                    <a:pt x="1534" y="193"/>
                  </a:lnTo>
                  <a:lnTo>
                    <a:pt x="1519" y="262"/>
                  </a:lnTo>
                  <a:lnTo>
                    <a:pt x="1515" y="262"/>
                  </a:lnTo>
                  <a:lnTo>
                    <a:pt x="1249" y="262"/>
                  </a:lnTo>
                  <a:lnTo>
                    <a:pt x="1230" y="262"/>
                  </a:lnTo>
                  <a:lnTo>
                    <a:pt x="1214" y="270"/>
                  </a:lnTo>
                  <a:lnTo>
                    <a:pt x="1184" y="289"/>
                  </a:lnTo>
                  <a:lnTo>
                    <a:pt x="1160" y="320"/>
                  </a:lnTo>
                  <a:lnTo>
                    <a:pt x="1157" y="339"/>
                  </a:lnTo>
                  <a:lnTo>
                    <a:pt x="1153" y="358"/>
                  </a:lnTo>
                  <a:lnTo>
                    <a:pt x="1157" y="377"/>
                  </a:lnTo>
                  <a:lnTo>
                    <a:pt x="1160" y="397"/>
                  </a:lnTo>
                  <a:lnTo>
                    <a:pt x="1184" y="427"/>
                  </a:lnTo>
                  <a:lnTo>
                    <a:pt x="1214" y="447"/>
                  </a:lnTo>
                  <a:lnTo>
                    <a:pt x="1230" y="454"/>
                  </a:lnTo>
                  <a:lnTo>
                    <a:pt x="1249" y="454"/>
                  </a:lnTo>
                  <a:lnTo>
                    <a:pt x="1349" y="454"/>
                  </a:lnTo>
                  <a:lnTo>
                    <a:pt x="1349" y="589"/>
                  </a:lnTo>
                  <a:close/>
                  <a:moveTo>
                    <a:pt x="1249" y="393"/>
                  </a:moveTo>
                  <a:lnTo>
                    <a:pt x="1238" y="389"/>
                  </a:lnTo>
                  <a:lnTo>
                    <a:pt x="1226" y="381"/>
                  </a:lnTo>
                  <a:lnTo>
                    <a:pt x="1218" y="374"/>
                  </a:lnTo>
                  <a:lnTo>
                    <a:pt x="1214" y="358"/>
                  </a:lnTo>
                  <a:lnTo>
                    <a:pt x="1218" y="347"/>
                  </a:lnTo>
                  <a:lnTo>
                    <a:pt x="1226" y="335"/>
                  </a:lnTo>
                  <a:lnTo>
                    <a:pt x="1238" y="327"/>
                  </a:lnTo>
                  <a:lnTo>
                    <a:pt x="1249" y="324"/>
                  </a:lnTo>
                  <a:lnTo>
                    <a:pt x="1504" y="324"/>
                  </a:lnTo>
                  <a:lnTo>
                    <a:pt x="1496" y="366"/>
                  </a:lnTo>
                  <a:lnTo>
                    <a:pt x="1492" y="377"/>
                  </a:lnTo>
                  <a:lnTo>
                    <a:pt x="1484" y="385"/>
                  </a:lnTo>
                  <a:lnTo>
                    <a:pt x="1473" y="393"/>
                  </a:lnTo>
                  <a:lnTo>
                    <a:pt x="1461" y="393"/>
                  </a:lnTo>
                  <a:lnTo>
                    <a:pt x="1249" y="393"/>
                  </a:lnTo>
                  <a:close/>
                  <a:moveTo>
                    <a:pt x="1812" y="720"/>
                  </a:moveTo>
                  <a:lnTo>
                    <a:pt x="1411" y="720"/>
                  </a:lnTo>
                  <a:lnTo>
                    <a:pt x="1411" y="454"/>
                  </a:lnTo>
                  <a:lnTo>
                    <a:pt x="1461" y="454"/>
                  </a:lnTo>
                  <a:lnTo>
                    <a:pt x="1492" y="451"/>
                  </a:lnTo>
                  <a:lnTo>
                    <a:pt x="1523" y="435"/>
                  </a:lnTo>
                  <a:lnTo>
                    <a:pt x="1542" y="408"/>
                  </a:lnTo>
                  <a:lnTo>
                    <a:pt x="1554" y="377"/>
                  </a:lnTo>
                  <a:lnTo>
                    <a:pt x="1596" y="193"/>
                  </a:lnTo>
                  <a:lnTo>
                    <a:pt x="1812" y="193"/>
                  </a:lnTo>
                  <a:lnTo>
                    <a:pt x="1812" y="720"/>
                  </a:lnTo>
                  <a:close/>
                  <a:moveTo>
                    <a:pt x="1843" y="131"/>
                  </a:moveTo>
                  <a:lnTo>
                    <a:pt x="1612" y="131"/>
                  </a:lnTo>
                  <a:lnTo>
                    <a:pt x="1608" y="120"/>
                  </a:lnTo>
                  <a:lnTo>
                    <a:pt x="1604" y="112"/>
                  </a:lnTo>
                  <a:lnTo>
                    <a:pt x="1596" y="104"/>
                  </a:lnTo>
                  <a:lnTo>
                    <a:pt x="1585" y="97"/>
                  </a:lnTo>
                  <a:lnTo>
                    <a:pt x="1573" y="97"/>
                  </a:lnTo>
                  <a:lnTo>
                    <a:pt x="1561" y="104"/>
                  </a:lnTo>
                  <a:lnTo>
                    <a:pt x="1554" y="112"/>
                  </a:lnTo>
                  <a:lnTo>
                    <a:pt x="1550" y="124"/>
                  </a:lnTo>
                  <a:lnTo>
                    <a:pt x="1546" y="131"/>
                  </a:lnTo>
                  <a:lnTo>
                    <a:pt x="363" y="131"/>
                  </a:lnTo>
                  <a:lnTo>
                    <a:pt x="359" y="124"/>
                  </a:lnTo>
                  <a:lnTo>
                    <a:pt x="355" y="112"/>
                  </a:lnTo>
                  <a:lnTo>
                    <a:pt x="347" y="104"/>
                  </a:lnTo>
                  <a:lnTo>
                    <a:pt x="336" y="97"/>
                  </a:lnTo>
                  <a:lnTo>
                    <a:pt x="324" y="97"/>
                  </a:lnTo>
                  <a:lnTo>
                    <a:pt x="312" y="104"/>
                  </a:lnTo>
                  <a:lnTo>
                    <a:pt x="305" y="112"/>
                  </a:lnTo>
                  <a:lnTo>
                    <a:pt x="301" y="120"/>
                  </a:lnTo>
                  <a:lnTo>
                    <a:pt x="297" y="131"/>
                  </a:lnTo>
                  <a:lnTo>
                    <a:pt x="66" y="131"/>
                  </a:lnTo>
                  <a:lnTo>
                    <a:pt x="66" y="62"/>
                  </a:lnTo>
                  <a:lnTo>
                    <a:pt x="1843" y="62"/>
                  </a:lnTo>
                  <a:lnTo>
                    <a:pt x="1843" y="1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Freeform 229"/>
            <p:cNvSpPr>
              <a:spLocks noEditPoints="1"/>
            </p:cNvSpPr>
            <p:nvPr/>
          </p:nvSpPr>
          <p:spPr bwMode="auto">
            <a:xfrm>
              <a:off x="557213" y="3479800"/>
              <a:ext cx="3024187" cy="830263"/>
            </a:xfrm>
            <a:custGeom>
              <a:avLst/>
              <a:gdLst>
                <a:gd name="T0" fmla="*/ 19 w 1905"/>
                <a:gd name="T1" fmla="*/ 4 h 523"/>
                <a:gd name="T2" fmla="*/ 0 w 1905"/>
                <a:gd name="T3" fmla="*/ 31 h 523"/>
                <a:gd name="T4" fmla="*/ 12 w 1905"/>
                <a:gd name="T5" fmla="*/ 185 h 523"/>
                <a:gd name="T6" fmla="*/ 397 w 1905"/>
                <a:gd name="T7" fmla="*/ 193 h 523"/>
                <a:gd name="T8" fmla="*/ 343 w 1905"/>
                <a:gd name="T9" fmla="*/ 320 h 523"/>
                <a:gd name="T10" fmla="*/ 289 w 1905"/>
                <a:gd name="T11" fmla="*/ 377 h 523"/>
                <a:gd name="T12" fmla="*/ 266 w 1905"/>
                <a:gd name="T13" fmla="*/ 458 h 523"/>
                <a:gd name="T14" fmla="*/ 285 w 1905"/>
                <a:gd name="T15" fmla="*/ 489 h 523"/>
                <a:gd name="T16" fmla="*/ 397 w 1905"/>
                <a:gd name="T17" fmla="*/ 493 h 523"/>
                <a:gd name="T18" fmla="*/ 416 w 1905"/>
                <a:gd name="T19" fmla="*/ 520 h 523"/>
                <a:gd name="T20" fmla="*/ 451 w 1905"/>
                <a:gd name="T21" fmla="*/ 512 h 523"/>
                <a:gd name="T22" fmla="*/ 459 w 1905"/>
                <a:gd name="T23" fmla="*/ 489 h 523"/>
                <a:gd name="T24" fmla="*/ 582 w 1905"/>
                <a:gd name="T25" fmla="*/ 481 h 523"/>
                <a:gd name="T26" fmla="*/ 586 w 1905"/>
                <a:gd name="T27" fmla="*/ 431 h 523"/>
                <a:gd name="T28" fmla="*/ 551 w 1905"/>
                <a:gd name="T29" fmla="*/ 354 h 523"/>
                <a:gd name="T30" fmla="*/ 486 w 1905"/>
                <a:gd name="T31" fmla="*/ 308 h 523"/>
                <a:gd name="T32" fmla="*/ 921 w 1905"/>
                <a:gd name="T33" fmla="*/ 193 h 523"/>
                <a:gd name="T34" fmla="*/ 871 w 1905"/>
                <a:gd name="T35" fmla="*/ 320 h 523"/>
                <a:gd name="T36" fmla="*/ 814 w 1905"/>
                <a:gd name="T37" fmla="*/ 377 h 523"/>
                <a:gd name="T38" fmla="*/ 790 w 1905"/>
                <a:gd name="T39" fmla="*/ 458 h 523"/>
                <a:gd name="T40" fmla="*/ 810 w 1905"/>
                <a:gd name="T41" fmla="*/ 489 h 523"/>
                <a:gd name="T42" fmla="*/ 921 w 1905"/>
                <a:gd name="T43" fmla="*/ 493 h 523"/>
                <a:gd name="T44" fmla="*/ 941 w 1905"/>
                <a:gd name="T45" fmla="*/ 520 h 523"/>
                <a:gd name="T46" fmla="*/ 975 w 1905"/>
                <a:gd name="T47" fmla="*/ 512 h 523"/>
                <a:gd name="T48" fmla="*/ 983 w 1905"/>
                <a:gd name="T49" fmla="*/ 489 h 523"/>
                <a:gd name="T50" fmla="*/ 1107 w 1905"/>
                <a:gd name="T51" fmla="*/ 481 h 523"/>
                <a:gd name="T52" fmla="*/ 1114 w 1905"/>
                <a:gd name="T53" fmla="*/ 431 h 523"/>
                <a:gd name="T54" fmla="*/ 1080 w 1905"/>
                <a:gd name="T55" fmla="*/ 354 h 523"/>
                <a:gd name="T56" fmla="*/ 1014 w 1905"/>
                <a:gd name="T57" fmla="*/ 308 h 523"/>
                <a:gd name="T58" fmla="*/ 1450 w 1905"/>
                <a:gd name="T59" fmla="*/ 193 h 523"/>
                <a:gd name="T60" fmla="*/ 1396 w 1905"/>
                <a:gd name="T61" fmla="*/ 320 h 523"/>
                <a:gd name="T62" fmla="*/ 1342 w 1905"/>
                <a:gd name="T63" fmla="*/ 377 h 523"/>
                <a:gd name="T64" fmla="*/ 1319 w 1905"/>
                <a:gd name="T65" fmla="*/ 458 h 523"/>
                <a:gd name="T66" fmla="*/ 1338 w 1905"/>
                <a:gd name="T67" fmla="*/ 489 h 523"/>
                <a:gd name="T68" fmla="*/ 1450 w 1905"/>
                <a:gd name="T69" fmla="*/ 493 h 523"/>
                <a:gd name="T70" fmla="*/ 1469 w 1905"/>
                <a:gd name="T71" fmla="*/ 520 h 523"/>
                <a:gd name="T72" fmla="*/ 1504 w 1905"/>
                <a:gd name="T73" fmla="*/ 512 h 523"/>
                <a:gd name="T74" fmla="*/ 1511 w 1905"/>
                <a:gd name="T75" fmla="*/ 489 h 523"/>
                <a:gd name="T76" fmla="*/ 1635 w 1905"/>
                <a:gd name="T77" fmla="*/ 481 h 523"/>
                <a:gd name="T78" fmla="*/ 1639 w 1905"/>
                <a:gd name="T79" fmla="*/ 431 h 523"/>
                <a:gd name="T80" fmla="*/ 1604 w 1905"/>
                <a:gd name="T81" fmla="*/ 354 h 523"/>
                <a:gd name="T82" fmla="*/ 1538 w 1905"/>
                <a:gd name="T83" fmla="*/ 308 h 523"/>
                <a:gd name="T84" fmla="*/ 1874 w 1905"/>
                <a:gd name="T85" fmla="*/ 193 h 523"/>
                <a:gd name="T86" fmla="*/ 1905 w 1905"/>
                <a:gd name="T87" fmla="*/ 177 h 523"/>
                <a:gd name="T88" fmla="*/ 1905 w 1905"/>
                <a:gd name="T89" fmla="*/ 19 h 523"/>
                <a:gd name="T90" fmla="*/ 1874 w 1905"/>
                <a:gd name="T91" fmla="*/ 0 h 523"/>
                <a:gd name="T92" fmla="*/ 332 w 1905"/>
                <a:gd name="T93" fmla="*/ 427 h 523"/>
                <a:gd name="T94" fmla="*/ 397 w 1905"/>
                <a:gd name="T95" fmla="*/ 366 h 523"/>
                <a:gd name="T96" fmla="*/ 490 w 1905"/>
                <a:gd name="T97" fmla="*/ 377 h 523"/>
                <a:gd name="T98" fmla="*/ 524 w 1905"/>
                <a:gd name="T99" fmla="*/ 427 h 523"/>
                <a:gd name="T100" fmla="*/ 871 w 1905"/>
                <a:gd name="T101" fmla="*/ 400 h 523"/>
                <a:gd name="T102" fmla="*/ 952 w 1905"/>
                <a:gd name="T103" fmla="*/ 358 h 523"/>
                <a:gd name="T104" fmla="*/ 1037 w 1905"/>
                <a:gd name="T105" fmla="*/ 400 h 523"/>
                <a:gd name="T106" fmla="*/ 1577 w 1905"/>
                <a:gd name="T107" fmla="*/ 427 h 523"/>
                <a:gd name="T108" fmla="*/ 1423 w 1905"/>
                <a:gd name="T109" fmla="*/ 377 h 523"/>
                <a:gd name="T110" fmla="*/ 1511 w 1905"/>
                <a:gd name="T111" fmla="*/ 366 h 523"/>
                <a:gd name="T112" fmla="*/ 1577 w 1905"/>
                <a:gd name="T113" fmla="*/ 427 h 523"/>
                <a:gd name="T114" fmla="*/ 66 w 1905"/>
                <a:gd name="T115" fmla="*/ 131 h 523"/>
                <a:gd name="T116" fmla="*/ 1843 w 1905"/>
                <a:gd name="T117" fmla="*/ 131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5" h="523">
                  <a:moveTo>
                    <a:pt x="1874" y="0"/>
                  </a:moveTo>
                  <a:lnTo>
                    <a:pt x="35" y="0"/>
                  </a:lnTo>
                  <a:lnTo>
                    <a:pt x="19" y="4"/>
                  </a:lnTo>
                  <a:lnTo>
                    <a:pt x="12" y="12"/>
                  </a:lnTo>
                  <a:lnTo>
                    <a:pt x="4" y="19"/>
                  </a:lnTo>
                  <a:lnTo>
                    <a:pt x="0" y="31"/>
                  </a:lnTo>
                  <a:lnTo>
                    <a:pt x="0" y="162"/>
                  </a:lnTo>
                  <a:lnTo>
                    <a:pt x="4" y="177"/>
                  </a:lnTo>
                  <a:lnTo>
                    <a:pt x="12" y="185"/>
                  </a:lnTo>
                  <a:lnTo>
                    <a:pt x="19" y="193"/>
                  </a:lnTo>
                  <a:lnTo>
                    <a:pt x="35" y="193"/>
                  </a:lnTo>
                  <a:lnTo>
                    <a:pt x="397" y="193"/>
                  </a:lnTo>
                  <a:lnTo>
                    <a:pt x="397" y="300"/>
                  </a:lnTo>
                  <a:lnTo>
                    <a:pt x="370" y="308"/>
                  </a:lnTo>
                  <a:lnTo>
                    <a:pt x="343" y="320"/>
                  </a:lnTo>
                  <a:lnTo>
                    <a:pt x="324" y="335"/>
                  </a:lnTo>
                  <a:lnTo>
                    <a:pt x="305" y="354"/>
                  </a:lnTo>
                  <a:lnTo>
                    <a:pt x="289" y="377"/>
                  </a:lnTo>
                  <a:lnTo>
                    <a:pt x="274" y="404"/>
                  </a:lnTo>
                  <a:lnTo>
                    <a:pt x="270" y="431"/>
                  </a:lnTo>
                  <a:lnTo>
                    <a:pt x="266" y="458"/>
                  </a:lnTo>
                  <a:lnTo>
                    <a:pt x="266" y="470"/>
                  </a:lnTo>
                  <a:lnTo>
                    <a:pt x="274" y="481"/>
                  </a:lnTo>
                  <a:lnTo>
                    <a:pt x="285" y="489"/>
                  </a:lnTo>
                  <a:lnTo>
                    <a:pt x="297" y="489"/>
                  </a:lnTo>
                  <a:lnTo>
                    <a:pt x="397" y="489"/>
                  </a:lnTo>
                  <a:lnTo>
                    <a:pt x="397" y="493"/>
                  </a:lnTo>
                  <a:lnTo>
                    <a:pt x="401" y="504"/>
                  </a:lnTo>
                  <a:lnTo>
                    <a:pt x="405" y="512"/>
                  </a:lnTo>
                  <a:lnTo>
                    <a:pt x="416" y="520"/>
                  </a:lnTo>
                  <a:lnTo>
                    <a:pt x="428" y="523"/>
                  </a:lnTo>
                  <a:lnTo>
                    <a:pt x="440" y="520"/>
                  </a:lnTo>
                  <a:lnTo>
                    <a:pt x="451" y="512"/>
                  </a:lnTo>
                  <a:lnTo>
                    <a:pt x="455" y="504"/>
                  </a:lnTo>
                  <a:lnTo>
                    <a:pt x="459" y="493"/>
                  </a:lnTo>
                  <a:lnTo>
                    <a:pt x="459" y="489"/>
                  </a:lnTo>
                  <a:lnTo>
                    <a:pt x="559" y="489"/>
                  </a:lnTo>
                  <a:lnTo>
                    <a:pt x="571" y="489"/>
                  </a:lnTo>
                  <a:lnTo>
                    <a:pt x="582" y="481"/>
                  </a:lnTo>
                  <a:lnTo>
                    <a:pt x="586" y="470"/>
                  </a:lnTo>
                  <a:lnTo>
                    <a:pt x="590" y="458"/>
                  </a:lnTo>
                  <a:lnTo>
                    <a:pt x="586" y="431"/>
                  </a:lnTo>
                  <a:lnTo>
                    <a:pt x="578" y="404"/>
                  </a:lnTo>
                  <a:lnTo>
                    <a:pt x="567" y="377"/>
                  </a:lnTo>
                  <a:lnTo>
                    <a:pt x="551" y="354"/>
                  </a:lnTo>
                  <a:lnTo>
                    <a:pt x="532" y="335"/>
                  </a:lnTo>
                  <a:lnTo>
                    <a:pt x="513" y="320"/>
                  </a:lnTo>
                  <a:lnTo>
                    <a:pt x="486" y="308"/>
                  </a:lnTo>
                  <a:lnTo>
                    <a:pt x="459" y="300"/>
                  </a:lnTo>
                  <a:lnTo>
                    <a:pt x="459" y="193"/>
                  </a:lnTo>
                  <a:lnTo>
                    <a:pt x="921" y="193"/>
                  </a:lnTo>
                  <a:lnTo>
                    <a:pt x="921" y="300"/>
                  </a:lnTo>
                  <a:lnTo>
                    <a:pt x="895" y="308"/>
                  </a:lnTo>
                  <a:lnTo>
                    <a:pt x="871" y="320"/>
                  </a:lnTo>
                  <a:lnTo>
                    <a:pt x="848" y="335"/>
                  </a:lnTo>
                  <a:lnTo>
                    <a:pt x="829" y="354"/>
                  </a:lnTo>
                  <a:lnTo>
                    <a:pt x="814" y="377"/>
                  </a:lnTo>
                  <a:lnTo>
                    <a:pt x="802" y="404"/>
                  </a:lnTo>
                  <a:lnTo>
                    <a:pt x="794" y="431"/>
                  </a:lnTo>
                  <a:lnTo>
                    <a:pt x="790" y="458"/>
                  </a:lnTo>
                  <a:lnTo>
                    <a:pt x="794" y="470"/>
                  </a:lnTo>
                  <a:lnTo>
                    <a:pt x="802" y="481"/>
                  </a:lnTo>
                  <a:lnTo>
                    <a:pt x="810" y="489"/>
                  </a:lnTo>
                  <a:lnTo>
                    <a:pt x="821" y="489"/>
                  </a:lnTo>
                  <a:lnTo>
                    <a:pt x="921" y="489"/>
                  </a:lnTo>
                  <a:lnTo>
                    <a:pt x="921" y="493"/>
                  </a:lnTo>
                  <a:lnTo>
                    <a:pt x="925" y="504"/>
                  </a:lnTo>
                  <a:lnTo>
                    <a:pt x="933" y="512"/>
                  </a:lnTo>
                  <a:lnTo>
                    <a:pt x="941" y="520"/>
                  </a:lnTo>
                  <a:lnTo>
                    <a:pt x="952" y="523"/>
                  </a:lnTo>
                  <a:lnTo>
                    <a:pt x="968" y="520"/>
                  </a:lnTo>
                  <a:lnTo>
                    <a:pt x="975" y="512"/>
                  </a:lnTo>
                  <a:lnTo>
                    <a:pt x="983" y="504"/>
                  </a:lnTo>
                  <a:lnTo>
                    <a:pt x="983" y="493"/>
                  </a:lnTo>
                  <a:lnTo>
                    <a:pt x="983" y="489"/>
                  </a:lnTo>
                  <a:lnTo>
                    <a:pt x="1087" y="489"/>
                  </a:lnTo>
                  <a:lnTo>
                    <a:pt x="1099" y="489"/>
                  </a:lnTo>
                  <a:lnTo>
                    <a:pt x="1107" y="481"/>
                  </a:lnTo>
                  <a:lnTo>
                    <a:pt x="1114" y="470"/>
                  </a:lnTo>
                  <a:lnTo>
                    <a:pt x="1118" y="458"/>
                  </a:lnTo>
                  <a:lnTo>
                    <a:pt x="1114" y="431"/>
                  </a:lnTo>
                  <a:lnTo>
                    <a:pt x="1107" y="404"/>
                  </a:lnTo>
                  <a:lnTo>
                    <a:pt x="1095" y="377"/>
                  </a:lnTo>
                  <a:lnTo>
                    <a:pt x="1080" y="354"/>
                  </a:lnTo>
                  <a:lnTo>
                    <a:pt x="1060" y="335"/>
                  </a:lnTo>
                  <a:lnTo>
                    <a:pt x="1037" y="320"/>
                  </a:lnTo>
                  <a:lnTo>
                    <a:pt x="1014" y="308"/>
                  </a:lnTo>
                  <a:lnTo>
                    <a:pt x="983" y="300"/>
                  </a:lnTo>
                  <a:lnTo>
                    <a:pt x="983" y="193"/>
                  </a:lnTo>
                  <a:lnTo>
                    <a:pt x="1450" y="193"/>
                  </a:lnTo>
                  <a:lnTo>
                    <a:pt x="1450" y="300"/>
                  </a:lnTo>
                  <a:lnTo>
                    <a:pt x="1423" y="308"/>
                  </a:lnTo>
                  <a:lnTo>
                    <a:pt x="1396" y="320"/>
                  </a:lnTo>
                  <a:lnTo>
                    <a:pt x="1376" y="335"/>
                  </a:lnTo>
                  <a:lnTo>
                    <a:pt x="1357" y="354"/>
                  </a:lnTo>
                  <a:lnTo>
                    <a:pt x="1342" y="377"/>
                  </a:lnTo>
                  <a:lnTo>
                    <a:pt x="1330" y="404"/>
                  </a:lnTo>
                  <a:lnTo>
                    <a:pt x="1322" y="431"/>
                  </a:lnTo>
                  <a:lnTo>
                    <a:pt x="1319" y="458"/>
                  </a:lnTo>
                  <a:lnTo>
                    <a:pt x="1322" y="470"/>
                  </a:lnTo>
                  <a:lnTo>
                    <a:pt x="1326" y="481"/>
                  </a:lnTo>
                  <a:lnTo>
                    <a:pt x="1338" y="489"/>
                  </a:lnTo>
                  <a:lnTo>
                    <a:pt x="1349" y="489"/>
                  </a:lnTo>
                  <a:lnTo>
                    <a:pt x="1450" y="489"/>
                  </a:lnTo>
                  <a:lnTo>
                    <a:pt x="1450" y="493"/>
                  </a:lnTo>
                  <a:lnTo>
                    <a:pt x="1453" y="504"/>
                  </a:lnTo>
                  <a:lnTo>
                    <a:pt x="1457" y="512"/>
                  </a:lnTo>
                  <a:lnTo>
                    <a:pt x="1469" y="520"/>
                  </a:lnTo>
                  <a:lnTo>
                    <a:pt x="1480" y="523"/>
                  </a:lnTo>
                  <a:lnTo>
                    <a:pt x="1492" y="520"/>
                  </a:lnTo>
                  <a:lnTo>
                    <a:pt x="1504" y="512"/>
                  </a:lnTo>
                  <a:lnTo>
                    <a:pt x="1507" y="504"/>
                  </a:lnTo>
                  <a:lnTo>
                    <a:pt x="1511" y="493"/>
                  </a:lnTo>
                  <a:lnTo>
                    <a:pt x="1511" y="489"/>
                  </a:lnTo>
                  <a:lnTo>
                    <a:pt x="1612" y="489"/>
                  </a:lnTo>
                  <a:lnTo>
                    <a:pt x="1623" y="489"/>
                  </a:lnTo>
                  <a:lnTo>
                    <a:pt x="1635" y="481"/>
                  </a:lnTo>
                  <a:lnTo>
                    <a:pt x="1642" y="470"/>
                  </a:lnTo>
                  <a:lnTo>
                    <a:pt x="1642" y="458"/>
                  </a:lnTo>
                  <a:lnTo>
                    <a:pt x="1639" y="431"/>
                  </a:lnTo>
                  <a:lnTo>
                    <a:pt x="1635" y="404"/>
                  </a:lnTo>
                  <a:lnTo>
                    <a:pt x="1619" y="377"/>
                  </a:lnTo>
                  <a:lnTo>
                    <a:pt x="1604" y="354"/>
                  </a:lnTo>
                  <a:lnTo>
                    <a:pt x="1585" y="335"/>
                  </a:lnTo>
                  <a:lnTo>
                    <a:pt x="1565" y="320"/>
                  </a:lnTo>
                  <a:lnTo>
                    <a:pt x="1538" y="308"/>
                  </a:lnTo>
                  <a:lnTo>
                    <a:pt x="1511" y="300"/>
                  </a:lnTo>
                  <a:lnTo>
                    <a:pt x="1511" y="193"/>
                  </a:lnTo>
                  <a:lnTo>
                    <a:pt x="1874" y="193"/>
                  </a:lnTo>
                  <a:lnTo>
                    <a:pt x="1889" y="193"/>
                  </a:lnTo>
                  <a:lnTo>
                    <a:pt x="1897" y="185"/>
                  </a:lnTo>
                  <a:lnTo>
                    <a:pt x="1905" y="177"/>
                  </a:lnTo>
                  <a:lnTo>
                    <a:pt x="1905" y="162"/>
                  </a:lnTo>
                  <a:lnTo>
                    <a:pt x="1905" y="31"/>
                  </a:lnTo>
                  <a:lnTo>
                    <a:pt x="1905" y="19"/>
                  </a:lnTo>
                  <a:lnTo>
                    <a:pt x="1897" y="12"/>
                  </a:lnTo>
                  <a:lnTo>
                    <a:pt x="1889" y="4"/>
                  </a:lnTo>
                  <a:lnTo>
                    <a:pt x="1874" y="0"/>
                  </a:lnTo>
                  <a:lnTo>
                    <a:pt x="1874" y="0"/>
                  </a:lnTo>
                  <a:close/>
                  <a:moveTo>
                    <a:pt x="524" y="427"/>
                  </a:moveTo>
                  <a:lnTo>
                    <a:pt x="332" y="427"/>
                  </a:lnTo>
                  <a:lnTo>
                    <a:pt x="347" y="400"/>
                  </a:lnTo>
                  <a:lnTo>
                    <a:pt x="366" y="377"/>
                  </a:lnTo>
                  <a:lnTo>
                    <a:pt x="397" y="366"/>
                  </a:lnTo>
                  <a:lnTo>
                    <a:pt x="428" y="358"/>
                  </a:lnTo>
                  <a:lnTo>
                    <a:pt x="459" y="366"/>
                  </a:lnTo>
                  <a:lnTo>
                    <a:pt x="490" y="377"/>
                  </a:lnTo>
                  <a:lnTo>
                    <a:pt x="509" y="400"/>
                  </a:lnTo>
                  <a:lnTo>
                    <a:pt x="524" y="427"/>
                  </a:lnTo>
                  <a:lnTo>
                    <a:pt x="524" y="427"/>
                  </a:lnTo>
                  <a:close/>
                  <a:moveTo>
                    <a:pt x="1049" y="427"/>
                  </a:moveTo>
                  <a:lnTo>
                    <a:pt x="860" y="427"/>
                  </a:lnTo>
                  <a:lnTo>
                    <a:pt x="871" y="400"/>
                  </a:lnTo>
                  <a:lnTo>
                    <a:pt x="895" y="377"/>
                  </a:lnTo>
                  <a:lnTo>
                    <a:pt x="921" y="366"/>
                  </a:lnTo>
                  <a:lnTo>
                    <a:pt x="952" y="358"/>
                  </a:lnTo>
                  <a:lnTo>
                    <a:pt x="987" y="366"/>
                  </a:lnTo>
                  <a:lnTo>
                    <a:pt x="1014" y="377"/>
                  </a:lnTo>
                  <a:lnTo>
                    <a:pt x="1037" y="400"/>
                  </a:lnTo>
                  <a:lnTo>
                    <a:pt x="1049" y="427"/>
                  </a:lnTo>
                  <a:lnTo>
                    <a:pt x="1049" y="427"/>
                  </a:lnTo>
                  <a:close/>
                  <a:moveTo>
                    <a:pt x="1577" y="427"/>
                  </a:moveTo>
                  <a:lnTo>
                    <a:pt x="1384" y="427"/>
                  </a:lnTo>
                  <a:lnTo>
                    <a:pt x="1400" y="400"/>
                  </a:lnTo>
                  <a:lnTo>
                    <a:pt x="1423" y="377"/>
                  </a:lnTo>
                  <a:lnTo>
                    <a:pt x="1450" y="366"/>
                  </a:lnTo>
                  <a:lnTo>
                    <a:pt x="1480" y="358"/>
                  </a:lnTo>
                  <a:lnTo>
                    <a:pt x="1511" y="366"/>
                  </a:lnTo>
                  <a:lnTo>
                    <a:pt x="1542" y="377"/>
                  </a:lnTo>
                  <a:lnTo>
                    <a:pt x="1561" y="400"/>
                  </a:lnTo>
                  <a:lnTo>
                    <a:pt x="1577" y="427"/>
                  </a:lnTo>
                  <a:lnTo>
                    <a:pt x="1577" y="427"/>
                  </a:lnTo>
                  <a:close/>
                  <a:moveTo>
                    <a:pt x="1843" y="131"/>
                  </a:moveTo>
                  <a:lnTo>
                    <a:pt x="66" y="131"/>
                  </a:lnTo>
                  <a:lnTo>
                    <a:pt x="66" y="62"/>
                  </a:lnTo>
                  <a:lnTo>
                    <a:pt x="1843" y="62"/>
                  </a:lnTo>
                  <a:lnTo>
                    <a:pt x="1843" y="1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65096391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045029" y="257860"/>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A</a:t>
            </a:r>
          </a:p>
        </p:txBody>
      </p:sp>
      <p:sp>
        <p:nvSpPr>
          <p:cNvPr id="118" name="Diamond 5">
            <a:extLst>
              <a:ext uri="{FF2B5EF4-FFF2-40B4-BE49-F238E27FC236}">
                <a16:creationId xmlns:a16="http://schemas.microsoft.com/office/drawing/2014/main" id="{FA8F40FD-5D38-CF5E-3FD4-233B71CB39DA}"/>
              </a:ext>
            </a:extLst>
          </p:cNvPr>
          <p:cNvSpPr/>
          <p:nvPr/>
        </p:nvSpPr>
        <p:spPr>
          <a:xfrm>
            <a:off x="4456693" y="1334498"/>
            <a:ext cx="523148"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9" name="Isosceles Triangle 51">
            <a:extLst>
              <a:ext uri="{FF2B5EF4-FFF2-40B4-BE49-F238E27FC236}">
                <a16:creationId xmlns:a16="http://schemas.microsoft.com/office/drawing/2014/main" id="{60A8A6E1-4BAA-AE12-5D32-56AAEC65DBE9}"/>
              </a:ext>
            </a:extLst>
          </p:cNvPr>
          <p:cNvSpPr/>
          <p:nvPr/>
        </p:nvSpPr>
        <p:spPr>
          <a:xfrm>
            <a:off x="3617938" y="1405031"/>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0" name="Isosceles Triangle 57">
            <a:extLst>
              <a:ext uri="{FF2B5EF4-FFF2-40B4-BE49-F238E27FC236}">
                <a16:creationId xmlns:a16="http://schemas.microsoft.com/office/drawing/2014/main" id="{3C0E5A11-1A94-5018-DC8E-F120BC298276}"/>
              </a:ext>
            </a:extLst>
          </p:cNvPr>
          <p:cNvSpPr/>
          <p:nvPr/>
        </p:nvSpPr>
        <p:spPr>
          <a:xfrm>
            <a:off x="4458779" y="4362552"/>
            <a:ext cx="313132"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121" name="Rectangle 7">
            <a:extLst>
              <a:ext uri="{FF2B5EF4-FFF2-40B4-BE49-F238E27FC236}">
                <a16:creationId xmlns:a16="http://schemas.microsoft.com/office/drawing/2014/main" id="{75BD79F3-7F8E-477F-281C-261A8766219A}"/>
              </a:ext>
            </a:extLst>
          </p:cNvPr>
          <p:cNvSpPr/>
          <p:nvPr/>
        </p:nvSpPr>
        <p:spPr>
          <a:xfrm rot="18900000">
            <a:off x="7930356" y="3496903"/>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2" name="Parallelogram 15">
            <a:extLst>
              <a:ext uri="{FF2B5EF4-FFF2-40B4-BE49-F238E27FC236}">
                <a16:creationId xmlns:a16="http://schemas.microsoft.com/office/drawing/2014/main" id="{EB179C6E-4FD8-E56A-1934-84572D4C047E}"/>
              </a:ext>
            </a:extLst>
          </p:cNvPr>
          <p:cNvSpPr/>
          <p:nvPr/>
        </p:nvSpPr>
        <p:spPr>
          <a:xfrm flipH="1">
            <a:off x="3611650" y="4484255"/>
            <a:ext cx="464492"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3" name="Freeform 19">
            <a:extLst>
              <a:ext uri="{FF2B5EF4-FFF2-40B4-BE49-F238E27FC236}">
                <a16:creationId xmlns:a16="http://schemas.microsoft.com/office/drawing/2014/main" id="{A7D349F1-A798-241E-51BB-83CC3FD20644}"/>
              </a:ext>
            </a:extLst>
          </p:cNvPr>
          <p:cNvSpPr/>
          <p:nvPr/>
        </p:nvSpPr>
        <p:spPr>
          <a:xfrm>
            <a:off x="6090031" y="3484852"/>
            <a:ext cx="460779"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4" name="Rectangle 30">
            <a:extLst>
              <a:ext uri="{FF2B5EF4-FFF2-40B4-BE49-F238E27FC236}">
                <a16:creationId xmlns:a16="http://schemas.microsoft.com/office/drawing/2014/main" id="{0D829BDE-20EE-3361-A098-F4250DE1E2A1}"/>
              </a:ext>
            </a:extLst>
          </p:cNvPr>
          <p:cNvSpPr/>
          <p:nvPr/>
        </p:nvSpPr>
        <p:spPr>
          <a:xfrm>
            <a:off x="9408323" y="3442912"/>
            <a:ext cx="464492"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5" name="Rectangle 7">
            <a:extLst>
              <a:ext uri="{FF2B5EF4-FFF2-40B4-BE49-F238E27FC236}">
                <a16:creationId xmlns:a16="http://schemas.microsoft.com/office/drawing/2014/main" id="{A8158E03-0507-F9E4-9EB8-CCB29D0DA7E4}"/>
              </a:ext>
            </a:extLst>
          </p:cNvPr>
          <p:cNvSpPr/>
          <p:nvPr/>
        </p:nvSpPr>
        <p:spPr>
          <a:xfrm>
            <a:off x="5295446" y="1361062"/>
            <a:ext cx="471566"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6" name="Rectangle 15">
            <a:extLst>
              <a:ext uri="{FF2B5EF4-FFF2-40B4-BE49-F238E27FC236}">
                <a16:creationId xmlns:a16="http://schemas.microsoft.com/office/drawing/2014/main" id="{278EB5E1-BD74-AFBC-A4D3-7EBA225BBCCF}"/>
              </a:ext>
            </a:extLst>
          </p:cNvPr>
          <p:cNvSpPr/>
          <p:nvPr/>
        </p:nvSpPr>
        <p:spPr>
          <a:xfrm rot="5400000">
            <a:off x="6082305" y="1361060"/>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7" name="Pie 24">
            <a:extLst>
              <a:ext uri="{FF2B5EF4-FFF2-40B4-BE49-F238E27FC236}">
                <a16:creationId xmlns:a16="http://schemas.microsoft.com/office/drawing/2014/main" id="{26B7DF0F-703A-7A13-AEC2-DD13C2009C13}"/>
              </a:ext>
            </a:extLst>
          </p:cNvPr>
          <p:cNvSpPr/>
          <p:nvPr/>
        </p:nvSpPr>
        <p:spPr>
          <a:xfrm>
            <a:off x="5154549" y="4461329"/>
            <a:ext cx="513182"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28" name="Parallelogram 30">
            <a:extLst>
              <a:ext uri="{FF2B5EF4-FFF2-40B4-BE49-F238E27FC236}">
                <a16:creationId xmlns:a16="http://schemas.microsoft.com/office/drawing/2014/main" id="{EDD823AD-C654-C500-B3E6-D64E91D4547B}"/>
              </a:ext>
            </a:extLst>
          </p:cNvPr>
          <p:cNvSpPr/>
          <p:nvPr/>
        </p:nvSpPr>
        <p:spPr>
          <a:xfrm flipH="1">
            <a:off x="9383080" y="2370111"/>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9" name="Block Arc 14">
            <a:extLst>
              <a:ext uri="{FF2B5EF4-FFF2-40B4-BE49-F238E27FC236}">
                <a16:creationId xmlns:a16="http://schemas.microsoft.com/office/drawing/2014/main" id="{488967D1-41F1-9583-1318-B380A30AACAD}"/>
              </a:ext>
            </a:extLst>
          </p:cNvPr>
          <p:cNvSpPr/>
          <p:nvPr/>
        </p:nvSpPr>
        <p:spPr>
          <a:xfrm rot="16200000">
            <a:off x="6869981" y="1312957"/>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30" name="Block Arc 41">
            <a:extLst>
              <a:ext uri="{FF2B5EF4-FFF2-40B4-BE49-F238E27FC236}">
                <a16:creationId xmlns:a16="http://schemas.microsoft.com/office/drawing/2014/main" id="{C93A0055-6A51-157A-F6B1-CCFB24E06B91}"/>
              </a:ext>
            </a:extLst>
          </p:cNvPr>
          <p:cNvSpPr/>
          <p:nvPr/>
        </p:nvSpPr>
        <p:spPr>
          <a:xfrm>
            <a:off x="7753172" y="1266647"/>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31" name="Right Triangle 17">
            <a:extLst>
              <a:ext uri="{FF2B5EF4-FFF2-40B4-BE49-F238E27FC236}">
                <a16:creationId xmlns:a16="http://schemas.microsoft.com/office/drawing/2014/main" id="{A366FFF4-D0B9-0BCD-626A-F00052CC4587}"/>
              </a:ext>
            </a:extLst>
          </p:cNvPr>
          <p:cNvSpPr/>
          <p:nvPr/>
        </p:nvSpPr>
        <p:spPr>
          <a:xfrm>
            <a:off x="6050368" y="4443304"/>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2" name="Oval 27">
            <a:extLst>
              <a:ext uri="{FF2B5EF4-FFF2-40B4-BE49-F238E27FC236}">
                <a16:creationId xmlns:a16="http://schemas.microsoft.com/office/drawing/2014/main" id="{FBF51D27-6782-A857-862F-4699122D5CFD}"/>
              </a:ext>
            </a:extLst>
          </p:cNvPr>
          <p:cNvSpPr/>
          <p:nvPr/>
        </p:nvSpPr>
        <p:spPr>
          <a:xfrm>
            <a:off x="2763117" y="5311529"/>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3" name="Parallelogram 15">
            <a:extLst>
              <a:ext uri="{FF2B5EF4-FFF2-40B4-BE49-F238E27FC236}">
                <a16:creationId xmlns:a16="http://schemas.microsoft.com/office/drawing/2014/main" id="{A2C67C81-D9D5-B4EE-E63A-E41017F7B3F9}"/>
              </a:ext>
            </a:extLst>
          </p:cNvPr>
          <p:cNvSpPr/>
          <p:nvPr/>
        </p:nvSpPr>
        <p:spPr>
          <a:xfrm rot="16200000">
            <a:off x="6881484" y="3387477"/>
            <a:ext cx="598764" cy="648140"/>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4" name="Round Same Side Corner Rectangle 21">
            <a:extLst>
              <a:ext uri="{FF2B5EF4-FFF2-40B4-BE49-F238E27FC236}">
                <a16:creationId xmlns:a16="http://schemas.microsoft.com/office/drawing/2014/main" id="{12BA334A-241C-E11F-874A-6B3A2113D94C}"/>
              </a:ext>
            </a:extLst>
          </p:cNvPr>
          <p:cNvSpPr/>
          <p:nvPr/>
        </p:nvSpPr>
        <p:spPr>
          <a:xfrm rot="10800000">
            <a:off x="7655685" y="2386278"/>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5" name="Oval 26">
            <a:extLst>
              <a:ext uri="{FF2B5EF4-FFF2-40B4-BE49-F238E27FC236}">
                <a16:creationId xmlns:a16="http://schemas.microsoft.com/office/drawing/2014/main" id="{3518DBC0-8BD4-DC0C-B5DE-C2BB5ADBDF07}"/>
              </a:ext>
            </a:extLst>
          </p:cNvPr>
          <p:cNvSpPr/>
          <p:nvPr/>
        </p:nvSpPr>
        <p:spPr>
          <a:xfrm>
            <a:off x="5311564" y="3429620"/>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6" name="Freeform 32">
            <a:extLst>
              <a:ext uri="{FF2B5EF4-FFF2-40B4-BE49-F238E27FC236}">
                <a16:creationId xmlns:a16="http://schemas.microsoft.com/office/drawing/2014/main" id="{BE0AEA3C-2C0E-2E14-CEDB-CE574455AC01}"/>
              </a:ext>
            </a:extLst>
          </p:cNvPr>
          <p:cNvSpPr/>
          <p:nvPr/>
        </p:nvSpPr>
        <p:spPr>
          <a:xfrm>
            <a:off x="2704845" y="1323205"/>
            <a:ext cx="597486"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7" name="Rounded Rectangle 10">
            <a:extLst>
              <a:ext uri="{FF2B5EF4-FFF2-40B4-BE49-F238E27FC236}">
                <a16:creationId xmlns:a16="http://schemas.microsoft.com/office/drawing/2014/main" id="{FC228F5A-8ABD-0D47-DF9E-7E465820763F}"/>
              </a:ext>
            </a:extLst>
          </p:cNvPr>
          <p:cNvSpPr/>
          <p:nvPr/>
        </p:nvSpPr>
        <p:spPr>
          <a:xfrm>
            <a:off x="6878825" y="2358332"/>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8" name="Rounded Rectangle 32">
            <a:extLst>
              <a:ext uri="{FF2B5EF4-FFF2-40B4-BE49-F238E27FC236}">
                <a16:creationId xmlns:a16="http://schemas.microsoft.com/office/drawing/2014/main" id="{84A8FDE7-3EAF-25D1-9F38-31B5CB16A724}"/>
              </a:ext>
            </a:extLst>
          </p:cNvPr>
          <p:cNvSpPr/>
          <p:nvPr/>
        </p:nvSpPr>
        <p:spPr>
          <a:xfrm>
            <a:off x="8524215" y="3465800"/>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9" name="Trapezoid 13">
            <a:extLst>
              <a:ext uri="{FF2B5EF4-FFF2-40B4-BE49-F238E27FC236}">
                <a16:creationId xmlns:a16="http://schemas.microsoft.com/office/drawing/2014/main" id="{9AE8B730-7EA6-81A3-4BE2-F9A020F6919D}"/>
              </a:ext>
            </a:extLst>
          </p:cNvPr>
          <p:cNvSpPr/>
          <p:nvPr/>
        </p:nvSpPr>
        <p:spPr>
          <a:xfrm>
            <a:off x="3668839" y="2380589"/>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0" name="Rounded Rectangle 7">
            <a:extLst>
              <a:ext uri="{FF2B5EF4-FFF2-40B4-BE49-F238E27FC236}">
                <a16:creationId xmlns:a16="http://schemas.microsoft.com/office/drawing/2014/main" id="{8F2EC4D0-0C2C-FF13-83DA-432E7D709055}"/>
              </a:ext>
            </a:extLst>
          </p:cNvPr>
          <p:cNvSpPr/>
          <p:nvPr/>
        </p:nvSpPr>
        <p:spPr>
          <a:xfrm>
            <a:off x="6202837" y="2369849"/>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1" name="Rectangle 18">
            <a:extLst>
              <a:ext uri="{FF2B5EF4-FFF2-40B4-BE49-F238E27FC236}">
                <a16:creationId xmlns:a16="http://schemas.microsoft.com/office/drawing/2014/main" id="{7A01E771-C787-33BB-360E-3A4865E637F8}"/>
              </a:ext>
            </a:extLst>
          </p:cNvPr>
          <p:cNvSpPr/>
          <p:nvPr/>
        </p:nvSpPr>
        <p:spPr>
          <a:xfrm>
            <a:off x="4603373" y="2409521"/>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2" name="Rounded Rectangle 25">
            <a:extLst>
              <a:ext uri="{FF2B5EF4-FFF2-40B4-BE49-F238E27FC236}">
                <a16:creationId xmlns:a16="http://schemas.microsoft.com/office/drawing/2014/main" id="{5B201CCD-0798-D419-59C8-F43324A9094A}"/>
              </a:ext>
            </a:extLst>
          </p:cNvPr>
          <p:cNvSpPr/>
          <p:nvPr/>
        </p:nvSpPr>
        <p:spPr>
          <a:xfrm>
            <a:off x="5499119" y="2394368"/>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3" name="Chord 14">
            <a:extLst>
              <a:ext uri="{FF2B5EF4-FFF2-40B4-BE49-F238E27FC236}">
                <a16:creationId xmlns:a16="http://schemas.microsoft.com/office/drawing/2014/main" id="{64198F5E-15C5-1079-4769-3E839C22AECF}"/>
              </a:ext>
            </a:extLst>
          </p:cNvPr>
          <p:cNvSpPr/>
          <p:nvPr/>
        </p:nvSpPr>
        <p:spPr>
          <a:xfrm>
            <a:off x="4264569" y="5377684"/>
            <a:ext cx="512638"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4" name="Rounded Rectangle 6">
            <a:extLst>
              <a:ext uri="{FF2B5EF4-FFF2-40B4-BE49-F238E27FC236}">
                <a16:creationId xmlns:a16="http://schemas.microsoft.com/office/drawing/2014/main" id="{2FBB2BA0-9D5C-3190-4CA0-31D0681EAB72}"/>
              </a:ext>
            </a:extLst>
          </p:cNvPr>
          <p:cNvSpPr/>
          <p:nvPr/>
        </p:nvSpPr>
        <p:spPr>
          <a:xfrm>
            <a:off x="2755995" y="2313982"/>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5" name="Oval 66">
            <a:extLst>
              <a:ext uri="{FF2B5EF4-FFF2-40B4-BE49-F238E27FC236}">
                <a16:creationId xmlns:a16="http://schemas.microsoft.com/office/drawing/2014/main" id="{F48D78BC-2C8D-F524-3C7F-C6EE76F620BD}"/>
              </a:ext>
            </a:extLst>
          </p:cNvPr>
          <p:cNvSpPr/>
          <p:nvPr/>
        </p:nvSpPr>
        <p:spPr>
          <a:xfrm rot="20700000">
            <a:off x="4482158" y="3476551"/>
            <a:ext cx="548681"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6" name="Isosceles Triangle 13">
            <a:extLst>
              <a:ext uri="{FF2B5EF4-FFF2-40B4-BE49-F238E27FC236}">
                <a16:creationId xmlns:a16="http://schemas.microsoft.com/office/drawing/2014/main" id="{8047924D-4149-3252-9A40-6FAA89FA0347}"/>
              </a:ext>
            </a:extLst>
          </p:cNvPr>
          <p:cNvSpPr/>
          <p:nvPr/>
        </p:nvSpPr>
        <p:spPr>
          <a:xfrm rot="10800000">
            <a:off x="3532841" y="5328289"/>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7" name="Smiley Face 14">
            <a:extLst>
              <a:ext uri="{FF2B5EF4-FFF2-40B4-BE49-F238E27FC236}">
                <a16:creationId xmlns:a16="http://schemas.microsoft.com/office/drawing/2014/main" id="{A2ACA96C-499B-637F-EC9D-FF0BC2C89DBF}"/>
              </a:ext>
            </a:extLst>
          </p:cNvPr>
          <p:cNvSpPr/>
          <p:nvPr/>
        </p:nvSpPr>
        <p:spPr>
          <a:xfrm>
            <a:off x="5961664" y="5421171"/>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8" name="Smiley Face 12">
            <a:extLst>
              <a:ext uri="{FF2B5EF4-FFF2-40B4-BE49-F238E27FC236}">
                <a16:creationId xmlns:a16="http://schemas.microsoft.com/office/drawing/2014/main" id="{F3C27D04-CB25-97C8-A3AC-8ECB549FA98A}"/>
              </a:ext>
            </a:extLst>
          </p:cNvPr>
          <p:cNvSpPr/>
          <p:nvPr/>
        </p:nvSpPr>
        <p:spPr>
          <a:xfrm>
            <a:off x="8505244" y="5421171"/>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9" name="Smiley Face 15">
            <a:extLst>
              <a:ext uri="{FF2B5EF4-FFF2-40B4-BE49-F238E27FC236}">
                <a16:creationId xmlns:a16="http://schemas.microsoft.com/office/drawing/2014/main" id="{2E9DB65D-1CB1-5D55-6F87-8456E616B50C}"/>
              </a:ext>
            </a:extLst>
          </p:cNvPr>
          <p:cNvSpPr/>
          <p:nvPr/>
        </p:nvSpPr>
        <p:spPr>
          <a:xfrm>
            <a:off x="6813617" y="5424243"/>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0" name="Oval 37">
            <a:extLst>
              <a:ext uri="{FF2B5EF4-FFF2-40B4-BE49-F238E27FC236}">
                <a16:creationId xmlns:a16="http://schemas.microsoft.com/office/drawing/2014/main" id="{618E661B-EC89-32C9-03DA-A041B99E5CAE}"/>
              </a:ext>
            </a:extLst>
          </p:cNvPr>
          <p:cNvSpPr/>
          <p:nvPr/>
        </p:nvSpPr>
        <p:spPr>
          <a:xfrm>
            <a:off x="9357197" y="5417769"/>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Smiley Face 14">
            <a:extLst>
              <a:ext uri="{FF2B5EF4-FFF2-40B4-BE49-F238E27FC236}">
                <a16:creationId xmlns:a16="http://schemas.microsoft.com/office/drawing/2014/main" id="{200CE2C5-F289-E190-2F38-62B75E6FD550}"/>
              </a:ext>
            </a:extLst>
          </p:cNvPr>
          <p:cNvSpPr/>
          <p:nvPr/>
        </p:nvSpPr>
        <p:spPr>
          <a:xfrm>
            <a:off x="7659430" y="5424243"/>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2" name="Rectangle 16">
            <a:extLst>
              <a:ext uri="{FF2B5EF4-FFF2-40B4-BE49-F238E27FC236}">
                <a16:creationId xmlns:a16="http://schemas.microsoft.com/office/drawing/2014/main" id="{F0357BAF-588F-06C1-4C63-BA9DC60373D8}"/>
              </a:ext>
            </a:extLst>
          </p:cNvPr>
          <p:cNvSpPr/>
          <p:nvPr/>
        </p:nvSpPr>
        <p:spPr>
          <a:xfrm rot="2700000">
            <a:off x="3670321" y="3362496"/>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3" name="Rectangle 9">
            <a:extLst>
              <a:ext uri="{FF2B5EF4-FFF2-40B4-BE49-F238E27FC236}">
                <a16:creationId xmlns:a16="http://schemas.microsoft.com/office/drawing/2014/main" id="{58404BD6-332F-A1AC-866A-D983B9C892DB}"/>
              </a:ext>
            </a:extLst>
          </p:cNvPr>
          <p:cNvSpPr/>
          <p:nvPr/>
        </p:nvSpPr>
        <p:spPr>
          <a:xfrm>
            <a:off x="2745796" y="3387592"/>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Round Same Side Corner Rectangle 6">
            <a:extLst>
              <a:ext uri="{FF2B5EF4-FFF2-40B4-BE49-F238E27FC236}">
                <a16:creationId xmlns:a16="http://schemas.microsoft.com/office/drawing/2014/main" id="{B6942042-C65D-7EF2-1387-C640E53358C2}"/>
              </a:ext>
            </a:extLst>
          </p:cNvPr>
          <p:cNvSpPr/>
          <p:nvPr/>
        </p:nvSpPr>
        <p:spPr>
          <a:xfrm rot="2700000">
            <a:off x="5323650" y="5318827"/>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5" name="Frame 17">
            <a:extLst>
              <a:ext uri="{FF2B5EF4-FFF2-40B4-BE49-F238E27FC236}">
                <a16:creationId xmlns:a16="http://schemas.microsoft.com/office/drawing/2014/main" id="{2AD8A6E6-56CA-EFAB-4E8F-1378A4B57C4E}"/>
              </a:ext>
            </a:extLst>
          </p:cNvPr>
          <p:cNvSpPr/>
          <p:nvPr/>
        </p:nvSpPr>
        <p:spPr>
          <a:xfrm>
            <a:off x="2720857" y="4455763"/>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56" name="Rounded Rectangle 5">
            <a:extLst>
              <a:ext uri="{FF2B5EF4-FFF2-40B4-BE49-F238E27FC236}">
                <a16:creationId xmlns:a16="http://schemas.microsoft.com/office/drawing/2014/main" id="{03478564-DB96-8562-8E48-08ECD0E63832}"/>
              </a:ext>
            </a:extLst>
          </p:cNvPr>
          <p:cNvSpPr/>
          <p:nvPr/>
        </p:nvSpPr>
        <p:spPr>
          <a:xfrm flipH="1">
            <a:off x="8447042" y="2396452"/>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Teardrop 1">
            <a:extLst>
              <a:ext uri="{FF2B5EF4-FFF2-40B4-BE49-F238E27FC236}">
                <a16:creationId xmlns:a16="http://schemas.microsoft.com/office/drawing/2014/main" id="{3ADDE921-51EC-6AEC-74D6-88217BE731A9}"/>
              </a:ext>
            </a:extLst>
          </p:cNvPr>
          <p:cNvSpPr/>
          <p:nvPr/>
        </p:nvSpPr>
        <p:spPr>
          <a:xfrm rot="18805991">
            <a:off x="8471313" y="1381694"/>
            <a:ext cx="551843" cy="546085"/>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58" name="Rectangle 130">
            <a:extLst>
              <a:ext uri="{FF2B5EF4-FFF2-40B4-BE49-F238E27FC236}">
                <a16:creationId xmlns:a16="http://schemas.microsoft.com/office/drawing/2014/main" id="{0F7BE162-4415-84CF-5F58-7A95690FFAA8}"/>
              </a:ext>
            </a:extLst>
          </p:cNvPr>
          <p:cNvSpPr/>
          <p:nvPr/>
        </p:nvSpPr>
        <p:spPr>
          <a:xfrm>
            <a:off x="9277441" y="1381760"/>
            <a:ext cx="544578"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59" name="Right Triangle 17">
            <a:extLst>
              <a:ext uri="{FF2B5EF4-FFF2-40B4-BE49-F238E27FC236}">
                <a16:creationId xmlns:a16="http://schemas.microsoft.com/office/drawing/2014/main" id="{864E22BE-F944-6213-12D3-30DBE7C4B15A}"/>
              </a:ext>
            </a:extLst>
          </p:cNvPr>
          <p:cNvSpPr>
            <a:spLocks noChangeAspect="1"/>
          </p:cNvSpPr>
          <p:nvPr/>
        </p:nvSpPr>
        <p:spPr>
          <a:xfrm>
            <a:off x="7708095" y="4420371"/>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0" name="Right Triangle 17">
            <a:extLst>
              <a:ext uri="{FF2B5EF4-FFF2-40B4-BE49-F238E27FC236}">
                <a16:creationId xmlns:a16="http://schemas.microsoft.com/office/drawing/2014/main" id="{F80BFEE0-DBCD-7D1E-4C8F-F60CB0A1B6DC}"/>
              </a:ext>
            </a:extLst>
          </p:cNvPr>
          <p:cNvSpPr>
            <a:spLocks noChangeAspect="1"/>
          </p:cNvSpPr>
          <p:nvPr/>
        </p:nvSpPr>
        <p:spPr>
          <a:xfrm>
            <a:off x="6833053" y="4420371"/>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1" name="Right Triangle 17">
            <a:extLst>
              <a:ext uri="{FF2B5EF4-FFF2-40B4-BE49-F238E27FC236}">
                <a16:creationId xmlns:a16="http://schemas.microsoft.com/office/drawing/2014/main" id="{FE1B9E94-4B37-4FE9-BB1D-82F578AC1A64}"/>
              </a:ext>
            </a:extLst>
          </p:cNvPr>
          <p:cNvSpPr>
            <a:spLocks noChangeAspect="1"/>
          </p:cNvSpPr>
          <p:nvPr/>
        </p:nvSpPr>
        <p:spPr>
          <a:xfrm>
            <a:off x="8583136" y="4420371"/>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2" name="Oval 44">
            <a:extLst>
              <a:ext uri="{FF2B5EF4-FFF2-40B4-BE49-F238E27FC236}">
                <a16:creationId xmlns:a16="http://schemas.microsoft.com/office/drawing/2014/main" id="{14D02E67-0CFA-896C-8655-EE159EAD21DC}"/>
              </a:ext>
            </a:extLst>
          </p:cNvPr>
          <p:cNvSpPr>
            <a:spLocks noChangeAspect="1"/>
          </p:cNvSpPr>
          <p:nvPr/>
        </p:nvSpPr>
        <p:spPr>
          <a:xfrm>
            <a:off x="9458176" y="4420371"/>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B</a:t>
            </a:r>
          </a:p>
        </p:txBody>
      </p:sp>
      <p:sp>
        <p:nvSpPr>
          <p:cNvPr id="212" name="Freeform 47">
            <a:extLst>
              <a:ext uri="{FF2B5EF4-FFF2-40B4-BE49-F238E27FC236}">
                <a16:creationId xmlns:a16="http://schemas.microsoft.com/office/drawing/2014/main" id="{B8E019C5-281F-088A-B61C-AE271DDEB17A}"/>
              </a:ext>
            </a:extLst>
          </p:cNvPr>
          <p:cNvSpPr>
            <a:spLocks noChangeAspect="1"/>
          </p:cNvSpPr>
          <p:nvPr/>
        </p:nvSpPr>
        <p:spPr>
          <a:xfrm>
            <a:off x="2681689" y="1734958"/>
            <a:ext cx="530133" cy="529812"/>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Freeform 48">
            <a:extLst>
              <a:ext uri="{FF2B5EF4-FFF2-40B4-BE49-F238E27FC236}">
                <a16:creationId xmlns:a16="http://schemas.microsoft.com/office/drawing/2014/main" id="{3C68F1EB-F4E3-53F4-6C49-C1D2B3FD1185}"/>
              </a:ext>
            </a:extLst>
          </p:cNvPr>
          <p:cNvSpPr>
            <a:spLocks noChangeAspect="1"/>
          </p:cNvSpPr>
          <p:nvPr/>
        </p:nvSpPr>
        <p:spPr>
          <a:xfrm>
            <a:off x="3528830" y="1779246"/>
            <a:ext cx="529812" cy="441236"/>
          </a:xfrm>
          <a:custGeom>
            <a:avLst/>
            <a:gdLst/>
            <a:ahLst/>
            <a:cxnLst/>
            <a:rect l="l" t="t" r="r" b="b"/>
            <a:pathLst>
              <a:path w="3240001" h="2698329">
                <a:moveTo>
                  <a:pt x="2548075" y="5025"/>
                </a:moveTo>
                <a:cubicBezTo>
                  <a:pt x="2888705" y="21427"/>
                  <a:pt x="3205543" y="144443"/>
                  <a:pt x="3236875" y="324866"/>
                </a:cubicBezTo>
                <a:cubicBezTo>
                  <a:pt x="3272384" y="584869"/>
                  <a:pt x="3000845" y="793843"/>
                  <a:pt x="2654112" y="922630"/>
                </a:cubicBezTo>
                <a:cubicBezTo>
                  <a:pt x="2512076" y="1002818"/>
                  <a:pt x="2288579" y="1396468"/>
                  <a:pt x="2077615" y="1155904"/>
                </a:cubicBezTo>
                <a:cubicBezTo>
                  <a:pt x="1902159" y="985808"/>
                  <a:pt x="1914692" y="662627"/>
                  <a:pt x="1946024" y="426923"/>
                </a:cubicBezTo>
                <a:cubicBezTo>
                  <a:pt x="1958557" y="234957"/>
                  <a:pt x="1977355" y="79442"/>
                  <a:pt x="2209208" y="25983"/>
                </a:cubicBezTo>
                <a:cubicBezTo>
                  <a:pt x="2318345" y="5936"/>
                  <a:pt x="2434532" y="-443"/>
                  <a:pt x="2548075" y="5025"/>
                </a:cubicBezTo>
                <a:close/>
                <a:moveTo>
                  <a:pt x="1184195" y="86"/>
                </a:moveTo>
                <a:cubicBezTo>
                  <a:pt x="1412849" y="2955"/>
                  <a:pt x="1621488" y="77771"/>
                  <a:pt x="1732975" y="244677"/>
                </a:cubicBezTo>
                <a:cubicBezTo>
                  <a:pt x="1866656" y="436642"/>
                  <a:pt x="1793548" y="672347"/>
                  <a:pt x="1801904" y="871602"/>
                </a:cubicBezTo>
                <a:cubicBezTo>
                  <a:pt x="1820702" y="1041698"/>
                  <a:pt x="1996160" y="1255532"/>
                  <a:pt x="1889631" y="1396469"/>
                </a:cubicBezTo>
                <a:cubicBezTo>
                  <a:pt x="1714174" y="1644320"/>
                  <a:pt x="1482324" y="1717219"/>
                  <a:pt x="1300601" y="1906754"/>
                </a:cubicBezTo>
                <a:cubicBezTo>
                  <a:pt x="1068750" y="2152178"/>
                  <a:pt x="736639" y="2754803"/>
                  <a:pt x="442124" y="2694054"/>
                </a:cubicBezTo>
                <a:cubicBezTo>
                  <a:pt x="189385" y="2609005"/>
                  <a:pt x="149697" y="2276103"/>
                  <a:pt x="78680" y="2016101"/>
                </a:cubicBezTo>
                <a:cubicBezTo>
                  <a:pt x="-50823" y="1442635"/>
                  <a:pt x="-61268" y="759824"/>
                  <a:pt x="366928" y="302996"/>
                </a:cubicBezTo>
                <a:cubicBezTo>
                  <a:pt x="563141" y="111638"/>
                  <a:pt x="890211" y="-3604"/>
                  <a:pt x="1184195"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4" name="Freeform 49">
            <a:extLst>
              <a:ext uri="{FF2B5EF4-FFF2-40B4-BE49-F238E27FC236}">
                <a16:creationId xmlns:a16="http://schemas.microsoft.com/office/drawing/2014/main" id="{CF4CD734-61CA-73E1-03D6-45B7178C0A73}"/>
              </a:ext>
            </a:extLst>
          </p:cNvPr>
          <p:cNvSpPr>
            <a:spLocks noChangeAspect="1"/>
          </p:cNvSpPr>
          <p:nvPr/>
        </p:nvSpPr>
        <p:spPr>
          <a:xfrm>
            <a:off x="5246262" y="1764412"/>
            <a:ext cx="470907" cy="470907"/>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5" name="Freeform 50">
            <a:extLst>
              <a:ext uri="{FF2B5EF4-FFF2-40B4-BE49-F238E27FC236}">
                <a16:creationId xmlns:a16="http://schemas.microsoft.com/office/drawing/2014/main" id="{922621BB-0D02-C082-B985-568A56FB97E3}"/>
              </a:ext>
            </a:extLst>
          </p:cNvPr>
          <p:cNvSpPr>
            <a:spLocks noChangeAspect="1"/>
          </p:cNvSpPr>
          <p:nvPr/>
        </p:nvSpPr>
        <p:spPr>
          <a:xfrm>
            <a:off x="4366816" y="1776166"/>
            <a:ext cx="529812" cy="447396"/>
          </a:xfrm>
          <a:custGeom>
            <a:avLst/>
            <a:gdLst/>
            <a:ahLst/>
            <a:cxnLst/>
            <a:rect l="l" t="t" r="r" b="b"/>
            <a:pathLst>
              <a:path w="3213653" h="2719059">
                <a:moveTo>
                  <a:pt x="1378151" y="1333546"/>
                </a:moveTo>
                <a:cubicBezTo>
                  <a:pt x="1319627" y="1375402"/>
                  <a:pt x="1250513" y="1400241"/>
                  <a:pt x="1177640" y="1404742"/>
                </a:cubicBezTo>
                <a:cubicBezTo>
                  <a:pt x="1183273" y="1421668"/>
                  <a:pt x="1185388" y="1439329"/>
                  <a:pt x="1185029" y="1457608"/>
                </a:cubicBezTo>
                <a:lnTo>
                  <a:pt x="1182201" y="1517198"/>
                </a:lnTo>
                <a:cubicBezTo>
                  <a:pt x="1256472" y="1514781"/>
                  <a:pt x="1326341" y="1484168"/>
                  <a:pt x="1378151" y="1432005"/>
                </a:cubicBezTo>
                <a:close/>
                <a:moveTo>
                  <a:pt x="1765736" y="0"/>
                </a:moveTo>
                <a:cubicBezTo>
                  <a:pt x="1820598" y="0"/>
                  <a:pt x="1865072" y="44474"/>
                  <a:pt x="1865072" y="99336"/>
                </a:cubicBezTo>
                <a:lnTo>
                  <a:pt x="1865072" y="1145199"/>
                </a:lnTo>
                <a:cubicBezTo>
                  <a:pt x="1927584" y="1198906"/>
                  <a:pt x="2002197" y="1234373"/>
                  <a:pt x="2081262" y="1252128"/>
                </a:cubicBezTo>
                <a:cubicBezTo>
                  <a:pt x="2096727" y="1219747"/>
                  <a:pt x="2112543" y="1186289"/>
                  <a:pt x="2123992" y="1149920"/>
                </a:cubicBezTo>
                <a:cubicBezTo>
                  <a:pt x="1899600" y="1041464"/>
                  <a:pt x="1832282" y="585198"/>
                  <a:pt x="1933258" y="437473"/>
                </a:cubicBezTo>
                <a:cubicBezTo>
                  <a:pt x="2028156" y="327848"/>
                  <a:pt x="2131647" y="265468"/>
                  <a:pt x="2345195" y="261608"/>
                </a:cubicBezTo>
                <a:cubicBezTo>
                  <a:pt x="2375702" y="261056"/>
                  <a:pt x="2408455" y="261699"/>
                  <a:pt x="2443750" y="263569"/>
                </a:cubicBezTo>
                <a:cubicBezTo>
                  <a:pt x="2954244" y="291618"/>
                  <a:pt x="3189856" y="886259"/>
                  <a:pt x="3206686" y="1323824"/>
                </a:cubicBezTo>
                <a:cubicBezTo>
                  <a:pt x="3247823" y="2015701"/>
                  <a:pt x="3103839" y="2270013"/>
                  <a:pt x="2853267" y="2462617"/>
                </a:cubicBezTo>
                <a:cubicBezTo>
                  <a:pt x="2511068" y="2735627"/>
                  <a:pt x="2157650" y="2470097"/>
                  <a:pt x="2084722" y="2170906"/>
                </a:cubicBezTo>
                <a:cubicBezTo>
                  <a:pt x="2058544" y="2038140"/>
                  <a:pt x="2127730" y="1922204"/>
                  <a:pt x="2202528" y="1800658"/>
                </a:cubicBezTo>
                <a:lnTo>
                  <a:pt x="2143866" y="1730900"/>
                </a:lnTo>
                <a:cubicBezTo>
                  <a:pt x="2096151" y="1741682"/>
                  <a:pt x="2046910" y="1746675"/>
                  <a:pt x="1997032" y="1746402"/>
                </a:cubicBezTo>
                <a:lnTo>
                  <a:pt x="1887189" y="1736891"/>
                </a:lnTo>
                <a:lnTo>
                  <a:pt x="1887189" y="2619722"/>
                </a:lnTo>
                <a:cubicBezTo>
                  <a:pt x="1887189" y="2674584"/>
                  <a:pt x="1842715" y="2719058"/>
                  <a:pt x="1787853" y="2719058"/>
                </a:cubicBezTo>
                <a:cubicBezTo>
                  <a:pt x="1732991" y="2719058"/>
                  <a:pt x="1688517" y="2674584"/>
                  <a:pt x="1688517" y="2619722"/>
                </a:cubicBezTo>
                <a:lnTo>
                  <a:pt x="1688517" y="1730093"/>
                </a:lnTo>
                <a:cubicBezTo>
                  <a:pt x="1688517" y="1710960"/>
                  <a:pt x="1693926" y="1693091"/>
                  <a:pt x="1704798" y="1678857"/>
                </a:cubicBezTo>
                <a:cubicBezTo>
                  <a:pt x="1659024" y="1659660"/>
                  <a:pt x="1616387" y="1633873"/>
                  <a:pt x="1576823" y="1603655"/>
                </a:cubicBezTo>
                <a:lnTo>
                  <a:pt x="1576823" y="2619723"/>
                </a:lnTo>
                <a:cubicBezTo>
                  <a:pt x="1576823" y="2674585"/>
                  <a:pt x="1532349" y="2719059"/>
                  <a:pt x="1477487" y="2719059"/>
                </a:cubicBezTo>
                <a:cubicBezTo>
                  <a:pt x="1422625" y="2719059"/>
                  <a:pt x="1378151" y="2674585"/>
                  <a:pt x="1378151" y="2619723"/>
                </a:cubicBezTo>
                <a:lnTo>
                  <a:pt x="1378151" y="1615564"/>
                </a:lnTo>
                <a:cubicBezTo>
                  <a:pt x="1313743" y="1650180"/>
                  <a:pt x="1240907" y="1668612"/>
                  <a:pt x="1165758" y="1668570"/>
                </a:cubicBezTo>
                <a:lnTo>
                  <a:pt x="1143358" y="1665899"/>
                </a:lnTo>
                <a:cubicBezTo>
                  <a:pt x="1108602" y="1733381"/>
                  <a:pt x="1056017" y="1769960"/>
                  <a:pt x="1011125" y="1833465"/>
                </a:cubicBezTo>
                <a:cubicBezTo>
                  <a:pt x="1085923" y="1955011"/>
                  <a:pt x="1155109" y="2070947"/>
                  <a:pt x="1128931" y="2203713"/>
                </a:cubicBezTo>
                <a:cubicBezTo>
                  <a:pt x="1056003" y="2502904"/>
                  <a:pt x="702585" y="2768434"/>
                  <a:pt x="360386" y="2495424"/>
                </a:cubicBezTo>
                <a:cubicBezTo>
                  <a:pt x="109814" y="2302820"/>
                  <a:pt x="-34170" y="2048508"/>
                  <a:pt x="6967" y="1356631"/>
                </a:cubicBezTo>
                <a:cubicBezTo>
                  <a:pt x="23797" y="919066"/>
                  <a:pt x="259409" y="324425"/>
                  <a:pt x="769903" y="296376"/>
                </a:cubicBezTo>
                <a:cubicBezTo>
                  <a:pt x="805198" y="294506"/>
                  <a:pt x="837951" y="293863"/>
                  <a:pt x="868458" y="294415"/>
                </a:cubicBezTo>
                <a:cubicBezTo>
                  <a:pt x="1082006" y="298276"/>
                  <a:pt x="1185497" y="360655"/>
                  <a:pt x="1280395" y="470280"/>
                </a:cubicBezTo>
                <a:cubicBezTo>
                  <a:pt x="1381371" y="618005"/>
                  <a:pt x="1314053" y="1074271"/>
                  <a:pt x="1089661" y="1182727"/>
                </a:cubicBezTo>
                <a:cubicBezTo>
                  <a:pt x="1098183" y="1209798"/>
                  <a:pt x="1109125" y="1235256"/>
                  <a:pt x="1120578" y="1259840"/>
                </a:cubicBezTo>
                <a:cubicBezTo>
                  <a:pt x="1123656" y="1260899"/>
                  <a:pt x="1126770" y="1260948"/>
                  <a:pt x="1129891" y="1260950"/>
                </a:cubicBezTo>
                <a:cubicBezTo>
                  <a:pt x="1227949" y="1261006"/>
                  <a:pt x="1320161" y="1214330"/>
                  <a:pt x="1378151" y="1135267"/>
                </a:cubicBezTo>
                <a:lnTo>
                  <a:pt x="1378151" y="118395"/>
                </a:lnTo>
                <a:cubicBezTo>
                  <a:pt x="1378151" y="63533"/>
                  <a:pt x="1422625" y="19059"/>
                  <a:pt x="1477487" y="19059"/>
                </a:cubicBezTo>
                <a:cubicBezTo>
                  <a:pt x="1532349" y="19059"/>
                  <a:pt x="1576823" y="63533"/>
                  <a:pt x="1576823" y="118395"/>
                </a:cubicBezTo>
                <a:lnTo>
                  <a:pt x="1576823" y="1413063"/>
                </a:lnTo>
                <a:cubicBezTo>
                  <a:pt x="1680597" y="1536757"/>
                  <a:pt x="1834575" y="1607590"/>
                  <a:pt x="1997786" y="1608484"/>
                </a:cubicBezTo>
                <a:lnTo>
                  <a:pt x="2057480" y="1605248"/>
                </a:lnTo>
                <a:cubicBezTo>
                  <a:pt x="2038910" y="1561698"/>
                  <a:pt x="2027992" y="1505121"/>
                  <a:pt x="2028624" y="1424801"/>
                </a:cubicBezTo>
                <a:lnTo>
                  <a:pt x="2034537" y="1382501"/>
                </a:lnTo>
                <a:cubicBezTo>
                  <a:pt x="1972012" y="1367348"/>
                  <a:pt x="1912047" y="1342676"/>
                  <a:pt x="1856155" y="1310037"/>
                </a:cubicBezTo>
                <a:cubicBezTo>
                  <a:pt x="1840993" y="1344880"/>
                  <a:pt x="1806188" y="1369059"/>
                  <a:pt x="1765736" y="1369059"/>
                </a:cubicBezTo>
                <a:cubicBezTo>
                  <a:pt x="1710874" y="1369059"/>
                  <a:pt x="1666400" y="1324585"/>
                  <a:pt x="1666400" y="1269723"/>
                </a:cubicBezTo>
                <a:lnTo>
                  <a:pt x="1666400" y="99336"/>
                </a:lnTo>
                <a:cubicBezTo>
                  <a:pt x="1666400" y="44474"/>
                  <a:pt x="1710874" y="0"/>
                  <a:pt x="1765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6" name="Teardrop 9">
            <a:extLst>
              <a:ext uri="{FF2B5EF4-FFF2-40B4-BE49-F238E27FC236}">
                <a16:creationId xmlns:a16="http://schemas.microsoft.com/office/drawing/2014/main" id="{FF665D54-48C5-EB26-35CE-D6BFB3056969}"/>
              </a:ext>
            </a:extLst>
          </p:cNvPr>
          <p:cNvSpPr>
            <a:spLocks noChangeAspect="1"/>
          </p:cNvSpPr>
          <p:nvPr/>
        </p:nvSpPr>
        <p:spPr>
          <a:xfrm rot="18900000">
            <a:off x="6091586" y="2799540"/>
            <a:ext cx="512876" cy="437727"/>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7" name="Freeform 97">
            <a:extLst>
              <a:ext uri="{FF2B5EF4-FFF2-40B4-BE49-F238E27FC236}">
                <a16:creationId xmlns:a16="http://schemas.microsoft.com/office/drawing/2014/main" id="{ABE93905-75EE-74E0-CBC7-BC9CCDC31621}"/>
              </a:ext>
            </a:extLst>
          </p:cNvPr>
          <p:cNvSpPr>
            <a:spLocks noChangeAspect="1"/>
          </p:cNvSpPr>
          <p:nvPr/>
        </p:nvSpPr>
        <p:spPr>
          <a:xfrm>
            <a:off x="6811637" y="1768547"/>
            <a:ext cx="619108" cy="462636"/>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8" name="Donut 22">
            <a:extLst>
              <a:ext uri="{FF2B5EF4-FFF2-40B4-BE49-F238E27FC236}">
                <a16:creationId xmlns:a16="http://schemas.microsoft.com/office/drawing/2014/main" id="{783A938F-8339-86F7-3A2F-178399E9DC3F}"/>
              </a:ext>
            </a:extLst>
          </p:cNvPr>
          <p:cNvSpPr>
            <a:spLocks noChangeAspect="1"/>
          </p:cNvSpPr>
          <p:nvPr/>
        </p:nvSpPr>
        <p:spPr>
          <a:xfrm>
            <a:off x="8528258" y="1864180"/>
            <a:ext cx="529812" cy="271370"/>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9" name="Freeform 99">
            <a:extLst>
              <a:ext uri="{FF2B5EF4-FFF2-40B4-BE49-F238E27FC236}">
                <a16:creationId xmlns:a16="http://schemas.microsoft.com/office/drawing/2014/main" id="{92A93E3F-36D7-E11E-E2FF-1CE2A7B48119}"/>
              </a:ext>
            </a:extLst>
          </p:cNvPr>
          <p:cNvSpPr>
            <a:spLocks noChangeAspect="1"/>
          </p:cNvSpPr>
          <p:nvPr/>
        </p:nvSpPr>
        <p:spPr>
          <a:xfrm>
            <a:off x="6153640" y="1756645"/>
            <a:ext cx="388766" cy="486441"/>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0" name="Oval 10">
            <a:extLst>
              <a:ext uri="{FF2B5EF4-FFF2-40B4-BE49-F238E27FC236}">
                <a16:creationId xmlns:a16="http://schemas.microsoft.com/office/drawing/2014/main" id="{9A8B058E-3501-F2B3-0A7B-CA352600378B}"/>
              </a:ext>
            </a:extLst>
          </p:cNvPr>
          <p:cNvSpPr/>
          <p:nvPr/>
        </p:nvSpPr>
        <p:spPr>
          <a:xfrm>
            <a:off x="7711130" y="1757662"/>
            <a:ext cx="486652" cy="484407"/>
          </a:xfrm>
          <a:custGeom>
            <a:avLst/>
            <a:gdLst/>
            <a:ahLst/>
            <a:cxnLst/>
            <a:rect l="l" t="t" r="r" b="b"/>
            <a:pathLst>
              <a:path w="3229769" h="3214867">
                <a:moveTo>
                  <a:pt x="388922" y="0"/>
                </a:moveTo>
                <a:cubicBezTo>
                  <a:pt x="481031" y="0"/>
                  <a:pt x="564991" y="34887"/>
                  <a:pt x="627459" y="93109"/>
                </a:cubicBezTo>
                <a:cubicBezTo>
                  <a:pt x="689927" y="34887"/>
                  <a:pt x="773888" y="0"/>
                  <a:pt x="865996" y="0"/>
                </a:cubicBezTo>
                <a:cubicBezTo>
                  <a:pt x="958105" y="0"/>
                  <a:pt x="1042065" y="34887"/>
                  <a:pt x="1104533" y="93109"/>
                </a:cubicBezTo>
                <a:cubicBezTo>
                  <a:pt x="1167001" y="34887"/>
                  <a:pt x="1250962" y="0"/>
                  <a:pt x="1343070" y="0"/>
                </a:cubicBezTo>
                <a:cubicBezTo>
                  <a:pt x="1435179" y="0"/>
                  <a:pt x="1519139" y="34887"/>
                  <a:pt x="1581607" y="93109"/>
                </a:cubicBezTo>
                <a:cubicBezTo>
                  <a:pt x="1644075" y="34887"/>
                  <a:pt x="1728036" y="0"/>
                  <a:pt x="1820144" y="0"/>
                </a:cubicBezTo>
                <a:cubicBezTo>
                  <a:pt x="1912253" y="0"/>
                  <a:pt x="1996213" y="34887"/>
                  <a:pt x="2058681" y="93109"/>
                </a:cubicBezTo>
                <a:cubicBezTo>
                  <a:pt x="2121149" y="34887"/>
                  <a:pt x="2205110" y="0"/>
                  <a:pt x="2297218" y="0"/>
                </a:cubicBezTo>
                <a:cubicBezTo>
                  <a:pt x="2389326" y="0"/>
                  <a:pt x="2473286" y="34887"/>
                  <a:pt x="2535755" y="93108"/>
                </a:cubicBezTo>
                <a:cubicBezTo>
                  <a:pt x="2598223" y="34887"/>
                  <a:pt x="2682183" y="0"/>
                  <a:pt x="2774291" y="0"/>
                </a:cubicBezTo>
                <a:cubicBezTo>
                  <a:pt x="2971429" y="0"/>
                  <a:pt x="3131241" y="159812"/>
                  <a:pt x="3131241" y="356950"/>
                </a:cubicBezTo>
                <a:cubicBezTo>
                  <a:pt x="3131241" y="414550"/>
                  <a:pt x="3117598" y="468963"/>
                  <a:pt x="3092026" y="516460"/>
                </a:cubicBezTo>
                <a:cubicBezTo>
                  <a:pt x="3176259" y="580602"/>
                  <a:pt x="3229769" y="682177"/>
                  <a:pt x="3229769" y="796250"/>
                </a:cubicBezTo>
                <a:cubicBezTo>
                  <a:pt x="3229769" y="902465"/>
                  <a:pt x="3183377" y="997845"/>
                  <a:pt x="3108820" y="1062184"/>
                </a:cubicBezTo>
                <a:cubicBezTo>
                  <a:pt x="3183377" y="1126523"/>
                  <a:pt x="3229769" y="1221903"/>
                  <a:pt x="3229769" y="1328118"/>
                </a:cubicBezTo>
                <a:cubicBezTo>
                  <a:pt x="3229769" y="1434333"/>
                  <a:pt x="3183377" y="1529713"/>
                  <a:pt x="3108820" y="1594052"/>
                </a:cubicBezTo>
                <a:cubicBezTo>
                  <a:pt x="3183377" y="1658391"/>
                  <a:pt x="3229769" y="1753771"/>
                  <a:pt x="3229769" y="1859986"/>
                </a:cubicBezTo>
                <a:cubicBezTo>
                  <a:pt x="3229769" y="2057124"/>
                  <a:pt x="3069957" y="2216936"/>
                  <a:pt x="2872819" y="2216936"/>
                </a:cubicBezTo>
                <a:lnTo>
                  <a:pt x="2849067" y="2214542"/>
                </a:lnTo>
                <a:cubicBezTo>
                  <a:pt x="2790894" y="2329236"/>
                  <a:pt x="2671548" y="2406987"/>
                  <a:pt x="2534043" y="2406987"/>
                </a:cubicBezTo>
                <a:cubicBezTo>
                  <a:pt x="2483158" y="2406987"/>
                  <a:pt x="2434760" y="2396340"/>
                  <a:pt x="2391120" y="2376775"/>
                </a:cubicBezTo>
                <a:cubicBezTo>
                  <a:pt x="2326908" y="2456876"/>
                  <a:pt x="2228003" y="2507238"/>
                  <a:pt x="2117336" y="2507238"/>
                </a:cubicBezTo>
                <a:lnTo>
                  <a:pt x="2081608" y="2503636"/>
                </a:lnTo>
                <a:cubicBezTo>
                  <a:pt x="2058765" y="2546355"/>
                  <a:pt x="2027330" y="2583686"/>
                  <a:pt x="1987704" y="2611019"/>
                </a:cubicBezTo>
                <a:cubicBezTo>
                  <a:pt x="2049806" y="2674751"/>
                  <a:pt x="2087711" y="2761907"/>
                  <a:pt x="2087711" y="2857917"/>
                </a:cubicBezTo>
                <a:cubicBezTo>
                  <a:pt x="2087711" y="3055055"/>
                  <a:pt x="1927899" y="3214867"/>
                  <a:pt x="1730761" y="3214867"/>
                </a:cubicBezTo>
                <a:cubicBezTo>
                  <a:pt x="1533623" y="3214867"/>
                  <a:pt x="1373811" y="3055055"/>
                  <a:pt x="1373811" y="2857917"/>
                </a:cubicBezTo>
                <a:cubicBezTo>
                  <a:pt x="1373811" y="2743560"/>
                  <a:pt x="1427588" y="2641764"/>
                  <a:pt x="1512161" y="2577627"/>
                </a:cubicBezTo>
                <a:cubicBezTo>
                  <a:pt x="1450743" y="2514125"/>
                  <a:pt x="1413385" y="2427536"/>
                  <a:pt x="1413385" y="2332221"/>
                </a:cubicBezTo>
                <a:cubicBezTo>
                  <a:pt x="1413385" y="2135083"/>
                  <a:pt x="1573197" y="1975271"/>
                  <a:pt x="1770335" y="1975271"/>
                </a:cubicBezTo>
                <a:lnTo>
                  <a:pt x="1806063" y="1978873"/>
                </a:lnTo>
                <a:cubicBezTo>
                  <a:pt x="1865384" y="1867935"/>
                  <a:pt x="1982649" y="1793338"/>
                  <a:pt x="2117336" y="1793338"/>
                </a:cubicBezTo>
                <a:cubicBezTo>
                  <a:pt x="2168221" y="1793338"/>
                  <a:pt x="2216619" y="1803986"/>
                  <a:pt x="2260259" y="1823550"/>
                </a:cubicBezTo>
                <a:cubicBezTo>
                  <a:pt x="2324471" y="1743450"/>
                  <a:pt x="2423376" y="1693087"/>
                  <a:pt x="2534043" y="1693087"/>
                </a:cubicBezTo>
                <a:lnTo>
                  <a:pt x="2557875" y="1695490"/>
                </a:lnTo>
                <a:cubicBezTo>
                  <a:pt x="2576891" y="1656391"/>
                  <a:pt x="2604151" y="1622242"/>
                  <a:pt x="2636819" y="1594052"/>
                </a:cubicBezTo>
                <a:cubicBezTo>
                  <a:pt x="2562261" y="1529713"/>
                  <a:pt x="2515869" y="1434333"/>
                  <a:pt x="2515869" y="1328118"/>
                </a:cubicBezTo>
                <a:cubicBezTo>
                  <a:pt x="2515869" y="1221903"/>
                  <a:pt x="2562261" y="1126523"/>
                  <a:pt x="2636819" y="1062184"/>
                </a:cubicBezTo>
                <a:cubicBezTo>
                  <a:pt x="2562261" y="997845"/>
                  <a:pt x="2515869" y="902465"/>
                  <a:pt x="2515869" y="796250"/>
                </a:cubicBezTo>
                <a:cubicBezTo>
                  <a:pt x="2515869" y="738650"/>
                  <a:pt x="2529512" y="684237"/>
                  <a:pt x="2555084" y="636740"/>
                </a:cubicBezTo>
                <a:lnTo>
                  <a:pt x="2537209" y="619592"/>
                </a:lnTo>
                <a:cubicBezTo>
                  <a:pt x="2474524" y="678496"/>
                  <a:pt x="2390006" y="713900"/>
                  <a:pt x="2297218" y="713900"/>
                </a:cubicBezTo>
                <a:cubicBezTo>
                  <a:pt x="2205110" y="713900"/>
                  <a:pt x="2121149" y="679013"/>
                  <a:pt x="2058681" y="620791"/>
                </a:cubicBezTo>
                <a:cubicBezTo>
                  <a:pt x="1996213" y="679013"/>
                  <a:pt x="1912253" y="713900"/>
                  <a:pt x="1820144" y="713900"/>
                </a:cubicBezTo>
                <a:cubicBezTo>
                  <a:pt x="1728036" y="713900"/>
                  <a:pt x="1644075" y="679013"/>
                  <a:pt x="1581607" y="620791"/>
                </a:cubicBezTo>
                <a:cubicBezTo>
                  <a:pt x="1519139" y="679013"/>
                  <a:pt x="1435179" y="713900"/>
                  <a:pt x="1343070" y="713900"/>
                </a:cubicBezTo>
                <a:cubicBezTo>
                  <a:pt x="1250962" y="713900"/>
                  <a:pt x="1167001" y="679013"/>
                  <a:pt x="1104533" y="620791"/>
                </a:cubicBezTo>
                <a:cubicBezTo>
                  <a:pt x="1042065" y="679013"/>
                  <a:pt x="958105" y="713900"/>
                  <a:pt x="865996" y="713900"/>
                </a:cubicBezTo>
                <a:cubicBezTo>
                  <a:pt x="773370" y="713900"/>
                  <a:pt x="688985" y="678620"/>
                  <a:pt x="626352" y="619878"/>
                </a:cubicBezTo>
                <a:cubicBezTo>
                  <a:pt x="623659" y="623930"/>
                  <a:pt x="620064" y="626957"/>
                  <a:pt x="616405" y="629911"/>
                </a:cubicBezTo>
                <a:cubicBezTo>
                  <a:pt x="686492" y="694366"/>
                  <a:pt x="729886" y="786957"/>
                  <a:pt x="729886" y="889683"/>
                </a:cubicBezTo>
                <a:cubicBezTo>
                  <a:pt x="729886" y="993972"/>
                  <a:pt x="685162" y="1087815"/>
                  <a:pt x="613058" y="1152216"/>
                </a:cubicBezTo>
                <a:cubicBezTo>
                  <a:pt x="675622" y="1216104"/>
                  <a:pt x="713900" y="1303645"/>
                  <a:pt x="713900" y="1400126"/>
                </a:cubicBezTo>
                <a:cubicBezTo>
                  <a:pt x="713900" y="1487795"/>
                  <a:pt x="682295" y="1568081"/>
                  <a:pt x="628622" y="1629172"/>
                </a:cubicBezTo>
                <a:cubicBezTo>
                  <a:pt x="691419" y="1693140"/>
                  <a:pt x="729886" y="1780874"/>
                  <a:pt x="729886" y="1877593"/>
                </a:cubicBezTo>
                <a:cubicBezTo>
                  <a:pt x="729886" y="2034043"/>
                  <a:pt x="629234" y="2166985"/>
                  <a:pt x="488639" y="2213706"/>
                </a:cubicBezTo>
                <a:lnTo>
                  <a:pt x="488639" y="2375547"/>
                </a:lnTo>
                <a:cubicBezTo>
                  <a:pt x="488639" y="2448277"/>
                  <a:pt x="429679" y="2507237"/>
                  <a:pt x="356949" y="2507237"/>
                </a:cubicBezTo>
                <a:cubicBezTo>
                  <a:pt x="284219" y="2507237"/>
                  <a:pt x="225259" y="2448277"/>
                  <a:pt x="225259" y="2375547"/>
                </a:cubicBezTo>
                <a:lnTo>
                  <a:pt x="225259" y="2201750"/>
                </a:lnTo>
                <a:cubicBezTo>
                  <a:pt x="101654" y="2146256"/>
                  <a:pt x="15986" y="2021929"/>
                  <a:pt x="15986" y="1877593"/>
                </a:cubicBezTo>
                <a:cubicBezTo>
                  <a:pt x="15986" y="1789924"/>
                  <a:pt x="47591" y="1709638"/>
                  <a:pt x="101264" y="1648547"/>
                </a:cubicBezTo>
                <a:cubicBezTo>
                  <a:pt x="38467" y="1584579"/>
                  <a:pt x="0" y="1496845"/>
                  <a:pt x="0" y="1400126"/>
                </a:cubicBezTo>
                <a:cubicBezTo>
                  <a:pt x="0" y="1295837"/>
                  <a:pt x="44724" y="1201994"/>
                  <a:pt x="116828" y="1137593"/>
                </a:cubicBezTo>
                <a:cubicBezTo>
                  <a:pt x="54264" y="1073704"/>
                  <a:pt x="15986" y="986164"/>
                  <a:pt x="15986" y="889683"/>
                </a:cubicBezTo>
                <a:cubicBezTo>
                  <a:pt x="15986" y="779482"/>
                  <a:pt x="65925" y="680945"/>
                  <a:pt x="145453" y="616722"/>
                </a:cubicBezTo>
                <a:cubicBezTo>
                  <a:pt x="75366" y="552267"/>
                  <a:pt x="31972" y="459676"/>
                  <a:pt x="31972" y="356950"/>
                </a:cubicBezTo>
                <a:cubicBezTo>
                  <a:pt x="31972" y="159812"/>
                  <a:pt x="191784" y="0"/>
                  <a:pt x="38892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1" name="Freeform 101">
            <a:extLst>
              <a:ext uri="{FF2B5EF4-FFF2-40B4-BE49-F238E27FC236}">
                <a16:creationId xmlns:a16="http://schemas.microsoft.com/office/drawing/2014/main" id="{F4953A3E-7215-67D1-B21D-858EF93CFDB5}"/>
              </a:ext>
            </a:extLst>
          </p:cNvPr>
          <p:cNvSpPr/>
          <p:nvPr/>
        </p:nvSpPr>
        <p:spPr>
          <a:xfrm>
            <a:off x="9431364" y="1810352"/>
            <a:ext cx="284692" cy="379029"/>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22" name="Group 102">
            <a:extLst>
              <a:ext uri="{FF2B5EF4-FFF2-40B4-BE49-F238E27FC236}">
                <a16:creationId xmlns:a16="http://schemas.microsoft.com/office/drawing/2014/main" id="{5EFDB6DC-A7F4-9B7F-3A33-30964957149A}"/>
              </a:ext>
            </a:extLst>
          </p:cNvPr>
          <p:cNvGrpSpPr>
            <a:grpSpLocks noChangeAspect="1"/>
          </p:cNvGrpSpPr>
          <p:nvPr/>
        </p:nvGrpSpPr>
        <p:grpSpPr>
          <a:xfrm>
            <a:off x="6958324" y="2753497"/>
            <a:ext cx="325733" cy="529812"/>
            <a:chOff x="2071598" y="2060848"/>
            <a:chExt cx="1917605" cy="3137144"/>
          </a:xfrm>
          <a:solidFill>
            <a:schemeClr val="accent4"/>
          </a:solidFill>
        </p:grpSpPr>
        <p:sp>
          <p:nvSpPr>
            <p:cNvPr id="223" name="Freeform 103">
              <a:extLst>
                <a:ext uri="{FF2B5EF4-FFF2-40B4-BE49-F238E27FC236}">
                  <a16:creationId xmlns:a16="http://schemas.microsoft.com/office/drawing/2014/main" id="{D557146F-94F6-BB66-627C-415E00CF3C4F}"/>
                </a:ext>
              </a:extLst>
            </p:cNvPr>
            <p:cNvSpPr/>
            <p:nvPr/>
          </p:nvSpPr>
          <p:spPr>
            <a:xfrm>
              <a:off x="2483768" y="206084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Freeform 104">
              <a:extLst>
                <a:ext uri="{FF2B5EF4-FFF2-40B4-BE49-F238E27FC236}">
                  <a16:creationId xmlns:a16="http://schemas.microsoft.com/office/drawing/2014/main" id="{E8BBFF88-9C8A-1C2F-755E-EF19752C8767}"/>
                </a:ext>
              </a:extLst>
            </p:cNvPr>
            <p:cNvSpPr/>
            <p:nvPr/>
          </p:nvSpPr>
          <p:spPr>
            <a:xfrm rot="21253755">
              <a:off x="2170737" y="2710023"/>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5" name="Freeform 105">
              <a:extLst>
                <a:ext uri="{FF2B5EF4-FFF2-40B4-BE49-F238E27FC236}">
                  <a16:creationId xmlns:a16="http://schemas.microsoft.com/office/drawing/2014/main" id="{58363103-FBBF-C3F6-B610-FF99F9E960E2}"/>
                </a:ext>
              </a:extLst>
            </p:cNvPr>
            <p:cNvSpPr/>
            <p:nvPr/>
          </p:nvSpPr>
          <p:spPr>
            <a:xfrm rot="20634645">
              <a:off x="2071598" y="3466865"/>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Freeform 106">
              <a:extLst>
                <a:ext uri="{FF2B5EF4-FFF2-40B4-BE49-F238E27FC236}">
                  <a16:creationId xmlns:a16="http://schemas.microsoft.com/office/drawing/2014/main" id="{D30A7994-5A41-DB6E-E9DC-1018C8713BF8}"/>
                </a:ext>
              </a:extLst>
            </p:cNvPr>
            <p:cNvSpPr/>
            <p:nvPr/>
          </p:nvSpPr>
          <p:spPr>
            <a:xfrm rot="19632933">
              <a:off x="2257651" y="418223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27" name="Freeform 107">
            <a:extLst>
              <a:ext uri="{FF2B5EF4-FFF2-40B4-BE49-F238E27FC236}">
                <a16:creationId xmlns:a16="http://schemas.microsoft.com/office/drawing/2014/main" id="{053F24E9-B97E-689B-CAD7-E397844DDDB9}"/>
              </a:ext>
            </a:extLst>
          </p:cNvPr>
          <p:cNvSpPr>
            <a:spLocks noChangeAspect="1"/>
          </p:cNvSpPr>
          <p:nvPr/>
        </p:nvSpPr>
        <p:spPr>
          <a:xfrm>
            <a:off x="7869512" y="2753497"/>
            <a:ext cx="169893" cy="529812"/>
          </a:xfrm>
          <a:custGeom>
            <a:avLst/>
            <a:gdLst>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25685 w 779830"/>
              <a:gd name="connsiteY0" fmla="*/ 1331843 h 2449001"/>
              <a:gd name="connsiteX1" fmla="*/ 537004 w 779830"/>
              <a:gd name="connsiteY1" fmla="*/ 1379551 h 2449001"/>
              <a:gd name="connsiteX2" fmla="*/ 758434 w 779830"/>
              <a:gd name="connsiteY2" fmla="*/ 1406369 h 2449001"/>
              <a:gd name="connsiteX3" fmla="*/ 620492 w 779830"/>
              <a:gd name="connsiteY3" fmla="*/ 1741335 h 2449001"/>
              <a:gd name="connsiteX4" fmla="*/ 604589 w 779830"/>
              <a:gd name="connsiteY4" fmla="*/ 2441050 h 2449001"/>
              <a:gd name="connsiteX5" fmla="*/ 314367 w 779830"/>
              <a:gd name="connsiteY5" fmla="*/ 2445025 h 2449001"/>
              <a:gd name="connsiteX6" fmla="*/ 207024 w 779830"/>
              <a:gd name="connsiteY6" fmla="*/ 1673750 h 2449001"/>
              <a:gd name="connsiteX7" fmla="*/ 203049 w 779830"/>
              <a:gd name="connsiteY7" fmla="*/ 2441050 h 2449001"/>
              <a:gd name="connsiteX8" fmla="*/ 131487 w 779830"/>
              <a:gd name="connsiteY8" fmla="*/ 2449001 h 2449001"/>
              <a:gd name="connsiteX9" fmla="*/ 290 w 779830"/>
              <a:gd name="connsiteY9" fmla="*/ 1701579 h 2449001"/>
              <a:gd name="connsiteX10" fmla="*/ 95803 w 779830"/>
              <a:gd name="connsiteY10" fmla="*/ 1597201 h 2449001"/>
              <a:gd name="connsiteX11" fmla="*/ 84332 w 779830"/>
              <a:gd name="connsiteY11" fmla="*/ 1389262 h 2449001"/>
              <a:gd name="connsiteX12" fmla="*/ 334245 w 779830"/>
              <a:gd name="connsiteY12" fmla="*/ 1375575 h 2449001"/>
              <a:gd name="connsiteX13" fmla="*/ 425685 w 779830"/>
              <a:gd name="connsiteY13" fmla="*/ 1331843 h 2449001"/>
              <a:gd name="connsiteX14" fmla="*/ 238828 w 779830"/>
              <a:gd name="connsiteY14" fmla="*/ 0 h 2449001"/>
              <a:gd name="connsiteX15" fmla="*/ 552904 w 779830"/>
              <a:gd name="connsiteY15" fmla="*/ 0 h 2449001"/>
              <a:gd name="connsiteX16" fmla="*/ 684102 w 779830"/>
              <a:gd name="connsiteY16" fmla="*/ 962108 h 2449001"/>
              <a:gd name="connsiteX17" fmla="*/ 719882 w 779830"/>
              <a:gd name="connsiteY17" fmla="*/ 1307990 h 2449001"/>
              <a:gd name="connsiteX18" fmla="*/ 409781 w 779830"/>
              <a:gd name="connsiteY18" fmla="*/ 1268233 h 2449001"/>
              <a:gd name="connsiteX19" fmla="*/ 99681 w 779830"/>
              <a:gd name="connsiteY19" fmla="*/ 1288111 h 2449001"/>
              <a:gd name="connsiteX20" fmla="*/ 119559 w 779830"/>
              <a:gd name="connsiteY20" fmla="*/ 1017766 h 2449001"/>
              <a:gd name="connsiteX21" fmla="*/ 238828 w 779830"/>
              <a:gd name="connsiteY21" fmla="*/ 0 h 2449001"/>
              <a:gd name="connsiteX0" fmla="*/ 425766 w 779911"/>
              <a:gd name="connsiteY0" fmla="*/ 1331843 h 2449001"/>
              <a:gd name="connsiteX1" fmla="*/ 537085 w 779911"/>
              <a:gd name="connsiteY1" fmla="*/ 1379551 h 2449001"/>
              <a:gd name="connsiteX2" fmla="*/ 758515 w 779911"/>
              <a:gd name="connsiteY2" fmla="*/ 1406369 h 2449001"/>
              <a:gd name="connsiteX3" fmla="*/ 620573 w 779911"/>
              <a:gd name="connsiteY3" fmla="*/ 1741335 h 2449001"/>
              <a:gd name="connsiteX4" fmla="*/ 604670 w 779911"/>
              <a:gd name="connsiteY4" fmla="*/ 2441050 h 2449001"/>
              <a:gd name="connsiteX5" fmla="*/ 314448 w 779911"/>
              <a:gd name="connsiteY5" fmla="*/ 2445025 h 2449001"/>
              <a:gd name="connsiteX6" fmla="*/ 207105 w 779911"/>
              <a:gd name="connsiteY6" fmla="*/ 1673750 h 2449001"/>
              <a:gd name="connsiteX7" fmla="*/ 203130 w 779911"/>
              <a:gd name="connsiteY7" fmla="*/ 2441050 h 2449001"/>
              <a:gd name="connsiteX8" fmla="*/ 131568 w 779911"/>
              <a:gd name="connsiteY8" fmla="*/ 2449001 h 2449001"/>
              <a:gd name="connsiteX9" fmla="*/ 371 w 779911"/>
              <a:gd name="connsiteY9" fmla="*/ 1701579 h 2449001"/>
              <a:gd name="connsiteX10" fmla="*/ 95884 w 779911"/>
              <a:gd name="connsiteY10" fmla="*/ 1597201 h 2449001"/>
              <a:gd name="connsiteX11" fmla="*/ 84413 w 779911"/>
              <a:gd name="connsiteY11" fmla="*/ 1389262 h 2449001"/>
              <a:gd name="connsiteX12" fmla="*/ 334326 w 779911"/>
              <a:gd name="connsiteY12" fmla="*/ 1375575 h 2449001"/>
              <a:gd name="connsiteX13" fmla="*/ 425766 w 779911"/>
              <a:gd name="connsiteY13" fmla="*/ 1331843 h 2449001"/>
              <a:gd name="connsiteX14" fmla="*/ 238909 w 779911"/>
              <a:gd name="connsiteY14" fmla="*/ 0 h 2449001"/>
              <a:gd name="connsiteX15" fmla="*/ 552985 w 779911"/>
              <a:gd name="connsiteY15" fmla="*/ 0 h 2449001"/>
              <a:gd name="connsiteX16" fmla="*/ 684183 w 779911"/>
              <a:gd name="connsiteY16" fmla="*/ 962108 h 2449001"/>
              <a:gd name="connsiteX17" fmla="*/ 719963 w 779911"/>
              <a:gd name="connsiteY17" fmla="*/ 1307990 h 2449001"/>
              <a:gd name="connsiteX18" fmla="*/ 409862 w 779911"/>
              <a:gd name="connsiteY18" fmla="*/ 1268233 h 2449001"/>
              <a:gd name="connsiteX19" fmla="*/ 99762 w 779911"/>
              <a:gd name="connsiteY19" fmla="*/ 1288111 h 2449001"/>
              <a:gd name="connsiteX20" fmla="*/ 119640 w 779911"/>
              <a:gd name="connsiteY20" fmla="*/ 1017766 h 2449001"/>
              <a:gd name="connsiteX21" fmla="*/ 238909 w 779911"/>
              <a:gd name="connsiteY21" fmla="*/ 0 h 2449001"/>
              <a:gd name="connsiteX0" fmla="*/ 425696 w 779841"/>
              <a:gd name="connsiteY0" fmla="*/ 1331843 h 2449001"/>
              <a:gd name="connsiteX1" fmla="*/ 537015 w 779841"/>
              <a:gd name="connsiteY1" fmla="*/ 1379551 h 2449001"/>
              <a:gd name="connsiteX2" fmla="*/ 758445 w 779841"/>
              <a:gd name="connsiteY2" fmla="*/ 1406369 h 2449001"/>
              <a:gd name="connsiteX3" fmla="*/ 620503 w 779841"/>
              <a:gd name="connsiteY3" fmla="*/ 1741335 h 2449001"/>
              <a:gd name="connsiteX4" fmla="*/ 604600 w 779841"/>
              <a:gd name="connsiteY4" fmla="*/ 2441050 h 2449001"/>
              <a:gd name="connsiteX5" fmla="*/ 314378 w 779841"/>
              <a:gd name="connsiteY5" fmla="*/ 2445025 h 2449001"/>
              <a:gd name="connsiteX6" fmla="*/ 207035 w 779841"/>
              <a:gd name="connsiteY6" fmla="*/ 1673750 h 2449001"/>
              <a:gd name="connsiteX7" fmla="*/ 203060 w 779841"/>
              <a:gd name="connsiteY7" fmla="*/ 2441050 h 2449001"/>
              <a:gd name="connsiteX8" fmla="*/ 131498 w 779841"/>
              <a:gd name="connsiteY8" fmla="*/ 2449001 h 2449001"/>
              <a:gd name="connsiteX9" fmla="*/ 301 w 779841"/>
              <a:gd name="connsiteY9" fmla="*/ 1701579 h 2449001"/>
              <a:gd name="connsiteX10" fmla="*/ 95814 w 779841"/>
              <a:gd name="connsiteY10" fmla="*/ 1597201 h 2449001"/>
              <a:gd name="connsiteX11" fmla="*/ 84343 w 779841"/>
              <a:gd name="connsiteY11" fmla="*/ 1389262 h 2449001"/>
              <a:gd name="connsiteX12" fmla="*/ 334256 w 779841"/>
              <a:gd name="connsiteY12" fmla="*/ 1375575 h 2449001"/>
              <a:gd name="connsiteX13" fmla="*/ 425696 w 779841"/>
              <a:gd name="connsiteY13" fmla="*/ 1331843 h 2449001"/>
              <a:gd name="connsiteX14" fmla="*/ 238839 w 779841"/>
              <a:gd name="connsiteY14" fmla="*/ 0 h 2449001"/>
              <a:gd name="connsiteX15" fmla="*/ 552915 w 779841"/>
              <a:gd name="connsiteY15" fmla="*/ 0 h 2449001"/>
              <a:gd name="connsiteX16" fmla="*/ 684113 w 779841"/>
              <a:gd name="connsiteY16" fmla="*/ 962108 h 2449001"/>
              <a:gd name="connsiteX17" fmla="*/ 719893 w 779841"/>
              <a:gd name="connsiteY17" fmla="*/ 1307990 h 2449001"/>
              <a:gd name="connsiteX18" fmla="*/ 409792 w 779841"/>
              <a:gd name="connsiteY18" fmla="*/ 1268233 h 2449001"/>
              <a:gd name="connsiteX19" fmla="*/ 99692 w 779841"/>
              <a:gd name="connsiteY19" fmla="*/ 1288111 h 2449001"/>
              <a:gd name="connsiteX20" fmla="*/ 119570 w 779841"/>
              <a:gd name="connsiteY20" fmla="*/ 1017766 h 2449001"/>
              <a:gd name="connsiteX21" fmla="*/ 238839 w 779841"/>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19570 w 794874"/>
              <a:gd name="connsiteY20" fmla="*/ 1017766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1314"/>
              <a:gd name="connsiteY0" fmla="*/ 1331843 h 2449001"/>
              <a:gd name="connsiteX1" fmla="*/ 537015 w 791314"/>
              <a:gd name="connsiteY1" fmla="*/ 1379551 h 2449001"/>
              <a:gd name="connsiteX2" fmla="*/ 758445 w 791314"/>
              <a:gd name="connsiteY2" fmla="*/ 1406369 h 2449001"/>
              <a:gd name="connsiteX3" fmla="*/ 620503 w 791314"/>
              <a:gd name="connsiteY3" fmla="*/ 1741335 h 2449001"/>
              <a:gd name="connsiteX4" fmla="*/ 604600 w 791314"/>
              <a:gd name="connsiteY4" fmla="*/ 2441050 h 2449001"/>
              <a:gd name="connsiteX5" fmla="*/ 314378 w 791314"/>
              <a:gd name="connsiteY5" fmla="*/ 2445025 h 2449001"/>
              <a:gd name="connsiteX6" fmla="*/ 207035 w 791314"/>
              <a:gd name="connsiteY6" fmla="*/ 1673750 h 2449001"/>
              <a:gd name="connsiteX7" fmla="*/ 203060 w 791314"/>
              <a:gd name="connsiteY7" fmla="*/ 2441050 h 2449001"/>
              <a:gd name="connsiteX8" fmla="*/ 131498 w 791314"/>
              <a:gd name="connsiteY8" fmla="*/ 2449001 h 2449001"/>
              <a:gd name="connsiteX9" fmla="*/ 301 w 791314"/>
              <a:gd name="connsiteY9" fmla="*/ 1701579 h 2449001"/>
              <a:gd name="connsiteX10" fmla="*/ 95814 w 791314"/>
              <a:gd name="connsiteY10" fmla="*/ 1597201 h 2449001"/>
              <a:gd name="connsiteX11" fmla="*/ 84343 w 791314"/>
              <a:gd name="connsiteY11" fmla="*/ 1389262 h 2449001"/>
              <a:gd name="connsiteX12" fmla="*/ 334256 w 791314"/>
              <a:gd name="connsiteY12" fmla="*/ 1375575 h 2449001"/>
              <a:gd name="connsiteX13" fmla="*/ 425696 w 791314"/>
              <a:gd name="connsiteY13" fmla="*/ 1331843 h 2449001"/>
              <a:gd name="connsiteX14" fmla="*/ 218310 w 791314"/>
              <a:gd name="connsiteY14" fmla="*/ 0 h 2449001"/>
              <a:gd name="connsiteX15" fmla="*/ 570023 w 791314"/>
              <a:gd name="connsiteY15" fmla="*/ 3422 h 2449001"/>
              <a:gd name="connsiteX16" fmla="*/ 677271 w 791314"/>
              <a:gd name="connsiteY16" fmla="*/ 938156 h 2449001"/>
              <a:gd name="connsiteX17" fmla="*/ 719893 w 791314"/>
              <a:gd name="connsiteY17" fmla="*/ 1307990 h 2449001"/>
              <a:gd name="connsiteX18" fmla="*/ 409792 w 791314"/>
              <a:gd name="connsiteY18" fmla="*/ 1268233 h 2449001"/>
              <a:gd name="connsiteX19" fmla="*/ 99692 w 791314"/>
              <a:gd name="connsiteY19" fmla="*/ 1288111 h 2449001"/>
              <a:gd name="connsiteX20" fmla="*/ 133257 w 791314"/>
              <a:gd name="connsiteY20" fmla="*/ 945913 h 2449001"/>
              <a:gd name="connsiteX21" fmla="*/ 218310 w 791314"/>
              <a:gd name="connsiteY21" fmla="*/ 0 h 2449001"/>
              <a:gd name="connsiteX0" fmla="*/ 425696 w 791740"/>
              <a:gd name="connsiteY0" fmla="*/ 1331843 h 2449001"/>
              <a:gd name="connsiteX1" fmla="*/ 537015 w 791740"/>
              <a:gd name="connsiteY1" fmla="*/ 1379551 h 2449001"/>
              <a:gd name="connsiteX2" fmla="*/ 775553 w 791740"/>
              <a:gd name="connsiteY2" fmla="*/ 1406369 h 2449001"/>
              <a:gd name="connsiteX3" fmla="*/ 620503 w 791740"/>
              <a:gd name="connsiteY3" fmla="*/ 1741335 h 2449001"/>
              <a:gd name="connsiteX4" fmla="*/ 604600 w 791740"/>
              <a:gd name="connsiteY4" fmla="*/ 2441050 h 2449001"/>
              <a:gd name="connsiteX5" fmla="*/ 314378 w 791740"/>
              <a:gd name="connsiteY5" fmla="*/ 2445025 h 2449001"/>
              <a:gd name="connsiteX6" fmla="*/ 207035 w 791740"/>
              <a:gd name="connsiteY6" fmla="*/ 1673750 h 2449001"/>
              <a:gd name="connsiteX7" fmla="*/ 203060 w 791740"/>
              <a:gd name="connsiteY7" fmla="*/ 2441050 h 2449001"/>
              <a:gd name="connsiteX8" fmla="*/ 131498 w 791740"/>
              <a:gd name="connsiteY8" fmla="*/ 2449001 h 2449001"/>
              <a:gd name="connsiteX9" fmla="*/ 301 w 791740"/>
              <a:gd name="connsiteY9" fmla="*/ 1701579 h 2449001"/>
              <a:gd name="connsiteX10" fmla="*/ 95814 w 791740"/>
              <a:gd name="connsiteY10" fmla="*/ 1597201 h 2449001"/>
              <a:gd name="connsiteX11" fmla="*/ 84343 w 791740"/>
              <a:gd name="connsiteY11" fmla="*/ 1389262 h 2449001"/>
              <a:gd name="connsiteX12" fmla="*/ 334256 w 791740"/>
              <a:gd name="connsiteY12" fmla="*/ 1375575 h 2449001"/>
              <a:gd name="connsiteX13" fmla="*/ 425696 w 791740"/>
              <a:gd name="connsiteY13" fmla="*/ 1331843 h 2449001"/>
              <a:gd name="connsiteX14" fmla="*/ 218310 w 791740"/>
              <a:gd name="connsiteY14" fmla="*/ 0 h 2449001"/>
              <a:gd name="connsiteX15" fmla="*/ 570023 w 791740"/>
              <a:gd name="connsiteY15" fmla="*/ 3422 h 2449001"/>
              <a:gd name="connsiteX16" fmla="*/ 677271 w 791740"/>
              <a:gd name="connsiteY16" fmla="*/ 938156 h 2449001"/>
              <a:gd name="connsiteX17" fmla="*/ 719893 w 791740"/>
              <a:gd name="connsiteY17" fmla="*/ 1307990 h 2449001"/>
              <a:gd name="connsiteX18" fmla="*/ 409792 w 791740"/>
              <a:gd name="connsiteY18" fmla="*/ 1268233 h 2449001"/>
              <a:gd name="connsiteX19" fmla="*/ 99692 w 791740"/>
              <a:gd name="connsiteY19" fmla="*/ 1288111 h 2449001"/>
              <a:gd name="connsiteX20" fmla="*/ 133257 w 791740"/>
              <a:gd name="connsiteY20" fmla="*/ 945913 h 2449001"/>
              <a:gd name="connsiteX21" fmla="*/ 218310 w 791740"/>
              <a:gd name="connsiteY21" fmla="*/ 0 h 2449001"/>
              <a:gd name="connsiteX0" fmla="*/ 425696 w 798638"/>
              <a:gd name="connsiteY0" fmla="*/ 1331843 h 2449001"/>
              <a:gd name="connsiteX1" fmla="*/ 537015 w 798638"/>
              <a:gd name="connsiteY1" fmla="*/ 1379551 h 2449001"/>
              <a:gd name="connsiteX2" fmla="*/ 775553 w 798638"/>
              <a:gd name="connsiteY2" fmla="*/ 1406369 h 2449001"/>
              <a:gd name="connsiteX3" fmla="*/ 620503 w 798638"/>
              <a:gd name="connsiteY3" fmla="*/ 1741335 h 2449001"/>
              <a:gd name="connsiteX4" fmla="*/ 604600 w 798638"/>
              <a:gd name="connsiteY4" fmla="*/ 2441050 h 2449001"/>
              <a:gd name="connsiteX5" fmla="*/ 314378 w 798638"/>
              <a:gd name="connsiteY5" fmla="*/ 2445025 h 2449001"/>
              <a:gd name="connsiteX6" fmla="*/ 207035 w 798638"/>
              <a:gd name="connsiteY6" fmla="*/ 1673750 h 2449001"/>
              <a:gd name="connsiteX7" fmla="*/ 203060 w 798638"/>
              <a:gd name="connsiteY7" fmla="*/ 2441050 h 2449001"/>
              <a:gd name="connsiteX8" fmla="*/ 131498 w 798638"/>
              <a:gd name="connsiteY8" fmla="*/ 2449001 h 2449001"/>
              <a:gd name="connsiteX9" fmla="*/ 301 w 798638"/>
              <a:gd name="connsiteY9" fmla="*/ 1701579 h 2449001"/>
              <a:gd name="connsiteX10" fmla="*/ 95814 w 798638"/>
              <a:gd name="connsiteY10" fmla="*/ 1597201 h 2449001"/>
              <a:gd name="connsiteX11" fmla="*/ 84343 w 798638"/>
              <a:gd name="connsiteY11" fmla="*/ 1389262 h 2449001"/>
              <a:gd name="connsiteX12" fmla="*/ 334256 w 798638"/>
              <a:gd name="connsiteY12" fmla="*/ 1375575 h 2449001"/>
              <a:gd name="connsiteX13" fmla="*/ 425696 w 798638"/>
              <a:gd name="connsiteY13" fmla="*/ 1331843 h 2449001"/>
              <a:gd name="connsiteX14" fmla="*/ 218310 w 798638"/>
              <a:gd name="connsiteY14" fmla="*/ 0 h 2449001"/>
              <a:gd name="connsiteX15" fmla="*/ 570023 w 798638"/>
              <a:gd name="connsiteY15" fmla="*/ 3422 h 2449001"/>
              <a:gd name="connsiteX16" fmla="*/ 677271 w 798638"/>
              <a:gd name="connsiteY16" fmla="*/ 938156 h 2449001"/>
              <a:gd name="connsiteX17" fmla="*/ 719893 w 798638"/>
              <a:gd name="connsiteY17" fmla="*/ 1307990 h 2449001"/>
              <a:gd name="connsiteX18" fmla="*/ 409792 w 798638"/>
              <a:gd name="connsiteY18" fmla="*/ 1268233 h 2449001"/>
              <a:gd name="connsiteX19" fmla="*/ 99692 w 798638"/>
              <a:gd name="connsiteY19" fmla="*/ 1288111 h 2449001"/>
              <a:gd name="connsiteX20" fmla="*/ 133257 w 798638"/>
              <a:gd name="connsiteY20" fmla="*/ 945913 h 2449001"/>
              <a:gd name="connsiteX21" fmla="*/ 218310 w 798638"/>
              <a:gd name="connsiteY21" fmla="*/ 0 h 2449001"/>
              <a:gd name="connsiteX0" fmla="*/ 425696 w 798137"/>
              <a:gd name="connsiteY0" fmla="*/ 1331843 h 2449001"/>
              <a:gd name="connsiteX1" fmla="*/ 537015 w 798137"/>
              <a:gd name="connsiteY1" fmla="*/ 1379551 h 2449001"/>
              <a:gd name="connsiteX2" fmla="*/ 775553 w 798137"/>
              <a:gd name="connsiteY2" fmla="*/ 1406369 h 2449001"/>
              <a:gd name="connsiteX3" fmla="*/ 613659 w 798137"/>
              <a:gd name="connsiteY3" fmla="*/ 1785816 h 2449001"/>
              <a:gd name="connsiteX4" fmla="*/ 604600 w 798137"/>
              <a:gd name="connsiteY4" fmla="*/ 2441050 h 2449001"/>
              <a:gd name="connsiteX5" fmla="*/ 314378 w 798137"/>
              <a:gd name="connsiteY5" fmla="*/ 2445025 h 2449001"/>
              <a:gd name="connsiteX6" fmla="*/ 207035 w 798137"/>
              <a:gd name="connsiteY6" fmla="*/ 1673750 h 2449001"/>
              <a:gd name="connsiteX7" fmla="*/ 203060 w 798137"/>
              <a:gd name="connsiteY7" fmla="*/ 2441050 h 2449001"/>
              <a:gd name="connsiteX8" fmla="*/ 131498 w 798137"/>
              <a:gd name="connsiteY8" fmla="*/ 2449001 h 2449001"/>
              <a:gd name="connsiteX9" fmla="*/ 301 w 798137"/>
              <a:gd name="connsiteY9" fmla="*/ 1701579 h 2449001"/>
              <a:gd name="connsiteX10" fmla="*/ 95814 w 798137"/>
              <a:gd name="connsiteY10" fmla="*/ 1597201 h 2449001"/>
              <a:gd name="connsiteX11" fmla="*/ 84343 w 798137"/>
              <a:gd name="connsiteY11" fmla="*/ 1389262 h 2449001"/>
              <a:gd name="connsiteX12" fmla="*/ 334256 w 798137"/>
              <a:gd name="connsiteY12" fmla="*/ 1375575 h 2449001"/>
              <a:gd name="connsiteX13" fmla="*/ 425696 w 798137"/>
              <a:gd name="connsiteY13" fmla="*/ 1331843 h 2449001"/>
              <a:gd name="connsiteX14" fmla="*/ 218310 w 798137"/>
              <a:gd name="connsiteY14" fmla="*/ 0 h 2449001"/>
              <a:gd name="connsiteX15" fmla="*/ 570023 w 798137"/>
              <a:gd name="connsiteY15" fmla="*/ 3422 h 2449001"/>
              <a:gd name="connsiteX16" fmla="*/ 677271 w 798137"/>
              <a:gd name="connsiteY16" fmla="*/ 938156 h 2449001"/>
              <a:gd name="connsiteX17" fmla="*/ 719893 w 798137"/>
              <a:gd name="connsiteY17" fmla="*/ 1307990 h 2449001"/>
              <a:gd name="connsiteX18" fmla="*/ 409792 w 798137"/>
              <a:gd name="connsiteY18" fmla="*/ 1268233 h 2449001"/>
              <a:gd name="connsiteX19" fmla="*/ 99692 w 798137"/>
              <a:gd name="connsiteY19" fmla="*/ 1288111 h 2449001"/>
              <a:gd name="connsiteX20" fmla="*/ 133257 w 798137"/>
              <a:gd name="connsiteY20" fmla="*/ 945913 h 2449001"/>
              <a:gd name="connsiteX21" fmla="*/ 218310 w 798137"/>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07035 w 797686"/>
              <a:gd name="connsiteY6" fmla="*/ 1673750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24143 w 797686"/>
              <a:gd name="connsiteY6" fmla="*/ 1721654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05179 w 777169"/>
              <a:gd name="connsiteY0" fmla="*/ 1331843 h 2449001"/>
              <a:gd name="connsiteX1" fmla="*/ 516498 w 777169"/>
              <a:gd name="connsiteY1" fmla="*/ 1379551 h 2449001"/>
              <a:gd name="connsiteX2" fmla="*/ 755036 w 777169"/>
              <a:gd name="connsiteY2" fmla="*/ 1406369 h 2449001"/>
              <a:gd name="connsiteX3" fmla="*/ 593142 w 777169"/>
              <a:gd name="connsiteY3" fmla="*/ 1785816 h 2449001"/>
              <a:gd name="connsiteX4" fmla="*/ 584083 w 777169"/>
              <a:gd name="connsiteY4" fmla="*/ 2441050 h 2449001"/>
              <a:gd name="connsiteX5" fmla="*/ 293861 w 777169"/>
              <a:gd name="connsiteY5" fmla="*/ 2445025 h 2449001"/>
              <a:gd name="connsiteX6" fmla="*/ 203626 w 777169"/>
              <a:gd name="connsiteY6" fmla="*/ 1721654 h 2449001"/>
              <a:gd name="connsiteX7" fmla="*/ 182543 w 777169"/>
              <a:gd name="connsiteY7" fmla="*/ 2441050 h 2449001"/>
              <a:gd name="connsiteX8" fmla="*/ 110981 w 777169"/>
              <a:gd name="connsiteY8" fmla="*/ 2449001 h 2449001"/>
              <a:gd name="connsiteX9" fmla="*/ 313 w 777169"/>
              <a:gd name="connsiteY9" fmla="*/ 1749481 h 2449001"/>
              <a:gd name="connsiteX10" fmla="*/ 92405 w 777169"/>
              <a:gd name="connsiteY10" fmla="*/ 1641682 h 2449001"/>
              <a:gd name="connsiteX11" fmla="*/ 63826 w 777169"/>
              <a:gd name="connsiteY11" fmla="*/ 1389262 h 2449001"/>
              <a:gd name="connsiteX12" fmla="*/ 313739 w 777169"/>
              <a:gd name="connsiteY12" fmla="*/ 1375575 h 2449001"/>
              <a:gd name="connsiteX13" fmla="*/ 405179 w 777169"/>
              <a:gd name="connsiteY13" fmla="*/ 1331843 h 2449001"/>
              <a:gd name="connsiteX14" fmla="*/ 197793 w 777169"/>
              <a:gd name="connsiteY14" fmla="*/ 0 h 2449001"/>
              <a:gd name="connsiteX15" fmla="*/ 549506 w 777169"/>
              <a:gd name="connsiteY15" fmla="*/ 3422 h 2449001"/>
              <a:gd name="connsiteX16" fmla="*/ 656754 w 777169"/>
              <a:gd name="connsiteY16" fmla="*/ 938156 h 2449001"/>
              <a:gd name="connsiteX17" fmla="*/ 699376 w 777169"/>
              <a:gd name="connsiteY17" fmla="*/ 1307990 h 2449001"/>
              <a:gd name="connsiteX18" fmla="*/ 389275 w 777169"/>
              <a:gd name="connsiteY18" fmla="*/ 1268233 h 2449001"/>
              <a:gd name="connsiteX19" fmla="*/ 79175 w 777169"/>
              <a:gd name="connsiteY19" fmla="*/ 1288111 h 2449001"/>
              <a:gd name="connsiteX20" fmla="*/ 112740 w 777169"/>
              <a:gd name="connsiteY20" fmla="*/ 945913 h 2449001"/>
              <a:gd name="connsiteX21" fmla="*/ 197793 w 777169"/>
              <a:gd name="connsiteY21" fmla="*/ 0 h 2449001"/>
              <a:gd name="connsiteX0" fmla="*/ 413332 w 785322"/>
              <a:gd name="connsiteY0" fmla="*/ 1331843 h 2449001"/>
              <a:gd name="connsiteX1" fmla="*/ 524651 w 785322"/>
              <a:gd name="connsiteY1" fmla="*/ 1379551 h 2449001"/>
              <a:gd name="connsiteX2" fmla="*/ 763189 w 785322"/>
              <a:gd name="connsiteY2" fmla="*/ 1406369 h 2449001"/>
              <a:gd name="connsiteX3" fmla="*/ 601295 w 785322"/>
              <a:gd name="connsiteY3" fmla="*/ 1785816 h 2449001"/>
              <a:gd name="connsiteX4" fmla="*/ 592236 w 785322"/>
              <a:gd name="connsiteY4" fmla="*/ 2441050 h 2449001"/>
              <a:gd name="connsiteX5" fmla="*/ 302014 w 785322"/>
              <a:gd name="connsiteY5" fmla="*/ 2445025 h 2449001"/>
              <a:gd name="connsiteX6" fmla="*/ 211779 w 785322"/>
              <a:gd name="connsiteY6" fmla="*/ 1721654 h 2449001"/>
              <a:gd name="connsiteX7" fmla="*/ 190696 w 785322"/>
              <a:gd name="connsiteY7" fmla="*/ 2441050 h 2449001"/>
              <a:gd name="connsiteX8" fmla="*/ 119134 w 785322"/>
              <a:gd name="connsiteY8" fmla="*/ 2449001 h 2449001"/>
              <a:gd name="connsiteX9" fmla="*/ 8466 w 785322"/>
              <a:gd name="connsiteY9" fmla="*/ 1749481 h 2449001"/>
              <a:gd name="connsiteX10" fmla="*/ 100558 w 785322"/>
              <a:gd name="connsiteY10" fmla="*/ 1641682 h 2449001"/>
              <a:gd name="connsiteX11" fmla="*/ 71979 w 785322"/>
              <a:gd name="connsiteY11" fmla="*/ 1389262 h 2449001"/>
              <a:gd name="connsiteX12" fmla="*/ 321892 w 785322"/>
              <a:gd name="connsiteY12" fmla="*/ 1375575 h 2449001"/>
              <a:gd name="connsiteX13" fmla="*/ 413332 w 785322"/>
              <a:gd name="connsiteY13" fmla="*/ 1331843 h 2449001"/>
              <a:gd name="connsiteX14" fmla="*/ 205946 w 785322"/>
              <a:gd name="connsiteY14" fmla="*/ 0 h 2449001"/>
              <a:gd name="connsiteX15" fmla="*/ 557659 w 785322"/>
              <a:gd name="connsiteY15" fmla="*/ 3422 h 2449001"/>
              <a:gd name="connsiteX16" fmla="*/ 664907 w 785322"/>
              <a:gd name="connsiteY16" fmla="*/ 938156 h 2449001"/>
              <a:gd name="connsiteX17" fmla="*/ 707529 w 785322"/>
              <a:gd name="connsiteY17" fmla="*/ 1307990 h 2449001"/>
              <a:gd name="connsiteX18" fmla="*/ 397428 w 785322"/>
              <a:gd name="connsiteY18" fmla="*/ 1268233 h 2449001"/>
              <a:gd name="connsiteX19" fmla="*/ 87328 w 785322"/>
              <a:gd name="connsiteY19" fmla="*/ 1288111 h 2449001"/>
              <a:gd name="connsiteX20" fmla="*/ 120893 w 785322"/>
              <a:gd name="connsiteY20" fmla="*/ 945913 h 2449001"/>
              <a:gd name="connsiteX21" fmla="*/ 205946 w 785322"/>
              <a:gd name="connsiteY21" fmla="*/ 0 h 244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322" h="2449001">
                <a:moveTo>
                  <a:pt x="413332" y="1331843"/>
                </a:moveTo>
                <a:cubicBezTo>
                  <a:pt x="470316" y="1339795"/>
                  <a:pt x="487545" y="1363648"/>
                  <a:pt x="524651" y="1379551"/>
                </a:cubicBezTo>
                <a:cubicBezTo>
                  <a:pt x="598461" y="1388490"/>
                  <a:pt x="730438" y="1342684"/>
                  <a:pt x="763189" y="1406369"/>
                </a:cubicBezTo>
                <a:cubicBezTo>
                  <a:pt x="860365" y="1644887"/>
                  <a:pt x="606378" y="1660931"/>
                  <a:pt x="601295" y="1785816"/>
                </a:cubicBezTo>
                <a:cubicBezTo>
                  <a:pt x="592018" y="1995200"/>
                  <a:pt x="585610" y="2024932"/>
                  <a:pt x="592236" y="2441050"/>
                </a:cubicBezTo>
                <a:lnTo>
                  <a:pt x="302014" y="2445025"/>
                </a:lnTo>
                <a:cubicBezTo>
                  <a:pt x="266233" y="2198535"/>
                  <a:pt x="340856" y="1660357"/>
                  <a:pt x="211779" y="1721654"/>
                </a:cubicBezTo>
                <a:cubicBezTo>
                  <a:pt x="170697" y="1762736"/>
                  <a:pt x="192021" y="2185283"/>
                  <a:pt x="190696" y="2441050"/>
                </a:cubicBezTo>
                <a:cubicBezTo>
                  <a:pt x="146301" y="2445688"/>
                  <a:pt x="179432" y="2445688"/>
                  <a:pt x="119134" y="2449001"/>
                </a:cubicBezTo>
                <a:cubicBezTo>
                  <a:pt x="103231" y="1623390"/>
                  <a:pt x="60150" y="1875377"/>
                  <a:pt x="8466" y="1749481"/>
                </a:cubicBezTo>
                <a:cubicBezTo>
                  <a:pt x="-31697" y="1604092"/>
                  <a:pt x="83130" y="1642413"/>
                  <a:pt x="100558" y="1641682"/>
                </a:cubicBezTo>
                <a:cubicBezTo>
                  <a:pt x="5622" y="1561516"/>
                  <a:pt x="-3874" y="1450657"/>
                  <a:pt x="71979" y="1389262"/>
                </a:cubicBezTo>
                <a:cubicBezTo>
                  <a:pt x="119567" y="1358010"/>
                  <a:pt x="239728" y="1375575"/>
                  <a:pt x="321892" y="1375575"/>
                </a:cubicBezTo>
                <a:cubicBezTo>
                  <a:pt x="347071" y="1360998"/>
                  <a:pt x="364299" y="1334493"/>
                  <a:pt x="413332" y="1331843"/>
                </a:cubicBezTo>
                <a:close/>
                <a:moveTo>
                  <a:pt x="205946" y="0"/>
                </a:moveTo>
                <a:lnTo>
                  <a:pt x="557659" y="3422"/>
                </a:lnTo>
                <a:cubicBezTo>
                  <a:pt x="580863" y="327547"/>
                  <a:pt x="489978" y="820211"/>
                  <a:pt x="664907" y="938156"/>
                </a:cubicBezTo>
                <a:cubicBezTo>
                  <a:pt x="834535" y="1061401"/>
                  <a:pt x="785141" y="1256861"/>
                  <a:pt x="707529" y="1307990"/>
                </a:cubicBezTo>
                <a:cubicBezTo>
                  <a:pt x="596211" y="1362324"/>
                  <a:pt x="496819" y="1313291"/>
                  <a:pt x="397428" y="1268233"/>
                </a:cubicBezTo>
                <a:cubicBezTo>
                  <a:pt x="324542" y="1317265"/>
                  <a:pt x="192020" y="1358347"/>
                  <a:pt x="87328" y="1288111"/>
                </a:cubicBezTo>
                <a:cubicBezTo>
                  <a:pt x="-33267" y="1184744"/>
                  <a:pt x="58608" y="985670"/>
                  <a:pt x="120893" y="945913"/>
                </a:cubicBezTo>
                <a:cubicBezTo>
                  <a:pt x="259584" y="846619"/>
                  <a:pt x="211126" y="365206"/>
                  <a:pt x="2059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8" name="Freeform 108">
            <a:extLst>
              <a:ext uri="{FF2B5EF4-FFF2-40B4-BE49-F238E27FC236}">
                <a16:creationId xmlns:a16="http://schemas.microsoft.com/office/drawing/2014/main" id="{BE9B5795-71BD-895A-CB42-CB0E4CD4D79A}"/>
              </a:ext>
            </a:extLst>
          </p:cNvPr>
          <p:cNvSpPr/>
          <p:nvPr/>
        </p:nvSpPr>
        <p:spPr>
          <a:xfrm>
            <a:off x="4380797" y="2741126"/>
            <a:ext cx="501858"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9" name="Oval 8">
            <a:extLst>
              <a:ext uri="{FF2B5EF4-FFF2-40B4-BE49-F238E27FC236}">
                <a16:creationId xmlns:a16="http://schemas.microsoft.com/office/drawing/2014/main" id="{9D18AF7E-2530-6333-E326-1C6DEBC51F04}"/>
              </a:ext>
            </a:extLst>
          </p:cNvPr>
          <p:cNvSpPr/>
          <p:nvPr/>
        </p:nvSpPr>
        <p:spPr>
          <a:xfrm>
            <a:off x="5218137" y="2753468"/>
            <a:ext cx="527152" cy="52987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30" name="Group 110">
            <a:extLst>
              <a:ext uri="{FF2B5EF4-FFF2-40B4-BE49-F238E27FC236}">
                <a16:creationId xmlns:a16="http://schemas.microsoft.com/office/drawing/2014/main" id="{7E140243-3097-687F-BDCD-DFCE9F68DFFF}"/>
              </a:ext>
            </a:extLst>
          </p:cNvPr>
          <p:cNvGrpSpPr/>
          <p:nvPr/>
        </p:nvGrpSpPr>
        <p:grpSpPr>
          <a:xfrm>
            <a:off x="3542809" y="2741126"/>
            <a:ext cx="501858" cy="554554"/>
            <a:chOff x="4835382" y="73243"/>
            <a:chExt cx="2920830" cy="3227535"/>
          </a:xfrm>
          <a:solidFill>
            <a:schemeClr val="accent4"/>
          </a:solidFill>
        </p:grpSpPr>
        <p:sp>
          <p:nvSpPr>
            <p:cNvPr id="231" name="Freeform 111">
              <a:extLst>
                <a:ext uri="{FF2B5EF4-FFF2-40B4-BE49-F238E27FC236}">
                  <a16:creationId xmlns:a16="http://schemas.microsoft.com/office/drawing/2014/main" id="{ACCBBA4F-5505-8381-557F-C6E5324C1BCC}"/>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37">
              <a:extLst>
                <a:ext uri="{FF2B5EF4-FFF2-40B4-BE49-F238E27FC236}">
                  <a16:creationId xmlns:a16="http://schemas.microsoft.com/office/drawing/2014/main" id="{8DC28F39-0D53-6449-8291-A9C743857151}"/>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33" name="Rectangle 19">
            <a:extLst>
              <a:ext uri="{FF2B5EF4-FFF2-40B4-BE49-F238E27FC236}">
                <a16:creationId xmlns:a16="http://schemas.microsoft.com/office/drawing/2014/main" id="{6AD80758-05B2-EE70-89DD-692F91209E8A}"/>
              </a:ext>
            </a:extLst>
          </p:cNvPr>
          <p:cNvSpPr/>
          <p:nvPr/>
        </p:nvSpPr>
        <p:spPr>
          <a:xfrm>
            <a:off x="2721881" y="2771218"/>
            <a:ext cx="449751" cy="494370"/>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Freeform 114">
            <a:extLst>
              <a:ext uri="{FF2B5EF4-FFF2-40B4-BE49-F238E27FC236}">
                <a16:creationId xmlns:a16="http://schemas.microsoft.com/office/drawing/2014/main" id="{D9BD23C4-E80D-DB49-4394-2A26DA012BD8}"/>
              </a:ext>
            </a:extLst>
          </p:cNvPr>
          <p:cNvSpPr>
            <a:spLocks noChangeAspect="1"/>
          </p:cNvSpPr>
          <p:nvPr/>
        </p:nvSpPr>
        <p:spPr>
          <a:xfrm>
            <a:off x="8518474" y="2753497"/>
            <a:ext cx="549380" cy="529812"/>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5" name="Rounded Rectangle 31">
            <a:extLst>
              <a:ext uri="{FF2B5EF4-FFF2-40B4-BE49-F238E27FC236}">
                <a16:creationId xmlns:a16="http://schemas.microsoft.com/office/drawing/2014/main" id="{A446C4F2-13C8-447F-5E8D-1251230436A6}"/>
              </a:ext>
            </a:extLst>
          </p:cNvPr>
          <p:cNvSpPr>
            <a:spLocks noChangeAspect="1"/>
          </p:cNvSpPr>
          <p:nvPr/>
        </p:nvSpPr>
        <p:spPr>
          <a:xfrm>
            <a:off x="2760438" y="3895402"/>
            <a:ext cx="372635" cy="529812"/>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47">
            <a:extLst>
              <a:ext uri="{FF2B5EF4-FFF2-40B4-BE49-F238E27FC236}">
                <a16:creationId xmlns:a16="http://schemas.microsoft.com/office/drawing/2014/main" id="{2210BD0E-7FB1-2A61-AAC0-0EFEBF788C7B}"/>
              </a:ext>
            </a:extLst>
          </p:cNvPr>
          <p:cNvSpPr>
            <a:spLocks noChangeAspect="1"/>
          </p:cNvSpPr>
          <p:nvPr/>
        </p:nvSpPr>
        <p:spPr>
          <a:xfrm>
            <a:off x="9308804" y="2753497"/>
            <a:ext cx="529812" cy="529812"/>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7" name="Oval 50">
            <a:extLst>
              <a:ext uri="{FF2B5EF4-FFF2-40B4-BE49-F238E27FC236}">
                <a16:creationId xmlns:a16="http://schemas.microsoft.com/office/drawing/2014/main" id="{8BF30D3C-38CB-B39C-7BA3-F22DE6B7E7F9}"/>
              </a:ext>
            </a:extLst>
          </p:cNvPr>
          <p:cNvSpPr>
            <a:spLocks noChangeAspect="1"/>
          </p:cNvSpPr>
          <p:nvPr/>
        </p:nvSpPr>
        <p:spPr>
          <a:xfrm>
            <a:off x="3559192" y="3895402"/>
            <a:ext cx="469093" cy="529812"/>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8" name="Heart 17">
            <a:extLst>
              <a:ext uri="{FF2B5EF4-FFF2-40B4-BE49-F238E27FC236}">
                <a16:creationId xmlns:a16="http://schemas.microsoft.com/office/drawing/2014/main" id="{7C3B83E1-28B6-1E68-0E87-614A17DFF820}"/>
              </a:ext>
            </a:extLst>
          </p:cNvPr>
          <p:cNvSpPr/>
          <p:nvPr/>
        </p:nvSpPr>
        <p:spPr>
          <a:xfrm>
            <a:off x="6097373" y="3912892"/>
            <a:ext cx="501300" cy="491506"/>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Rounded Rectangle 25">
            <a:extLst>
              <a:ext uri="{FF2B5EF4-FFF2-40B4-BE49-F238E27FC236}">
                <a16:creationId xmlns:a16="http://schemas.microsoft.com/office/drawing/2014/main" id="{1BFF4841-761F-E570-EB34-434AFDE55E8C}"/>
              </a:ext>
            </a:extLst>
          </p:cNvPr>
          <p:cNvSpPr/>
          <p:nvPr/>
        </p:nvSpPr>
        <p:spPr>
          <a:xfrm>
            <a:off x="5232877" y="3950594"/>
            <a:ext cx="497669" cy="419433"/>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0" name="Chord 32">
            <a:extLst>
              <a:ext uri="{FF2B5EF4-FFF2-40B4-BE49-F238E27FC236}">
                <a16:creationId xmlns:a16="http://schemas.microsoft.com/office/drawing/2014/main" id="{E4A30097-4262-BB39-8EB6-B43F799F8DE0}"/>
              </a:ext>
            </a:extLst>
          </p:cNvPr>
          <p:cNvSpPr/>
          <p:nvPr/>
        </p:nvSpPr>
        <p:spPr>
          <a:xfrm>
            <a:off x="4382888" y="3913657"/>
            <a:ext cx="497669" cy="493305"/>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1" name="Rounded Rectangle 40">
            <a:extLst>
              <a:ext uri="{FF2B5EF4-FFF2-40B4-BE49-F238E27FC236}">
                <a16:creationId xmlns:a16="http://schemas.microsoft.com/office/drawing/2014/main" id="{B05FCEFB-F11A-7A77-79F8-CC0EBBF42A90}"/>
              </a:ext>
            </a:extLst>
          </p:cNvPr>
          <p:cNvSpPr/>
          <p:nvPr/>
        </p:nvSpPr>
        <p:spPr>
          <a:xfrm rot="2942052">
            <a:off x="6889889" y="3914238"/>
            <a:ext cx="462604" cy="492140"/>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2" name="Rounded Rectangle 7">
            <a:extLst>
              <a:ext uri="{FF2B5EF4-FFF2-40B4-BE49-F238E27FC236}">
                <a16:creationId xmlns:a16="http://schemas.microsoft.com/office/drawing/2014/main" id="{A8A38F8C-5D82-0A27-EE69-9B66514E507D}"/>
              </a:ext>
            </a:extLst>
          </p:cNvPr>
          <p:cNvSpPr>
            <a:spLocks noChangeAspect="1"/>
          </p:cNvSpPr>
          <p:nvPr/>
        </p:nvSpPr>
        <p:spPr>
          <a:xfrm rot="18924894" flipH="1">
            <a:off x="4550444" y="4946385"/>
            <a:ext cx="162556" cy="635774"/>
          </a:xfrm>
          <a:custGeom>
            <a:avLst/>
            <a:gdLst/>
            <a:ahLst/>
            <a:cxnLst/>
            <a:rect l="l" t="t" r="r" b="b"/>
            <a:pathLst>
              <a:path w="1081111" h="4228323">
                <a:moveTo>
                  <a:pt x="335224" y="1867922"/>
                </a:moveTo>
                <a:cubicBezTo>
                  <a:pt x="355105" y="1839562"/>
                  <a:pt x="441066" y="1818228"/>
                  <a:pt x="544096" y="1818228"/>
                </a:cubicBezTo>
                <a:cubicBezTo>
                  <a:pt x="661845" y="1818228"/>
                  <a:pt x="757300" y="1846093"/>
                  <a:pt x="757300" y="1880465"/>
                </a:cubicBezTo>
                <a:lnTo>
                  <a:pt x="754850" y="1887560"/>
                </a:lnTo>
                <a:lnTo>
                  <a:pt x="757869" y="1887560"/>
                </a:lnTo>
                <a:lnTo>
                  <a:pt x="757869" y="2839818"/>
                </a:lnTo>
                <a:cubicBezTo>
                  <a:pt x="757869" y="2972331"/>
                  <a:pt x="662287" y="3079754"/>
                  <a:pt x="544381" y="3079754"/>
                </a:cubicBezTo>
                <a:cubicBezTo>
                  <a:pt x="426475" y="3079754"/>
                  <a:pt x="330892" y="2972330"/>
                  <a:pt x="330892" y="2839818"/>
                </a:cubicBezTo>
                <a:cubicBezTo>
                  <a:pt x="330892" y="2522399"/>
                  <a:pt x="330893" y="2204979"/>
                  <a:pt x="330893" y="1887560"/>
                </a:cubicBezTo>
                <a:lnTo>
                  <a:pt x="333343" y="1887560"/>
                </a:lnTo>
                <a:cubicBezTo>
                  <a:pt x="331423" y="1885549"/>
                  <a:pt x="330893" y="1883025"/>
                  <a:pt x="330893" y="1880465"/>
                </a:cubicBezTo>
                <a:cubicBezTo>
                  <a:pt x="330893" y="1876168"/>
                  <a:pt x="332384" y="1871973"/>
                  <a:pt x="335224" y="1867922"/>
                </a:cubicBezTo>
                <a:close/>
                <a:moveTo>
                  <a:pt x="40017" y="122059"/>
                </a:moveTo>
                <a:cubicBezTo>
                  <a:pt x="33211" y="132011"/>
                  <a:pt x="29637" y="142314"/>
                  <a:pt x="29637" y="152868"/>
                </a:cubicBezTo>
                <a:cubicBezTo>
                  <a:pt x="29637" y="201406"/>
                  <a:pt x="105246" y="244661"/>
                  <a:pt x="223474" y="271871"/>
                </a:cubicBezTo>
                <a:lnTo>
                  <a:pt x="259635" y="468058"/>
                </a:lnTo>
                <a:cubicBezTo>
                  <a:pt x="103865" y="495856"/>
                  <a:pt x="0" y="547115"/>
                  <a:pt x="0" y="605632"/>
                </a:cubicBezTo>
                <a:cubicBezTo>
                  <a:pt x="0" y="658669"/>
                  <a:pt x="85325" y="705745"/>
                  <a:pt x="217400" y="734580"/>
                </a:cubicBezTo>
                <a:lnTo>
                  <a:pt x="217063" y="737117"/>
                </a:lnTo>
                <a:lnTo>
                  <a:pt x="217063" y="2943282"/>
                </a:lnTo>
                <a:cubicBezTo>
                  <a:pt x="217063" y="3039089"/>
                  <a:pt x="294931" y="3121078"/>
                  <a:pt x="405721" y="3153265"/>
                </a:cubicBezTo>
                <a:cubicBezTo>
                  <a:pt x="400324" y="3160310"/>
                  <a:pt x="397646" y="3168520"/>
                  <a:pt x="397646" y="3177204"/>
                </a:cubicBezTo>
                <a:lnTo>
                  <a:pt x="397646" y="3194256"/>
                </a:lnTo>
                <a:cubicBezTo>
                  <a:pt x="397646" y="3224314"/>
                  <a:pt x="429716" y="3248680"/>
                  <a:pt x="469276" y="3248680"/>
                </a:cubicBezTo>
                <a:lnTo>
                  <a:pt x="496274" y="3248680"/>
                </a:lnTo>
                <a:cubicBezTo>
                  <a:pt x="503831" y="3569617"/>
                  <a:pt x="518631" y="3867052"/>
                  <a:pt x="514761" y="4228323"/>
                </a:cubicBezTo>
                <a:lnTo>
                  <a:pt x="577573" y="4091802"/>
                </a:lnTo>
                <a:cubicBezTo>
                  <a:pt x="580481" y="3794896"/>
                  <a:pt x="583388" y="3537508"/>
                  <a:pt x="586278" y="3248680"/>
                </a:cubicBezTo>
                <a:lnTo>
                  <a:pt x="611834" y="3248680"/>
                </a:lnTo>
                <a:cubicBezTo>
                  <a:pt x="651395" y="3248680"/>
                  <a:pt x="683465" y="3224314"/>
                  <a:pt x="683465" y="3194256"/>
                </a:cubicBezTo>
                <a:lnTo>
                  <a:pt x="683465" y="3177205"/>
                </a:lnTo>
                <a:cubicBezTo>
                  <a:pt x="683465" y="3168518"/>
                  <a:pt x="680787" y="3160307"/>
                  <a:pt x="675388" y="3153262"/>
                </a:cubicBezTo>
                <a:cubicBezTo>
                  <a:pt x="786180" y="3121079"/>
                  <a:pt x="864048" y="3039089"/>
                  <a:pt x="864048" y="2943282"/>
                </a:cubicBezTo>
                <a:lnTo>
                  <a:pt x="864048" y="737117"/>
                </a:lnTo>
                <a:cubicBezTo>
                  <a:pt x="864048" y="736269"/>
                  <a:pt x="864042" y="735422"/>
                  <a:pt x="863712" y="734579"/>
                </a:cubicBezTo>
                <a:cubicBezTo>
                  <a:pt x="995786" y="705744"/>
                  <a:pt x="1081111" y="658669"/>
                  <a:pt x="1081111" y="605632"/>
                </a:cubicBezTo>
                <a:cubicBezTo>
                  <a:pt x="1081111" y="547115"/>
                  <a:pt x="977246" y="495856"/>
                  <a:pt x="821477" y="468058"/>
                </a:cubicBezTo>
                <a:lnTo>
                  <a:pt x="857637" y="271871"/>
                </a:lnTo>
                <a:cubicBezTo>
                  <a:pt x="975865" y="244661"/>
                  <a:pt x="1051474" y="201406"/>
                  <a:pt x="1051474" y="152868"/>
                </a:cubicBezTo>
                <a:cubicBezTo>
                  <a:pt x="1051474" y="68441"/>
                  <a:pt x="822728" y="0"/>
                  <a:pt x="540555" y="0"/>
                </a:cubicBezTo>
                <a:cubicBezTo>
                  <a:pt x="293654" y="0"/>
                  <a:pt x="87658" y="52400"/>
                  <a:pt x="40017" y="1220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43" name="Rounded Rectangle 17">
            <a:extLst>
              <a:ext uri="{FF2B5EF4-FFF2-40B4-BE49-F238E27FC236}">
                <a16:creationId xmlns:a16="http://schemas.microsoft.com/office/drawing/2014/main" id="{E3F4C598-428D-B698-7974-7171659D2460}"/>
              </a:ext>
            </a:extLst>
          </p:cNvPr>
          <p:cNvSpPr>
            <a:spLocks noChangeAspect="1"/>
          </p:cNvSpPr>
          <p:nvPr/>
        </p:nvSpPr>
        <p:spPr>
          <a:xfrm>
            <a:off x="9407215" y="3895402"/>
            <a:ext cx="332990" cy="529812"/>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4" name="Oval 21">
            <a:extLst>
              <a:ext uri="{FF2B5EF4-FFF2-40B4-BE49-F238E27FC236}">
                <a16:creationId xmlns:a16="http://schemas.microsoft.com/office/drawing/2014/main" id="{DDD6F443-D431-56BD-D2CC-2934EDC61952}"/>
              </a:ext>
            </a:extLst>
          </p:cNvPr>
          <p:cNvSpPr>
            <a:spLocks noChangeAspect="1"/>
          </p:cNvSpPr>
          <p:nvPr/>
        </p:nvSpPr>
        <p:spPr>
          <a:xfrm>
            <a:off x="7689550" y="3895402"/>
            <a:ext cx="529812" cy="529812"/>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5" name="Oval 25">
            <a:extLst>
              <a:ext uri="{FF2B5EF4-FFF2-40B4-BE49-F238E27FC236}">
                <a16:creationId xmlns:a16="http://schemas.microsoft.com/office/drawing/2014/main" id="{523809E1-8C25-3077-2554-78E381974DF1}"/>
              </a:ext>
            </a:extLst>
          </p:cNvPr>
          <p:cNvSpPr>
            <a:spLocks noChangeAspect="1"/>
          </p:cNvSpPr>
          <p:nvPr/>
        </p:nvSpPr>
        <p:spPr>
          <a:xfrm>
            <a:off x="8528619" y="3895402"/>
            <a:ext cx="529090" cy="529812"/>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Block Arc 20">
            <a:extLst>
              <a:ext uri="{FF2B5EF4-FFF2-40B4-BE49-F238E27FC236}">
                <a16:creationId xmlns:a16="http://schemas.microsoft.com/office/drawing/2014/main" id="{5CC82E00-9B6D-4B05-1D6A-E7469F2006D1}"/>
              </a:ext>
            </a:extLst>
          </p:cNvPr>
          <p:cNvSpPr>
            <a:spLocks noChangeAspect="1"/>
          </p:cNvSpPr>
          <p:nvPr/>
        </p:nvSpPr>
        <p:spPr>
          <a:xfrm rot="10800000">
            <a:off x="3549429" y="4999364"/>
            <a:ext cx="488619" cy="529812"/>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7" name="Block Arc 11">
            <a:extLst>
              <a:ext uri="{FF2B5EF4-FFF2-40B4-BE49-F238E27FC236}">
                <a16:creationId xmlns:a16="http://schemas.microsoft.com/office/drawing/2014/main" id="{2ADD69A5-EAD5-9C76-CF8A-914EBB5C0F79}"/>
              </a:ext>
            </a:extLst>
          </p:cNvPr>
          <p:cNvSpPr/>
          <p:nvPr/>
        </p:nvSpPr>
        <p:spPr>
          <a:xfrm rot="10800000">
            <a:off x="6961138" y="4983708"/>
            <a:ext cx="320105" cy="520850"/>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8" name="Rectangle 21">
            <a:extLst>
              <a:ext uri="{FF2B5EF4-FFF2-40B4-BE49-F238E27FC236}">
                <a16:creationId xmlns:a16="http://schemas.microsoft.com/office/drawing/2014/main" id="{E8D70EED-72EB-FB1B-5252-D387BA7F00DC}"/>
              </a:ext>
            </a:extLst>
          </p:cNvPr>
          <p:cNvSpPr/>
          <p:nvPr/>
        </p:nvSpPr>
        <p:spPr>
          <a:xfrm>
            <a:off x="5228764" y="5122573"/>
            <a:ext cx="505899" cy="283399"/>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9" name="Round Same Side Corner Rectangle 8">
            <a:extLst>
              <a:ext uri="{FF2B5EF4-FFF2-40B4-BE49-F238E27FC236}">
                <a16:creationId xmlns:a16="http://schemas.microsoft.com/office/drawing/2014/main" id="{B56DDC5B-86BE-94D3-77A6-0AE364B9C933}"/>
              </a:ext>
            </a:extLst>
          </p:cNvPr>
          <p:cNvSpPr/>
          <p:nvPr/>
        </p:nvSpPr>
        <p:spPr>
          <a:xfrm>
            <a:off x="9312489" y="5024486"/>
            <a:ext cx="522441" cy="523242"/>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0" name="Rounded Rectangle 51">
            <a:extLst>
              <a:ext uri="{FF2B5EF4-FFF2-40B4-BE49-F238E27FC236}">
                <a16:creationId xmlns:a16="http://schemas.microsoft.com/office/drawing/2014/main" id="{FFD67A5E-298B-EC63-FBDC-0617EBEA8E43}"/>
              </a:ext>
            </a:extLst>
          </p:cNvPr>
          <p:cNvSpPr/>
          <p:nvPr/>
        </p:nvSpPr>
        <p:spPr>
          <a:xfrm rot="16200000" flipH="1">
            <a:off x="7693563" y="5952622"/>
            <a:ext cx="541566" cy="510027"/>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1" name="Isosceles Triangle 5">
            <a:extLst>
              <a:ext uri="{FF2B5EF4-FFF2-40B4-BE49-F238E27FC236}">
                <a16:creationId xmlns:a16="http://schemas.microsoft.com/office/drawing/2014/main" id="{57288D0A-9642-A7A1-4020-B0186EBCB22D}"/>
              </a:ext>
            </a:extLst>
          </p:cNvPr>
          <p:cNvSpPr>
            <a:spLocks noChangeAspect="1"/>
          </p:cNvSpPr>
          <p:nvPr/>
        </p:nvSpPr>
        <p:spPr>
          <a:xfrm>
            <a:off x="6145911" y="5062382"/>
            <a:ext cx="404220" cy="403783"/>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2" name="Trapezoid 22">
            <a:extLst>
              <a:ext uri="{FF2B5EF4-FFF2-40B4-BE49-F238E27FC236}">
                <a16:creationId xmlns:a16="http://schemas.microsoft.com/office/drawing/2014/main" id="{5E869B40-6FFD-9BB9-04BA-FDE32CF570E3}"/>
              </a:ext>
            </a:extLst>
          </p:cNvPr>
          <p:cNvSpPr>
            <a:spLocks noChangeAspect="1"/>
          </p:cNvSpPr>
          <p:nvPr/>
        </p:nvSpPr>
        <p:spPr>
          <a:xfrm>
            <a:off x="7689550" y="5129510"/>
            <a:ext cx="529812" cy="269525"/>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3" name="Rounded Rectangle 20">
            <a:extLst>
              <a:ext uri="{FF2B5EF4-FFF2-40B4-BE49-F238E27FC236}">
                <a16:creationId xmlns:a16="http://schemas.microsoft.com/office/drawing/2014/main" id="{5506F969-A9F2-4064-E7CC-751FA4E80EB0}"/>
              </a:ext>
            </a:extLst>
          </p:cNvPr>
          <p:cNvSpPr>
            <a:spLocks noChangeAspect="1"/>
          </p:cNvSpPr>
          <p:nvPr/>
        </p:nvSpPr>
        <p:spPr>
          <a:xfrm rot="2160000">
            <a:off x="8547652" y="4999364"/>
            <a:ext cx="491028" cy="529812"/>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4" name="Trapezoid 28">
            <a:extLst>
              <a:ext uri="{FF2B5EF4-FFF2-40B4-BE49-F238E27FC236}">
                <a16:creationId xmlns:a16="http://schemas.microsoft.com/office/drawing/2014/main" id="{E3AC3E0C-BC47-68DD-3520-136B8D90B5BA}"/>
              </a:ext>
            </a:extLst>
          </p:cNvPr>
          <p:cNvSpPr>
            <a:spLocks noChangeAspect="1"/>
          </p:cNvSpPr>
          <p:nvPr/>
        </p:nvSpPr>
        <p:spPr>
          <a:xfrm>
            <a:off x="2728169" y="4999364"/>
            <a:ext cx="437175" cy="529812"/>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55" name="Rounded Rectangle 2">
            <a:extLst>
              <a:ext uri="{FF2B5EF4-FFF2-40B4-BE49-F238E27FC236}">
                <a16:creationId xmlns:a16="http://schemas.microsoft.com/office/drawing/2014/main" id="{573D11C5-5B5F-AC82-EB2F-ECD59F6C1007}"/>
              </a:ext>
            </a:extLst>
          </p:cNvPr>
          <p:cNvSpPr/>
          <p:nvPr/>
        </p:nvSpPr>
        <p:spPr>
          <a:xfrm>
            <a:off x="3534105" y="5959153"/>
            <a:ext cx="519266" cy="519265"/>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6" name="Rounded Rectangle 8">
            <a:extLst>
              <a:ext uri="{FF2B5EF4-FFF2-40B4-BE49-F238E27FC236}">
                <a16:creationId xmlns:a16="http://schemas.microsoft.com/office/drawing/2014/main" id="{8944CC01-84E4-0C5A-C1D8-39D88C99C207}"/>
              </a:ext>
            </a:extLst>
          </p:cNvPr>
          <p:cNvSpPr/>
          <p:nvPr/>
        </p:nvSpPr>
        <p:spPr>
          <a:xfrm>
            <a:off x="2687097" y="5959153"/>
            <a:ext cx="519323" cy="519265"/>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7" name="Rounded Rectangle 2">
            <a:extLst>
              <a:ext uri="{FF2B5EF4-FFF2-40B4-BE49-F238E27FC236}">
                <a16:creationId xmlns:a16="http://schemas.microsoft.com/office/drawing/2014/main" id="{2641727C-61AB-A317-3D5B-66D76D90D700}"/>
              </a:ext>
            </a:extLst>
          </p:cNvPr>
          <p:cNvSpPr/>
          <p:nvPr/>
        </p:nvSpPr>
        <p:spPr>
          <a:xfrm>
            <a:off x="5222080" y="5959153"/>
            <a:ext cx="519266" cy="519265"/>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8" name="Rounded Rectangle 3">
            <a:extLst>
              <a:ext uri="{FF2B5EF4-FFF2-40B4-BE49-F238E27FC236}">
                <a16:creationId xmlns:a16="http://schemas.microsoft.com/office/drawing/2014/main" id="{75051DE0-2567-8F0B-A1F1-EB99BC3C43E0}"/>
              </a:ext>
            </a:extLst>
          </p:cNvPr>
          <p:cNvSpPr>
            <a:spLocks noChangeAspect="1"/>
          </p:cNvSpPr>
          <p:nvPr/>
        </p:nvSpPr>
        <p:spPr>
          <a:xfrm>
            <a:off x="4372091" y="5959153"/>
            <a:ext cx="519266" cy="519265"/>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9" name="Rounded Rectangle 10">
            <a:extLst>
              <a:ext uri="{FF2B5EF4-FFF2-40B4-BE49-F238E27FC236}">
                <a16:creationId xmlns:a16="http://schemas.microsoft.com/office/drawing/2014/main" id="{6B3B5DFB-B840-9D2D-C638-BC71C6D0AE64}"/>
              </a:ext>
            </a:extLst>
          </p:cNvPr>
          <p:cNvSpPr>
            <a:spLocks noChangeAspect="1"/>
          </p:cNvSpPr>
          <p:nvPr/>
        </p:nvSpPr>
        <p:spPr>
          <a:xfrm>
            <a:off x="6087467" y="5948604"/>
            <a:ext cx="521115" cy="529812"/>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0" name="Block Arc 6">
            <a:extLst>
              <a:ext uri="{FF2B5EF4-FFF2-40B4-BE49-F238E27FC236}">
                <a16:creationId xmlns:a16="http://schemas.microsoft.com/office/drawing/2014/main" id="{58D22EE6-800B-3399-3342-09003CEF9A7F}"/>
              </a:ext>
            </a:extLst>
          </p:cNvPr>
          <p:cNvSpPr/>
          <p:nvPr/>
        </p:nvSpPr>
        <p:spPr>
          <a:xfrm>
            <a:off x="6876931" y="5985094"/>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61" name="Left Arrow 1">
            <a:extLst>
              <a:ext uri="{FF2B5EF4-FFF2-40B4-BE49-F238E27FC236}">
                <a16:creationId xmlns:a16="http://schemas.microsoft.com/office/drawing/2014/main" id="{452876C6-2D56-91DC-4F24-0006A81A81EC}"/>
              </a:ext>
            </a:extLst>
          </p:cNvPr>
          <p:cNvSpPr>
            <a:spLocks noChangeAspect="1"/>
          </p:cNvSpPr>
          <p:nvPr/>
        </p:nvSpPr>
        <p:spPr>
          <a:xfrm>
            <a:off x="9339808" y="5948604"/>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2" name="Oval 35">
            <a:extLst>
              <a:ext uri="{FF2B5EF4-FFF2-40B4-BE49-F238E27FC236}">
                <a16:creationId xmlns:a16="http://schemas.microsoft.com/office/drawing/2014/main" id="{5FFC0E70-23F0-235E-CBFA-9E89A7FD8A36}"/>
              </a:ext>
            </a:extLst>
          </p:cNvPr>
          <p:cNvSpPr/>
          <p:nvPr/>
        </p:nvSpPr>
        <p:spPr>
          <a:xfrm>
            <a:off x="8610024" y="5949671"/>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C</a:t>
            </a:r>
          </a:p>
        </p:txBody>
      </p:sp>
      <p:sp>
        <p:nvSpPr>
          <p:cNvPr id="164" name="Isosceles Triangle 68">
            <a:extLst>
              <a:ext uri="{FF2B5EF4-FFF2-40B4-BE49-F238E27FC236}">
                <a16:creationId xmlns:a16="http://schemas.microsoft.com/office/drawing/2014/main" id="{87C7A05E-B190-6610-BBF0-C9BF418B222A}"/>
              </a:ext>
            </a:extLst>
          </p:cNvPr>
          <p:cNvSpPr/>
          <p:nvPr/>
        </p:nvSpPr>
        <p:spPr>
          <a:xfrm rot="10800000">
            <a:off x="6154028" y="4933413"/>
            <a:ext cx="220702" cy="687310"/>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5" name="Rectangle 9">
            <a:extLst>
              <a:ext uri="{FF2B5EF4-FFF2-40B4-BE49-F238E27FC236}">
                <a16:creationId xmlns:a16="http://schemas.microsoft.com/office/drawing/2014/main" id="{7A1EFB46-E46C-420C-EDA0-C1A0D2CB106C}"/>
              </a:ext>
            </a:extLst>
          </p:cNvPr>
          <p:cNvSpPr/>
          <p:nvPr/>
        </p:nvSpPr>
        <p:spPr>
          <a:xfrm>
            <a:off x="6717633" y="5012768"/>
            <a:ext cx="529467" cy="52860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6" name="Isosceles Triangle 8">
            <a:extLst>
              <a:ext uri="{FF2B5EF4-FFF2-40B4-BE49-F238E27FC236}">
                <a16:creationId xmlns:a16="http://schemas.microsoft.com/office/drawing/2014/main" id="{559EDD02-A1DA-3C9F-B686-8502A6827172}"/>
              </a:ext>
            </a:extLst>
          </p:cNvPr>
          <p:cNvSpPr/>
          <p:nvPr/>
        </p:nvSpPr>
        <p:spPr>
          <a:xfrm rot="16200000">
            <a:off x="2641402" y="3957545"/>
            <a:ext cx="444149" cy="529543"/>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7" name="Donut 8">
            <a:extLst>
              <a:ext uri="{FF2B5EF4-FFF2-40B4-BE49-F238E27FC236}">
                <a16:creationId xmlns:a16="http://schemas.microsoft.com/office/drawing/2014/main" id="{BF5D2549-EA25-5BF7-5DF3-98FCA03ED5A2}"/>
              </a:ext>
            </a:extLst>
          </p:cNvPr>
          <p:cNvSpPr/>
          <p:nvPr/>
        </p:nvSpPr>
        <p:spPr>
          <a:xfrm>
            <a:off x="7757228" y="3931721"/>
            <a:ext cx="486217"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68" name="Freeform 18">
            <a:extLst>
              <a:ext uri="{FF2B5EF4-FFF2-40B4-BE49-F238E27FC236}">
                <a16:creationId xmlns:a16="http://schemas.microsoft.com/office/drawing/2014/main" id="{3E407023-5B72-9360-71E9-B898CB442AF2}"/>
              </a:ext>
            </a:extLst>
          </p:cNvPr>
          <p:cNvSpPr/>
          <p:nvPr/>
        </p:nvSpPr>
        <p:spPr>
          <a:xfrm>
            <a:off x="8387034" y="5070733"/>
            <a:ext cx="511324" cy="412677"/>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9" name="Oval 7">
            <a:extLst>
              <a:ext uri="{FF2B5EF4-FFF2-40B4-BE49-F238E27FC236}">
                <a16:creationId xmlns:a16="http://schemas.microsoft.com/office/drawing/2014/main" id="{B8C4B53B-4CE5-CDC6-1EDC-86BFBDB303D8}"/>
              </a:ext>
            </a:extLst>
          </p:cNvPr>
          <p:cNvSpPr/>
          <p:nvPr/>
        </p:nvSpPr>
        <p:spPr>
          <a:xfrm>
            <a:off x="8534366" y="3965062"/>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0" name="Freeform 20">
            <a:extLst>
              <a:ext uri="{FF2B5EF4-FFF2-40B4-BE49-F238E27FC236}">
                <a16:creationId xmlns:a16="http://schemas.microsoft.com/office/drawing/2014/main" id="{6D02157E-DAF2-79A1-338B-ACBC46CD231B}"/>
              </a:ext>
            </a:extLst>
          </p:cNvPr>
          <p:cNvSpPr/>
          <p:nvPr/>
        </p:nvSpPr>
        <p:spPr>
          <a:xfrm>
            <a:off x="9280310" y="5975946"/>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1" name="Rounded Rectangle 25">
            <a:extLst>
              <a:ext uri="{FF2B5EF4-FFF2-40B4-BE49-F238E27FC236}">
                <a16:creationId xmlns:a16="http://schemas.microsoft.com/office/drawing/2014/main" id="{B954DC9A-A5AA-8FDB-5E9A-8362747A4461}"/>
              </a:ext>
            </a:extLst>
          </p:cNvPr>
          <p:cNvSpPr/>
          <p:nvPr/>
        </p:nvSpPr>
        <p:spPr>
          <a:xfrm>
            <a:off x="9255031" y="2963992"/>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2" name="Block Arc 41">
            <a:extLst>
              <a:ext uri="{FF2B5EF4-FFF2-40B4-BE49-F238E27FC236}">
                <a16:creationId xmlns:a16="http://schemas.microsoft.com/office/drawing/2014/main" id="{9495B904-CB4A-2264-9844-073E53A51032}"/>
              </a:ext>
            </a:extLst>
          </p:cNvPr>
          <p:cNvSpPr/>
          <p:nvPr/>
        </p:nvSpPr>
        <p:spPr>
          <a:xfrm>
            <a:off x="7736179" y="5977365"/>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3" name="Round Same Side Corner Rectangle 11">
            <a:extLst>
              <a:ext uri="{FF2B5EF4-FFF2-40B4-BE49-F238E27FC236}">
                <a16:creationId xmlns:a16="http://schemas.microsoft.com/office/drawing/2014/main" id="{6393E9C2-E8F8-8E95-43F1-FF39396C5E20}"/>
              </a:ext>
            </a:extLst>
          </p:cNvPr>
          <p:cNvSpPr/>
          <p:nvPr/>
        </p:nvSpPr>
        <p:spPr>
          <a:xfrm rot="9900000">
            <a:off x="8491004" y="1858161"/>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4" name="Donut 39">
            <a:extLst>
              <a:ext uri="{FF2B5EF4-FFF2-40B4-BE49-F238E27FC236}">
                <a16:creationId xmlns:a16="http://schemas.microsoft.com/office/drawing/2014/main" id="{55F3FC8D-4923-62BA-B7AA-3253CCDCC092}"/>
              </a:ext>
            </a:extLst>
          </p:cNvPr>
          <p:cNvSpPr/>
          <p:nvPr/>
        </p:nvSpPr>
        <p:spPr>
          <a:xfrm>
            <a:off x="2528394" y="4989301"/>
            <a:ext cx="575536" cy="575536"/>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5" name="Freeform 25">
            <a:extLst>
              <a:ext uri="{FF2B5EF4-FFF2-40B4-BE49-F238E27FC236}">
                <a16:creationId xmlns:a16="http://schemas.microsoft.com/office/drawing/2014/main" id="{C6D2659D-42F4-3817-AAE3-1CB190B44508}"/>
              </a:ext>
            </a:extLst>
          </p:cNvPr>
          <p:cNvSpPr/>
          <p:nvPr/>
        </p:nvSpPr>
        <p:spPr>
          <a:xfrm>
            <a:off x="7048451" y="3963779"/>
            <a:ext cx="417858"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6" name="Rectangle 36">
            <a:extLst>
              <a:ext uri="{FF2B5EF4-FFF2-40B4-BE49-F238E27FC236}">
                <a16:creationId xmlns:a16="http://schemas.microsoft.com/office/drawing/2014/main" id="{496DEA4A-BBD9-A746-B31A-94B0331E9608}"/>
              </a:ext>
            </a:extLst>
          </p:cNvPr>
          <p:cNvSpPr/>
          <p:nvPr/>
        </p:nvSpPr>
        <p:spPr>
          <a:xfrm>
            <a:off x="3446833" y="5032089"/>
            <a:ext cx="586137" cy="48996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7" name="Rounded Rectangle 27">
            <a:extLst>
              <a:ext uri="{FF2B5EF4-FFF2-40B4-BE49-F238E27FC236}">
                <a16:creationId xmlns:a16="http://schemas.microsoft.com/office/drawing/2014/main" id="{6A9F9300-C046-AF01-CB51-4BB032314FEF}"/>
              </a:ext>
            </a:extLst>
          </p:cNvPr>
          <p:cNvSpPr/>
          <p:nvPr/>
        </p:nvSpPr>
        <p:spPr>
          <a:xfrm>
            <a:off x="6598548" y="1871919"/>
            <a:ext cx="605316"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8" name="Rounded Rectangle 7">
            <a:extLst>
              <a:ext uri="{FF2B5EF4-FFF2-40B4-BE49-F238E27FC236}">
                <a16:creationId xmlns:a16="http://schemas.microsoft.com/office/drawing/2014/main" id="{32309E34-5E79-23E9-B5C1-CCF83C344F8E}"/>
              </a:ext>
            </a:extLst>
          </p:cNvPr>
          <p:cNvSpPr/>
          <p:nvPr/>
        </p:nvSpPr>
        <p:spPr>
          <a:xfrm>
            <a:off x="7539723" y="1838853"/>
            <a:ext cx="615417"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9" name="Chord 15">
            <a:extLst>
              <a:ext uri="{FF2B5EF4-FFF2-40B4-BE49-F238E27FC236}">
                <a16:creationId xmlns:a16="http://schemas.microsoft.com/office/drawing/2014/main" id="{2D19487B-B817-E808-6921-911A632BAA48}"/>
              </a:ext>
            </a:extLst>
          </p:cNvPr>
          <p:cNvSpPr/>
          <p:nvPr/>
        </p:nvSpPr>
        <p:spPr>
          <a:xfrm>
            <a:off x="9406733" y="1795261"/>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0" name="Rectangle 16">
            <a:extLst>
              <a:ext uri="{FF2B5EF4-FFF2-40B4-BE49-F238E27FC236}">
                <a16:creationId xmlns:a16="http://schemas.microsoft.com/office/drawing/2014/main" id="{79E782DD-E921-9BDC-66FE-AF54FCBA4666}"/>
              </a:ext>
            </a:extLst>
          </p:cNvPr>
          <p:cNvSpPr/>
          <p:nvPr/>
        </p:nvSpPr>
        <p:spPr>
          <a:xfrm>
            <a:off x="4375873" y="5074839"/>
            <a:ext cx="615417" cy="40446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1" name="Rounded Rectangle 6">
            <a:extLst>
              <a:ext uri="{FF2B5EF4-FFF2-40B4-BE49-F238E27FC236}">
                <a16:creationId xmlns:a16="http://schemas.microsoft.com/office/drawing/2014/main" id="{083E7058-DEA9-A65F-4BEB-AB6CAD26BA3C}"/>
              </a:ext>
            </a:extLst>
          </p:cNvPr>
          <p:cNvSpPr/>
          <p:nvPr/>
        </p:nvSpPr>
        <p:spPr>
          <a:xfrm>
            <a:off x="3419165" y="4073863"/>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2" name="Rounded Rectangle 6">
            <a:extLst>
              <a:ext uri="{FF2B5EF4-FFF2-40B4-BE49-F238E27FC236}">
                <a16:creationId xmlns:a16="http://schemas.microsoft.com/office/drawing/2014/main" id="{FADCAB68-FBDA-A703-6D62-1411137118F9}"/>
              </a:ext>
            </a:extLst>
          </p:cNvPr>
          <p:cNvSpPr/>
          <p:nvPr/>
        </p:nvSpPr>
        <p:spPr>
          <a:xfrm>
            <a:off x="4326488" y="4073863"/>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3" name="Rounded Rectangle 6">
            <a:extLst>
              <a:ext uri="{FF2B5EF4-FFF2-40B4-BE49-F238E27FC236}">
                <a16:creationId xmlns:a16="http://schemas.microsoft.com/office/drawing/2014/main" id="{2D6D3A02-6015-8D41-0B2A-13969E02F504}"/>
              </a:ext>
            </a:extLst>
          </p:cNvPr>
          <p:cNvSpPr/>
          <p:nvPr/>
        </p:nvSpPr>
        <p:spPr>
          <a:xfrm>
            <a:off x="5233808" y="4073863"/>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4" name="Rounded Rectangle 6">
            <a:extLst>
              <a:ext uri="{FF2B5EF4-FFF2-40B4-BE49-F238E27FC236}">
                <a16:creationId xmlns:a16="http://schemas.microsoft.com/office/drawing/2014/main" id="{B9CC1BB3-3493-B9EC-9281-92A76A1F3434}"/>
              </a:ext>
            </a:extLst>
          </p:cNvPr>
          <p:cNvSpPr/>
          <p:nvPr/>
        </p:nvSpPr>
        <p:spPr>
          <a:xfrm>
            <a:off x="6141129" y="4073863"/>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240385" y="234376"/>
                </a:moveTo>
                <a:lnTo>
                  <a:pt x="2744441" y="234376"/>
                </a:lnTo>
                <a:lnTo>
                  <a:pt x="2744441" y="1314376"/>
                </a:lnTo>
                <a:lnTo>
                  <a:pt x="2240385" y="1314376"/>
                </a:ln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5" name="Teardrop 6">
            <a:extLst>
              <a:ext uri="{FF2B5EF4-FFF2-40B4-BE49-F238E27FC236}">
                <a16:creationId xmlns:a16="http://schemas.microsoft.com/office/drawing/2014/main" id="{5338F390-510A-2CFC-3B1F-4CF3C5CB17D8}"/>
              </a:ext>
            </a:extLst>
          </p:cNvPr>
          <p:cNvSpPr/>
          <p:nvPr/>
        </p:nvSpPr>
        <p:spPr>
          <a:xfrm rot="8100000">
            <a:off x="9339785" y="4013575"/>
            <a:ext cx="417476"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6" name="Donut 24">
            <a:extLst>
              <a:ext uri="{FF2B5EF4-FFF2-40B4-BE49-F238E27FC236}">
                <a16:creationId xmlns:a16="http://schemas.microsoft.com/office/drawing/2014/main" id="{6A1CA145-C788-888F-7E5C-F6710925FCD1}"/>
              </a:ext>
            </a:extLst>
          </p:cNvPr>
          <p:cNvSpPr/>
          <p:nvPr/>
        </p:nvSpPr>
        <p:spPr>
          <a:xfrm>
            <a:off x="4055696" y="2867809"/>
            <a:ext cx="617508" cy="62253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87" name="Chord 38">
            <a:extLst>
              <a:ext uri="{FF2B5EF4-FFF2-40B4-BE49-F238E27FC236}">
                <a16:creationId xmlns:a16="http://schemas.microsoft.com/office/drawing/2014/main" id="{D0B7DFC8-C0C2-E272-096F-CD03C2A61AD0}"/>
              </a:ext>
            </a:extLst>
          </p:cNvPr>
          <p:cNvSpPr/>
          <p:nvPr/>
        </p:nvSpPr>
        <p:spPr>
          <a:xfrm>
            <a:off x="5015543" y="2867282"/>
            <a:ext cx="484926" cy="623588"/>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8" name="Heart 38">
            <a:extLst>
              <a:ext uri="{FF2B5EF4-FFF2-40B4-BE49-F238E27FC236}">
                <a16:creationId xmlns:a16="http://schemas.microsoft.com/office/drawing/2014/main" id="{E0CA7D5B-144B-B1A6-F063-896819426681}"/>
              </a:ext>
            </a:extLst>
          </p:cNvPr>
          <p:cNvSpPr/>
          <p:nvPr/>
        </p:nvSpPr>
        <p:spPr>
          <a:xfrm>
            <a:off x="5718410" y="1832265"/>
            <a:ext cx="544276" cy="544275"/>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9" name="Round Same Side Corner Rectangle 19">
            <a:extLst>
              <a:ext uri="{FF2B5EF4-FFF2-40B4-BE49-F238E27FC236}">
                <a16:creationId xmlns:a16="http://schemas.microsoft.com/office/drawing/2014/main" id="{507C6EDC-0192-348E-5805-DEB750A7650C}"/>
              </a:ext>
            </a:extLst>
          </p:cNvPr>
          <p:cNvSpPr/>
          <p:nvPr/>
        </p:nvSpPr>
        <p:spPr>
          <a:xfrm>
            <a:off x="8584053" y="6008258"/>
            <a:ext cx="411707"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Rectangle 23">
            <a:extLst>
              <a:ext uri="{FF2B5EF4-FFF2-40B4-BE49-F238E27FC236}">
                <a16:creationId xmlns:a16="http://schemas.microsoft.com/office/drawing/2014/main" id="{A0C3CB3C-5824-6F6A-BAA3-F82FBFE362FC}"/>
              </a:ext>
            </a:extLst>
          </p:cNvPr>
          <p:cNvSpPr/>
          <p:nvPr/>
        </p:nvSpPr>
        <p:spPr>
          <a:xfrm>
            <a:off x="2524424" y="6063155"/>
            <a:ext cx="678101" cy="398876"/>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1" name="Oval 31">
            <a:extLst>
              <a:ext uri="{FF2B5EF4-FFF2-40B4-BE49-F238E27FC236}">
                <a16:creationId xmlns:a16="http://schemas.microsoft.com/office/drawing/2014/main" id="{417B932A-8C6F-DB0C-9E7B-837185B2D427}"/>
              </a:ext>
            </a:extLst>
          </p:cNvPr>
          <p:cNvSpPr/>
          <p:nvPr/>
        </p:nvSpPr>
        <p:spPr>
          <a:xfrm>
            <a:off x="6947124" y="6007967"/>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Rectangle 23">
            <a:extLst>
              <a:ext uri="{FF2B5EF4-FFF2-40B4-BE49-F238E27FC236}">
                <a16:creationId xmlns:a16="http://schemas.microsoft.com/office/drawing/2014/main" id="{FD5DBF2D-A675-E511-4422-3F3D05E349D0}"/>
              </a:ext>
            </a:extLst>
          </p:cNvPr>
          <p:cNvSpPr/>
          <p:nvPr/>
        </p:nvSpPr>
        <p:spPr>
          <a:xfrm>
            <a:off x="4245266" y="6039647"/>
            <a:ext cx="691883" cy="445892"/>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3" name="Oval 31">
            <a:extLst>
              <a:ext uri="{FF2B5EF4-FFF2-40B4-BE49-F238E27FC236}">
                <a16:creationId xmlns:a16="http://schemas.microsoft.com/office/drawing/2014/main" id="{510AD603-42C0-3D32-CE22-6DD1A8A35CF3}"/>
              </a:ext>
            </a:extLst>
          </p:cNvPr>
          <p:cNvSpPr/>
          <p:nvPr/>
        </p:nvSpPr>
        <p:spPr>
          <a:xfrm>
            <a:off x="5221699" y="5976553"/>
            <a:ext cx="579874" cy="572083"/>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4" name="Teardrop 17">
            <a:extLst>
              <a:ext uri="{FF2B5EF4-FFF2-40B4-BE49-F238E27FC236}">
                <a16:creationId xmlns:a16="http://schemas.microsoft.com/office/drawing/2014/main" id="{EF7A68DD-820D-B850-BC58-5D7A1D600037}"/>
              </a:ext>
            </a:extLst>
          </p:cNvPr>
          <p:cNvSpPr/>
          <p:nvPr/>
        </p:nvSpPr>
        <p:spPr>
          <a:xfrm rot="18900000">
            <a:off x="3487075" y="6022053"/>
            <a:ext cx="473641" cy="481082"/>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Rectangle 23">
            <a:extLst>
              <a:ext uri="{FF2B5EF4-FFF2-40B4-BE49-F238E27FC236}">
                <a16:creationId xmlns:a16="http://schemas.microsoft.com/office/drawing/2014/main" id="{AED2AE1A-3667-B9E3-B59B-F563596D4A7B}"/>
              </a:ext>
            </a:extLst>
          </p:cNvPr>
          <p:cNvSpPr/>
          <p:nvPr/>
        </p:nvSpPr>
        <p:spPr>
          <a:xfrm>
            <a:off x="6086124" y="5972665"/>
            <a:ext cx="576450" cy="579858"/>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Round Same Side Corner Rectangle 8">
            <a:extLst>
              <a:ext uri="{FF2B5EF4-FFF2-40B4-BE49-F238E27FC236}">
                <a16:creationId xmlns:a16="http://schemas.microsoft.com/office/drawing/2014/main" id="{12ACAAD6-4031-BD41-ACE3-4A44AD8D6F74}"/>
              </a:ext>
            </a:extLst>
          </p:cNvPr>
          <p:cNvSpPr/>
          <p:nvPr/>
        </p:nvSpPr>
        <p:spPr>
          <a:xfrm>
            <a:off x="2737824" y="1773468"/>
            <a:ext cx="251301"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7" name="Round Same Side Corner Rectangle 20">
            <a:extLst>
              <a:ext uri="{FF2B5EF4-FFF2-40B4-BE49-F238E27FC236}">
                <a16:creationId xmlns:a16="http://schemas.microsoft.com/office/drawing/2014/main" id="{8C536131-07B3-7B7B-644B-EB9E2D1CA95E}"/>
              </a:ext>
            </a:extLst>
          </p:cNvPr>
          <p:cNvSpPr/>
          <p:nvPr/>
        </p:nvSpPr>
        <p:spPr>
          <a:xfrm rot="10800000">
            <a:off x="3324986" y="1770412"/>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8" name="Donut 87">
            <a:extLst>
              <a:ext uri="{FF2B5EF4-FFF2-40B4-BE49-F238E27FC236}">
                <a16:creationId xmlns:a16="http://schemas.microsoft.com/office/drawing/2014/main" id="{B8B361C8-ACF5-E71C-11AE-56E8835A7EE0}"/>
              </a:ext>
            </a:extLst>
          </p:cNvPr>
          <p:cNvSpPr/>
          <p:nvPr/>
        </p:nvSpPr>
        <p:spPr>
          <a:xfrm>
            <a:off x="3973987" y="1863115"/>
            <a:ext cx="507660" cy="521714"/>
          </a:xfrm>
          <a:custGeom>
            <a:avLst/>
            <a:gdLst/>
            <a:ahLst/>
            <a:cxnLst/>
            <a:rect l="l" t="t" r="r" b="b"/>
            <a:pathLst>
              <a:path w="356471" h="366339">
                <a:moveTo>
                  <a:pt x="144025" y="123680"/>
                </a:moveTo>
                <a:cubicBezTo>
                  <a:pt x="89551" y="123680"/>
                  <a:pt x="45391" y="167840"/>
                  <a:pt x="45391" y="222314"/>
                </a:cubicBezTo>
                <a:cubicBezTo>
                  <a:pt x="45391" y="276788"/>
                  <a:pt x="89551" y="320948"/>
                  <a:pt x="144025" y="320948"/>
                </a:cubicBezTo>
                <a:cubicBezTo>
                  <a:pt x="198499" y="320948"/>
                  <a:pt x="242659" y="276788"/>
                  <a:pt x="242659" y="222314"/>
                </a:cubicBezTo>
                <a:cubicBezTo>
                  <a:pt x="242659" y="167840"/>
                  <a:pt x="198499" y="123680"/>
                  <a:pt x="144025" y="123680"/>
                </a:cubicBezTo>
                <a:close/>
                <a:moveTo>
                  <a:pt x="354808" y="0"/>
                </a:moveTo>
                <a:lnTo>
                  <a:pt x="356471" y="85288"/>
                </a:lnTo>
                <a:lnTo>
                  <a:pt x="334733" y="64382"/>
                </a:lnTo>
                <a:lnTo>
                  <a:pt x="260258" y="141819"/>
                </a:lnTo>
                <a:cubicBezTo>
                  <a:pt x="278587" y="163579"/>
                  <a:pt x="288050" y="191841"/>
                  <a:pt x="288050" y="222314"/>
                </a:cubicBezTo>
                <a:cubicBezTo>
                  <a:pt x="288050" y="301857"/>
                  <a:pt x="223568" y="366339"/>
                  <a:pt x="144025" y="366339"/>
                </a:cubicBezTo>
                <a:cubicBezTo>
                  <a:pt x="64482" y="366339"/>
                  <a:pt x="0" y="301857"/>
                  <a:pt x="0" y="222314"/>
                </a:cubicBezTo>
                <a:cubicBezTo>
                  <a:pt x="0" y="142771"/>
                  <a:pt x="64482" y="78289"/>
                  <a:pt x="144025" y="78289"/>
                </a:cubicBezTo>
                <a:cubicBezTo>
                  <a:pt x="170876" y="78289"/>
                  <a:pt x="196011" y="85637"/>
                  <a:pt x="216282" y="100527"/>
                </a:cubicBezTo>
                <a:lnTo>
                  <a:pt x="291257" y="22569"/>
                </a:lnTo>
                <a:lnTo>
                  <a:pt x="269519" y="16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9" name="Donut 90">
            <a:extLst>
              <a:ext uri="{FF2B5EF4-FFF2-40B4-BE49-F238E27FC236}">
                <a16:creationId xmlns:a16="http://schemas.microsoft.com/office/drawing/2014/main" id="{9E95B833-8712-8285-F42D-C4A8798DFEDA}"/>
              </a:ext>
            </a:extLst>
          </p:cNvPr>
          <p:cNvSpPr/>
          <p:nvPr/>
        </p:nvSpPr>
        <p:spPr>
          <a:xfrm>
            <a:off x="4850495" y="1825051"/>
            <a:ext cx="532052" cy="543757"/>
          </a:xfrm>
          <a:custGeom>
            <a:avLst/>
            <a:gdLst/>
            <a:ahLst/>
            <a:cxnLst/>
            <a:rect l="l" t="t" r="r" b="b"/>
            <a:pathLst>
              <a:path w="373598" h="381817">
                <a:moveTo>
                  <a:pt x="229573" y="45391"/>
                </a:moveTo>
                <a:cubicBezTo>
                  <a:pt x="175099" y="45391"/>
                  <a:pt x="130939" y="89551"/>
                  <a:pt x="130939" y="144025"/>
                </a:cubicBezTo>
                <a:cubicBezTo>
                  <a:pt x="130939" y="198499"/>
                  <a:pt x="175099" y="242659"/>
                  <a:pt x="229573" y="242659"/>
                </a:cubicBezTo>
                <a:cubicBezTo>
                  <a:pt x="284047" y="242659"/>
                  <a:pt x="328207" y="198499"/>
                  <a:pt x="328207" y="144025"/>
                </a:cubicBezTo>
                <a:cubicBezTo>
                  <a:pt x="328207" y="89551"/>
                  <a:pt x="284047" y="45391"/>
                  <a:pt x="229573" y="45391"/>
                </a:cubicBezTo>
                <a:close/>
                <a:moveTo>
                  <a:pt x="229573" y="0"/>
                </a:moveTo>
                <a:cubicBezTo>
                  <a:pt x="309116" y="0"/>
                  <a:pt x="373598" y="64482"/>
                  <a:pt x="373598" y="144025"/>
                </a:cubicBezTo>
                <a:cubicBezTo>
                  <a:pt x="373598" y="223568"/>
                  <a:pt x="309116" y="288050"/>
                  <a:pt x="229573" y="288050"/>
                </a:cubicBezTo>
                <a:cubicBezTo>
                  <a:pt x="202172" y="288050"/>
                  <a:pt x="176558" y="280398"/>
                  <a:pt x="156060" y="264966"/>
                </a:cubicBezTo>
                <a:lnTo>
                  <a:pt x="128993" y="292033"/>
                </a:lnTo>
                <a:lnTo>
                  <a:pt x="160228" y="323268"/>
                </a:lnTo>
                <a:cubicBezTo>
                  <a:pt x="171055" y="334095"/>
                  <a:pt x="171055" y="351650"/>
                  <a:pt x="160228" y="362477"/>
                </a:cubicBezTo>
                <a:cubicBezTo>
                  <a:pt x="149401" y="373304"/>
                  <a:pt x="131846" y="373304"/>
                  <a:pt x="121019" y="362477"/>
                </a:cubicBezTo>
                <a:lnTo>
                  <a:pt x="89784" y="331242"/>
                </a:lnTo>
                <a:lnTo>
                  <a:pt x="39209" y="381817"/>
                </a:lnTo>
                <a:cubicBezTo>
                  <a:pt x="28381" y="392644"/>
                  <a:pt x="10827" y="392644"/>
                  <a:pt x="0" y="381817"/>
                </a:cubicBezTo>
                <a:cubicBezTo>
                  <a:pt x="-10828" y="370989"/>
                  <a:pt x="-10828" y="353435"/>
                  <a:pt x="0" y="342608"/>
                </a:cubicBezTo>
                <a:lnTo>
                  <a:pt x="50575" y="292033"/>
                </a:lnTo>
                <a:lnTo>
                  <a:pt x="16166" y="257624"/>
                </a:lnTo>
                <a:cubicBezTo>
                  <a:pt x="5339" y="246797"/>
                  <a:pt x="5339" y="229242"/>
                  <a:pt x="16166" y="218415"/>
                </a:cubicBezTo>
                <a:cubicBezTo>
                  <a:pt x="26993" y="207588"/>
                  <a:pt x="44548" y="207588"/>
                  <a:pt x="55375" y="218415"/>
                </a:cubicBezTo>
                <a:lnTo>
                  <a:pt x="89784" y="252824"/>
                </a:lnTo>
                <a:lnTo>
                  <a:pt x="115252" y="227356"/>
                </a:lnTo>
                <a:cubicBezTo>
                  <a:pt x="95803" y="205073"/>
                  <a:pt x="85548" y="175747"/>
                  <a:pt x="85548" y="144025"/>
                </a:cubicBezTo>
                <a:cubicBezTo>
                  <a:pt x="85548" y="64482"/>
                  <a:pt x="150030" y="0"/>
                  <a:pt x="2295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0" name="Oval 6">
            <a:extLst>
              <a:ext uri="{FF2B5EF4-FFF2-40B4-BE49-F238E27FC236}">
                <a16:creationId xmlns:a16="http://schemas.microsoft.com/office/drawing/2014/main" id="{AB1609A2-2315-5834-4335-FBC3B810B109}"/>
              </a:ext>
            </a:extLst>
          </p:cNvPr>
          <p:cNvSpPr/>
          <p:nvPr/>
        </p:nvSpPr>
        <p:spPr>
          <a:xfrm>
            <a:off x="5842802" y="2927757"/>
            <a:ext cx="507961" cy="502639"/>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Block Arc 25">
            <a:extLst>
              <a:ext uri="{FF2B5EF4-FFF2-40B4-BE49-F238E27FC236}">
                <a16:creationId xmlns:a16="http://schemas.microsoft.com/office/drawing/2014/main" id="{44E23537-3D23-BA4A-F71E-FFD90F507F1F}"/>
              </a:ext>
            </a:extLst>
          </p:cNvPr>
          <p:cNvSpPr/>
          <p:nvPr/>
        </p:nvSpPr>
        <p:spPr>
          <a:xfrm>
            <a:off x="3363891" y="2926633"/>
            <a:ext cx="349474" cy="50488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2" name="Block Arc 31">
            <a:extLst>
              <a:ext uri="{FF2B5EF4-FFF2-40B4-BE49-F238E27FC236}">
                <a16:creationId xmlns:a16="http://schemas.microsoft.com/office/drawing/2014/main" id="{69451FDE-53FF-FE10-5FE1-4F83B1E83E80}"/>
              </a:ext>
            </a:extLst>
          </p:cNvPr>
          <p:cNvSpPr/>
          <p:nvPr/>
        </p:nvSpPr>
        <p:spPr>
          <a:xfrm>
            <a:off x="6693100" y="2926633"/>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3" name="Freeform 53">
            <a:extLst>
              <a:ext uri="{FF2B5EF4-FFF2-40B4-BE49-F238E27FC236}">
                <a16:creationId xmlns:a16="http://schemas.microsoft.com/office/drawing/2014/main" id="{D792CCDC-941E-BCFE-4B96-5468B371C976}"/>
              </a:ext>
            </a:extLst>
          </p:cNvPr>
          <p:cNvSpPr/>
          <p:nvPr/>
        </p:nvSpPr>
        <p:spPr>
          <a:xfrm>
            <a:off x="8413033" y="2922922"/>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4" name="Block Arc 10">
            <a:extLst>
              <a:ext uri="{FF2B5EF4-FFF2-40B4-BE49-F238E27FC236}">
                <a16:creationId xmlns:a16="http://schemas.microsoft.com/office/drawing/2014/main" id="{4804EE3F-AD9E-6ADC-AC6F-0B09F968101E}"/>
              </a:ext>
            </a:extLst>
          </p:cNvPr>
          <p:cNvSpPr/>
          <p:nvPr/>
        </p:nvSpPr>
        <p:spPr>
          <a:xfrm>
            <a:off x="9241261" y="5068948"/>
            <a:ext cx="614524" cy="416246"/>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5" name="Freeform 55">
            <a:extLst>
              <a:ext uri="{FF2B5EF4-FFF2-40B4-BE49-F238E27FC236}">
                <a16:creationId xmlns:a16="http://schemas.microsoft.com/office/drawing/2014/main" id="{93D6CBC2-B677-BAB0-A798-EFF90FFEC027}"/>
              </a:ext>
            </a:extLst>
          </p:cNvPr>
          <p:cNvSpPr/>
          <p:nvPr/>
        </p:nvSpPr>
        <p:spPr>
          <a:xfrm>
            <a:off x="2705393" y="2791724"/>
            <a:ext cx="316162" cy="77470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Round Same Side Corner Rectangle 36">
            <a:extLst>
              <a:ext uri="{FF2B5EF4-FFF2-40B4-BE49-F238E27FC236}">
                <a16:creationId xmlns:a16="http://schemas.microsoft.com/office/drawing/2014/main" id="{8EB1048D-7B79-4CCA-C904-9F2F4DC82B98}"/>
              </a:ext>
            </a:extLst>
          </p:cNvPr>
          <p:cNvSpPr/>
          <p:nvPr/>
        </p:nvSpPr>
        <p:spPr>
          <a:xfrm>
            <a:off x="7491392" y="2950072"/>
            <a:ext cx="579307"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1">
            <a:extLst>
              <a:ext uri="{FF2B5EF4-FFF2-40B4-BE49-F238E27FC236}">
                <a16:creationId xmlns:a16="http://schemas.microsoft.com/office/drawing/2014/main" id="{8331F159-A42A-C8CD-369D-13CFC6E46C5A}"/>
              </a:ext>
            </a:extLst>
          </p:cNvPr>
          <p:cNvSpPr>
            <a:spLocks noChangeAspect="1"/>
          </p:cNvSpPr>
          <p:nvPr/>
        </p:nvSpPr>
        <p:spPr>
          <a:xfrm>
            <a:off x="5334192" y="5036611"/>
            <a:ext cx="476932" cy="48091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08" name="Oval 32">
            <a:extLst>
              <a:ext uri="{FF2B5EF4-FFF2-40B4-BE49-F238E27FC236}">
                <a16:creationId xmlns:a16="http://schemas.microsoft.com/office/drawing/2014/main" id="{68801768-461B-C558-252B-0775D3146C16}"/>
              </a:ext>
            </a:extLst>
          </p:cNvPr>
          <p:cNvSpPr/>
          <p:nvPr/>
        </p:nvSpPr>
        <p:spPr>
          <a:xfrm>
            <a:off x="7590001" y="5003906"/>
            <a:ext cx="454128" cy="546324"/>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BB3ACD-39D6-4B07-B165-F979837486AA}"/>
              </a:ext>
            </a:extLst>
          </p:cNvPr>
          <p:cNvSpPr>
            <a:spLocks noGrp="1"/>
          </p:cNvSpPr>
          <p:nvPr>
            <p:ph type="body" sz="quarter" idx="10"/>
          </p:nvPr>
        </p:nvSpPr>
        <p:spPr/>
        <p:txBody>
          <a:bodyPr/>
          <a:lstStyle/>
          <a:p>
            <a:r>
              <a:rPr lang="fa-IR" dirty="0"/>
              <a:t>سبک تیمی ما</a:t>
            </a:r>
            <a:endParaRPr lang="en-US" dirty="0"/>
          </a:p>
        </p:txBody>
      </p:sp>
      <p:grpSp>
        <p:nvGrpSpPr>
          <p:cNvPr id="7" name="Group 42">
            <a:extLst>
              <a:ext uri="{FF2B5EF4-FFF2-40B4-BE49-F238E27FC236}">
                <a16:creationId xmlns:a16="http://schemas.microsoft.com/office/drawing/2014/main" id="{34E31048-940E-4B7D-BB82-02C37BB6F1C3}"/>
              </a:ext>
            </a:extLst>
          </p:cNvPr>
          <p:cNvGrpSpPr/>
          <p:nvPr/>
        </p:nvGrpSpPr>
        <p:grpSpPr>
          <a:xfrm>
            <a:off x="1221994" y="4238912"/>
            <a:ext cx="1682436" cy="1944216"/>
            <a:chOff x="395536" y="4077072"/>
            <a:chExt cx="1682435" cy="1944216"/>
          </a:xfrm>
        </p:grpSpPr>
        <p:sp>
          <p:nvSpPr>
            <p:cNvPr id="8" name="Text Placeholder 18">
              <a:extLst>
                <a:ext uri="{FF2B5EF4-FFF2-40B4-BE49-F238E27FC236}">
                  <a16:creationId xmlns:a16="http://schemas.microsoft.com/office/drawing/2014/main" id="{997D8D60-2167-461D-85EA-4181FAAAB9D8}"/>
                </a:ext>
              </a:extLst>
            </p:cNvPr>
            <p:cNvSpPr txBox="1">
              <a:spLocks/>
            </p:cNvSpPr>
            <p:nvPr/>
          </p:nvSpPr>
          <p:spPr>
            <a:xfrm>
              <a:off x="395536"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400" b="1" dirty="0">
                  <a:solidFill>
                    <a:schemeClr val="accent2"/>
                  </a:solidFill>
                  <a:cs typeface="B Nazanin" pitchFamily="2" charset="-78"/>
                </a:rPr>
                <a:t>عنوان</a:t>
              </a:r>
              <a:endParaRPr lang="en-US" altLang="ko-KR" sz="1400" b="1" dirty="0">
                <a:solidFill>
                  <a:schemeClr val="accent2"/>
                </a:solidFill>
                <a:cs typeface="B Nazanin" pitchFamily="2" charset="-78"/>
              </a:endParaRPr>
            </a:p>
          </p:txBody>
        </p:sp>
        <p:sp>
          <p:nvSpPr>
            <p:cNvPr id="9" name="TextBox 8">
              <a:extLst>
                <a:ext uri="{FF2B5EF4-FFF2-40B4-BE49-F238E27FC236}">
                  <a16:creationId xmlns:a16="http://schemas.microsoft.com/office/drawing/2014/main" id="{3CA5DBD5-D928-4AA4-A4DE-66E5F573F7BB}"/>
                </a:ext>
              </a:extLst>
            </p:cNvPr>
            <p:cNvSpPr txBox="1"/>
            <p:nvPr/>
          </p:nvSpPr>
          <p:spPr>
            <a:xfrm>
              <a:off x="395536" y="4726604"/>
              <a:ext cx="1682435" cy="830997"/>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یک </a:t>
              </a:r>
              <a:r>
                <a:rPr lang="en-US" altLang="ko-KR" sz="1200" dirty="0">
                  <a:solidFill>
                    <a:schemeClr val="bg1"/>
                  </a:solidFill>
                  <a:cs typeface="B Nazanin" pitchFamily="2" charset="-78"/>
                </a:rPr>
                <a:t>zing </a:t>
              </a:r>
              <a:r>
                <a:rPr lang="fa-IR" altLang="ko-KR" sz="1200" dirty="0">
                  <a:solidFill>
                    <a:schemeClr val="bg1"/>
                  </a:solidFill>
                  <a:cs typeface="B Nazanin" pitchFamily="2" charset="-78"/>
                </a:rPr>
                <a:t>منحصر به فرد اضافه کنید.</a:t>
              </a:r>
              <a:endParaRPr lang="ko-KR" altLang="en-US" sz="1200" dirty="0">
                <a:solidFill>
                  <a:schemeClr val="bg1"/>
                </a:solidFill>
                <a:cs typeface="B Nazanin" pitchFamily="2" charset="-78"/>
              </a:endParaRPr>
            </a:p>
          </p:txBody>
        </p:sp>
        <p:grpSp>
          <p:nvGrpSpPr>
            <p:cNvPr id="10" name="Group 16">
              <a:extLst>
                <a:ext uri="{FF2B5EF4-FFF2-40B4-BE49-F238E27FC236}">
                  <a16:creationId xmlns:a16="http://schemas.microsoft.com/office/drawing/2014/main" id="{988512E7-9BB1-4653-B532-C07CD73621D1}"/>
                </a:ext>
              </a:extLst>
            </p:cNvPr>
            <p:cNvGrpSpPr/>
            <p:nvPr/>
          </p:nvGrpSpPr>
          <p:grpSpPr>
            <a:xfrm>
              <a:off x="699603" y="5712163"/>
              <a:ext cx="1074300" cy="309125"/>
              <a:chOff x="3130166" y="5667342"/>
              <a:chExt cx="1254837" cy="361074"/>
            </a:xfrm>
            <a:solidFill>
              <a:schemeClr val="bg1"/>
            </a:solidFill>
          </p:grpSpPr>
          <p:sp>
            <p:nvSpPr>
              <p:cNvPr id="12" name="Rounded Rectangle 3">
                <a:extLst>
                  <a:ext uri="{FF2B5EF4-FFF2-40B4-BE49-F238E27FC236}">
                    <a16:creationId xmlns:a16="http://schemas.microsoft.com/office/drawing/2014/main" id="{6158CBFC-9779-48A7-B035-79B928B92A82}"/>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sp>
            <p:nvSpPr>
              <p:cNvPr id="13" name="Rounded Rectangle 39">
                <a:extLst>
                  <a:ext uri="{FF2B5EF4-FFF2-40B4-BE49-F238E27FC236}">
                    <a16:creationId xmlns:a16="http://schemas.microsoft.com/office/drawing/2014/main" id="{A90FA2D7-4431-4913-9A8B-D74992DCBF1B}"/>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14" name="Rounded Rectangle 2">
                <a:extLst>
                  <a:ext uri="{FF2B5EF4-FFF2-40B4-BE49-F238E27FC236}">
                    <a16:creationId xmlns:a16="http://schemas.microsoft.com/office/drawing/2014/main" id="{E829C69B-5C81-4D3A-8004-58C3A3108E8C}"/>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grpSp>
        <p:sp>
          <p:nvSpPr>
            <p:cNvPr id="11" name="Text Placeholder 17">
              <a:extLst>
                <a:ext uri="{FF2B5EF4-FFF2-40B4-BE49-F238E27FC236}">
                  <a16:creationId xmlns:a16="http://schemas.microsoft.com/office/drawing/2014/main" id="{A3572DC7-4588-412A-9E65-A17392C9561D}"/>
                </a:ext>
              </a:extLst>
            </p:cNvPr>
            <p:cNvSpPr txBox="1">
              <a:spLocks/>
            </p:cNvSpPr>
            <p:nvPr/>
          </p:nvSpPr>
          <p:spPr>
            <a:xfrm>
              <a:off x="463716" y="4077072"/>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2"/>
                  </a:solidFill>
                  <a:cs typeface="B Nazanin" pitchFamily="2" charset="-78"/>
                </a:rPr>
                <a:t>نام اینجا</a:t>
              </a:r>
              <a:endParaRPr lang="en-US" sz="1400" b="1" dirty="0">
                <a:solidFill>
                  <a:schemeClr val="accent2"/>
                </a:solidFill>
                <a:cs typeface="B Nazanin" pitchFamily="2" charset="-78"/>
              </a:endParaRPr>
            </a:p>
          </p:txBody>
        </p:sp>
      </p:grpSp>
      <p:grpSp>
        <p:nvGrpSpPr>
          <p:cNvPr id="15" name="Group 43">
            <a:extLst>
              <a:ext uri="{FF2B5EF4-FFF2-40B4-BE49-F238E27FC236}">
                <a16:creationId xmlns:a16="http://schemas.microsoft.com/office/drawing/2014/main" id="{CB47384E-8A74-4412-A94E-4BEC088DCD4F}"/>
              </a:ext>
            </a:extLst>
          </p:cNvPr>
          <p:cNvGrpSpPr/>
          <p:nvPr/>
        </p:nvGrpSpPr>
        <p:grpSpPr>
          <a:xfrm>
            <a:off x="3911040" y="4238912"/>
            <a:ext cx="1682436" cy="1944216"/>
            <a:chOff x="2555976" y="4077072"/>
            <a:chExt cx="1682435" cy="1944216"/>
          </a:xfrm>
        </p:grpSpPr>
        <p:sp>
          <p:nvSpPr>
            <p:cNvPr id="16" name="Text Placeholder 18">
              <a:extLst>
                <a:ext uri="{FF2B5EF4-FFF2-40B4-BE49-F238E27FC236}">
                  <a16:creationId xmlns:a16="http://schemas.microsoft.com/office/drawing/2014/main" id="{D378FF6C-BE93-4692-9254-A51D8E664AFA}"/>
                </a:ext>
              </a:extLst>
            </p:cNvPr>
            <p:cNvSpPr txBox="1">
              <a:spLocks/>
            </p:cNvSpPr>
            <p:nvPr/>
          </p:nvSpPr>
          <p:spPr>
            <a:xfrm>
              <a:off x="2555976"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400" b="1" dirty="0">
                  <a:solidFill>
                    <a:schemeClr val="accent3"/>
                  </a:solidFill>
                  <a:cs typeface="B Nazanin" pitchFamily="2" charset="-78"/>
                </a:rPr>
                <a:t>عنوان</a:t>
              </a:r>
              <a:endParaRPr lang="en-US" altLang="ko-KR" sz="1400" b="1" dirty="0">
                <a:solidFill>
                  <a:schemeClr val="accent3"/>
                </a:solidFill>
                <a:cs typeface="B Nazanin" pitchFamily="2" charset="-78"/>
              </a:endParaRPr>
            </a:p>
          </p:txBody>
        </p:sp>
        <p:sp>
          <p:nvSpPr>
            <p:cNvPr id="17" name="TextBox 16">
              <a:extLst>
                <a:ext uri="{FF2B5EF4-FFF2-40B4-BE49-F238E27FC236}">
                  <a16:creationId xmlns:a16="http://schemas.microsoft.com/office/drawing/2014/main" id="{85ACE936-B2AC-4661-9CB6-FD128A740934}"/>
                </a:ext>
              </a:extLst>
            </p:cNvPr>
            <p:cNvSpPr txBox="1"/>
            <p:nvPr/>
          </p:nvSpPr>
          <p:spPr>
            <a:xfrm>
              <a:off x="2555976" y="4726604"/>
              <a:ext cx="1682435" cy="830997"/>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یک </a:t>
              </a:r>
              <a:r>
                <a:rPr lang="en-US" altLang="ko-KR" sz="1200" dirty="0">
                  <a:solidFill>
                    <a:schemeClr val="bg1"/>
                  </a:solidFill>
                  <a:cs typeface="B Nazanin" pitchFamily="2" charset="-78"/>
                </a:rPr>
                <a:t>zing </a:t>
              </a:r>
              <a:r>
                <a:rPr lang="fa-IR" altLang="ko-KR" sz="1200" dirty="0">
                  <a:solidFill>
                    <a:schemeClr val="bg1"/>
                  </a:solidFill>
                  <a:cs typeface="B Nazanin" pitchFamily="2" charset="-78"/>
                </a:rPr>
                <a:t>منحصر به فرد اضافه کنید.</a:t>
              </a:r>
              <a:endParaRPr lang="ko-KR" altLang="en-US" sz="1200" dirty="0">
                <a:solidFill>
                  <a:schemeClr val="bg1"/>
                </a:solidFill>
                <a:cs typeface="B Nazanin" pitchFamily="2" charset="-78"/>
              </a:endParaRPr>
            </a:p>
          </p:txBody>
        </p:sp>
        <p:grpSp>
          <p:nvGrpSpPr>
            <p:cNvPr id="18" name="Group 22">
              <a:extLst>
                <a:ext uri="{FF2B5EF4-FFF2-40B4-BE49-F238E27FC236}">
                  <a16:creationId xmlns:a16="http://schemas.microsoft.com/office/drawing/2014/main" id="{E6C87497-F018-41A7-AC0E-626202EA3AAB}"/>
                </a:ext>
              </a:extLst>
            </p:cNvPr>
            <p:cNvGrpSpPr/>
            <p:nvPr/>
          </p:nvGrpSpPr>
          <p:grpSpPr>
            <a:xfrm>
              <a:off x="2860043" y="5712163"/>
              <a:ext cx="1074300" cy="309125"/>
              <a:chOff x="3130166" y="5667342"/>
              <a:chExt cx="1254837" cy="361074"/>
            </a:xfrm>
            <a:solidFill>
              <a:schemeClr val="bg1"/>
            </a:solidFill>
          </p:grpSpPr>
          <p:sp>
            <p:nvSpPr>
              <p:cNvPr id="20" name="Rounded Rectangle 3">
                <a:extLst>
                  <a:ext uri="{FF2B5EF4-FFF2-40B4-BE49-F238E27FC236}">
                    <a16:creationId xmlns:a16="http://schemas.microsoft.com/office/drawing/2014/main" id="{25A0A7B6-8C21-4F8D-868C-FFCF284A2889}"/>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sp>
            <p:nvSpPr>
              <p:cNvPr id="21" name="Rounded Rectangle 39">
                <a:extLst>
                  <a:ext uri="{FF2B5EF4-FFF2-40B4-BE49-F238E27FC236}">
                    <a16:creationId xmlns:a16="http://schemas.microsoft.com/office/drawing/2014/main" id="{E05CB0E7-63C4-4EA8-BA72-DC995D227058}"/>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22" name="Rounded Rectangle 2">
                <a:extLst>
                  <a:ext uri="{FF2B5EF4-FFF2-40B4-BE49-F238E27FC236}">
                    <a16:creationId xmlns:a16="http://schemas.microsoft.com/office/drawing/2014/main" id="{13C3AF95-FC6C-4C03-AAF2-4D8520612055}"/>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grpSp>
        <p:sp>
          <p:nvSpPr>
            <p:cNvPr id="19" name="Text Placeholder 17">
              <a:extLst>
                <a:ext uri="{FF2B5EF4-FFF2-40B4-BE49-F238E27FC236}">
                  <a16:creationId xmlns:a16="http://schemas.microsoft.com/office/drawing/2014/main" id="{9492D3DF-156E-4A36-A0DF-64404618645B}"/>
                </a:ext>
              </a:extLst>
            </p:cNvPr>
            <p:cNvSpPr txBox="1">
              <a:spLocks/>
            </p:cNvSpPr>
            <p:nvPr/>
          </p:nvSpPr>
          <p:spPr>
            <a:xfrm>
              <a:off x="2624156" y="4077072"/>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3"/>
                  </a:solidFill>
                  <a:cs typeface="B Nazanin" pitchFamily="2" charset="-78"/>
                </a:rPr>
                <a:t>نام اینجا</a:t>
              </a:r>
              <a:endParaRPr lang="en-US" sz="1400" b="1" dirty="0">
                <a:solidFill>
                  <a:schemeClr val="accent3"/>
                </a:solidFill>
                <a:cs typeface="B Nazanin" pitchFamily="2" charset="-78"/>
              </a:endParaRPr>
            </a:p>
          </p:txBody>
        </p:sp>
      </p:grpSp>
      <p:grpSp>
        <p:nvGrpSpPr>
          <p:cNvPr id="23" name="Group 44">
            <a:extLst>
              <a:ext uri="{FF2B5EF4-FFF2-40B4-BE49-F238E27FC236}">
                <a16:creationId xmlns:a16="http://schemas.microsoft.com/office/drawing/2014/main" id="{71236367-1814-477B-A6D3-BE8F68F7294B}"/>
              </a:ext>
            </a:extLst>
          </p:cNvPr>
          <p:cNvGrpSpPr/>
          <p:nvPr/>
        </p:nvGrpSpPr>
        <p:grpSpPr>
          <a:xfrm>
            <a:off x="6600083" y="4238912"/>
            <a:ext cx="1682436" cy="1944216"/>
            <a:chOff x="4716416" y="4077072"/>
            <a:chExt cx="1682435" cy="1944216"/>
          </a:xfrm>
        </p:grpSpPr>
        <p:sp>
          <p:nvSpPr>
            <p:cNvPr id="24" name="Text Placeholder 18">
              <a:extLst>
                <a:ext uri="{FF2B5EF4-FFF2-40B4-BE49-F238E27FC236}">
                  <a16:creationId xmlns:a16="http://schemas.microsoft.com/office/drawing/2014/main" id="{F022BF5A-B144-4C92-B73B-BADCD82FC7EE}"/>
                </a:ext>
              </a:extLst>
            </p:cNvPr>
            <p:cNvSpPr txBox="1">
              <a:spLocks/>
            </p:cNvSpPr>
            <p:nvPr/>
          </p:nvSpPr>
          <p:spPr>
            <a:xfrm>
              <a:off x="4716416"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4"/>
                  </a:solidFill>
                  <a:cs typeface="B Nazanin" pitchFamily="2" charset="-78"/>
                </a:rPr>
                <a:t>عنوان</a:t>
              </a:r>
              <a:endParaRPr lang="en-US" sz="1400" b="1" dirty="0">
                <a:solidFill>
                  <a:schemeClr val="accent4"/>
                </a:solidFill>
                <a:cs typeface="B Nazanin" pitchFamily="2" charset="-78"/>
              </a:endParaRPr>
            </a:p>
          </p:txBody>
        </p:sp>
        <p:sp>
          <p:nvSpPr>
            <p:cNvPr id="25" name="TextBox 24">
              <a:extLst>
                <a:ext uri="{FF2B5EF4-FFF2-40B4-BE49-F238E27FC236}">
                  <a16:creationId xmlns:a16="http://schemas.microsoft.com/office/drawing/2014/main" id="{C0F5CF5E-3640-4DA2-8A32-EEDC056CDFCD}"/>
                </a:ext>
              </a:extLst>
            </p:cNvPr>
            <p:cNvSpPr txBox="1"/>
            <p:nvPr/>
          </p:nvSpPr>
          <p:spPr>
            <a:xfrm>
              <a:off x="4716416" y="4726604"/>
              <a:ext cx="1682435" cy="830997"/>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یک </a:t>
              </a:r>
              <a:r>
                <a:rPr lang="en-US" altLang="ko-KR" sz="1200" dirty="0">
                  <a:solidFill>
                    <a:schemeClr val="bg1"/>
                  </a:solidFill>
                  <a:cs typeface="B Nazanin" pitchFamily="2" charset="-78"/>
                </a:rPr>
                <a:t>zing </a:t>
              </a:r>
              <a:r>
                <a:rPr lang="fa-IR" altLang="ko-KR" sz="1200" dirty="0">
                  <a:solidFill>
                    <a:schemeClr val="bg1"/>
                  </a:solidFill>
                  <a:cs typeface="B Nazanin" pitchFamily="2" charset="-78"/>
                </a:rPr>
                <a:t>منحصر به فرد اضافه کنید.</a:t>
              </a:r>
              <a:endParaRPr lang="ko-KR" altLang="en-US" sz="1200" dirty="0">
                <a:solidFill>
                  <a:schemeClr val="bg1"/>
                </a:solidFill>
                <a:cs typeface="B Nazanin" pitchFamily="2" charset="-78"/>
              </a:endParaRPr>
            </a:p>
          </p:txBody>
        </p:sp>
        <p:grpSp>
          <p:nvGrpSpPr>
            <p:cNvPr id="26" name="Group 28">
              <a:extLst>
                <a:ext uri="{FF2B5EF4-FFF2-40B4-BE49-F238E27FC236}">
                  <a16:creationId xmlns:a16="http://schemas.microsoft.com/office/drawing/2014/main" id="{094B5F86-E00B-400E-BED4-2C943ADDA9D0}"/>
                </a:ext>
              </a:extLst>
            </p:cNvPr>
            <p:cNvGrpSpPr/>
            <p:nvPr/>
          </p:nvGrpSpPr>
          <p:grpSpPr>
            <a:xfrm>
              <a:off x="5020483" y="5712163"/>
              <a:ext cx="1074300" cy="309125"/>
              <a:chOff x="3130166" y="5667342"/>
              <a:chExt cx="1254837" cy="361074"/>
            </a:xfrm>
            <a:solidFill>
              <a:schemeClr val="bg1"/>
            </a:solidFill>
          </p:grpSpPr>
          <p:sp>
            <p:nvSpPr>
              <p:cNvPr id="28" name="Rounded Rectangle 3">
                <a:extLst>
                  <a:ext uri="{FF2B5EF4-FFF2-40B4-BE49-F238E27FC236}">
                    <a16:creationId xmlns:a16="http://schemas.microsoft.com/office/drawing/2014/main" id="{048F45F2-9042-44AD-A4DF-ED2ED75C7ED9}"/>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sp>
            <p:nvSpPr>
              <p:cNvPr id="29" name="Rounded Rectangle 39">
                <a:extLst>
                  <a:ext uri="{FF2B5EF4-FFF2-40B4-BE49-F238E27FC236}">
                    <a16:creationId xmlns:a16="http://schemas.microsoft.com/office/drawing/2014/main" id="{763299D5-BB6B-44D2-98B0-89C1ADEFCD45}"/>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30" name="Rounded Rectangle 2">
                <a:extLst>
                  <a:ext uri="{FF2B5EF4-FFF2-40B4-BE49-F238E27FC236}">
                    <a16:creationId xmlns:a16="http://schemas.microsoft.com/office/drawing/2014/main" id="{42652727-5AA9-4226-A685-A6A7C31EC094}"/>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grpSp>
        <p:sp>
          <p:nvSpPr>
            <p:cNvPr id="27" name="Text Placeholder 17">
              <a:extLst>
                <a:ext uri="{FF2B5EF4-FFF2-40B4-BE49-F238E27FC236}">
                  <a16:creationId xmlns:a16="http://schemas.microsoft.com/office/drawing/2014/main" id="{D1507ACC-0E11-40DC-B6C9-6B2AA0E87C0B}"/>
                </a:ext>
              </a:extLst>
            </p:cNvPr>
            <p:cNvSpPr txBox="1">
              <a:spLocks/>
            </p:cNvSpPr>
            <p:nvPr/>
          </p:nvSpPr>
          <p:spPr>
            <a:xfrm>
              <a:off x="4784596" y="4077072"/>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4"/>
                  </a:solidFill>
                  <a:cs typeface="B Nazanin" pitchFamily="2" charset="-78"/>
                </a:rPr>
                <a:t>نام اینجا</a:t>
              </a:r>
              <a:endParaRPr lang="en-US" sz="1400" b="1" dirty="0">
                <a:solidFill>
                  <a:schemeClr val="accent4"/>
                </a:solidFill>
                <a:cs typeface="B Nazanin" pitchFamily="2" charset="-78"/>
              </a:endParaRPr>
            </a:p>
          </p:txBody>
        </p:sp>
      </p:grpSp>
      <p:grpSp>
        <p:nvGrpSpPr>
          <p:cNvPr id="31" name="Group 45">
            <a:extLst>
              <a:ext uri="{FF2B5EF4-FFF2-40B4-BE49-F238E27FC236}">
                <a16:creationId xmlns:a16="http://schemas.microsoft.com/office/drawing/2014/main" id="{59E79EA9-B364-4D58-8AA5-153762918F0B}"/>
              </a:ext>
            </a:extLst>
          </p:cNvPr>
          <p:cNvGrpSpPr/>
          <p:nvPr/>
        </p:nvGrpSpPr>
        <p:grpSpPr>
          <a:xfrm>
            <a:off x="9289127" y="4238912"/>
            <a:ext cx="1682436" cy="1944216"/>
            <a:chOff x="6999354" y="4077072"/>
            <a:chExt cx="1682435" cy="1944216"/>
          </a:xfrm>
        </p:grpSpPr>
        <p:sp>
          <p:nvSpPr>
            <p:cNvPr id="32" name="Text Placeholder 18">
              <a:extLst>
                <a:ext uri="{FF2B5EF4-FFF2-40B4-BE49-F238E27FC236}">
                  <a16:creationId xmlns:a16="http://schemas.microsoft.com/office/drawing/2014/main" id="{2D9287F1-A6CF-4511-AC7B-FC7E827C5EAD}"/>
                </a:ext>
              </a:extLst>
            </p:cNvPr>
            <p:cNvSpPr txBox="1">
              <a:spLocks/>
            </p:cNvSpPr>
            <p:nvPr/>
          </p:nvSpPr>
          <p:spPr>
            <a:xfrm>
              <a:off x="6999354"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400" b="1" dirty="0">
                  <a:solidFill>
                    <a:schemeClr val="accent1"/>
                  </a:solidFill>
                  <a:cs typeface="B Nazanin" pitchFamily="2" charset="-78"/>
                </a:rPr>
                <a:t>عنوان</a:t>
              </a:r>
              <a:endParaRPr lang="en-US" altLang="ko-KR" sz="1400" b="1" dirty="0">
                <a:solidFill>
                  <a:schemeClr val="accent1"/>
                </a:solidFill>
                <a:cs typeface="B Nazanin" pitchFamily="2" charset="-78"/>
              </a:endParaRPr>
            </a:p>
          </p:txBody>
        </p:sp>
        <p:sp>
          <p:nvSpPr>
            <p:cNvPr id="33" name="TextBox 32">
              <a:extLst>
                <a:ext uri="{FF2B5EF4-FFF2-40B4-BE49-F238E27FC236}">
                  <a16:creationId xmlns:a16="http://schemas.microsoft.com/office/drawing/2014/main" id="{CCA90D62-E566-48D3-ABB5-77213A2EDDBB}"/>
                </a:ext>
              </a:extLst>
            </p:cNvPr>
            <p:cNvSpPr txBox="1"/>
            <p:nvPr/>
          </p:nvSpPr>
          <p:spPr>
            <a:xfrm>
              <a:off x="6999354" y="4726604"/>
              <a:ext cx="1682435" cy="830997"/>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یک </a:t>
              </a:r>
              <a:r>
                <a:rPr lang="en-US" altLang="ko-KR" sz="1200" dirty="0">
                  <a:solidFill>
                    <a:schemeClr val="bg1"/>
                  </a:solidFill>
                  <a:cs typeface="B Nazanin" pitchFamily="2" charset="-78"/>
                </a:rPr>
                <a:t>zing </a:t>
              </a:r>
              <a:r>
                <a:rPr lang="fa-IR" altLang="ko-KR" sz="1200" dirty="0">
                  <a:solidFill>
                    <a:schemeClr val="bg1"/>
                  </a:solidFill>
                  <a:cs typeface="B Nazanin" pitchFamily="2" charset="-78"/>
                </a:rPr>
                <a:t>منحصر به فرد اضافه کنید.</a:t>
              </a:r>
              <a:endParaRPr lang="ko-KR" altLang="en-US" sz="1200" dirty="0">
                <a:solidFill>
                  <a:schemeClr val="bg1"/>
                </a:solidFill>
                <a:cs typeface="B Nazanin" pitchFamily="2" charset="-78"/>
              </a:endParaRPr>
            </a:p>
          </p:txBody>
        </p:sp>
        <p:grpSp>
          <p:nvGrpSpPr>
            <p:cNvPr id="34" name="Group 34">
              <a:extLst>
                <a:ext uri="{FF2B5EF4-FFF2-40B4-BE49-F238E27FC236}">
                  <a16:creationId xmlns:a16="http://schemas.microsoft.com/office/drawing/2014/main" id="{8D2F7122-3F72-4B21-8783-32879742ECB6}"/>
                </a:ext>
              </a:extLst>
            </p:cNvPr>
            <p:cNvGrpSpPr/>
            <p:nvPr/>
          </p:nvGrpSpPr>
          <p:grpSpPr>
            <a:xfrm>
              <a:off x="7303421" y="5712163"/>
              <a:ext cx="1074300" cy="309125"/>
              <a:chOff x="3130166" y="5667342"/>
              <a:chExt cx="1254837" cy="361074"/>
            </a:xfrm>
            <a:solidFill>
              <a:schemeClr val="bg1"/>
            </a:solidFill>
          </p:grpSpPr>
          <p:sp>
            <p:nvSpPr>
              <p:cNvPr id="36" name="Rounded Rectangle 3">
                <a:extLst>
                  <a:ext uri="{FF2B5EF4-FFF2-40B4-BE49-F238E27FC236}">
                    <a16:creationId xmlns:a16="http://schemas.microsoft.com/office/drawing/2014/main" id="{ECBC9322-C609-4CA9-A8B1-4FC45635EFD2}"/>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sp>
            <p:nvSpPr>
              <p:cNvPr id="37" name="Rounded Rectangle 39">
                <a:extLst>
                  <a:ext uri="{FF2B5EF4-FFF2-40B4-BE49-F238E27FC236}">
                    <a16:creationId xmlns:a16="http://schemas.microsoft.com/office/drawing/2014/main" id="{1F948F7A-050C-407F-AE9F-B7CEAB6D3A61}"/>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38" name="Rounded Rectangle 2">
                <a:extLst>
                  <a:ext uri="{FF2B5EF4-FFF2-40B4-BE49-F238E27FC236}">
                    <a16:creationId xmlns:a16="http://schemas.microsoft.com/office/drawing/2014/main" id="{6F1ABE8E-A1C3-483C-A230-D4E296B66136}"/>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grpSp>
        <p:sp>
          <p:nvSpPr>
            <p:cNvPr id="35" name="Text Placeholder 17">
              <a:extLst>
                <a:ext uri="{FF2B5EF4-FFF2-40B4-BE49-F238E27FC236}">
                  <a16:creationId xmlns:a16="http://schemas.microsoft.com/office/drawing/2014/main" id="{9F72D341-2413-4C99-AD8C-57F2391591C6}"/>
                </a:ext>
              </a:extLst>
            </p:cNvPr>
            <p:cNvSpPr txBox="1">
              <a:spLocks/>
            </p:cNvSpPr>
            <p:nvPr/>
          </p:nvSpPr>
          <p:spPr>
            <a:xfrm>
              <a:off x="7067534" y="4077072"/>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1"/>
                  </a:solidFill>
                  <a:cs typeface="B Nazanin" pitchFamily="2" charset="-78"/>
                </a:rPr>
                <a:t>نام اینجا</a:t>
              </a:r>
              <a:endParaRPr lang="en-US" sz="1400" b="1" dirty="0">
                <a:solidFill>
                  <a:schemeClr val="accent1"/>
                </a:solidFill>
                <a:cs typeface="B Nazanin" pitchFamily="2" charset="-78"/>
              </a:endParaRPr>
            </a:p>
          </p:txBody>
        </p:sp>
      </p:grpSp>
      <p:sp>
        <p:nvSpPr>
          <p:cNvPr id="49" name="Block Arc 15">
            <a:extLst>
              <a:ext uri="{FF2B5EF4-FFF2-40B4-BE49-F238E27FC236}">
                <a16:creationId xmlns:a16="http://schemas.microsoft.com/office/drawing/2014/main" id="{634D3695-BB4F-4908-91D6-2BFDF7FA771E}"/>
              </a:ext>
            </a:extLst>
          </p:cNvPr>
          <p:cNvSpPr/>
          <p:nvPr/>
        </p:nvSpPr>
        <p:spPr>
          <a:xfrm>
            <a:off x="8965554" y="1717243"/>
            <a:ext cx="2329579" cy="2329578"/>
          </a:xfrm>
          <a:prstGeom prst="blockArc">
            <a:avLst>
              <a:gd name="adj1" fmla="val 10800000"/>
              <a:gd name="adj2" fmla="val 112857"/>
              <a:gd name="adj3" fmla="val 482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800">
              <a:solidFill>
                <a:schemeClr val="tx1"/>
              </a:solidFill>
              <a:cs typeface="B Nazanin" pitchFamily="2" charset="-78"/>
            </a:endParaRPr>
          </a:p>
        </p:txBody>
      </p:sp>
      <p:sp>
        <p:nvSpPr>
          <p:cNvPr id="50" name="Block Arc 15">
            <a:extLst>
              <a:ext uri="{FF2B5EF4-FFF2-40B4-BE49-F238E27FC236}">
                <a16:creationId xmlns:a16="http://schemas.microsoft.com/office/drawing/2014/main" id="{709C4553-AE9D-49BA-B3DA-C0CAA2CCB506}"/>
              </a:ext>
            </a:extLst>
          </p:cNvPr>
          <p:cNvSpPr/>
          <p:nvPr/>
        </p:nvSpPr>
        <p:spPr>
          <a:xfrm>
            <a:off x="6279708" y="1717243"/>
            <a:ext cx="2329579" cy="2329578"/>
          </a:xfrm>
          <a:prstGeom prst="blockArc">
            <a:avLst>
              <a:gd name="adj1" fmla="val 10800000"/>
              <a:gd name="adj2" fmla="val 112857"/>
              <a:gd name="adj3" fmla="val 482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800">
              <a:solidFill>
                <a:schemeClr val="tx1"/>
              </a:solidFill>
              <a:cs typeface="B Nazanin" pitchFamily="2" charset="-78"/>
            </a:endParaRPr>
          </a:p>
        </p:txBody>
      </p:sp>
      <p:sp>
        <p:nvSpPr>
          <p:cNvPr id="51" name="Block Arc 15">
            <a:extLst>
              <a:ext uri="{FF2B5EF4-FFF2-40B4-BE49-F238E27FC236}">
                <a16:creationId xmlns:a16="http://schemas.microsoft.com/office/drawing/2014/main" id="{7388770B-0317-4512-B79F-B66F0E07DF91}"/>
              </a:ext>
            </a:extLst>
          </p:cNvPr>
          <p:cNvSpPr/>
          <p:nvPr/>
        </p:nvSpPr>
        <p:spPr>
          <a:xfrm>
            <a:off x="3593861" y="1717243"/>
            <a:ext cx="2329579" cy="2329578"/>
          </a:xfrm>
          <a:prstGeom prst="blockArc">
            <a:avLst>
              <a:gd name="adj1" fmla="val 10800000"/>
              <a:gd name="adj2" fmla="val 112857"/>
              <a:gd name="adj3" fmla="val 4829"/>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800">
              <a:solidFill>
                <a:schemeClr val="tx1"/>
              </a:solidFill>
              <a:cs typeface="B Nazanin" pitchFamily="2" charset="-78"/>
            </a:endParaRPr>
          </a:p>
        </p:txBody>
      </p:sp>
      <p:sp>
        <p:nvSpPr>
          <p:cNvPr id="52" name="Block Arc 15">
            <a:extLst>
              <a:ext uri="{FF2B5EF4-FFF2-40B4-BE49-F238E27FC236}">
                <a16:creationId xmlns:a16="http://schemas.microsoft.com/office/drawing/2014/main" id="{DAAFD52D-19FA-4DD4-99A2-F0CE24D8055C}"/>
              </a:ext>
            </a:extLst>
          </p:cNvPr>
          <p:cNvSpPr/>
          <p:nvPr/>
        </p:nvSpPr>
        <p:spPr>
          <a:xfrm>
            <a:off x="908016" y="1717243"/>
            <a:ext cx="2329579" cy="2329578"/>
          </a:xfrm>
          <a:prstGeom prst="blockArc">
            <a:avLst>
              <a:gd name="adj1" fmla="val 10800000"/>
              <a:gd name="adj2" fmla="val 112857"/>
              <a:gd name="adj3" fmla="val 4829"/>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800">
              <a:solidFill>
                <a:schemeClr val="tx1"/>
              </a:solidFill>
              <a:cs typeface="B Nazanin" pitchFamily="2" charset="-78"/>
            </a:endParaRPr>
          </a:p>
        </p:txBody>
      </p:sp>
      <p:sp>
        <p:nvSpPr>
          <p:cNvPr id="4" name="Picture Placeholder 3">
            <a:extLst>
              <a:ext uri="{FF2B5EF4-FFF2-40B4-BE49-F238E27FC236}">
                <a16:creationId xmlns:a16="http://schemas.microsoft.com/office/drawing/2014/main" id="{90D17D13-4EE9-4374-96B6-E48413DCDFD8}"/>
              </a:ext>
            </a:extLst>
          </p:cNvPr>
          <p:cNvSpPr>
            <a:spLocks noGrp="1"/>
          </p:cNvSpPr>
          <p:nvPr>
            <p:ph type="pic" idx="13"/>
          </p:nvPr>
        </p:nvSpPr>
        <p:spPr/>
        <p:txBody>
          <a:bodyPr/>
          <a:lstStyle/>
          <a:p>
            <a:endParaRPr lang="en-US"/>
          </a:p>
        </p:txBody>
      </p:sp>
      <p:sp>
        <p:nvSpPr>
          <p:cNvPr id="6" name="Picture Placeholder 5">
            <a:extLst>
              <a:ext uri="{FF2B5EF4-FFF2-40B4-BE49-F238E27FC236}">
                <a16:creationId xmlns:a16="http://schemas.microsoft.com/office/drawing/2014/main" id="{121439B5-9EC6-47A7-8D73-B7738AB0F21C}"/>
              </a:ext>
            </a:extLst>
          </p:cNvPr>
          <p:cNvSpPr>
            <a:spLocks noGrp="1"/>
          </p:cNvSpPr>
          <p:nvPr>
            <p:ph type="pic" idx="14"/>
          </p:nvPr>
        </p:nvSpPr>
        <p:spPr/>
        <p:txBody>
          <a:bodyPr/>
          <a:lstStyle/>
          <a:p>
            <a:endParaRPr lang="en-US"/>
          </a:p>
        </p:txBody>
      </p:sp>
      <p:sp>
        <p:nvSpPr>
          <p:cNvPr id="41" name="Picture Placeholder 40">
            <a:extLst>
              <a:ext uri="{FF2B5EF4-FFF2-40B4-BE49-F238E27FC236}">
                <a16:creationId xmlns:a16="http://schemas.microsoft.com/office/drawing/2014/main" id="{EB31E73F-6DF1-4151-BD59-417BA38BAB88}"/>
              </a:ext>
            </a:extLst>
          </p:cNvPr>
          <p:cNvSpPr>
            <a:spLocks noGrp="1"/>
          </p:cNvSpPr>
          <p:nvPr>
            <p:ph type="pic" idx="15"/>
          </p:nvPr>
        </p:nvSpPr>
        <p:spPr/>
        <p:txBody>
          <a:bodyPr/>
          <a:lstStyle/>
          <a:p>
            <a:endParaRPr lang="en-US"/>
          </a:p>
        </p:txBody>
      </p:sp>
      <p:sp>
        <p:nvSpPr>
          <p:cNvPr id="44" name="Picture Placeholder 43">
            <a:extLst>
              <a:ext uri="{FF2B5EF4-FFF2-40B4-BE49-F238E27FC236}">
                <a16:creationId xmlns:a16="http://schemas.microsoft.com/office/drawing/2014/main" id="{60EFD48C-CCD1-4C74-B764-4A7674F5B6E8}"/>
              </a:ext>
            </a:extLst>
          </p:cNvPr>
          <p:cNvSpPr>
            <a:spLocks noGrp="1"/>
          </p:cNvSpPr>
          <p:nvPr>
            <p:ph type="pic" idx="16"/>
          </p:nvPr>
        </p:nvSpPr>
        <p:spPr/>
        <p:txBody>
          <a:bodyPr/>
          <a:lstStyle/>
          <a:p>
            <a:endParaRPr lang="en-US"/>
          </a:p>
        </p:txBody>
      </p:sp>
    </p:spTree>
    <p:extLst>
      <p:ext uri="{BB962C8B-B14F-4D97-AF65-F5344CB8AC3E}">
        <p14:creationId xmlns:p14="http://schemas.microsoft.com/office/powerpoint/2010/main" val="141078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9" name="Google Shape;1529;p70"/>
          <p:cNvSpPr txBox="1">
            <a:spLocks noGrp="1"/>
          </p:cNvSpPr>
          <p:nvPr>
            <p:ph type="title" idx="4294967295"/>
          </p:nvPr>
        </p:nvSpPr>
        <p:spPr>
          <a:xfrm>
            <a:off x="0" y="681038"/>
            <a:ext cx="10280650" cy="642937"/>
          </a:xfrm>
          <a:prstGeom prst="rect">
            <a:avLst/>
          </a:prstGeom>
        </p:spPr>
        <p:txBody>
          <a:bodyPr spcFirstLastPara="1" vert="horz" wrap="square" lIns="121900" tIns="121900" rIns="121900" bIns="121900" rtlCol="0" anchor="t" anchorCtr="0">
            <a:noAutofit/>
          </a:bodyPr>
          <a:lstStyle/>
          <a:p>
            <a:pPr algn="ct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solidFill>
                  <a:srgbClr val="FFFFFF"/>
                </a:solidFill>
                <a:latin typeface="Arial"/>
                <a:cs typeface="Arial"/>
                <a:sym typeface="Arial"/>
              </a:rPr>
              <a:t>عنوان را اینجا اضافه کنید</a:t>
            </a:r>
            <a:endParaRPr sz="1333" kern="0" dirty="0">
              <a:solidFill>
                <a:srgbClr val="FFFFFF"/>
              </a:solidFill>
              <a:latin typeface="Arial"/>
              <a:cs typeface="Arial"/>
              <a:sym typeface="Aria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1</a:t>
            </a:r>
            <a:endParaRPr sz="1200" kern="0" dirty="0">
              <a:solidFill>
                <a:srgbClr val="FFFFFF"/>
              </a:solidFill>
              <a:latin typeface="Arial"/>
              <a:cs typeface="Arial"/>
              <a:sym typeface="Aria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2</a:t>
            </a:r>
            <a:endParaRPr sz="1200" kern="0" dirty="0">
              <a:solidFill>
                <a:srgbClr val="FFFFFF"/>
              </a:solidFill>
              <a:latin typeface="Arial"/>
              <a:cs typeface="Arial"/>
              <a:sym typeface="Aria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3</a:t>
            </a:r>
            <a:endParaRPr sz="1200" kern="0" dirty="0">
              <a:solidFill>
                <a:srgbClr val="FFFFFF"/>
              </a:solidFill>
              <a:latin typeface="Arial"/>
              <a:cs typeface="Arial"/>
              <a:sym typeface="Aria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4</a:t>
            </a:r>
            <a:endParaRPr sz="1200" kern="0" dirty="0">
              <a:solidFill>
                <a:srgbClr val="FFFFFF"/>
              </a:solidFill>
              <a:latin typeface="Arial"/>
              <a:cs typeface="Arial"/>
              <a:sym typeface="Aria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5</a:t>
            </a:r>
            <a:endParaRPr sz="1200" kern="0" dirty="0">
              <a:solidFill>
                <a:srgbClr val="FFFFFF"/>
              </a:solidFill>
              <a:latin typeface="Arial"/>
              <a:cs typeface="Arial"/>
              <a:sym typeface="Aria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6</a:t>
            </a:r>
            <a:endParaRPr sz="1200" kern="0" dirty="0">
              <a:solidFill>
                <a:srgbClr val="FFFFFF"/>
              </a:solidFill>
              <a:latin typeface="Arial"/>
              <a:cs typeface="Arial"/>
              <a:sym typeface="Aria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2016</a:t>
            </a:r>
            <a:endParaRPr sz="1200" b="1" kern="0">
              <a:solidFill>
                <a:srgbClr val="FFFFFF"/>
              </a:solidFill>
              <a:latin typeface="Arial"/>
              <a:cs typeface="Arial"/>
              <a:sym typeface="Aria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2017</a:t>
            </a:r>
            <a:endParaRPr sz="1200" b="1" kern="0">
              <a:solidFill>
                <a:srgbClr val="FFFFFF"/>
              </a:solidFill>
              <a:latin typeface="Arial"/>
              <a:cs typeface="Arial"/>
              <a:sym typeface="Aria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2018</a:t>
            </a:r>
            <a:endParaRPr sz="1200" b="1" kern="0">
              <a:solidFill>
                <a:srgbClr val="FFFFFF"/>
              </a:solidFill>
              <a:latin typeface="Arial"/>
              <a:cs typeface="Arial"/>
              <a:sym typeface="Aria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2019</a:t>
            </a:r>
            <a:endParaRPr sz="1200" b="1" kern="0">
              <a:solidFill>
                <a:srgbClr val="FFFFFF"/>
              </a:solidFill>
              <a:latin typeface="Arial"/>
              <a:cs typeface="Arial"/>
              <a:sym typeface="Aria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2020</a:t>
            </a:r>
            <a:endParaRPr sz="1200" b="1" kern="0">
              <a:solidFill>
                <a:srgbClr val="FFFFFF"/>
              </a:solidFill>
              <a:latin typeface="Arial"/>
              <a:cs typeface="Arial"/>
              <a:sym typeface="Aria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a:solidFill>
                  <a:srgbClr val="A5B7C6"/>
                </a:solidFill>
                <a:latin typeface="Arial"/>
                <a:cs typeface="Arial"/>
                <a:sym typeface="Arial"/>
              </a:rPr>
              <a:t>“Despite being red, Mars is actually a very cold place”</a:t>
            </a:r>
            <a:endParaRPr sz="1067" kern="0">
              <a:solidFill>
                <a:srgbClr val="A5B7C6"/>
              </a:solidFill>
              <a:latin typeface="Arial"/>
              <a:cs typeface="Arial"/>
              <a:sym typeface="Arial"/>
            </a:endParaRP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a:solidFill>
                  <a:srgbClr val="A5B7C6"/>
                </a:solidFill>
                <a:latin typeface="Arial"/>
                <a:cs typeface="Arial"/>
                <a:sym typeface="Arial"/>
              </a:rPr>
              <a:t>“Mercury is closest planet to the Sun and the smallest”</a:t>
            </a:r>
            <a:endParaRPr sz="1067" kern="0">
              <a:solidFill>
                <a:srgbClr val="A5B7C6"/>
              </a:solidFill>
              <a:latin typeface="Arial"/>
              <a:cs typeface="Arial"/>
              <a:sym typeface="Arial"/>
            </a:endParaRP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a:solidFill>
                  <a:srgbClr val="A5B7C6"/>
                </a:solidFill>
                <a:latin typeface="Arial"/>
                <a:cs typeface="Arial"/>
                <a:sym typeface="Arial"/>
              </a:rPr>
              <a:t>“Neptune is the farthest-known planet from the Sun”</a:t>
            </a:r>
            <a:endParaRPr sz="1067" kern="0">
              <a:solidFill>
                <a:srgbClr val="A5B7C6"/>
              </a:solidFill>
              <a:latin typeface="Arial"/>
              <a:cs typeface="Arial"/>
              <a:sym typeface="Arial"/>
            </a:endParaRP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a:solidFill>
                  <a:srgbClr val="A5B7C6"/>
                </a:solidFill>
                <a:latin typeface="Arial"/>
                <a:cs typeface="Arial"/>
                <a:sym typeface="Arial"/>
              </a:rPr>
              <a:t>“Saturn is a gas giant and has several rings”</a:t>
            </a:r>
            <a:endParaRPr sz="1067" kern="0">
              <a:solidFill>
                <a:srgbClr val="A5B7C6"/>
              </a:solidFill>
              <a:latin typeface="Arial"/>
              <a:cs typeface="Arial"/>
              <a:sym typeface="Arial"/>
            </a:endParaRP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dirty="0">
                <a:solidFill>
                  <a:srgbClr val="A5B7C6"/>
                </a:solidFill>
                <a:latin typeface="Arial"/>
                <a:cs typeface="Arial"/>
                <a:sym typeface="Arial"/>
              </a:rPr>
              <a:t>“Venus is the second planet from the Sun and is terribly hot”</a:t>
            </a:r>
            <a:endParaRPr sz="1067" kern="0" dirty="0">
              <a:solidFill>
                <a:srgbClr val="A5B7C6"/>
              </a:solidFill>
              <a:latin typeface="Arial"/>
              <a:cs typeface="Arial"/>
              <a:sym typeface="Arial"/>
            </a:endParaRPr>
          </a:p>
        </p:txBody>
      </p:sp>
      <p:sp>
        <p:nvSpPr>
          <p:cNvPr id="2" name="Text Placeholder 1">
            <a:extLst>
              <a:ext uri="{FF2B5EF4-FFF2-40B4-BE49-F238E27FC236}">
                <a16:creationId xmlns:a16="http://schemas.microsoft.com/office/drawing/2014/main" id="{243A19E3-0235-67A0-EBF7-97D5CC210398}"/>
              </a:ext>
            </a:extLst>
          </p:cNvPr>
          <p:cNvSpPr>
            <a:spLocks noGrp="1"/>
          </p:cNvSpPr>
          <p:nvPr>
            <p:ph type="body" sz="quarter" idx="10"/>
          </p:nvPr>
        </p:nvSpPr>
        <p:spPr/>
        <p:txBody>
          <a:bodyPr/>
          <a:lstStyle/>
          <a:p>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397800" y="5336195"/>
            <a:ext cx="2207600" cy="98400"/>
          </a:xfrm>
          <a:prstGeom prst="rect">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64" name="Google Shape;12364;p22"/>
          <p:cNvGrpSpPr/>
          <p:nvPr/>
        </p:nvGrpSpPr>
        <p:grpSpPr>
          <a:xfrm>
            <a:off x="1992790" y="2114040"/>
            <a:ext cx="1017625" cy="1017625"/>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67" name="Google Shape;12367;p22"/>
          <p:cNvSpPr/>
          <p:nvPr/>
        </p:nvSpPr>
        <p:spPr>
          <a:xfrm>
            <a:off x="1613469" y="3426153"/>
            <a:ext cx="1776000" cy="15088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68" name="Google Shape;12368;p22"/>
          <p:cNvSpPr/>
          <p:nvPr/>
        </p:nvSpPr>
        <p:spPr>
          <a:xfrm>
            <a:off x="2345447" y="5229256"/>
            <a:ext cx="312400" cy="3124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69" name="Google Shape;12369;p22"/>
          <p:cNvCxnSpPr>
            <a:stCxn id="12365" idx="4"/>
            <a:endCxn id="12367" idx="0"/>
          </p:cNvCxnSpPr>
          <p:nvPr/>
        </p:nvCxnSpPr>
        <p:spPr>
          <a:xfrm>
            <a:off x="2501601" y="3131664"/>
            <a:ext cx="0" cy="2944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2501572" y="4934753"/>
            <a:ext cx="0" cy="2944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729864" y="4156912"/>
            <a:ext cx="1543600" cy="603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dirty="0">
                <a:solidFill>
                  <a:srgbClr val="A5B7C6"/>
                </a:solidFill>
                <a:latin typeface="Arial"/>
                <a:cs typeface="Arial"/>
                <a:sym typeface="Arial"/>
              </a:rPr>
              <a:t>“Mercury is closest planet to the Sun and the smallest”</a:t>
            </a:r>
            <a:endParaRPr sz="1067" kern="0" dirty="0">
              <a:solidFill>
                <a:srgbClr val="A5B7C6"/>
              </a:solidFill>
              <a:latin typeface="Arial"/>
              <a:cs typeface="Arial"/>
              <a:sym typeface="Arial"/>
            </a:endParaRPr>
          </a:p>
        </p:txBody>
      </p:sp>
      <p:cxnSp>
        <p:nvCxnSpPr>
          <p:cNvPr id="12372" name="Google Shape;12372;p22"/>
          <p:cNvCxnSpPr/>
          <p:nvPr/>
        </p:nvCxnSpPr>
        <p:spPr>
          <a:xfrm>
            <a:off x="2162316" y="3982561"/>
            <a:ext cx="6784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938848" y="3644288"/>
            <a:ext cx="1125600" cy="2944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b="1" kern="0">
                <a:solidFill>
                  <a:srgbClr val="A5B7C6"/>
                </a:solidFill>
                <a:latin typeface="Arial"/>
                <a:cs typeface="Arial"/>
                <a:sym typeface="Arial"/>
              </a:rPr>
              <a:t>TITLE 1</a:t>
            </a:r>
            <a:endParaRPr sz="1067" b="1" kern="0">
              <a:solidFill>
                <a:srgbClr val="A5B7C6"/>
              </a:solidFill>
              <a:latin typeface="Arial"/>
              <a:cs typeface="Arial"/>
              <a:sym typeface="Arial"/>
            </a:endParaRPr>
          </a:p>
        </p:txBody>
      </p:sp>
      <p:sp>
        <p:nvSpPr>
          <p:cNvPr id="12374" name="Google Shape;12374;p22"/>
          <p:cNvSpPr txBox="1"/>
          <p:nvPr/>
        </p:nvSpPr>
        <p:spPr>
          <a:xfrm>
            <a:off x="2114619" y="2379276"/>
            <a:ext cx="774000" cy="487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733" b="1" kern="0">
                <a:solidFill>
                  <a:srgbClr val="A5B7C6"/>
                </a:solidFill>
                <a:latin typeface="Arial"/>
                <a:cs typeface="Arial"/>
                <a:sym typeface="Arial"/>
              </a:rPr>
              <a:t>75%</a:t>
            </a:r>
            <a:endParaRPr sz="1733" b="1" kern="0">
              <a:solidFill>
                <a:srgbClr val="A5B7C6"/>
              </a:solidFill>
              <a:latin typeface="Arial"/>
              <a:cs typeface="Arial"/>
              <a:sym typeface="Arial"/>
            </a:endParaRPr>
          </a:p>
        </p:txBody>
      </p:sp>
      <p:sp>
        <p:nvSpPr>
          <p:cNvPr id="12375" name="Google Shape;12375;p22"/>
          <p:cNvSpPr/>
          <p:nvPr/>
        </p:nvSpPr>
        <p:spPr>
          <a:xfrm>
            <a:off x="4585807" y="2660200"/>
            <a:ext cx="2384400" cy="23844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76" name="Google Shape;12376;p22"/>
          <p:cNvSpPr/>
          <p:nvPr/>
        </p:nvSpPr>
        <p:spPr>
          <a:xfrm>
            <a:off x="8732539" y="2328267"/>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77" name="Google Shape;12377;p22"/>
          <p:cNvGrpSpPr/>
          <p:nvPr/>
        </p:nvGrpSpPr>
        <p:grpSpPr>
          <a:xfrm>
            <a:off x="4768648" y="2890822"/>
            <a:ext cx="1925109" cy="192510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80" name="Google Shape;12380;p22"/>
          <p:cNvGrpSpPr/>
          <p:nvPr/>
        </p:nvGrpSpPr>
        <p:grpSpPr>
          <a:xfrm>
            <a:off x="8321183" y="2378518"/>
            <a:ext cx="835453" cy="835453"/>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83" name="Google Shape;12383;p22"/>
          <p:cNvSpPr txBox="1"/>
          <p:nvPr/>
        </p:nvSpPr>
        <p:spPr>
          <a:xfrm>
            <a:off x="9324153" y="2501661"/>
            <a:ext cx="1506800" cy="589200"/>
          </a:xfrm>
          <a:prstGeom prst="rect">
            <a:avLst/>
          </a:prstGeom>
          <a:noFill/>
          <a:ln>
            <a:noFill/>
          </a:ln>
        </p:spPr>
        <p:txBody>
          <a:bodyPr spcFirstLastPara="1" wrap="square" lIns="121900" tIns="121900" rIns="121900" bIns="121900" anchor="ctr" anchorCtr="0">
            <a:noAutofit/>
          </a:bodyPr>
          <a:lstStyle/>
          <a:p>
            <a:pPr defTabSz="1219170">
              <a:buClr>
                <a:srgbClr val="000000"/>
              </a:buClr>
              <a:defRPr/>
            </a:pPr>
            <a:r>
              <a:rPr lang="es" sz="1067" kern="0">
                <a:solidFill>
                  <a:srgbClr val="A5B7C6"/>
                </a:solidFill>
                <a:latin typeface="Arial"/>
                <a:cs typeface="Arial"/>
                <a:sym typeface="Arial"/>
              </a:rPr>
              <a:t>“Mercury is closest planet to the Sun and the smallest”</a:t>
            </a:r>
            <a:endParaRPr sz="1067" kern="0">
              <a:solidFill>
                <a:srgbClr val="A5B7C6"/>
              </a:solidFill>
              <a:latin typeface="Arial"/>
              <a:cs typeface="Arial"/>
              <a:sym typeface="Arial"/>
            </a:endParaRPr>
          </a:p>
        </p:txBody>
      </p:sp>
      <p:sp>
        <p:nvSpPr>
          <p:cNvPr id="12384" name="Google Shape;12384;p22"/>
          <p:cNvSpPr/>
          <p:nvPr/>
        </p:nvSpPr>
        <p:spPr>
          <a:xfrm>
            <a:off x="8732539" y="3384400"/>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85" name="Google Shape;12385;p22"/>
          <p:cNvGrpSpPr/>
          <p:nvPr/>
        </p:nvGrpSpPr>
        <p:grpSpPr>
          <a:xfrm>
            <a:off x="8321183" y="3434651"/>
            <a:ext cx="835453" cy="835453"/>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88" name="Google Shape;12388;p22"/>
          <p:cNvSpPr txBox="1"/>
          <p:nvPr/>
        </p:nvSpPr>
        <p:spPr>
          <a:xfrm>
            <a:off x="9324153" y="3557795"/>
            <a:ext cx="1506800" cy="589200"/>
          </a:xfrm>
          <a:prstGeom prst="rect">
            <a:avLst/>
          </a:prstGeom>
          <a:noFill/>
          <a:ln>
            <a:noFill/>
          </a:ln>
        </p:spPr>
        <p:txBody>
          <a:bodyPr spcFirstLastPara="1" wrap="square" lIns="121900" tIns="121900" rIns="121900" bIns="121900" anchor="ctr" anchorCtr="0">
            <a:noAutofit/>
          </a:bodyPr>
          <a:lstStyle/>
          <a:p>
            <a:pPr defTabSz="1219170">
              <a:buClr>
                <a:srgbClr val="000000"/>
              </a:buClr>
              <a:defRPr/>
            </a:pPr>
            <a:r>
              <a:rPr lang="es" sz="1067" kern="0">
                <a:solidFill>
                  <a:srgbClr val="A5B7C6"/>
                </a:solidFill>
                <a:latin typeface="Arial"/>
                <a:cs typeface="Arial"/>
                <a:sym typeface="Arial"/>
              </a:rPr>
              <a:t>“Mercury is closest planet to the Sun and the smallest”</a:t>
            </a:r>
            <a:endParaRPr sz="1067" kern="0">
              <a:solidFill>
                <a:srgbClr val="A5B7C6"/>
              </a:solidFill>
              <a:latin typeface="Arial"/>
              <a:cs typeface="Arial"/>
              <a:sym typeface="Arial"/>
            </a:endParaRPr>
          </a:p>
        </p:txBody>
      </p:sp>
      <p:sp>
        <p:nvSpPr>
          <p:cNvPr id="12389" name="Google Shape;12389;p22"/>
          <p:cNvSpPr/>
          <p:nvPr/>
        </p:nvSpPr>
        <p:spPr>
          <a:xfrm>
            <a:off x="8732539" y="4440533"/>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90" name="Google Shape;12390;p22"/>
          <p:cNvGrpSpPr/>
          <p:nvPr/>
        </p:nvGrpSpPr>
        <p:grpSpPr>
          <a:xfrm>
            <a:off x="8321183" y="4490784"/>
            <a:ext cx="835453" cy="835453"/>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93" name="Google Shape;12393;p22"/>
          <p:cNvSpPr txBox="1"/>
          <p:nvPr/>
        </p:nvSpPr>
        <p:spPr>
          <a:xfrm>
            <a:off x="9324153" y="4613928"/>
            <a:ext cx="1506800" cy="589200"/>
          </a:xfrm>
          <a:prstGeom prst="rect">
            <a:avLst/>
          </a:prstGeom>
          <a:noFill/>
          <a:ln>
            <a:noFill/>
          </a:ln>
        </p:spPr>
        <p:txBody>
          <a:bodyPr spcFirstLastPara="1" wrap="square" lIns="121900" tIns="121900" rIns="121900" bIns="121900" anchor="ctr" anchorCtr="0">
            <a:noAutofit/>
          </a:bodyPr>
          <a:lstStyle/>
          <a:p>
            <a:pPr defTabSz="1219170">
              <a:buClr>
                <a:srgbClr val="000000"/>
              </a:buClr>
              <a:defRPr/>
            </a:pPr>
            <a:r>
              <a:rPr lang="es" sz="1067" kern="0">
                <a:solidFill>
                  <a:srgbClr val="A5B7C6"/>
                </a:solidFill>
                <a:latin typeface="Arial"/>
                <a:cs typeface="Arial"/>
                <a:sym typeface="Arial"/>
              </a:rPr>
              <a:t>“Mercury is closest planet to the Sun and the smallest”</a:t>
            </a:r>
            <a:endParaRPr sz="1067" kern="0">
              <a:solidFill>
                <a:srgbClr val="A5B7C6"/>
              </a:solidFill>
              <a:latin typeface="Arial"/>
              <a:cs typeface="Arial"/>
              <a:sym typeface="Arial"/>
            </a:endParaRPr>
          </a:p>
        </p:txBody>
      </p:sp>
      <p:sp>
        <p:nvSpPr>
          <p:cNvPr id="12394" name="Google Shape;12394;p22"/>
          <p:cNvSpPr/>
          <p:nvPr/>
        </p:nvSpPr>
        <p:spPr>
          <a:xfrm>
            <a:off x="5639805" y="2572967"/>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95" name="Google Shape;12395;p22"/>
          <p:cNvSpPr/>
          <p:nvPr/>
        </p:nvSpPr>
        <p:spPr>
          <a:xfrm>
            <a:off x="5639805" y="4951000"/>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96" name="Google Shape;12396;p22"/>
          <p:cNvSpPr/>
          <p:nvPr/>
        </p:nvSpPr>
        <p:spPr>
          <a:xfrm>
            <a:off x="6877205" y="3761984"/>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97" name="Google Shape;12397;p22"/>
          <p:cNvCxnSpPr>
            <a:stCxn id="12396" idx="6"/>
            <a:endCxn id="12382" idx="2"/>
          </p:cNvCxnSpPr>
          <p:nvPr/>
        </p:nvCxnSpPr>
        <p:spPr>
          <a:xfrm rot="10800000" flipH="1">
            <a:off x="7060005" y="2796184"/>
            <a:ext cx="1261200" cy="10572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7060005" y="3853384"/>
            <a:ext cx="1261200" cy="10552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7060005" y="3852184"/>
            <a:ext cx="1261200" cy="12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5067617" y="3435591"/>
            <a:ext cx="1327200" cy="83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4000" b="1" kern="0">
                <a:solidFill>
                  <a:srgbClr val="213B55"/>
                </a:solidFill>
                <a:latin typeface="Arial"/>
                <a:cs typeface="Arial"/>
                <a:sym typeface="Arial"/>
              </a:rPr>
              <a:t>75%</a:t>
            </a:r>
            <a:endParaRPr sz="4000" b="1" kern="0">
              <a:solidFill>
                <a:srgbClr val="213B55"/>
              </a:solidFill>
              <a:latin typeface="Arial"/>
              <a:cs typeface="Arial"/>
              <a:sym typeface="Arial"/>
            </a:endParaRPr>
          </a:p>
        </p:txBody>
      </p:sp>
      <p:sp>
        <p:nvSpPr>
          <p:cNvPr id="12401" name="Google Shape;12401;p22"/>
          <p:cNvSpPr txBox="1">
            <a:spLocks noGrp="1"/>
          </p:cNvSpPr>
          <p:nvPr>
            <p:ph type="title" idx="4294967295"/>
          </p:nvPr>
        </p:nvSpPr>
        <p:spPr>
          <a:xfrm>
            <a:off x="0" y="431800"/>
            <a:ext cx="9394825" cy="642938"/>
          </a:xfrm>
          <a:prstGeom prst="rect">
            <a:avLst/>
          </a:prstGeom>
        </p:spPr>
        <p:txBody>
          <a:bodyPr spcFirstLastPara="1" vert="horz" wrap="square" lIns="121900" tIns="121900" rIns="121900" bIns="121900" rtlCol="0" anchor="t" anchorCtr="0">
            <a:noAutofit/>
          </a:bodyPr>
          <a:lstStyle/>
          <a:p>
            <a:pPr algn="ctr"/>
            <a:r>
              <a:rPr lang="fa-IR" dirty="0">
                <a:solidFill>
                  <a:schemeClr val="lt1"/>
                </a:solidFill>
              </a:rPr>
              <a:t>اینفوگرافیک ممتاز</a:t>
            </a:r>
            <a:endParaRPr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800748" y="4531551"/>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4672625" y="1715920"/>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4648651" y="2865382"/>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9128761" y="1297112"/>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grpSp>
      <p:grpSp>
        <p:nvGrpSpPr>
          <p:cNvPr id="7516" name="Google Shape;7516;p72"/>
          <p:cNvGrpSpPr/>
          <p:nvPr/>
        </p:nvGrpSpPr>
        <p:grpSpPr>
          <a:xfrm>
            <a:off x="4667147" y="3576989"/>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9124822" y="2400305"/>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9103905" y="3932057"/>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7132088" y="1293914"/>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4641919" y="1302228"/>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960166" y="1731026"/>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941855" y="3378313"/>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FFFF"/>
                </a:solidFill>
              </a:endParaRPr>
            </a:p>
          </p:txBody>
        </p:sp>
      </p:grpSp>
      <p:grpSp>
        <p:nvGrpSpPr>
          <p:cNvPr id="7580" name="Google Shape;7580;p72"/>
          <p:cNvGrpSpPr/>
          <p:nvPr/>
        </p:nvGrpSpPr>
        <p:grpSpPr>
          <a:xfrm>
            <a:off x="941858" y="1292365"/>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4665871" y="4887873"/>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4613349" y="4195087"/>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984299" y="4576459"/>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7935116" y="4305121"/>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7098355" y="3756514"/>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7113446" y="4253931"/>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694867" y="2145633"/>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941866" y="2075783"/>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9087120" y="3099023"/>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9113176" y="4931364"/>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3117960" y="3279558"/>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lt1"/>
                </a:solidFill>
                <a:cs typeface="B Nazanin" panose="00000700000000000000" pitchFamily="2" charset="-78"/>
              </a:rPr>
              <a:t>انواع جدولها و نمودارها:</a:t>
            </a:r>
            <a:endParaRPr lang="fa-IR" sz="24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JANUARY</a:t>
              </a:r>
              <a:endParaRPr sz="533">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FEBRUARY</a:t>
              </a:r>
              <a:endParaRPr sz="533">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MARCH</a:t>
              </a:r>
              <a:endParaRPr sz="533">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APRIL</a:t>
              </a:r>
              <a:endParaRPr sz="533">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rgbClr val="E3E9ED"/>
                  </a:solidFill>
                </a:rPr>
                <a:t>PHASE 1</a:t>
              </a:r>
              <a:endParaRPr sz="533">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1</a:t>
              </a:r>
              <a:endParaRPr sz="533">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2</a:t>
              </a:r>
              <a:endParaRPr sz="533">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JANUARY</a:t>
              </a:r>
              <a:endParaRPr sz="533">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FEBRUARY</a:t>
              </a:r>
              <a:endParaRPr sz="533">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MARCH</a:t>
              </a:r>
              <a:endParaRPr sz="533">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APRIL</a:t>
              </a:r>
              <a:endParaRPr sz="533">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MAY</a:t>
              </a:r>
              <a:endParaRPr sz="533">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JUNE</a:t>
              </a:r>
              <a:endParaRPr sz="533">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1</a:t>
              </a:r>
              <a:endParaRPr sz="533">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2</a:t>
              </a:r>
              <a:endParaRPr sz="533">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lt1"/>
                </a:solidFill>
                <a:cs typeface="B Nazanin" panose="00000700000000000000" pitchFamily="2" charset="-78"/>
              </a:rPr>
              <a:t>جدولهای و نمودار</a:t>
            </a:r>
            <a:endParaRPr lang="fa-IR" sz="2133"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395587" y="1294582"/>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055" name="Google Shape;8055;p74"/>
          <p:cNvGrpSpPr/>
          <p:nvPr/>
        </p:nvGrpSpPr>
        <p:grpSpPr>
          <a:xfrm>
            <a:off x="950752" y="2465848"/>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62" name="Google Shape;8062;p74"/>
          <p:cNvGrpSpPr/>
          <p:nvPr/>
        </p:nvGrpSpPr>
        <p:grpSpPr>
          <a:xfrm>
            <a:off x="4298703" y="2470123"/>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6532333" y="2479051"/>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3" name="Google Shape;8083;p74"/>
          <p:cNvGrpSpPr/>
          <p:nvPr/>
        </p:nvGrpSpPr>
        <p:grpSpPr>
          <a:xfrm>
            <a:off x="7611583" y="2471726"/>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8" name="Google Shape;8088;p74"/>
          <p:cNvGrpSpPr/>
          <p:nvPr/>
        </p:nvGrpSpPr>
        <p:grpSpPr>
          <a:xfrm>
            <a:off x="10871780" y="4665865"/>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93" name="Google Shape;8093;p74"/>
          <p:cNvGrpSpPr/>
          <p:nvPr/>
        </p:nvGrpSpPr>
        <p:grpSpPr>
          <a:xfrm>
            <a:off x="7027856" y="4650929"/>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6" name="Google Shape;8096;p74"/>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8097" name="Google Shape;8097;p74"/>
          <p:cNvGrpSpPr/>
          <p:nvPr/>
        </p:nvGrpSpPr>
        <p:grpSpPr>
          <a:xfrm>
            <a:off x="7856058" y="4665865"/>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00" name="Google Shape;8100;p74"/>
          <p:cNvGrpSpPr/>
          <p:nvPr/>
        </p:nvGrpSpPr>
        <p:grpSpPr>
          <a:xfrm>
            <a:off x="7856058" y="5170759"/>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103" name="Google Shape;8103;p74"/>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4" name="Google Shape;8104;p74"/>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05" name="Google Shape;8105;p74"/>
          <p:cNvGrpSpPr/>
          <p:nvPr/>
        </p:nvGrpSpPr>
        <p:grpSpPr>
          <a:xfrm>
            <a:off x="10422691" y="3609016"/>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0" name="Google Shape;8110;p74"/>
          <p:cNvGrpSpPr/>
          <p:nvPr/>
        </p:nvGrpSpPr>
        <p:grpSpPr>
          <a:xfrm>
            <a:off x="3032165" y="3621827"/>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6" name="Google Shape;8116;p74"/>
          <p:cNvGrpSpPr/>
          <p:nvPr/>
        </p:nvGrpSpPr>
        <p:grpSpPr>
          <a:xfrm>
            <a:off x="8799994" y="3609233"/>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20" name="Google Shape;8120;p74"/>
          <p:cNvGrpSpPr/>
          <p:nvPr/>
        </p:nvGrpSpPr>
        <p:grpSpPr>
          <a:xfrm>
            <a:off x="7223541" y="3605097"/>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091824" y="2472712"/>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grpSp>
      <p:grpSp>
        <p:nvGrpSpPr>
          <p:cNvPr id="8157" name="Google Shape;8157;p74"/>
          <p:cNvGrpSpPr/>
          <p:nvPr/>
        </p:nvGrpSpPr>
        <p:grpSpPr>
          <a:xfrm>
            <a:off x="5351073" y="1294582"/>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196" name="Google Shape;8196;p74"/>
          <p:cNvGrpSpPr/>
          <p:nvPr/>
        </p:nvGrpSpPr>
        <p:grpSpPr>
          <a:xfrm>
            <a:off x="5345041" y="2472212"/>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05" name="Google Shape;8205;p74"/>
          <p:cNvGrpSpPr/>
          <p:nvPr/>
        </p:nvGrpSpPr>
        <p:grpSpPr>
          <a:xfrm>
            <a:off x="945700" y="4665052"/>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21" name="Google Shape;8221;p74"/>
          <p:cNvGrpSpPr/>
          <p:nvPr/>
        </p:nvGrpSpPr>
        <p:grpSpPr>
          <a:xfrm>
            <a:off x="4195987" y="1294582"/>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34" name="Google Shape;8234;p74"/>
          <p:cNvGrpSpPr/>
          <p:nvPr/>
        </p:nvGrpSpPr>
        <p:grpSpPr>
          <a:xfrm>
            <a:off x="3024690" y="4658443"/>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255" name="Google Shape;8255;p74"/>
          <p:cNvGrpSpPr/>
          <p:nvPr/>
        </p:nvGrpSpPr>
        <p:grpSpPr>
          <a:xfrm>
            <a:off x="8523719" y="1392508"/>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65" name="Google Shape;8265;p74"/>
          <p:cNvGrpSpPr/>
          <p:nvPr/>
        </p:nvGrpSpPr>
        <p:grpSpPr>
          <a:xfrm>
            <a:off x="4992320" y="4658499"/>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t>     </a:t>
                  </a:r>
                  <a:endParaRPr sz="24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81" name="Google Shape;8281;p74"/>
          <p:cNvGrpSpPr/>
          <p:nvPr/>
        </p:nvGrpSpPr>
        <p:grpSpPr>
          <a:xfrm>
            <a:off x="8705266" y="2471735"/>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8303" name="Google Shape;8303;p74"/>
          <p:cNvGrpSpPr/>
          <p:nvPr/>
        </p:nvGrpSpPr>
        <p:grpSpPr>
          <a:xfrm>
            <a:off x="3216357" y="2477529"/>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17" name="Google Shape;8317;p74"/>
          <p:cNvGrpSpPr/>
          <p:nvPr/>
        </p:nvGrpSpPr>
        <p:grpSpPr>
          <a:xfrm>
            <a:off x="10126274" y="1294582"/>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26" name="Google Shape;8326;p74"/>
          <p:cNvGrpSpPr/>
          <p:nvPr/>
        </p:nvGrpSpPr>
        <p:grpSpPr>
          <a:xfrm>
            <a:off x="4922445" y="3609394"/>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341" name="Google Shape;8341;p74"/>
          <p:cNvGrpSpPr/>
          <p:nvPr/>
        </p:nvGrpSpPr>
        <p:grpSpPr>
          <a:xfrm>
            <a:off x="933542" y="1294581"/>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grpSp>
      <p:grpSp>
        <p:nvGrpSpPr>
          <p:cNvPr id="8354" name="Google Shape;8354;p74"/>
          <p:cNvGrpSpPr/>
          <p:nvPr/>
        </p:nvGrpSpPr>
        <p:grpSpPr>
          <a:xfrm>
            <a:off x="3077943" y="1294582"/>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8389" name="Google Shape;8389;p74"/>
          <p:cNvGrpSpPr/>
          <p:nvPr/>
        </p:nvGrpSpPr>
        <p:grpSpPr>
          <a:xfrm>
            <a:off x="2205586" y="1294582"/>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3" name="Google Shape;8403;p74"/>
          <p:cNvGrpSpPr/>
          <p:nvPr/>
        </p:nvGrpSpPr>
        <p:grpSpPr>
          <a:xfrm>
            <a:off x="2098683" y="2476344"/>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412" name="Google Shape;8412;p74"/>
          <p:cNvGrpSpPr/>
          <p:nvPr/>
        </p:nvGrpSpPr>
        <p:grpSpPr>
          <a:xfrm>
            <a:off x="10254615" y="4650706"/>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5" name="Google Shape;8415;p74"/>
          <p:cNvGrpSpPr/>
          <p:nvPr/>
        </p:nvGrpSpPr>
        <p:grpSpPr>
          <a:xfrm>
            <a:off x="7483933" y="1294582"/>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9" name="Google Shape;8429;p74"/>
          <p:cNvGrpSpPr/>
          <p:nvPr/>
        </p:nvGrpSpPr>
        <p:grpSpPr>
          <a:xfrm>
            <a:off x="952593" y="3609403"/>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44773" y="1287829"/>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grpSp>
        <p:nvGrpSpPr>
          <p:cNvPr id="8551" name="Google Shape;8551;p75"/>
          <p:cNvGrpSpPr/>
          <p:nvPr/>
        </p:nvGrpSpPr>
        <p:grpSpPr>
          <a:xfrm>
            <a:off x="3470994" y="1313349"/>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576" name="Google Shape;8576;p75"/>
          <p:cNvGrpSpPr/>
          <p:nvPr/>
        </p:nvGrpSpPr>
        <p:grpSpPr>
          <a:xfrm>
            <a:off x="3456942" y="3258924"/>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595" name="Google Shape;8595;p75"/>
          <p:cNvGrpSpPr/>
          <p:nvPr/>
        </p:nvGrpSpPr>
        <p:grpSpPr>
          <a:xfrm>
            <a:off x="3452308" y="3629358"/>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98" name="Google Shape;8598;p75"/>
          <p:cNvGrpSpPr/>
          <p:nvPr/>
        </p:nvGrpSpPr>
        <p:grpSpPr>
          <a:xfrm>
            <a:off x="3453179" y="4000459"/>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601" name="Google Shape;8601;p75"/>
          <p:cNvGrpSpPr/>
          <p:nvPr/>
        </p:nvGrpSpPr>
        <p:grpSpPr>
          <a:xfrm>
            <a:off x="3452769" y="2940993"/>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0" name="Google Shape;8610;p75"/>
          <p:cNvGrpSpPr/>
          <p:nvPr/>
        </p:nvGrpSpPr>
        <p:grpSpPr>
          <a:xfrm>
            <a:off x="3467446" y="4759192"/>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6" name="Google Shape;8616;p75"/>
          <p:cNvGrpSpPr/>
          <p:nvPr/>
        </p:nvGrpSpPr>
        <p:grpSpPr>
          <a:xfrm>
            <a:off x="3453527" y="4360766"/>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2" name="Google Shape;8622;p75"/>
          <p:cNvGrpSpPr/>
          <p:nvPr/>
        </p:nvGrpSpPr>
        <p:grpSpPr>
          <a:xfrm>
            <a:off x="3517443" y="5178072"/>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grpSp>
        <p:nvGrpSpPr>
          <p:cNvPr id="8638" name="Google Shape;8638;p75"/>
          <p:cNvGrpSpPr/>
          <p:nvPr/>
        </p:nvGrpSpPr>
        <p:grpSpPr>
          <a:xfrm>
            <a:off x="5675884" y="2488902"/>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5677957" y="1292326"/>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5664775" y="2923429"/>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p>
          </p:txBody>
        </p:sp>
      </p:grpSp>
      <p:grpSp>
        <p:nvGrpSpPr>
          <p:cNvPr id="8664" name="Google Shape;8664;p75"/>
          <p:cNvGrpSpPr/>
          <p:nvPr/>
        </p:nvGrpSpPr>
        <p:grpSpPr>
          <a:xfrm rot="10800000">
            <a:off x="5686842" y="4379681"/>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9820655" y="2917489"/>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78" name="Google Shape;8678;p75"/>
          <p:cNvGrpSpPr/>
          <p:nvPr/>
        </p:nvGrpSpPr>
        <p:grpSpPr>
          <a:xfrm>
            <a:off x="942349" y="3486031"/>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grpSp>
      </p:grpSp>
      <p:grpSp>
        <p:nvGrpSpPr>
          <p:cNvPr id="8738" name="Google Shape;8738;p75"/>
          <p:cNvGrpSpPr/>
          <p:nvPr/>
        </p:nvGrpSpPr>
        <p:grpSpPr>
          <a:xfrm>
            <a:off x="7887122" y="2922793"/>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48" name="Google Shape;8748;p75"/>
          <p:cNvGrpSpPr/>
          <p:nvPr/>
        </p:nvGrpSpPr>
        <p:grpSpPr>
          <a:xfrm>
            <a:off x="7696538" y="4440548"/>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57" name="Google Shape;8757;p75"/>
          <p:cNvGrpSpPr/>
          <p:nvPr/>
        </p:nvGrpSpPr>
        <p:grpSpPr>
          <a:xfrm>
            <a:off x="7839925" y="1305693"/>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9623767" y="1305887"/>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1" name="กลุ่ม 660"/>
          <p:cNvGrpSpPr/>
          <p:nvPr/>
        </p:nvGrpSpPr>
        <p:grpSpPr>
          <a:xfrm>
            <a:off x="904375" y="1662113"/>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2" name="กลุ่ม 661"/>
          <p:cNvGrpSpPr/>
          <p:nvPr/>
        </p:nvGrpSpPr>
        <p:grpSpPr>
          <a:xfrm>
            <a:off x="1952919" y="1662113"/>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6" name="กลุ่ม 2085"/>
          <p:cNvGrpSpPr/>
          <p:nvPr/>
        </p:nvGrpSpPr>
        <p:grpSpPr>
          <a:xfrm>
            <a:off x="3002255" y="4579145"/>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3" name="กลุ่ม 662"/>
          <p:cNvGrpSpPr/>
          <p:nvPr/>
        </p:nvGrpSpPr>
        <p:grpSpPr>
          <a:xfrm>
            <a:off x="3002255" y="1662113"/>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4" name="กลุ่ม 663"/>
          <p:cNvGrpSpPr/>
          <p:nvPr/>
        </p:nvGrpSpPr>
        <p:grpSpPr>
          <a:xfrm>
            <a:off x="4050801" y="1662113"/>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5" name="กลุ่ม 2084"/>
          <p:cNvGrpSpPr/>
          <p:nvPr/>
        </p:nvGrpSpPr>
        <p:grpSpPr>
          <a:xfrm>
            <a:off x="4050801" y="4579145"/>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9" name="กลุ่ม 668"/>
          <p:cNvGrpSpPr/>
          <p:nvPr/>
        </p:nvGrpSpPr>
        <p:grpSpPr>
          <a:xfrm>
            <a:off x="4050801" y="2634458"/>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5" name="กลุ่ม 664"/>
          <p:cNvGrpSpPr/>
          <p:nvPr/>
        </p:nvGrpSpPr>
        <p:grpSpPr>
          <a:xfrm>
            <a:off x="5100137" y="1662113"/>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4" name="กลุ่ม 2083"/>
          <p:cNvGrpSpPr/>
          <p:nvPr/>
        </p:nvGrpSpPr>
        <p:grpSpPr>
          <a:xfrm>
            <a:off x="5100137" y="4579145"/>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0" name="กลุ่ม 2079"/>
          <p:cNvGrpSpPr/>
          <p:nvPr/>
        </p:nvGrpSpPr>
        <p:grpSpPr>
          <a:xfrm>
            <a:off x="1952919" y="3606801"/>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7" name="กลุ่ม 666"/>
          <p:cNvGrpSpPr/>
          <p:nvPr/>
        </p:nvGrpSpPr>
        <p:grpSpPr>
          <a:xfrm>
            <a:off x="1952919" y="2634458"/>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1" name="กลุ่ม 2080"/>
          <p:cNvGrpSpPr/>
          <p:nvPr/>
        </p:nvGrpSpPr>
        <p:grpSpPr>
          <a:xfrm>
            <a:off x="3002255" y="3606801"/>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8" name="กลุ่ม 2087"/>
          <p:cNvGrpSpPr/>
          <p:nvPr/>
        </p:nvGrpSpPr>
        <p:grpSpPr>
          <a:xfrm>
            <a:off x="904375" y="4579145"/>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8" name="กลุ่ม 667"/>
          <p:cNvGrpSpPr/>
          <p:nvPr/>
        </p:nvGrpSpPr>
        <p:grpSpPr>
          <a:xfrm>
            <a:off x="3002255" y="2634458"/>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3" name="กลุ่ม 2082"/>
          <p:cNvGrpSpPr/>
          <p:nvPr/>
        </p:nvGrpSpPr>
        <p:grpSpPr>
          <a:xfrm>
            <a:off x="5100137" y="3606801"/>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2" name="กลุ่ม 2081"/>
          <p:cNvGrpSpPr/>
          <p:nvPr/>
        </p:nvGrpSpPr>
        <p:grpSpPr>
          <a:xfrm>
            <a:off x="4050801" y="3606801"/>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7" name="กลุ่ม 2086"/>
          <p:cNvGrpSpPr/>
          <p:nvPr/>
        </p:nvGrpSpPr>
        <p:grpSpPr>
          <a:xfrm>
            <a:off x="1952919" y="4579145"/>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6" name="กลุ่ม 665"/>
          <p:cNvGrpSpPr/>
          <p:nvPr/>
        </p:nvGrpSpPr>
        <p:grpSpPr>
          <a:xfrm>
            <a:off x="904375" y="2634458"/>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0" name="กลุ่ม 669"/>
          <p:cNvGrpSpPr/>
          <p:nvPr/>
        </p:nvGrpSpPr>
        <p:grpSpPr>
          <a:xfrm>
            <a:off x="5100137" y="2634458"/>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1" name="กลุ่ม 670"/>
          <p:cNvGrpSpPr/>
          <p:nvPr/>
        </p:nvGrpSpPr>
        <p:grpSpPr>
          <a:xfrm>
            <a:off x="904375" y="3606801"/>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1" name="กลุ่ม 2090"/>
          <p:cNvGrpSpPr/>
          <p:nvPr/>
        </p:nvGrpSpPr>
        <p:grpSpPr>
          <a:xfrm>
            <a:off x="3002255" y="5551489"/>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0" name="กลุ่ม 2089"/>
          <p:cNvGrpSpPr/>
          <p:nvPr/>
        </p:nvGrpSpPr>
        <p:grpSpPr>
          <a:xfrm>
            <a:off x="1952919" y="5551489"/>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9" name="กลุ่ม 2088"/>
          <p:cNvGrpSpPr/>
          <p:nvPr/>
        </p:nvGrpSpPr>
        <p:grpSpPr>
          <a:xfrm>
            <a:off x="904375" y="5551489"/>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2" name="กลุ่ม 2091"/>
          <p:cNvGrpSpPr/>
          <p:nvPr/>
        </p:nvGrpSpPr>
        <p:grpSpPr>
          <a:xfrm>
            <a:off x="4050801" y="5551489"/>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3" name="กลุ่ม 2092"/>
          <p:cNvGrpSpPr/>
          <p:nvPr/>
        </p:nvGrpSpPr>
        <p:grpSpPr>
          <a:xfrm>
            <a:off x="5100137" y="5551489"/>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 name="กลุ่ม 5">
            <a:extLst>
              <a:ext uri="{FF2B5EF4-FFF2-40B4-BE49-F238E27FC236}">
                <a16:creationId xmlns:a16="http://schemas.microsoft.com/office/drawing/2014/main" id="{4EDFA6BE-AE4C-A6A6-8085-54C30580E236}"/>
              </a:ext>
            </a:extLst>
          </p:cNvPr>
          <p:cNvGrpSpPr/>
          <p:nvPr/>
        </p:nvGrpSpPr>
        <p:grpSpPr>
          <a:xfrm>
            <a:off x="6106025" y="614302"/>
            <a:ext cx="3086100" cy="3651311"/>
            <a:chOff x="884237" y="1516734"/>
            <a:chExt cx="6172200" cy="7302622"/>
          </a:xfrm>
        </p:grpSpPr>
        <p:grpSp>
          <p:nvGrpSpPr>
            <p:cNvPr id="3" name="กลุ่ม 4">
              <a:extLst>
                <a:ext uri="{FF2B5EF4-FFF2-40B4-BE49-F238E27FC236}">
                  <a16:creationId xmlns:a16="http://schemas.microsoft.com/office/drawing/2014/main" id="{1BBFEF73-711A-FE9F-35B5-11FF20A04E36}"/>
                </a:ext>
              </a:extLst>
            </p:cNvPr>
            <p:cNvGrpSpPr/>
            <p:nvPr/>
          </p:nvGrpSpPr>
          <p:grpSpPr>
            <a:xfrm>
              <a:off x="884237" y="1516734"/>
              <a:ext cx="5751224" cy="2902866"/>
              <a:chOff x="808037" y="1288134"/>
              <a:chExt cx="5751224" cy="2902866"/>
            </a:xfrm>
          </p:grpSpPr>
          <p:sp>
            <p:nvSpPr>
              <p:cNvPr id="10" name="TextBox 9">
                <a:extLst>
                  <a:ext uri="{FF2B5EF4-FFF2-40B4-BE49-F238E27FC236}">
                    <a16:creationId xmlns:a16="http://schemas.microsoft.com/office/drawing/2014/main" id="{CE883D0A-31AF-9BAA-4B61-F951B629437C}"/>
                  </a:ext>
                </a:extLst>
              </p:cNvPr>
              <p:cNvSpPr txBox="1"/>
              <p:nvPr/>
            </p:nvSpPr>
            <p:spPr>
              <a:xfrm>
                <a:off x="808037" y="1532660"/>
                <a:ext cx="3886200" cy="1538882"/>
              </a:xfrm>
              <a:prstGeom prst="rect">
                <a:avLst/>
              </a:prstGeom>
              <a:noFill/>
            </p:spPr>
            <p:txBody>
              <a:bodyPr wrap="square" rtlCol="0" anchor="t">
                <a:spAutoFit/>
              </a:bodyPr>
              <a:lstStyle/>
              <a:p>
                <a:pPr algn="r"/>
                <a:r>
                  <a:rPr lang="fa-IR" sz="4400" dirty="0">
                    <a:solidFill>
                      <a:schemeClr val="bg1"/>
                    </a:solidFill>
                    <a:latin typeface="Lato Black" pitchFamily="34" charset="0"/>
                    <a:ea typeface="Lato Black" pitchFamily="34" charset="0"/>
                    <a:cs typeface="Lato Black" pitchFamily="34" charset="0"/>
                  </a:rPr>
                  <a:t>نمادها</a:t>
                </a:r>
                <a:endParaRPr lang="en-US" sz="4400" dirty="0">
                  <a:solidFill>
                    <a:schemeClr val="bg1"/>
                  </a:solidFill>
                  <a:latin typeface="Lato Black" pitchFamily="34" charset="0"/>
                  <a:ea typeface="Lato Black" pitchFamily="34" charset="0"/>
                  <a:cs typeface="Lato Black" pitchFamily="34" charset="0"/>
                </a:endParaRPr>
              </a:p>
            </p:txBody>
          </p:sp>
          <p:grpSp>
            <p:nvGrpSpPr>
              <p:cNvPr id="11" name="กลุ่ม 17">
                <a:extLst>
                  <a:ext uri="{FF2B5EF4-FFF2-40B4-BE49-F238E27FC236}">
                    <a16:creationId xmlns:a16="http://schemas.microsoft.com/office/drawing/2014/main" id="{3370A111-6B95-2216-C637-DA3F761FEEE4}"/>
                  </a:ext>
                </a:extLst>
              </p:cNvPr>
              <p:cNvGrpSpPr/>
              <p:nvPr/>
            </p:nvGrpSpPr>
            <p:grpSpPr>
              <a:xfrm>
                <a:off x="3656395" y="1288134"/>
                <a:ext cx="2902866" cy="2902866"/>
                <a:chOff x="13526171" y="7470804"/>
                <a:chExt cx="2902866" cy="2902866"/>
              </a:xfrm>
              <a:solidFill>
                <a:schemeClr val="tx1"/>
              </a:solidFill>
            </p:grpSpPr>
            <p:sp>
              <p:nvSpPr>
                <p:cNvPr id="17" name="Rectangle 35">
                  <a:extLst>
                    <a:ext uri="{FF2B5EF4-FFF2-40B4-BE49-F238E27FC236}">
                      <a16:creationId xmlns:a16="http://schemas.microsoft.com/office/drawing/2014/main" id="{1400C9A5-1610-BAB7-E0C1-D4A3CDC4D773}"/>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endParaRPr>
                </a:p>
              </p:txBody>
            </p:sp>
            <p:sp>
              <p:nvSpPr>
                <p:cNvPr id="19" name="Rectangle 35">
                  <a:extLst>
                    <a:ext uri="{FF2B5EF4-FFF2-40B4-BE49-F238E27FC236}">
                      <a16:creationId xmlns:a16="http://schemas.microsoft.com/office/drawing/2014/main" id="{FD683DFB-DAEE-B2FA-571E-5BE41992C7B8}"/>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endParaRPr>
                </a:p>
              </p:txBody>
            </p:sp>
          </p:grpSp>
        </p:grpSp>
        <p:grpSp>
          <p:nvGrpSpPr>
            <p:cNvPr id="7" name="กลุ่ม 3">
              <a:extLst>
                <a:ext uri="{FF2B5EF4-FFF2-40B4-BE49-F238E27FC236}">
                  <a16:creationId xmlns:a16="http://schemas.microsoft.com/office/drawing/2014/main" id="{9ED35B38-36FF-9A0E-59B0-2C113C6E90F5}"/>
                </a:ext>
              </a:extLst>
            </p:cNvPr>
            <p:cNvGrpSpPr/>
            <p:nvPr/>
          </p:nvGrpSpPr>
          <p:grpSpPr>
            <a:xfrm>
              <a:off x="1112837" y="6062993"/>
              <a:ext cx="5943600" cy="2756363"/>
              <a:chOff x="960437" y="4996193"/>
              <a:chExt cx="5943600" cy="2756363"/>
            </a:xfrm>
          </p:grpSpPr>
          <p:sp>
            <p:nvSpPr>
              <p:cNvPr id="8" name="Title 20">
                <a:extLst>
                  <a:ext uri="{FF2B5EF4-FFF2-40B4-BE49-F238E27FC236}">
                    <a16:creationId xmlns:a16="http://schemas.microsoft.com/office/drawing/2014/main" id="{BF044590-8A3A-D36A-7A72-3B36B5CCE1DB}"/>
                  </a:ext>
                </a:extLst>
              </p:cNvPr>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chemeClr val="bg1"/>
                  </a:solidFill>
                  <a:latin typeface="Lato" pitchFamily="34" charset="0"/>
                  <a:ea typeface="Lato" pitchFamily="34" charset="0"/>
                  <a:cs typeface="B Nazanin" panose="00000700000000000000" pitchFamily="2" charset="-78"/>
                </a:endParaRPr>
              </a:p>
            </p:txBody>
          </p:sp>
          <p:sp>
            <p:nvSpPr>
              <p:cNvPr id="9" name="TextBox 8">
                <a:extLst>
                  <a:ext uri="{FF2B5EF4-FFF2-40B4-BE49-F238E27FC236}">
                    <a16:creationId xmlns:a16="http://schemas.microsoft.com/office/drawing/2014/main" id="{4F74470E-2BF0-E56A-1779-B977DDF5CED0}"/>
                  </a:ext>
                </a:extLst>
              </p:cNvPr>
              <p:cNvSpPr txBox="1"/>
              <p:nvPr/>
            </p:nvSpPr>
            <p:spPr>
              <a:xfrm>
                <a:off x="1119403" y="4996193"/>
                <a:ext cx="5022024" cy="738664"/>
              </a:xfrm>
              <a:prstGeom prst="rect">
                <a:avLst/>
              </a:prstGeom>
              <a:noFill/>
            </p:spPr>
            <p:txBody>
              <a:bodyPr wrap="square" rtlCol="0">
                <a:spAutoFit/>
              </a:bodyPr>
              <a:lstStyle/>
              <a:p>
                <a:r>
                  <a:rPr lang="fa-IR" b="1" dirty="0">
                    <a:solidFill>
                      <a:schemeClr val="bg1"/>
                    </a:solidFill>
                    <a:latin typeface="Lato Black" charset="0"/>
                    <a:ea typeface="Lato Black" charset="0"/>
                    <a:cs typeface="Lato Black" charset="0"/>
                  </a:rPr>
                  <a:t>مجموعه آیکون های اجتماعی</a:t>
                </a:r>
                <a:endParaRPr lang="en-US" b="1" dirty="0">
                  <a:solidFill>
                    <a:schemeClr val="bg1"/>
                  </a:solidFill>
                  <a:latin typeface="Lato Black" charset="0"/>
                  <a:ea typeface="Lato Black" charset="0"/>
                  <a:cs typeface="Lato Black" charset="0"/>
                </a:endParaRPr>
              </a:p>
            </p:txBody>
          </p:sp>
        </p:gr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885" name="Google Shape;13885;p27"/>
          <p:cNvGrpSpPr/>
          <p:nvPr/>
        </p:nvGrpSpPr>
        <p:grpSpPr>
          <a:xfrm>
            <a:off x="3388878" y="2357009"/>
            <a:ext cx="475649" cy="470985"/>
            <a:chOff x="3192838" y="1931233"/>
            <a:chExt cx="298300" cy="295375"/>
          </a:xfrm>
          <a:solidFill>
            <a:schemeClr val="bg1"/>
          </a:solidFill>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0" name="Google Shape;13910;p27"/>
          <p:cNvGrpSpPr/>
          <p:nvPr/>
        </p:nvGrpSpPr>
        <p:grpSpPr>
          <a:xfrm>
            <a:off x="4363871" y="2355215"/>
            <a:ext cx="456675" cy="473736"/>
            <a:chOff x="3676863" y="1930108"/>
            <a:chExt cx="286400" cy="297100"/>
          </a:xfrm>
          <a:solidFill>
            <a:schemeClr val="bg1"/>
          </a:solidFill>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4" name="Google Shape;13914;p27"/>
          <p:cNvGrpSpPr/>
          <p:nvPr/>
        </p:nvGrpSpPr>
        <p:grpSpPr>
          <a:xfrm>
            <a:off x="2396782" y="2354099"/>
            <a:ext cx="476607" cy="474852"/>
            <a:chOff x="2698088" y="1929408"/>
            <a:chExt cx="298900" cy="297800"/>
          </a:xfrm>
          <a:solidFill>
            <a:schemeClr val="bg1"/>
          </a:solidFill>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7" name="Google Shape;13917;p27"/>
          <p:cNvGrpSpPr/>
          <p:nvPr/>
        </p:nvGrpSpPr>
        <p:grpSpPr>
          <a:xfrm>
            <a:off x="6430660" y="2356132"/>
            <a:ext cx="384521" cy="472979"/>
            <a:chOff x="4718163" y="1930683"/>
            <a:chExt cx="241150" cy="296625"/>
          </a:xfrm>
          <a:solidFill>
            <a:schemeClr val="bg1"/>
          </a:solidFill>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26" name="Google Shape;13926;p27"/>
          <p:cNvGrpSpPr/>
          <p:nvPr/>
        </p:nvGrpSpPr>
        <p:grpSpPr>
          <a:xfrm>
            <a:off x="7355346" y="2354257"/>
            <a:ext cx="474692" cy="473736"/>
            <a:chOff x="5170638" y="1929508"/>
            <a:chExt cx="297700" cy="297100"/>
          </a:xfrm>
          <a:solidFill>
            <a:schemeClr val="bg1"/>
          </a:solidFill>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33" name="Google Shape;13933;p27"/>
          <p:cNvGrpSpPr/>
          <p:nvPr/>
        </p:nvGrpSpPr>
        <p:grpSpPr>
          <a:xfrm>
            <a:off x="8365459" y="2356133"/>
            <a:ext cx="474692" cy="471863"/>
            <a:chOff x="5676688" y="1930683"/>
            <a:chExt cx="297700" cy="295925"/>
          </a:xfrm>
          <a:solidFill>
            <a:schemeClr val="bg1"/>
          </a:solidFill>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939" name="Google Shape;13939;p27"/>
          <p:cNvGrpSpPr/>
          <p:nvPr/>
        </p:nvGrpSpPr>
        <p:grpSpPr>
          <a:xfrm>
            <a:off x="10323061" y="2357088"/>
            <a:ext cx="472819" cy="473776"/>
            <a:chOff x="6649513" y="1931283"/>
            <a:chExt cx="296525" cy="297125"/>
          </a:xfrm>
          <a:solidFill>
            <a:schemeClr val="bg1"/>
          </a:solidFill>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3" name="Google Shape;13943;p27"/>
          <p:cNvGrpSpPr/>
          <p:nvPr/>
        </p:nvGrpSpPr>
        <p:grpSpPr>
          <a:xfrm>
            <a:off x="10320192" y="3055813"/>
            <a:ext cx="475689" cy="472779"/>
            <a:chOff x="6647713" y="2369483"/>
            <a:chExt cx="298325" cy="296500"/>
          </a:xfrm>
          <a:solidFill>
            <a:schemeClr val="bg1"/>
          </a:solidFill>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7" name="Google Shape;13947;p27"/>
          <p:cNvGrpSpPr/>
          <p:nvPr/>
        </p:nvGrpSpPr>
        <p:grpSpPr>
          <a:xfrm>
            <a:off x="9343323" y="3055813"/>
            <a:ext cx="473736" cy="472779"/>
            <a:chOff x="6162513" y="2369483"/>
            <a:chExt cx="297100" cy="296500"/>
          </a:xfrm>
          <a:solidFill>
            <a:schemeClr val="bg1"/>
          </a:solidFill>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54" name="Google Shape;13954;p27"/>
          <p:cNvGrpSpPr/>
          <p:nvPr/>
        </p:nvGrpSpPr>
        <p:grpSpPr>
          <a:xfrm>
            <a:off x="8364503" y="3056729"/>
            <a:ext cx="474692" cy="472819"/>
            <a:chOff x="5676088" y="2370058"/>
            <a:chExt cx="297700" cy="296525"/>
          </a:xfrm>
          <a:solidFill>
            <a:schemeClr val="bg1"/>
          </a:solidFill>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60" name="Google Shape;13960;p27"/>
          <p:cNvGrpSpPr/>
          <p:nvPr/>
        </p:nvGrpSpPr>
        <p:grpSpPr>
          <a:xfrm>
            <a:off x="7352475" y="3056729"/>
            <a:ext cx="474732" cy="473776"/>
            <a:chOff x="5168838" y="2370058"/>
            <a:chExt cx="297725" cy="297125"/>
          </a:xfrm>
          <a:solidFill>
            <a:schemeClr val="bg1"/>
          </a:solidFill>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71" name="Google Shape;13971;p27"/>
          <p:cNvGrpSpPr/>
          <p:nvPr/>
        </p:nvGrpSpPr>
        <p:grpSpPr>
          <a:xfrm>
            <a:off x="6360380" y="3141241"/>
            <a:ext cx="473776" cy="303799"/>
            <a:chOff x="4674088" y="2423058"/>
            <a:chExt cx="297125" cy="190525"/>
          </a:xfrm>
          <a:solidFill>
            <a:schemeClr val="bg1"/>
          </a:solidFill>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10" name="Google Shape;14010;p27"/>
          <p:cNvGrpSpPr/>
          <p:nvPr/>
        </p:nvGrpSpPr>
        <p:grpSpPr>
          <a:xfrm>
            <a:off x="4327795" y="3054777"/>
            <a:ext cx="482307" cy="478559"/>
            <a:chOff x="3654238" y="2368833"/>
            <a:chExt cx="302475" cy="300125"/>
          </a:xfrm>
          <a:solidFill>
            <a:schemeClr val="bg1"/>
          </a:solidFill>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23" name="Google Shape;14023;p27"/>
          <p:cNvGrpSpPr/>
          <p:nvPr/>
        </p:nvGrpSpPr>
        <p:grpSpPr>
          <a:xfrm>
            <a:off x="3392665" y="3054736"/>
            <a:ext cx="470905" cy="473776"/>
            <a:chOff x="3195213" y="2368808"/>
            <a:chExt cx="295325" cy="297125"/>
          </a:xfrm>
          <a:solidFill>
            <a:schemeClr val="bg1"/>
          </a:solidFill>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36" name="Google Shape;14036;p27"/>
          <p:cNvGrpSpPr/>
          <p:nvPr/>
        </p:nvGrpSpPr>
        <p:grpSpPr>
          <a:xfrm>
            <a:off x="2374938" y="3055813"/>
            <a:ext cx="490877" cy="473736"/>
            <a:chOff x="2684388" y="2369483"/>
            <a:chExt cx="307850" cy="297100"/>
          </a:xfrm>
          <a:solidFill>
            <a:schemeClr val="bg1"/>
          </a:solidFill>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42" name="Google Shape;14042;p27"/>
          <p:cNvGrpSpPr/>
          <p:nvPr/>
        </p:nvGrpSpPr>
        <p:grpSpPr>
          <a:xfrm>
            <a:off x="1388542" y="3781088"/>
            <a:ext cx="475689" cy="475649"/>
            <a:chOff x="2193213" y="2824333"/>
            <a:chExt cx="298325" cy="298300"/>
          </a:xfrm>
          <a:solidFill>
            <a:schemeClr val="bg1"/>
          </a:solidFill>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60" name="Google Shape;14060;p27"/>
          <p:cNvGrpSpPr/>
          <p:nvPr/>
        </p:nvGrpSpPr>
        <p:grpSpPr>
          <a:xfrm>
            <a:off x="3390791" y="3782004"/>
            <a:ext cx="474692" cy="475649"/>
            <a:chOff x="3194038" y="2824908"/>
            <a:chExt cx="297700" cy="298300"/>
          </a:xfrm>
          <a:solidFill>
            <a:schemeClr val="bg1"/>
          </a:solidFill>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69" name="Google Shape;14069;p27"/>
          <p:cNvGrpSpPr/>
          <p:nvPr/>
        </p:nvGrpSpPr>
        <p:grpSpPr>
          <a:xfrm>
            <a:off x="4311651" y="3781764"/>
            <a:ext cx="493708" cy="475928"/>
            <a:chOff x="3644113" y="2824758"/>
            <a:chExt cx="309625" cy="298475"/>
          </a:xfrm>
          <a:solidFill>
            <a:schemeClr val="bg1"/>
          </a:solidFill>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73" name="Google Shape;14073;p27"/>
          <p:cNvGrpSpPr/>
          <p:nvPr/>
        </p:nvGrpSpPr>
        <p:grpSpPr>
          <a:xfrm>
            <a:off x="5363581" y="3782003"/>
            <a:ext cx="474692" cy="469989"/>
            <a:chOff x="4176388" y="2824908"/>
            <a:chExt cx="297700" cy="294750"/>
          </a:xfrm>
          <a:solidFill>
            <a:schemeClr val="bg1"/>
          </a:solidFill>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89" name="Google Shape;14089;p27"/>
          <p:cNvGrpSpPr/>
          <p:nvPr/>
        </p:nvGrpSpPr>
        <p:grpSpPr>
          <a:xfrm>
            <a:off x="6359463" y="3778296"/>
            <a:ext cx="474692" cy="477483"/>
            <a:chOff x="4673513" y="2822583"/>
            <a:chExt cx="297700" cy="299450"/>
          </a:xfrm>
          <a:solidFill>
            <a:schemeClr val="bg1"/>
          </a:solidFill>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2" name="Google Shape;14092;p27"/>
          <p:cNvGrpSpPr/>
          <p:nvPr/>
        </p:nvGrpSpPr>
        <p:grpSpPr>
          <a:xfrm>
            <a:off x="7350602" y="3791531"/>
            <a:ext cx="476607" cy="450935"/>
            <a:chOff x="5167663" y="2830883"/>
            <a:chExt cx="298900" cy="282800"/>
          </a:xfrm>
          <a:solidFill>
            <a:schemeClr val="bg1"/>
          </a:solidFill>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7" name="Google Shape;14097;p27"/>
          <p:cNvGrpSpPr/>
          <p:nvPr/>
        </p:nvGrpSpPr>
        <p:grpSpPr>
          <a:xfrm>
            <a:off x="8394879" y="3781326"/>
            <a:ext cx="413024" cy="473497"/>
            <a:chOff x="5695138" y="2824483"/>
            <a:chExt cx="259025" cy="296950"/>
          </a:xfrm>
          <a:solidFill>
            <a:schemeClr val="bg1"/>
          </a:solidFill>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04" name="Google Shape;14104;p27"/>
          <p:cNvGrpSpPr/>
          <p:nvPr/>
        </p:nvGrpSpPr>
        <p:grpSpPr>
          <a:xfrm>
            <a:off x="10335379" y="4561411"/>
            <a:ext cx="468075" cy="473736"/>
            <a:chOff x="6657238" y="3313708"/>
            <a:chExt cx="293550" cy="297100"/>
          </a:xfrm>
          <a:solidFill>
            <a:schemeClr val="bg1"/>
          </a:solidFill>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25" name="Google Shape;14125;p27"/>
          <p:cNvGrpSpPr/>
          <p:nvPr/>
        </p:nvGrpSpPr>
        <p:grpSpPr>
          <a:xfrm>
            <a:off x="8364503" y="4563324"/>
            <a:ext cx="474692" cy="473736"/>
            <a:chOff x="5676088" y="3314908"/>
            <a:chExt cx="297700" cy="297100"/>
          </a:xfrm>
          <a:solidFill>
            <a:schemeClr val="bg1"/>
          </a:solidFill>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28" name="Google Shape;14128;p27"/>
          <p:cNvGrpSpPr/>
          <p:nvPr/>
        </p:nvGrpSpPr>
        <p:grpSpPr>
          <a:xfrm>
            <a:off x="7351519" y="4560455"/>
            <a:ext cx="474732" cy="473776"/>
            <a:chOff x="5168238" y="3313108"/>
            <a:chExt cx="297725" cy="297125"/>
          </a:xfrm>
          <a:solidFill>
            <a:schemeClr val="bg1"/>
          </a:solidFill>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35" name="Google Shape;14135;p27"/>
          <p:cNvGrpSpPr/>
          <p:nvPr/>
        </p:nvGrpSpPr>
        <p:grpSpPr>
          <a:xfrm>
            <a:off x="5365455" y="4561411"/>
            <a:ext cx="468075" cy="473736"/>
            <a:chOff x="4177563" y="3313708"/>
            <a:chExt cx="293550" cy="297100"/>
          </a:xfrm>
          <a:solidFill>
            <a:schemeClr val="bg1"/>
          </a:solidFill>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50" name="Google Shape;14150;p27"/>
          <p:cNvGrpSpPr/>
          <p:nvPr/>
        </p:nvGrpSpPr>
        <p:grpSpPr>
          <a:xfrm>
            <a:off x="3390791" y="4561411"/>
            <a:ext cx="472779" cy="472819"/>
            <a:chOff x="3194038" y="3313708"/>
            <a:chExt cx="296500" cy="296525"/>
          </a:xfrm>
          <a:solidFill>
            <a:schemeClr val="bg1"/>
          </a:solidFill>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1" name="Google Shape;14161;p27"/>
          <p:cNvGrpSpPr/>
          <p:nvPr/>
        </p:nvGrpSpPr>
        <p:grpSpPr>
          <a:xfrm>
            <a:off x="2371150" y="4574327"/>
            <a:ext cx="479436" cy="450735"/>
            <a:chOff x="2682013" y="3321808"/>
            <a:chExt cx="300675" cy="282675"/>
          </a:xfrm>
          <a:solidFill>
            <a:schemeClr val="bg1"/>
          </a:solidFill>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5" name="Google Shape;14165;p27"/>
          <p:cNvGrpSpPr/>
          <p:nvPr/>
        </p:nvGrpSpPr>
        <p:grpSpPr>
          <a:xfrm>
            <a:off x="1454995" y="4560456"/>
            <a:ext cx="388348" cy="475649"/>
            <a:chOff x="2234888" y="3313108"/>
            <a:chExt cx="243550" cy="298300"/>
          </a:xfrm>
          <a:solidFill>
            <a:schemeClr val="bg1"/>
          </a:solidFill>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74" name="Google Shape;14174;p27"/>
          <p:cNvGrpSpPr/>
          <p:nvPr/>
        </p:nvGrpSpPr>
        <p:grpSpPr>
          <a:xfrm>
            <a:off x="1411345" y="5318974"/>
            <a:ext cx="476607" cy="474692"/>
            <a:chOff x="2207513" y="3788808"/>
            <a:chExt cx="298900" cy="297700"/>
          </a:xfrm>
          <a:solidFill>
            <a:schemeClr val="bg1"/>
          </a:solidFill>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81" name="Google Shape;14181;p27"/>
          <p:cNvGrpSpPr/>
          <p:nvPr/>
        </p:nvGrpSpPr>
        <p:grpSpPr>
          <a:xfrm>
            <a:off x="2375894" y="5320648"/>
            <a:ext cx="471863" cy="472061"/>
            <a:chOff x="2684988" y="3789858"/>
            <a:chExt cx="295925" cy="296050"/>
          </a:xfrm>
          <a:solidFill>
            <a:schemeClr val="bg1"/>
          </a:solidFill>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94" name="Google Shape;14194;p27"/>
          <p:cNvGrpSpPr/>
          <p:nvPr/>
        </p:nvGrpSpPr>
        <p:grpSpPr>
          <a:xfrm>
            <a:off x="3392665" y="5339784"/>
            <a:ext cx="474692" cy="435865"/>
            <a:chOff x="3195213" y="3801858"/>
            <a:chExt cx="297700" cy="273350"/>
          </a:xfrm>
          <a:solidFill>
            <a:schemeClr val="bg1"/>
          </a:solidFill>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2" name="Google Shape;14202;p27"/>
          <p:cNvGrpSpPr/>
          <p:nvPr/>
        </p:nvGrpSpPr>
        <p:grpSpPr>
          <a:xfrm>
            <a:off x="4330666" y="5321685"/>
            <a:ext cx="474692" cy="474852"/>
            <a:chOff x="3656038" y="3790508"/>
            <a:chExt cx="297700" cy="297800"/>
          </a:xfrm>
          <a:solidFill>
            <a:schemeClr val="bg1"/>
          </a:solidFill>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8" name="Google Shape;14208;p27"/>
          <p:cNvGrpSpPr/>
          <p:nvPr/>
        </p:nvGrpSpPr>
        <p:grpSpPr>
          <a:xfrm>
            <a:off x="5374868" y="5319865"/>
            <a:ext cx="473773" cy="470905"/>
            <a:chOff x="3688251" y="4146473"/>
            <a:chExt cx="355330" cy="353179"/>
          </a:xfrm>
          <a:solidFill>
            <a:schemeClr val="bg1"/>
          </a:solidFill>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1" name="Google Shape;14211;p27"/>
          <p:cNvGrpSpPr/>
          <p:nvPr/>
        </p:nvGrpSpPr>
        <p:grpSpPr>
          <a:xfrm>
            <a:off x="6359463" y="5319931"/>
            <a:ext cx="474692" cy="474692"/>
            <a:chOff x="4673513" y="3789408"/>
            <a:chExt cx="297700" cy="297700"/>
          </a:xfrm>
          <a:solidFill>
            <a:schemeClr val="bg1"/>
          </a:solidFill>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5" name="Google Shape;14215;p27"/>
          <p:cNvGrpSpPr/>
          <p:nvPr/>
        </p:nvGrpSpPr>
        <p:grpSpPr>
          <a:xfrm>
            <a:off x="7362919" y="5319932"/>
            <a:ext cx="474692" cy="470905"/>
            <a:chOff x="5175388" y="3789408"/>
            <a:chExt cx="297700" cy="295325"/>
          </a:xfrm>
          <a:solidFill>
            <a:schemeClr val="bg1"/>
          </a:solidFill>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9" name="Google Shape;14219;p27"/>
          <p:cNvGrpSpPr/>
          <p:nvPr/>
        </p:nvGrpSpPr>
        <p:grpSpPr>
          <a:xfrm>
            <a:off x="8364503" y="5318974"/>
            <a:ext cx="486093" cy="474333"/>
            <a:chOff x="5676088" y="3788808"/>
            <a:chExt cx="304850" cy="297475"/>
          </a:xfrm>
          <a:solidFill>
            <a:schemeClr val="bg1"/>
          </a:solidFill>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26" name="Google Shape;14226;p27"/>
          <p:cNvGrpSpPr/>
          <p:nvPr/>
        </p:nvGrpSpPr>
        <p:grpSpPr>
          <a:xfrm>
            <a:off x="9330010" y="5319932"/>
            <a:ext cx="474692" cy="475649"/>
            <a:chOff x="6154163" y="3789408"/>
            <a:chExt cx="297700" cy="298300"/>
          </a:xfrm>
          <a:solidFill>
            <a:schemeClr val="bg1"/>
          </a:solidFill>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3" name="Google Shape;14243;p27"/>
          <p:cNvGrpSpPr/>
          <p:nvPr/>
        </p:nvGrpSpPr>
        <p:grpSpPr>
          <a:xfrm>
            <a:off x="10321147" y="5323480"/>
            <a:ext cx="474732" cy="471145"/>
            <a:chOff x="6648313" y="3791633"/>
            <a:chExt cx="297725" cy="295475"/>
          </a:xfrm>
          <a:solidFill>
            <a:schemeClr val="bg1"/>
          </a:solidFill>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9" name="Google Shape;14249;p27"/>
          <p:cNvGrpSpPr/>
          <p:nvPr/>
        </p:nvGrpSpPr>
        <p:grpSpPr>
          <a:xfrm>
            <a:off x="5364497" y="2357088"/>
            <a:ext cx="477563" cy="473776"/>
            <a:chOff x="4176963" y="1931283"/>
            <a:chExt cx="299500" cy="297125"/>
          </a:xfrm>
          <a:solidFill>
            <a:schemeClr val="bg1"/>
          </a:solidFill>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FFFF"/>
                </a:solidFill>
                <a:cs typeface="B Nazanin" panose="00000700000000000000" pitchFamily="2" charset="-78"/>
                <a:sym typeface="Arial"/>
              </a:rPr>
              <a:t>عناصر اینفوگرافیک</a:t>
            </a:r>
            <a:endParaRPr sz="2133" kern="0" dirty="0">
              <a:solidFill>
                <a:srgbClr val="FFFFFF"/>
              </a:solidFill>
              <a:cs typeface="B Nazanin" panose="00000700000000000000" pitchFamily="2" charset="-78"/>
              <a:sym typeface="Arial"/>
            </a:endParaRPr>
          </a:p>
        </p:txBody>
      </p:sp>
      <p:sp>
        <p:nvSpPr>
          <p:cNvPr id="14257" name="Google Shape;14257;p27"/>
          <p:cNvSpPr txBox="1">
            <a:spLocks noGrp="1"/>
          </p:cNvSpPr>
          <p:nvPr>
            <p:ph type="title" idx="4294967295"/>
          </p:nvPr>
        </p:nvSpPr>
        <p:spPr>
          <a:xfrm>
            <a:off x="0" y="431800"/>
            <a:ext cx="9394825" cy="642938"/>
          </a:xfrm>
          <a:prstGeom prst="rect">
            <a:avLst/>
          </a:prstGeom>
        </p:spPr>
        <p:txBody>
          <a:bodyPr spcFirstLastPara="1" vert="horz" wrap="square" lIns="121900" tIns="121900" rIns="121900" bIns="121900" rtlCol="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0">
            <a:extLst>
              <a:ext uri="{FF2B5EF4-FFF2-40B4-BE49-F238E27FC236}">
                <a16:creationId xmlns:a16="http://schemas.microsoft.com/office/drawing/2014/main" id="{2345593D-98E1-4309-968D-B75FA14E4CA4}"/>
              </a:ext>
            </a:extLst>
          </p:cNvPr>
          <p:cNvSpPr/>
          <p:nvPr/>
        </p:nvSpPr>
        <p:spPr>
          <a:xfrm>
            <a:off x="4320357" y="2373332"/>
            <a:ext cx="3548302" cy="35483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algn="r"/>
            <a:r>
              <a:rPr lang="fa-IR" dirty="0">
                <a:cs typeface="B Nazanin" pitchFamily="2" charset="-78"/>
              </a:rPr>
              <a:t>سبک اینفوگرافیک</a:t>
            </a:r>
            <a:endParaRPr lang="en-US" dirty="0">
              <a:cs typeface="B Nazanin" pitchFamily="2" charset="-78"/>
            </a:endParaRPr>
          </a:p>
        </p:txBody>
      </p:sp>
      <p:grpSp>
        <p:nvGrpSpPr>
          <p:cNvPr id="40" name="Group 39">
            <a:extLst>
              <a:ext uri="{FF2B5EF4-FFF2-40B4-BE49-F238E27FC236}">
                <a16:creationId xmlns:a16="http://schemas.microsoft.com/office/drawing/2014/main" id="{F3083562-3CAC-498F-BB90-0DF934007818}"/>
              </a:ext>
            </a:extLst>
          </p:cNvPr>
          <p:cNvGrpSpPr/>
          <p:nvPr/>
        </p:nvGrpSpPr>
        <p:grpSpPr>
          <a:xfrm>
            <a:off x="6122069" y="1147207"/>
            <a:ext cx="5842624" cy="5714067"/>
            <a:chOff x="7602888" y="3079795"/>
            <a:chExt cx="3520981" cy="3443508"/>
          </a:xfrm>
        </p:grpSpPr>
        <p:sp>
          <p:nvSpPr>
            <p:cNvPr id="39" name="Freeform: Shape 38">
              <a:extLst>
                <a:ext uri="{FF2B5EF4-FFF2-40B4-BE49-F238E27FC236}">
                  <a16:creationId xmlns:a16="http://schemas.microsoft.com/office/drawing/2014/main" id="{81BCD8A2-DDAD-4B77-AB55-290206E9725C}"/>
                </a:ext>
              </a:extLst>
            </p:cNvPr>
            <p:cNvSpPr/>
            <p:nvPr/>
          </p:nvSpPr>
          <p:spPr>
            <a:xfrm>
              <a:off x="8236029" y="3960678"/>
              <a:ext cx="2887840" cy="2556892"/>
            </a:xfrm>
            <a:custGeom>
              <a:avLst/>
              <a:gdLst>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970 w 2887263"/>
                <a:gd name="connsiteY92" fmla="*/ 51947 h 2567484"/>
                <a:gd name="connsiteX93" fmla="*/ 2084510 w 2887263"/>
                <a:gd name="connsiteY93" fmla="*/ 0 h 2567484"/>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510 w 2887263"/>
                <a:gd name="connsiteY92" fmla="*/ 0 h 2567484"/>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185645 w 2887263"/>
                <a:gd name="connsiteY15" fmla="*/ 104795 h 2556892"/>
                <a:gd name="connsiteX16" fmla="*/ 2343326 w 2887263"/>
                <a:gd name="connsiteY16" fmla="*/ 146169 h 2556892"/>
                <a:gd name="connsiteX17" fmla="*/ 2510201 w 2887263"/>
                <a:gd name="connsiteY17" fmla="*/ 214666 h 2556892"/>
                <a:gd name="connsiteX18" fmla="*/ 2626968 w 2887263"/>
                <a:gd name="connsiteY18" fmla="*/ 296494 h 2556892"/>
                <a:gd name="connsiteX19" fmla="*/ 2693166 w 2887263"/>
                <a:gd name="connsiteY19" fmla="*/ 382460 h 2556892"/>
                <a:gd name="connsiteX20" fmla="*/ 2731322 w 2887263"/>
                <a:gd name="connsiteY20" fmla="*/ 459692 h 2556892"/>
                <a:gd name="connsiteX21" fmla="*/ 2762123 w 2887263"/>
                <a:gd name="connsiteY21" fmla="*/ 561747 h 2556892"/>
                <a:gd name="connsiteX22" fmla="*/ 2785108 w 2887263"/>
                <a:gd name="connsiteY22" fmla="*/ 666102 h 2556892"/>
                <a:gd name="connsiteX23" fmla="*/ 2804876 w 2887263"/>
                <a:gd name="connsiteY23" fmla="*/ 779650 h 2556892"/>
                <a:gd name="connsiteX24" fmla="*/ 2823264 w 2887263"/>
                <a:gd name="connsiteY24" fmla="*/ 882626 h 2556892"/>
                <a:gd name="connsiteX25" fmla="*/ 2830160 w 2887263"/>
                <a:gd name="connsiteY25" fmla="*/ 938251 h 2556892"/>
                <a:gd name="connsiteX26" fmla="*/ 2853145 w 2887263"/>
                <a:gd name="connsiteY26" fmla="*/ 1122135 h 2556892"/>
                <a:gd name="connsiteX27" fmla="*/ 2870614 w 2887263"/>
                <a:gd name="connsiteY27" fmla="*/ 1265565 h 2556892"/>
                <a:gd name="connsiteX28" fmla="*/ 2880728 w 2887263"/>
                <a:gd name="connsiteY28" fmla="*/ 1355208 h 2556892"/>
                <a:gd name="connsiteX29" fmla="*/ 2887164 w 2887263"/>
                <a:gd name="connsiteY29" fmla="*/ 1424625 h 2556892"/>
                <a:gd name="connsiteX30" fmla="*/ 2873373 w 2887263"/>
                <a:gd name="connsiteY30" fmla="*/ 1444852 h 2556892"/>
                <a:gd name="connsiteX31" fmla="*/ 2661446 w 2887263"/>
                <a:gd name="connsiteY31" fmla="*/ 1543690 h 2556892"/>
                <a:gd name="connsiteX32" fmla="*/ 2448600 w 2887263"/>
                <a:gd name="connsiteY32" fmla="*/ 1641608 h 2556892"/>
                <a:gd name="connsiteX33" fmla="*/ 2447681 w 2887263"/>
                <a:gd name="connsiteY33" fmla="*/ 1783659 h 2556892"/>
                <a:gd name="connsiteX34" fmla="*/ 2452278 w 2887263"/>
                <a:gd name="connsiteY34" fmla="*/ 2127522 h 2556892"/>
                <a:gd name="connsiteX35" fmla="*/ 2458714 w 2887263"/>
                <a:gd name="connsiteY35" fmla="*/ 2556892 h 2556892"/>
                <a:gd name="connsiteX36" fmla="*/ 1263006 w 2887263"/>
                <a:gd name="connsiteY36" fmla="*/ 2556892 h 2556892"/>
                <a:gd name="connsiteX37" fmla="*/ 1282774 w 2887263"/>
                <a:gd name="connsiteY37" fmla="*/ 2299914 h 2556892"/>
                <a:gd name="connsiteX38" fmla="*/ 1307598 w 2887263"/>
                <a:gd name="connsiteY38" fmla="*/ 2083390 h 2556892"/>
                <a:gd name="connsiteX39" fmla="*/ 1331503 w 2887263"/>
                <a:gd name="connsiteY39" fmla="*/ 1927088 h 2556892"/>
                <a:gd name="connsiteX40" fmla="*/ 1373796 w 2887263"/>
                <a:gd name="connsiteY40" fmla="*/ 1718839 h 2556892"/>
                <a:gd name="connsiteX41" fmla="*/ 1407355 w 2887263"/>
                <a:gd name="connsiteY41" fmla="*/ 1619082 h 2556892"/>
                <a:gd name="connsiteX42" fmla="*/ 1414711 w 2887263"/>
                <a:gd name="connsiteY42" fmla="*/ 1591040 h 2556892"/>
                <a:gd name="connsiteX43" fmla="*/ 1407355 w 2887263"/>
                <a:gd name="connsiteY43" fmla="*/ 1583225 h 2556892"/>
                <a:gd name="connsiteX44" fmla="*/ 1380692 w 2887263"/>
                <a:gd name="connsiteY44" fmla="*/ 1470596 h 2556892"/>
                <a:gd name="connsiteX45" fmla="*/ 1359086 w 2887263"/>
                <a:gd name="connsiteY45" fmla="*/ 1374516 h 2556892"/>
                <a:gd name="connsiteX46" fmla="*/ 1320470 w 2887263"/>
                <a:gd name="connsiteY46" fmla="*/ 1212698 h 2556892"/>
                <a:gd name="connsiteX47" fmla="*/ 1297484 w 2887263"/>
                <a:gd name="connsiteY47" fmla="*/ 1106964 h 2556892"/>
                <a:gd name="connsiteX48" fmla="*/ 1288750 w 2887263"/>
                <a:gd name="connsiteY48" fmla="*/ 1086737 h 2556892"/>
                <a:gd name="connsiteX49" fmla="*/ 1247836 w 2887263"/>
                <a:gd name="connsiteY49" fmla="*/ 1163969 h 2556892"/>
                <a:gd name="connsiteX50" fmla="*/ 1186694 w 2887263"/>
                <a:gd name="connsiteY50" fmla="*/ 1261887 h 2556892"/>
                <a:gd name="connsiteX51" fmla="*/ 1127391 w 2887263"/>
                <a:gd name="connsiteY51" fmla="*/ 1342336 h 2556892"/>
                <a:gd name="connsiteX52" fmla="*/ 962355 w 2887263"/>
                <a:gd name="connsiteY52" fmla="*/ 1506453 h 2556892"/>
                <a:gd name="connsiteX53" fmla="*/ 851105 w 2887263"/>
                <a:gd name="connsiteY53" fmla="*/ 1587362 h 2556892"/>
                <a:gd name="connsiteX54" fmla="*/ 766059 w 2887263"/>
                <a:gd name="connsiteY54" fmla="*/ 1636091 h 2556892"/>
                <a:gd name="connsiteX55" fmla="*/ 494829 w 2887263"/>
                <a:gd name="connsiteY55" fmla="*/ 1753318 h 2556892"/>
                <a:gd name="connsiteX56" fmla="*/ 387717 w 2887263"/>
                <a:gd name="connsiteY56" fmla="*/ 1777223 h 2556892"/>
                <a:gd name="connsiteX57" fmla="*/ 272789 w 2887263"/>
                <a:gd name="connsiteY57" fmla="*/ 1791474 h 2556892"/>
                <a:gd name="connsiteX58" fmla="*/ 104995 w 2887263"/>
                <a:gd name="connsiteY58" fmla="*/ 1804345 h 2556892"/>
                <a:gd name="connsiteX59" fmla="*/ 82929 w 2887263"/>
                <a:gd name="connsiteY59" fmla="*/ 1787336 h 2556892"/>
                <a:gd name="connsiteX60" fmla="*/ 77872 w 2887263"/>
                <a:gd name="connsiteY60" fmla="*/ 1783199 h 2556892"/>
                <a:gd name="connsiteX61" fmla="*/ 61322 w 2887263"/>
                <a:gd name="connsiteY61" fmla="*/ 1758374 h 2556892"/>
                <a:gd name="connsiteX62" fmla="*/ 15811 w 2887263"/>
                <a:gd name="connsiteY62" fmla="*/ 1637471 h 2556892"/>
                <a:gd name="connsiteX63" fmla="*/ 5237 w 2887263"/>
                <a:gd name="connsiteY63" fmla="*/ 1612646 h 2556892"/>
                <a:gd name="connsiteX64" fmla="*/ 1100 w 2887263"/>
                <a:gd name="connsiteY64" fmla="*/ 1591499 h 2556892"/>
                <a:gd name="connsiteX65" fmla="*/ 48450 w 2887263"/>
                <a:gd name="connsiteY65" fmla="*/ 1572192 h 2556892"/>
                <a:gd name="connsiteX66" fmla="*/ 308187 w 2887263"/>
                <a:gd name="connsiteY66" fmla="*/ 1484387 h 2556892"/>
                <a:gd name="connsiteX67" fmla="*/ 378063 w 2887263"/>
                <a:gd name="connsiteY67" fmla="*/ 1454506 h 2556892"/>
                <a:gd name="connsiteX68" fmla="*/ 418058 w 2887263"/>
                <a:gd name="connsiteY68" fmla="*/ 1438416 h 2556892"/>
                <a:gd name="connsiteX69" fmla="*/ 576658 w 2887263"/>
                <a:gd name="connsiteY69" fmla="*/ 1349692 h 2556892"/>
                <a:gd name="connsiteX70" fmla="*/ 783528 w 2887263"/>
                <a:gd name="connsiteY70" fmla="*/ 1212698 h 2556892"/>
                <a:gd name="connsiteX71" fmla="*/ 835935 w 2887263"/>
                <a:gd name="connsiteY71" fmla="*/ 1149718 h 2556892"/>
                <a:gd name="connsiteX72" fmla="*/ 888342 w 2887263"/>
                <a:gd name="connsiteY72" fmla="*/ 1050880 h 2556892"/>
                <a:gd name="connsiteX73" fmla="*/ 1003729 w 2887263"/>
                <a:gd name="connsiteY73" fmla="*/ 829759 h 2556892"/>
                <a:gd name="connsiteX74" fmla="*/ 1096131 w 2887263"/>
                <a:gd name="connsiteY74" fmla="*/ 622429 h 2556892"/>
                <a:gd name="connsiteX75" fmla="*/ 1145780 w 2887263"/>
                <a:gd name="connsiteY75" fmla="*/ 462450 h 2556892"/>
                <a:gd name="connsiteX76" fmla="*/ 1238182 w 2887263"/>
                <a:gd name="connsiteY76" fmla="*/ 327755 h 2556892"/>
                <a:gd name="connsiteX77" fmla="*/ 1398621 w 2887263"/>
                <a:gd name="connsiteY77" fmla="*/ 243628 h 2556892"/>
                <a:gd name="connsiteX78" fmla="*/ 1538832 w 2887263"/>
                <a:gd name="connsiteY78" fmla="*/ 170074 h 2556892"/>
                <a:gd name="connsiteX79" fmla="*/ 1593998 w 2887263"/>
                <a:gd name="connsiteY79" fmla="*/ 129160 h 2556892"/>
                <a:gd name="connsiteX80" fmla="*/ 1659736 w 2887263"/>
                <a:gd name="connsiteY80" fmla="*/ 58824 h 2556892"/>
                <a:gd name="connsiteX81" fmla="*/ 1666345 w 2887263"/>
                <a:gd name="connsiteY81" fmla="*/ 65002 h 2556892"/>
                <a:gd name="connsiteX82" fmla="*/ 1666461 w 2887263"/>
                <a:gd name="connsiteY82" fmla="*/ 62043 h 2556892"/>
                <a:gd name="connsiteX83" fmla="*/ 1661576 w 2887263"/>
                <a:gd name="connsiteY83" fmla="*/ 56066 h 2556892"/>
                <a:gd name="connsiteX84" fmla="*/ 1686860 w 2887263"/>
                <a:gd name="connsiteY84" fmla="*/ 48251 h 2556892"/>
                <a:gd name="connsiteX85" fmla="*/ 1778802 w 2887263"/>
                <a:gd name="connsiteY85" fmla="*/ 139274 h 2556892"/>
                <a:gd name="connsiteX86" fmla="*/ 1913038 w 2887263"/>
                <a:gd name="connsiteY86" fmla="*/ 215126 h 2556892"/>
                <a:gd name="connsiteX87" fmla="*/ 1956806 w 2887263"/>
                <a:gd name="connsiteY87" fmla="*/ 233819 h 2556892"/>
                <a:gd name="connsiteX88" fmla="*/ 1967743 w 2887263"/>
                <a:gd name="connsiteY88" fmla="*/ 230756 h 2556892"/>
                <a:gd name="connsiteX89" fmla="*/ 1970387 w 2887263"/>
                <a:gd name="connsiteY89" fmla="*/ 230053 h 2556892"/>
                <a:gd name="connsiteX90" fmla="*/ 2020150 w 2887263"/>
                <a:gd name="connsiteY90" fmla="*/ 186624 h 2556892"/>
                <a:gd name="connsiteX91" fmla="*/ 2083131 w 2887263"/>
                <a:gd name="connsiteY91" fmla="*/ 93762 h 2556892"/>
                <a:gd name="connsiteX92" fmla="*/ 2088041 w 2887263"/>
                <a:gd name="connsiteY9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343326 w 2887263"/>
                <a:gd name="connsiteY15" fmla="*/ 146169 h 2556892"/>
                <a:gd name="connsiteX16" fmla="*/ 2510201 w 2887263"/>
                <a:gd name="connsiteY16" fmla="*/ 214666 h 2556892"/>
                <a:gd name="connsiteX17" fmla="*/ 2626968 w 2887263"/>
                <a:gd name="connsiteY17" fmla="*/ 296494 h 2556892"/>
                <a:gd name="connsiteX18" fmla="*/ 2693166 w 2887263"/>
                <a:gd name="connsiteY18" fmla="*/ 382460 h 2556892"/>
                <a:gd name="connsiteX19" fmla="*/ 2731322 w 2887263"/>
                <a:gd name="connsiteY19" fmla="*/ 459692 h 2556892"/>
                <a:gd name="connsiteX20" fmla="*/ 2762123 w 2887263"/>
                <a:gd name="connsiteY20" fmla="*/ 561747 h 2556892"/>
                <a:gd name="connsiteX21" fmla="*/ 2785108 w 2887263"/>
                <a:gd name="connsiteY21" fmla="*/ 666102 h 2556892"/>
                <a:gd name="connsiteX22" fmla="*/ 2804876 w 2887263"/>
                <a:gd name="connsiteY22" fmla="*/ 779650 h 2556892"/>
                <a:gd name="connsiteX23" fmla="*/ 2823264 w 2887263"/>
                <a:gd name="connsiteY23" fmla="*/ 882626 h 2556892"/>
                <a:gd name="connsiteX24" fmla="*/ 2830160 w 2887263"/>
                <a:gd name="connsiteY24" fmla="*/ 938251 h 2556892"/>
                <a:gd name="connsiteX25" fmla="*/ 2853145 w 2887263"/>
                <a:gd name="connsiteY25" fmla="*/ 1122135 h 2556892"/>
                <a:gd name="connsiteX26" fmla="*/ 2870614 w 2887263"/>
                <a:gd name="connsiteY26" fmla="*/ 1265565 h 2556892"/>
                <a:gd name="connsiteX27" fmla="*/ 2880728 w 2887263"/>
                <a:gd name="connsiteY27" fmla="*/ 1355208 h 2556892"/>
                <a:gd name="connsiteX28" fmla="*/ 2887164 w 2887263"/>
                <a:gd name="connsiteY28" fmla="*/ 1424625 h 2556892"/>
                <a:gd name="connsiteX29" fmla="*/ 2873373 w 2887263"/>
                <a:gd name="connsiteY29" fmla="*/ 1444852 h 2556892"/>
                <a:gd name="connsiteX30" fmla="*/ 2661446 w 2887263"/>
                <a:gd name="connsiteY30" fmla="*/ 1543690 h 2556892"/>
                <a:gd name="connsiteX31" fmla="*/ 2448600 w 2887263"/>
                <a:gd name="connsiteY31" fmla="*/ 1641608 h 2556892"/>
                <a:gd name="connsiteX32" fmla="*/ 2447681 w 2887263"/>
                <a:gd name="connsiteY32" fmla="*/ 1783659 h 2556892"/>
                <a:gd name="connsiteX33" fmla="*/ 2452278 w 2887263"/>
                <a:gd name="connsiteY33" fmla="*/ 2127522 h 2556892"/>
                <a:gd name="connsiteX34" fmla="*/ 2458714 w 2887263"/>
                <a:gd name="connsiteY34" fmla="*/ 2556892 h 2556892"/>
                <a:gd name="connsiteX35" fmla="*/ 1263006 w 2887263"/>
                <a:gd name="connsiteY35" fmla="*/ 2556892 h 2556892"/>
                <a:gd name="connsiteX36" fmla="*/ 1282774 w 2887263"/>
                <a:gd name="connsiteY36" fmla="*/ 2299914 h 2556892"/>
                <a:gd name="connsiteX37" fmla="*/ 1307598 w 2887263"/>
                <a:gd name="connsiteY37" fmla="*/ 2083390 h 2556892"/>
                <a:gd name="connsiteX38" fmla="*/ 1331503 w 2887263"/>
                <a:gd name="connsiteY38" fmla="*/ 1927088 h 2556892"/>
                <a:gd name="connsiteX39" fmla="*/ 1373796 w 2887263"/>
                <a:gd name="connsiteY39" fmla="*/ 1718839 h 2556892"/>
                <a:gd name="connsiteX40" fmla="*/ 1407355 w 2887263"/>
                <a:gd name="connsiteY40" fmla="*/ 1619082 h 2556892"/>
                <a:gd name="connsiteX41" fmla="*/ 1414711 w 2887263"/>
                <a:gd name="connsiteY41" fmla="*/ 1591040 h 2556892"/>
                <a:gd name="connsiteX42" fmla="*/ 1407355 w 2887263"/>
                <a:gd name="connsiteY42" fmla="*/ 1583225 h 2556892"/>
                <a:gd name="connsiteX43" fmla="*/ 1380692 w 2887263"/>
                <a:gd name="connsiteY43" fmla="*/ 1470596 h 2556892"/>
                <a:gd name="connsiteX44" fmla="*/ 1359086 w 2887263"/>
                <a:gd name="connsiteY44" fmla="*/ 1374516 h 2556892"/>
                <a:gd name="connsiteX45" fmla="*/ 1320470 w 2887263"/>
                <a:gd name="connsiteY45" fmla="*/ 1212698 h 2556892"/>
                <a:gd name="connsiteX46" fmla="*/ 1297484 w 2887263"/>
                <a:gd name="connsiteY46" fmla="*/ 1106964 h 2556892"/>
                <a:gd name="connsiteX47" fmla="*/ 1288750 w 2887263"/>
                <a:gd name="connsiteY47" fmla="*/ 1086737 h 2556892"/>
                <a:gd name="connsiteX48" fmla="*/ 1247836 w 2887263"/>
                <a:gd name="connsiteY48" fmla="*/ 1163969 h 2556892"/>
                <a:gd name="connsiteX49" fmla="*/ 1186694 w 2887263"/>
                <a:gd name="connsiteY49" fmla="*/ 1261887 h 2556892"/>
                <a:gd name="connsiteX50" fmla="*/ 1127391 w 2887263"/>
                <a:gd name="connsiteY50" fmla="*/ 1342336 h 2556892"/>
                <a:gd name="connsiteX51" fmla="*/ 962355 w 2887263"/>
                <a:gd name="connsiteY51" fmla="*/ 1506453 h 2556892"/>
                <a:gd name="connsiteX52" fmla="*/ 851105 w 2887263"/>
                <a:gd name="connsiteY52" fmla="*/ 1587362 h 2556892"/>
                <a:gd name="connsiteX53" fmla="*/ 766059 w 2887263"/>
                <a:gd name="connsiteY53" fmla="*/ 1636091 h 2556892"/>
                <a:gd name="connsiteX54" fmla="*/ 494829 w 2887263"/>
                <a:gd name="connsiteY54" fmla="*/ 1753318 h 2556892"/>
                <a:gd name="connsiteX55" fmla="*/ 387717 w 2887263"/>
                <a:gd name="connsiteY55" fmla="*/ 1777223 h 2556892"/>
                <a:gd name="connsiteX56" fmla="*/ 272789 w 2887263"/>
                <a:gd name="connsiteY56" fmla="*/ 1791474 h 2556892"/>
                <a:gd name="connsiteX57" fmla="*/ 104995 w 2887263"/>
                <a:gd name="connsiteY57" fmla="*/ 1804345 h 2556892"/>
                <a:gd name="connsiteX58" fmla="*/ 82929 w 2887263"/>
                <a:gd name="connsiteY58" fmla="*/ 1787336 h 2556892"/>
                <a:gd name="connsiteX59" fmla="*/ 77872 w 2887263"/>
                <a:gd name="connsiteY59" fmla="*/ 1783199 h 2556892"/>
                <a:gd name="connsiteX60" fmla="*/ 61322 w 2887263"/>
                <a:gd name="connsiteY60" fmla="*/ 1758374 h 2556892"/>
                <a:gd name="connsiteX61" fmla="*/ 15811 w 2887263"/>
                <a:gd name="connsiteY61" fmla="*/ 1637471 h 2556892"/>
                <a:gd name="connsiteX62" fmla="*/ 5237 w 2887263"/>
                <a:gd name="connsiteY62" fmla="*/ 1612646 h 2556892"/>
                <a:gd name="connsiteX63" fmla="*/ 1100 w 2887263"/>
                <a:gd name="connsiteY63" fmla="*/ 1591499 h 2556892"/>
                <a:gd name="connsiteX64" fmla="*/ 48450 w 2887263"/>
                <a:gd name="connsiteY64" fmla="*/ 1572192 h 2556892"/>
                <a:gd name="connsiteX65" fmla="*/ 308187 w 2887263"/>
                <a:gd name="connsiteY65" fmla="*/ 1484387 h 2556892"/>
                <a:gd name="connsiteX66" fmla="*/ 378063 w 2887263"/>
                <a:gd name="connsiteY66" fmla="*/ 1454506 h 2556892"/>
                <a:gd name="connsiteX67" fmla="*/ 418058 w 2887263"/>
                <a:gd name="connsiteY67" fmla="*/ 1438416 h 2556892"/>
                <a:gd name="connsiteX68" fmla="*/ 576658 w 2887263"/>
                <a:gd name="connsiteY68" fmla="*/ 1349692 h 2556892"/>
                <a:gd name="connsiteX69" fmla="*/ 783528 w 2887263"/>
                <a:gd name="connsiteY69" fmla="*/ 1212698 h 2556892"/>
                <a:gd name="connsiteX70" fmla="*/ 835935 w 2887263"/>
                <a:gd name="connsiteY70" fmla="*/ 1149718 h 2556892"/>
                <a:gd name="connsiteX71" fmla="*/ 888342 w 2887263"/>
                <a:gd name="connsiteY71" fmla="*/ 1050880 h 2556892"/>
                <a:gd name="connsiteX72" fmla="*/ 1003729 w 2887263"/>
                <a:gd name="connsiteY72" fmla="*/ 829759 h 2556892"/>
                <a:gd name="connsiteX73" fmla="*/ 1096131 w 2887263"/>
                <a:gd name="connsiteY73" fmla="*/ 622429 h 2556892"/>
                <a:gd name="connsiteX74" fmla="*/ 1145780 w 2887263"/>
                <a:gd name="connsiteY74" fmla="*/ 462450 h 2556892"/>
                <a:gd name="connsiteX75" fmla="*/ 1238182 w 2887263"/>
                <a:gd name="connsiteY75" fmla="*/ 327755 h 2556892"/>
                <a:gd name="connsiteX76" fmla="*/ 1398621 w 2887263"/>
                <a:gd name="connsiteY76" fmla="*/ 243628 h 2556892"/>
                <a:gd name="connsiteX77" fmla="*/ 1538832 w 2887263"/>
                <a:gd name="connsiteY77" fmla="*/ 170074 h 2556892"/>
                <a:gd name="connsiteX78" fmla="*/ 1593998 w 2887263"/>
                <a:gd name="connsiteY78" fmla="*/ 129160 h 2556892"/>
                <a:gd name="connsiteX79" fmla="*/ 1659736 w 2887263"/>
                <a:gd name="connsiteY79" fmla="*/ 58824 h 2556892"/>
                <a:gd name="connsiteX80" fmla="*/ 1666345 w 2887263"/>
                <a:gd name="connsiteY80" fmla="*/ 65002 h 2556892"/>
                <a:gd name="connsiteX81" fmla="*/ 1666461 w 2887263"/>
                <a:gd name="connsiteY81" fmla="*/ 62043 h 2556892"/>
                <a:gd name="connsiteX82" fmla="*/ 1661576 w 2887263"/>
                <a:gd name="connsiteY82" fmla="*/ 56066 h 2556892"/>
                <a:gd name="connsiteX83" fmla="*/ 1686860 w 2887263"/>
                <a:gd name="connsiteY83" fmla="*/ 48251 h 2556892"/>
                <a:gd name="connsiteX84" fmla="*/ 1778802 w 2887263"/>
                <a:gd name="connsiteY84" fmla="*/ 139274 h 2556892"/>
                <a:gd name="connsiteX85" fmla="*/ 1913038 w 2887263"/>
                <a:gd name="connsiteY85" fmla="*/ 215126 h 2556892"/>
                <a:gd name="connsiteX86" fmla="*/ 1956806 w 2887263"/>
                <a:gd name="connsiteY86" fmla="*/ 233819 h 2556892"/>
                <a:gd name="connsiteX87" fmla="*/ 1967743 w 2887263"/>
                <a:gd name="connsiteY87" fmla="*/ 230756 h 2556892"/>
                <a:gd name="connsiteX88" fmla="*/ 1970387 w 2887263"/>
                <a:gd name="connsiteY88" fmla="*/ 230053 h 2556892"/>
                <a:gd name="connsiteX89" fmla="*/ 2020150 w 2887263"/>
                <a:gd name="connsiteY89" fmla="*/ 186624 h 2556892"/>
                <a:gd name="connsiteX90" fmla="*/ 2083131 w 2887263"/>
                <a:gd name="connsiteY90" fmla="*/ 93762 h 2556892"/>
                <a:gd name="connsiteX91" fmla="*/ 2088041 w 2887263"/>
                <a:gd name="connsiteY9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61576 w 2887263"/>
                <a:gd name="connsiteY81" fmla="*/ 56066 h 2556892"/>
                <a:gd name="connsiteX82" fmla="*/ 1686860 w 2887263"/>
                <a:gd name="connsiteY82" fmla="*/ 48251 h 2556892"/>
                <a:gd name="connsiteX83" fmla="*/ 1778802 w 2887263"/>
                <a:gd name="connsiteY83" fmla="*/ 139274 h 2556892"/>
                <a:gd name="connsiteX84" fmla="*/ 1913038 w 2887263"/>
                <a:gd name="connsiteY84" fmla="*/ 215126 h 2556892"/>
                <a:gd name="connsiteX85" fmla="*/ 1956806 w 2887263"/>
                <a:gd name="connsiteY85" fmla="*/ 233819 h 2556892"/>
                <a:gd name="connsiteX86" fmla="*/ 1967743 w 2887263"/>
                <a:gd name="connsiteY86" fmla="*/ 230756 h 2556892"/>
                <a:gd name="connsiteX87" fmla="*/ 1970387 w 2887263"/>
                <a:gd name="connsiteY87" fmla="*/ 230053 h 2556892"/>
                <a:gd name="connsiteX88" fmla="*/ 2020150 w 2887263"/>
                <a:gd name="connsiteY88" fmla="*/ 186624 h 2556892"/>
                <a:gd name="connsiteX89" fmla="*/ 2083131 w 2887263"/>
                <a:gd name="connsiteY89" fmla="*/ 93762 h 2556892"/>
                <a:gd name="connsiteX90" fmla="*/ 2088041 w 2887263"/>
                <a:gd name="connsiteY9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86860 w 2887263"/>
                <a:gd name="connsiteY81" fmla="*/ 48251 h 2556892"/>
                <a:gd name="connsiteX82" fmla="*/ 1778802 w 2887263"/>
                <a:gd name="connsiteY82" fmla="*/ 139274 h 2556892"/>
                <a:gd name="connsiteX83" fmla="*/ 1913038 w 2887263"/>
                <a:gd name="connsiteY83" fmla="*/ 215126 h 2556892"/>
                <a:gd name="connsiteX84" fmla="*/ 1956806 w 2887263"/>
                <a:gd name="connsiteY84" fmla="*/ 233819 h 2556892"/>
                <a:gd name="connsiteX85" fmla="*/ 1967743 w 2887263"/>
                <a:gd name="connsiteY85" fmla="*/ 230756 h 2556892"/>
                <a:gd name="connsiteX86" fmla="*/ 1970387 w 2887263"/>
                <a:gd name="connsiteY86" fmla="*/ 230053 h 2556892"/>
                <a:gd name="connsiteX87" fmla="*/ 2020150 w 2887263"/>
                <a:gd name="connsiteY87" fmla="*/ 186624 h 2556892"/>
                <a:gd name="connsiteX88" fmla="*/ 2083131 w 2887263"/>
                <a:gd name="connsiteY88" fmla="*/ 93762 h 2556892"/>
                <a:gd name="connsiteX89" fmla="*/ 2088041 w 2887263"/>
                <a:gd name="connsiteY8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86860 w 2887263"/>
                <a:gd name="connsiteY80" fmla="*/ 48251 h 2556892"/>
                <a:gd name="connsiteX81" fmla="*/ 1778802 w 2887263"/>
                <a:gd name="connsiteY81" fmla="*/ 139274 h 2556892"/>
                <a:gd name="connsiteX82" fmla="*/ 1913038 w 2887263"/>
                <a:gd name="connsiteY82" fmla="*/ 215126 h 2556892"/>
                <a:gd name="connsiteX83" fmla="*/ 1956806 w 2887263"/>
                <a:gd name="connsiteY83" fmla="*/ 233819 h 2556892"/>
                <a:gd name="connsiteX84" fmla="*/ 1967743 w 2887263"/>
                <a:gd name="connsiteY84" fmla="*/ 230756 h 2556892"/>
                <a:gd name="connsiteX85" fmla="*/ 1970387 w 2887263"/>
                <a:gd name="connsiteY85" fmla="*/ 230053 h 2556892"/>
                <a:gd name="connsiteX86" fmla="*/ 2020150 w 2887263"/>
                <a:gd name="connsiteY86" fmla="*/ 186624 h 2556892"/>
                <a:gd name="connsiteX87" fmla="*/ 2083131 w 2887263"/>
                <a:gd name="connsiteY87" fmla="*/ 93762 h 2556892"/>
                <a:gd name="connsiteX88" fmla="*/ 2088041 w 2887263"/>
                <a:gd name="connsiteY88"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6860 w 2887263"/>
                <a:gd name="connsiteY79" fmla="*/ 48251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4362 w 2887263"/>
                <a:gd name="connsiteY79" fmla="*/ 35759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888342 w 2887263"/>
                <a:gd name="connsiteY69" fmla="*/ 1050880 h 2556892"/>
                <a:gd name="connsiteX70" fmla="*/ 1003729 w 2887263"/>
                <a:gd name="connsiteY70" fmla="*/ 829759 h 2556892"/>
                <a:gd name="connsiteX71" fmla="*/ 1096131 w 2887263"/>
                <a:gd name="connsiteY71" fmla="*/ 622429 h 2556892"/>
                <a:gd name="connsiteX72" fmla="*/ 1145780 w 2887263"/>
                <a:gd name="connsiteY72" fmla="*/ 462450 h 2556892"/>
                <a:gd name="connsiteX73" fmla="*/ 1238182 w 2887263"/>
                <a:gd name="connsiteY73" fmla="*/ 327755 h 2556892"/>
                <a:gd name="connsiteX74" fmla="*/ 1398621 w 2887263"/>
                <a:gd name="connsiteY74" fmla="*/ 243628 h 2556892"/>
                <a:gd name="connsiteX75" fmla="*/ 1538832 w 2887263"/>
                <a:gd name="connsiteY75" fmla="*/ 170074 h 2556892"/>
                <a:gd name="connsiteX76" fmla="*/ 1593998 w 2887263"/>
                <a:gd name="connsiteY76" fmla="*/ 129160 h 2556892"/>
                <a:gd name="connsiteX77" fmla="*/ 1684362 w 2887263"/>
                <a:gd name="connsiteY77" fmla="*/ 35759 h 2556892"/>
                <a:gd name="connsiteX78" fmla="*/ 1778802 w 2887263"/>
                <a:gd name="connsiteY78" fmla="*/ 139274 h 2556892"/>
                <a:gd name="connsiteX79" fmla="*/ 1913038 w 2887263"/>
                <a:gd name="connsiteY79" fmla="*/ 215126 h 2556892"/>
                <a:gd name="connsiteX80" fmla="*/ 1956806 w 2887263"/>
                <a:gd name="connsiteY80" fmla="*/ 233819 h 2556892"/>
                <a:gd name="connsiteX81" fmla="*/ 1967743 w 2887263"/>
                <a:gd name="connsiteY81" fmla="*/ 230756 h 2556892"/>
                <a:gd name="connsiteX82" fmla="*/ 1970387 w 2887263"/>
                <a:gd name="connsiteY82" fmla="*/ 230053 h 2556892"/>
                <a:gd name="connsiteX83" fmla="*/ 2020150 w 2887263"/>
                <a:gd name="connsiteY83" fmla="*/ 186624 h 2556892"/>
                <a:gd name="connsiteX84" fmla="*/ 2083131 w 2887263"/>
                <a:gd name="connsiteY84" fmla="*/ 93762 h 2556892"/>
                <a:gd name="connsiteX85" fmla="*/ 2088041 w 2887263"/>
                <a:gd name="connsiteY85"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096131 w 2887263"/>
                <a:gd name="connsiteY70" fmla="*/ 622429 h 2556892"/>
                <a:gd name="connsiteX71" fmla="*/ 1145780 w 2887263"/>
                <a:gd name="connsiteY71" fmla="*/ 462450 h 2556892"/>
                <a:gd name="connsiteX72" fmla="*/ 1238182 w 2887263"/>
                <a:gd name="connsiteY72" fmla="*/ 327755 h 2556892"/>
                <a:gd name="connsiteX73" fmla="*/ 1398621 w 2887263"/>
                <a:gd name="connsiteY73" fmla="*/ 243628 h 2556892"/>
                <a:gd name="connsiteX74" fmla="*/ 1538832 w 2887263"/>
                <a:gd name="connsiteY74" fmla="*/ 170074 h 2556892"/>
                <a:gd name="connsiteX75" fmla="*/ 1593998 w 2887263"/>
                <a:gd name="connsiteY75" fmla="*/ 129160 h 2556892"/>
                <a:gd name="connsiteX76" fmla="*/ 1684362 w 2887263"/>
                <a:gd name="connsiteY76" fmla="*/ 35759 h 2556892"/>
                <a:gd name="connsiteX77" fmla="*/ 1778802 w 2887263"/>
                <a:gd name="connsiteY77" fmla="*/ 139274 h 2556892"/>
                <a:gd name="connsiteX78" fmla="*/ 1913038 w 2887263"/>
                <a:gd name="connsiteY78" fmla="*/ 215126 h 2556892"/>
                <a:gd name="connsiteX79" fmla="*/ 1956806 w 2887263"/>
                <a:gd name="connsiteY79" fmla="*/ 233819 h 2556892"/>
                <a:gd name="connsiteX80" fmla="*/ 1967743 w 2887263"/>
                <a:gd name="connsiteY80" fmla="*/ 230756 h 2556892"/>
                <a:gd name="connsiteX81" fmla="*/ 1970387 w 2887263"/>
                <a:gd name="connsiteY81" fmla="*/ 230053 h 2556892"/>
                <a:gd name="connsiteX82" fmla="*/ 2020150 w 2887263"/>
                <a:gd name="connsiteY82" fmla="*/ 186624 h 2556892"/>
                <a:gd name="connsiteX83" fmla="*/ 2083131 w 2887263"/>
                <a:gd name="connsiteY83" fmla="*/ 93762 h 2556892"/>
                <a:gd name="connsiteX84" fmla="*/ 2088041 w 2887263"/>
                <a:gd name="connsiteY84"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86694 w 2887263"/>
                <a:gd name="connsiteY47" fmla="*/ 1261887 h 2556892"/>
                <a:gd name="connsiteX48" fmla="*/ 1127391 w 2887263"/>
                <a:gd name="connsiteY48" fmla="*/ 1342336 h 2556892"/>
                <a:gd name="connsiteX49" fmla="*/ 962355 w 2887263"/>
                <a:gd name="connsiteY49" fmla="*/ 1506453 h 2556892"/>
                <a:gd name="connsiteX50" fmla="*/ 851105 w 2887263"/>
                <a:gd name="connsiteY50" fmla="*/ 1587362 h 2556892"/>
                <a:gd name="connsiteX51" fmla="*/ 766059 w 2887263"/>
                <a:gd name="connsiteY51" fmla="*/ 1636091 h 2556892"/>
                <a:gd name="connsiteX52" fmla="*/ 494829 w 2887263"/>
                <a:gd name="connsiteY52" fmla="*/ 1753318 h 2556892"/>
                <a:gd name="connsiteX53" fmla="*/ 387717 w 2887263"/>
                <a:gd name="connsiteY53" fmla="*/ 1777223 h 2556892"/>
                <a:gd name="connsiteX54" fmla="*/ 272789 w 2887263"/>
                <a:gd name="connsiteY54" fmla="*/ 1791474 h 2556892"/>
                <a:gd name="connsiteX55" fmla="*/ 104995 w 2887263"/>
                <a:gd name="connsiteY55" fmla="*/ 1804345 h 2556892"/>
                <a:gd name="connsiteX56" fmla="*/ 82929 w 2887263"/>
                <a:gd name="connsiteY56" fmla="*/ 1787336 h 2556892"/>
                <a:gd name="connsiteX57" fmla="*/ 77872 w 2887263"/>
                <a:gd name="connsiteY57" fmla="*/ 1783199 h 2556892"/>
                <a:gd name="connsiteX58" fmla="*/ 61322 w 2887263"/>
                <a:gd name="connsiteY58" fmla="*/ 1758374 h 2556892"/>
                <a:gd name="connsiteX59" fmla="*/ 15811 w 2887263"/>
                <a:gd name="connsiteY59" fmla="*/ 1637471 h 2556892"/>
                <a:gd name="connsiteX60" fmla="*/ 5237 w 2887263"/>
                <a:gd name="connsiteY60" fmla="*/ 1612646 h 2556892"/>
                <a:gd name="connsiteX61" fmla="*/ 1100 w 2887263"/>
                <a:gd name="connsiteY61" fmla="*/ 1591499 h 2556892"/>
                <a:gd name="connsiteX62" fmla="*/ 48450 w 2887263"/>
                <a:gd name="connsiteY62" fmla="*/ 1572192 h 2556892"/>
                <a:gd name="connsiteX63" fmla="*/ 308187 w 2887263"/>
                <a:gd name="connsiteY63" fmla="*/ 1484387 h 2556892"/>
                <a:gd name="connsiteX64" fmla="*/ 418058 w 2887263"/>
                <a:gd name="connsiteY64" fmla="*/ 1438416 h 2556892"/>
                <a:gd name="connsiteX65" fmla="*/ 576658 w 2887263"/>
                <a:gd name="connsiteY65" fmla="*/ 1349692 h 2556892"/>
                <a:gd name="connsiteX66" fmla="*/ 783528 w 2887263"/>
                <a:gd name="connsiteY66" fmla="*/ 1212698 h 2556892"/>
                <a:gd name="connsiteX67" fmla="*/ 835935 w 2887263"/>
                <a:gd name="connsiteY67" fmla="*/ 1149718 h 2556892"/>
                <a:gd name="connsiteX68" fmla="*/ 1003729 w 2887263"/>
                <a:gd name="connsiteY68" fmla="*/ 829759 h 2556892"/>
                <a:gd name="connsiteX69" fmla="*/ 1145780 w 2887263"/>
                <a:gd name="connsiteY69" fmla="*/ 462450 h 2556892"/>
                <a:gd name="connsiteX70" fmla="*/ 1238182 w 2887263"/>
                <a:gd name="connsiteY70" fmla="*/ 327755 h 2556892"/>
                <a:gd name="connsiteX71" fmla="*/ 1398621 w 2887263"/>
                <a:gd name="connsiteY71" fmla="*/ 243628 h 2556892"/>
                <a:gd name="connsiteX72" fmla="*/ 1538832 w 2887263"/>
                <a:gd name="connsiteY72" fmla="*/ 170074 h 2556892"/>
                <a:gd name="connsiteX73" fmla="*/ 1593998 w 2887263"/>
                <a:gd name="connsiteY73" fmla="*/ 129160 h 2556892"/>
                <a:gd name="connsiteX74" fmla="*/ 1684362 w 2887263"/>
                <a:gd name="connsiteY74" fmla="*/ 35759 h 2556892"/>
                <a:gd name="connsiteX75" fmla="*/ 1778802 w 2887263"/>
                <a:gd name="connsiteY75" fmla="*/ 139274 h 2556892"/>
                <a:gd name="connsiteX76" fmla="*/ 1913038 w 2887263"/>
                <a:gd name="connsiteY76" fmla="*/ 215126 h 2556892"/>
                <a:gd name="connsiteX77" fmla="*/ 1956806 w 2887263"/>
                <a:gd name="connsiteY77" fmla="*/ 233819 h 2556892"/>
                <a:gd name="connsiteX78" fmla="*/ 1967743 w 2887263"/>
                <a:gd name="connsiteY78" fmla="*/ 230756 h 2556892"/>
                <a:gd name="connsiteX79" fmla="*/ 1970387 w 2887263"/>
                <a:gd name="connsiteY79" fmla="*/ 230053 h 2556892"/>
                <a:gd name="connsiteX80" fmla="*/ 2020150 w 2887263"/>
                <a:gd name="connsiteY80" fmla="*/ 186624 h 2556892"/>
                <a:gd name="connsiteX81" fmla="*/ 2083131 w 2887263"/>
                <a:gd name="connsiteY81" fmla="*/ 93762 h 2556892"/>
                <a:gd name="connsiteX82" fmla="*/ 2088041 w 2887263"/>
                <a:gd name="connsiteY8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851105 w 2887263"/>
                <a:gd name="connsiteY49" fmla="*/ 1587362 h 2556892"/>
                <a:gd name="connsiteX50" fmla="*/ 766059 w 2887263"/>
                <a:gd name="connsiteY50" fmla="*/ 1636091 h 2556892"/>
                <a:gd name="connsiteX51" fmla="*/ 494829 w 2887263"/>
                <a:gd name="connsiteY51" fmla="*/ 1753318 h 2556892"/>
                <a:gd name="connsiteX52" fmla="*/ 387717 w 2887263"/>
                <a:gd name="connsiteY52" fmla="*/ 1777223 h 2556892"/>
                <a:gd name="connsiteX53" fmla="*/ 272789 w 2887263"/>
                <a:gd name="connsiteY53" fmla="*/ 1791474 h 2556892"/>
                <a:gd name="connsiteX54" fmla="*/ 104995 w 2887263"/>
                <a:gd name="connsiteY54" fmla="*/ 1804345 h 2556892"/>
                <a:gd name="connsiteX55" fmla="*/ 82929 w 2887263"/>
                <a:gd name="connsiteY55" fmla="*/ 1787336 h 2556892"/>
                <a:gd name="connsiteX56" fmla="*/ 77872 w 2887263"/>
                <a:gd name="connsiteY56" fmla="*/ 1783199 h 2556892"/>
                <a:gd name="connsiteX57" fmla="*/ 61322 w 2887263"/>
                <a:gd name="connsiteY57" fmla="*/ 1758374 h 2556892"/>
                <a:gd name="connsiteX58" fmla="*/ 15811 w 2887263"/>
                <a:gd name="connsiteY58" fmla="*/ 1637471 h 2556892"/>
                <a:gd name="connsiteX59" fmla="*/ 5237 w 2887263"/>
                <a:gd name="connsiteY59" fmla="*/ 1612646 h 2556892"/>
                <a:gd name="connsiteX60" fmla="*/ 1100 w 2887263"/>
                <a:gd name="connsiteY60" fmla="*/ 1591499 h 2556892"/>
                <a:gd name="connsiteX61" fmla="*/ 48450 w 2887263"/>
                <a:gd name="connsiteY61" fmla="*/ 1572192 h 2556892"/>
                <a:gd name="connsiteX62" fmla="*/ 308187 w 2887263"/>
                <a:gd name="connsiteY62" fmla="*/ 1484387 h 2556892"/>
                <a:gd name="connsiteX63" fmla="*/ 418058 w 2887263"/>
                <a:gd name="connsiteY63" fmla="*/ 1438416 h 2556892"/>
                <a:gd name="connsiteX64" fmla="*/ 576658 w 2887263"/>
                <a:gd name="connsiteY64" fmla="*/ 1349692 h 2556892"/>
                <a:gd name="connsiteX65" fmla="*/ 783528 w 2887263"/>
                <a:gd name="connsiteY65" fmla="*/ 1212698 h 2556892"/>
                <a:gd name="connsiteX66" fmla="*/ 835935 w 2887263"/>
                <a:gd name="connsiteY66" fmla="*/ 1149718 h 2556892"/>
                <a:gd name="connsiteX67" fmla="*/ 1003729 w 2887263"/>
                <a:gd name="connsiteY67" fmla="*/ 829759 h 2556892"/>
                <a:gd name="connsiteX68" fmla="*/ 1145780 w 2887263"/>
                <a:gd name="connsiteY68" fmla="*/ 462450 h 2556892"/>
                <a:gd name="connsiteX69" fmla="*/ 1238182 w 2887263"/>
                <a:gd name="connsiteY69" fmla="*/ 327755 h 2556892"/>
                <a:gd name="connsiteX70" fmla="*/ 1398621 w 2887263"/>
                <a:gd name="connsiteY70" fmla="*/ 243628 h 2556892"/>
                <a:gd name="connsiteX71" fmla="*/ 1538832 w 2887263"/>
                <a:gd name="connsiteY71" fmla="*/ 170074 h 2556892"/>
                <a:gd name="connsiteX72" fmla="*/ 1593998 w 2887263"/>
                <a:gd name="connsiteY72" fmla="*/ 129160 h 2556892"/>
                <a:gd name="connsiteX73" fmla="*/ 1684362 w 2887263"/>
                <a:gd name="connsiteY73" fmla="*/ 35759 h 2556892"/>
                <a:gd name="connsiteX74" fmla="*/ 1778802 w 2887263"/>
                <a:gd name="connsiteY74" fmla="*/ 139274 h 2556892"/>
                <a:gd name="connsiteX75" fmla="*/ 1913038 w 2887263"/>
                <a:gd name="connsiteY75" fmla="*/ 215126 h 2556892"/>
                <a:gd name="connsiteX76" fmla="*/ 1956806 w 2887263"/>
                <a:gd name="connsiteY76" fmla="*/ 233819 h 2556892"/>
                <a:gd name="connsiteX77" fmla="*/ 1967743 w 2887263"/>
                <a:gd name="connsiteY77" fmla="*/ 230756 h 2556892"/>
                <a:gd name="connsiteX78" fmla="*/ 1970387 w 2887263"/>
                <a:gd name="connsiteY78" fmla="*/ 230053 h 2556892"/>
                <a:gd name="connsiteX79" fmla="*/ 2020150 w 2887263"/>
                <a:gd name="connsiteY79" fmla="*/ 186624 h 2556892"/>
                <a:gd name="connsiteX80" fmla="*/ 2083131 w 2887263"/>
                <a:gd name="connsiteY80" fmla="*/ 93762 h 2556892"/>
                <a:gd name="connsiteX81" fmla="*/ 2088041 w 2887263"/>
                <a:gd name="connsiteY8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387717 w 2887263"/>
                <a:gd name="connsiteY51" fmla="*/ 1777223 h 2556892"/>
                <a:gd name="connsiteX52" fmla="*/ 272789 w 2887263"/>
                <a:gd name="connsiteY52" fmla="*/ 1791474 h 2556892"/>
                <a:gd name="connsiteX53" fmla="*/ 104995 w 2887263"/>
                <a:gd name="connsiteY53" fmla="*/ 1804345 h 2556892"/>
                <a:gd name="connsiteX54" fmla="*/ 82929 w 2887263"/>
                <a:gd name="connsiteY54" fmla="*/ 1787336 h 2556892"/>
                <a:gd name="connsiteX55" fmla="*/ 77872 w 2887263"/>
                <a:gd name="connsiteY55" fmla="*/ 1783199 h 2556892"/>
                <a:gd name="connsiteX56" fmla="*/ 61322 w 2887263"/>
                <a:gd name="connsiteY56" fmla="*/ 1758374 h 2556892"/>
                <a:gd name="connsiteX57" fmla="*/ 15811 w 2887263"/>
                <a:gd name="connsiteY57" fmla="*/ 1637471 h 2556892"/>
                <a:gd name="connsiteX58" fmla="*/ 5237 w 2887263"/>
                <a:gd name="connsiteY58" fmla="*/ 1612646 h 2556892"/>
                <a:gd name="connsiteX59" fmla="*/ 1100 w 2887263"/>
                <a:gd name="connsiteY59" fmla="*/ 1591499 h 2556892"/>
                <a:gd name="connsiteX60" fmla="*/ 48450 w 2887263"/>
                <a:gd name="connsiteY60" fmla="*/ 1572192 h 2556892"/>
                <a:gd name="connsiteX61" fmla="*/ 308187 w 2887263"/>
                <a:gd name="connsiteY61" fmla="*/ 1484387 h 2556892"/>
                <a:gd name="connsiteX62" fmla="*/ 418058 w 2887263"/>
                <a:gd name="connsiteY62" fmla="*/ 1438416 h 2556892"/>
                <a:gd name="connsiteX63" fmla="*/ 576658 w 2887263"/>
                <a:gd name="connsiteY63" fmla="*/ 1349692 h 2556892"/>
                <a:gd name="connsiteX64" fmla="*/ 783528 w 2887263"/>
                <a:gd name="connsiteY64" fmla="*/ 1212698 h 2556892"/>
                <a:gd name="connsiteX65" fmla="*/ 835935 w 2887263"/>
                <a:gd name="connsiteY65" fmla="*/ 1149718 h 2556892"/>
                <a:gd name="connsiteX66" fmla="*/ 1003729 w 2887263"/>
                <a:gd name="connsiteY66" fmla="*/ 829759 h 2556892"/>
                <a:gd name="connsiteX67" fmla="*/ 1145780 w 2887263"/>
                <a:gd name="connsiteY67" fmla="*/ 462450 h 2556892"/>
                <a:gd name="connsiteX68" fmla="*/ 1238182 w 2887263"/>
                <a:gd name="connsiteY68" fmla="*/ 327755 h 2556892"/>
                <a:gd name="connsiteX69" fmla="*/ 1398621 w 2887263"/>
                <a:gd name="connsiteY69" fmla="*/ 243628 h 2556892"/>
                <a:gd name="connsiteX70" fmla="*/ 1538832 w 2887263"/>
                <a:gd name="connsiteY70" fmla="*/ 170074 h 2556892"/>
                <a:gd name="connsiteX71" fmla="*/ 1593998 w 2887263"/>
                <a:gd name="connsiteY71" fmla="*/ 129160 h 2556892"/>
                <a:gd name="connsiteX72" fmla="*/ 1684362 w 2887263"/>
                <a:gd name="connsiteY72" fmla="*/ 35759 h 2556892"/>
                <a:gd name="connsiteX73" fmla="*/ 1778802 w 2887263"/>
                <a:gd name="connsiteY73" fmla="*/ 139274 h 2556892"/>
                <a:gd name="connsiteX74" fmla="*/ 1913038 w 2887263"/>
                <a:gd name="connsiteY74" fmla="*/ 215126 h 2556892"/>
                <a:gd name="connsiteX75" fmla="*/ 1956806 w 2887263"/>
                <a:gd name="connsiteY75" fmla="*/ 233819 h 2556892"/>
                <a:gd name="connsiteX76" fmla="*/ 1967743 w 2887263"/>
                <a:gd name="connsiteY76" fmla="*/ 230756 h 2556892"/>
                <a:gd name="connsiteX77" fmla="*/ 1970387 w 2887263"/>
                <a:gd name="connsiteY77" fmla="*/ 230053 h 2556892"/>
                <a:gd name="connsiteX78" fmla="*/ 2020150 w 2887263"/>
                <a:gd name="connsiteY78" fmla="*/ 186624 h 2556892"/>
                <a:gd name="connsiteX79" fmla="*/ 2083131 w 2887263"/>
                <a:gd name="connsiteY79" fmla="*/ 93762 h 2556892"/>
                <a:gd name="connsiteX80" fmla="*/ 2088041 w 2887263"/>
                <a:gd name="connsiteY8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15811 w 2887263"/>
                <a:gd name="connsiteY56" fmla="*/ 1637471 h 2556892"/>
                <a:gd name="connsiteX57" fmla="*/ 5237 w 2887263"/>
                <a:gd name="connsiteY57" fmla="*/ 1612646 h 2556892"/>
                <a:gd name="connsiteX58" fmla="*/ 1100 w 2887263"/>
                <a:gd name="connsiteY58" fmla="*/ 1591499 h 2556892"/>
                <a:gd name="connsiteX59" fmla="*/ 48450 w 2887263"/>
                <a:gd name="connsiteY59" fmla="*/ 1572192 h 2556892"/>
                <a:gd name="connsiteX60" fmla="*/ 308187 w 2887263"/>
                <a:gd name="connsiteY60" fmla="*/ 1484387 h 2556892"/>
                <a:gd name="connsiteX61" fmla="*/ 418058 w 2887263"/>
                <a:gd name="connsiteY61" fmla="*/ 1438416 h 2556892"/>
                <a:gd name="connsiteX62" fmla="*/ 576658 w 2887263"/>
                <a:gd name="connsiteY62" fmla="*/ 1349692 h 2556892"/>
                <a:gd name="connsiteX63" fmla="*/ 783528 w 2887263"/>
                <a:gd name="connsiteY63" fmla="*/ 1212698 h 2556892"/>
                <a:gd name="connsiteX64" fmla="*/ 835935 w 2887263"/>
                <a:gd name="connsiteY64" fmla="*/ 1149718 h 2556892"/>
                <a:gd name="connsiteX65" fmla="*/ 1003729 w 2887263"/>
                <a:gd name="connsiteY65" fmla="*/ 829759 h 2556892"/>
                <a:gd name="connsiteX66" fmla="*/ 1145780 w 2887263"/>
                <a:gd name="connsiteY66" fmla="*/ 462450 h 2556892"/>
                <a:gd name="connsiteX67" fmla="*/ 1238182 w 2887263"/>
                <a:gd name="connsiteY67" fmla="*/ 327755 h 2556892"/>
                <a:gd name="connsiteX68" fmla="*/ 1398621 w 2887263"/>
                <a:gd name="connsiteY68" fmla="*/ 243628 h 2556892"/>
                <a:gd name="connsiteX69" fmla="*/ 1538832 w 2887263"/>
                <a:gd name="connsiteY69" fmla="*/ 170074 h 2556892"/>
                <a:gd name="connsiteX70" fmla="*/ 1593998 w 2887263"/>
                <a:gd name="connsiteY70" fmla="*/ 129160 h 2556892"/>
                <a:gd name="connsiteX71" fmla="*/ 1684362 w 2887263"/>
                <a:gd name="connsiteY71" fmla="*/ 35759 h 2556892"/>
                <a:gd name="connsiteX72" fmla="*/ 1778802 w 2887263"/>
                <a:gd name="connsiteY72" fmla="*/ 139274 h 2556892"/>
                <a:gd name="connsiteX73" fmla="*/ 1913038 w 2887263"/>
                <a:gd name="connsiteY73" fmla="*/ 215126 h 2556892"/>
                <a:gd name="connsiteX74" fmla="*/ 1956806 w 2887263"/>
                <a:gd name="connsiteY74" fmla="*/ 233819 h 2556892"/>
                <a:gd name="connsiteX75" fmla="*/ 1967743 w 2887263"/>
                <a:gd name="connsiteY75" fmla="*/ 230756 h 2556892"/>
                <a:gd name="connsiteX76" fmla="*/ 1970387 w 2887263"/>
                <a:gd name="connsiteY76" fmla="*/ 230053 h 2556892"/>
                <a:gd name="connsiteX77" fmla="*/ 2020150 w 2887263"/>
                <a:gd name="connsiteY77" fmla="*/ 186624 h 2556892"/>
                <a:gd name="connsiteX78" fmla="*/ 2083131 w 2887263"/>
                <a:gd name="connsiteY78" fmla="*/ 93762 h 2556892"/>
                <a:gd name="connsiteX79" fmla="*/ 2088041 w 2887263"/>
                <a:gd name="connsiteY7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5237 w 2887263"/>
                <a:gd name="connsiteY56" fmla="*/ 1612646 h 2556892"/>
                <a:gd name="connsiteX57" fmla="*/ 1100 w 2887263"/>
                <a:gd name="connsiteY57" fmla="*/ 1591499 h 2556892"/>
                <a:gd name="connsiteX58" fmla="*/ 48450 w 2887263"/>
                <a:gd name="connsiteY58" fmla="*/ 1572192 h 2556892"/>
                <a:gd name="connsiteX59" fmla="*/ 308187 w 2887263"/>
                <a:gd name="connsiteY59" fmla="*/ 1484387 h 2556892"/>
                <a:gd name="connsiteX60" fmla="*/ 418058 w 2887263"/>
                <a:gd name="connsiteY60" fmla="*/ 1438416 h 2556892"/>
                <a:gd name="connsiteX61" fmla="*/ 576658 w 2887263"/>
                <a:gd name="connsiteY61" fmla="*/ 1349692 h 2556892"/>
                <a:gd name="connsiteX62" fmla="*/ 783528 w 2887263"/>
                <a:gd name="connsiteY62" fmla="*/ 1212698 h 2556892"/>
                <a:gd name="connsiteX63" fmla="*/ 835935 w 2887263"/>
                <a:gd name="connsiteY63" fmla="*/ 1149718 h 2556892"/>
                <a:gd name="connsiteX64" fmla="*/ 1003729 w 2887263"/>
                <a:gd name="connsiteY64" fmla="*/ 829759 h 2556892"/>
                <a:gd name="connsiteX65" fmla="*/ 1145780 w 2887263"/>
                <a:gd name="connsiteY65" fmla="*/ 462450 h 2556892"/>
                <a:gd name="connsiteX66" fmla="*/ 1238182 w 2887263"/>
                <a:gd name="connsiteY66" fmla="*/ 327755 h 2556892"/>
                <a:gd name="connsiteX67" fmla="*/ 1398621 w 2887263"/>
                <a:gd name="connsiteY67" fmla="*/ 243628 h 2556892"/>
                <a:gd name="connsiteX68" fmla="*/ 1538832 w 2887263"/>
                <a:gd name="connsiteY68" fmla="*/ 170074 h 2556892"/>
                <a:gd name="connsiteX69" fmla="*/ 1593998 w 2887263"/>
                <a:gd name="connsiteY69" fmla="*/ 129160 h 2556892"/>
                <a:gd name="connsiteX70" fmla="*/ 1684362 w 2887263"/>
                <a:gd name="connsiteY70" fmla="*/ 35759 h 2556892"/>
                <a:gd name="connsiteX71" fmla="*/ 1778802 w 2887263"/>
                <a:gd name="connsiteY71" fmla="*/ 139274 h 2556892"/>
                <a:gd name="connsiteX72" fmla="*/ 1913038 w 2887263"/>
                <a:gd name="connsiteY72" fmla="*/ 215126 h 2556892"/>
                <a:gd name="connsiteX73" fmla="*/ 1956806 w 2887263"/>
                <a:gd name="connsiteY73" fmla="*/ 233819 h 2556892"/>
                <a:gd name="connsiteX74" fmla="*/ 1967743 w 2887263"/>
                <a:gd name="connsiteY74" fmla="*/ 230756 h 2556892"/>
                <a:gd name="connsiteX75" fmla="*/ 1970387 w 2887263"/>
                <a:gd name="connsiteY75" fmla="*/ 230053 h 2556892"/>
                <a:gd name="connsiteX76" fmla="*/ 2020150 w 2887263"/>
                <a:gd name="connsiteY76" fmla="*/ 186624 h 2556892"/>
                <a:gd name="connsiteX77" fmla="*/ 2083131 w 2887263"/>
                <a:gd name="connsiteY77" fmla="*/ 93762 h 2556892"/>
                <a:gd name="connsiteX78" fmla="*/ 2088041 w 2887263"/>
                <a:gd name="connsiteY78"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60222 w 2886163"/>
                <a:gd name="connsiteY55" fmla="*/ 1758374 h 2556892"/>
                <a:gd name="connsiteX56" fmla="*/ 0 w 2886163"/>
                <a:gd name="connsiteY56" fmla="*/ 1591499 h 2556892"/>
                <a:gd name="connsiteX57" fmla="*/ 47350 w 2886163"/>
                <a:gd name="connsiteY57" fmla="*/ 1572192 h 2556892"/>
                <a:gd name="connsiteX58" fmla="*/ 307087 w 2886163"/>
                <a:gd name="connsiteY58" fmla="*/ 1484387 h 2556892"/>
                <a:gd name="connsiteX59" fmla="*/ 416958 w 2886163"/>
                <a:gd name="connsiteY59" fmla="*/ 1438416 h 2556892"/>
                <a:gd name="connsiteX60" fmla="*/ 575558 w 2886163"/>
                <a:gd name="connsiteY60" fmla="*/ 1349692 h 2556892"/>
                <a:gd name="connsiteX61" fmla="*/ 782428 w 2886163"/>
                <a:gd name="connsiteY61" fmla="*/ 1212698 h 2556892"/>
                <a:gd name="connsiteX62" fmla="*/ 834835 w 2886163"/>
                <a:gd name="connsiteY62" fmla="*/ 1149718 h 2556892"/>
                <a:gd name="connsiteX63" fmla="*/ 1002629 w 2886163"/>
                <a:gd name="connsiteY63" fmla="*/ 829759 h 2556892"/>
                <a:gd name="connsiteX64" fmla="*/ 1144680 w 2886163"/>
                <a:gd name="connsiteY64" fmla="*/ 462450 h 2556892"/>
                <a:gd name="connsiteX65" fmla="*/ 1237082 w 2886163"/>
                <a:gd name="connsiteY65" fmla="*/ 327755 h 2556892"/>
                <a:gd name="connsiteX66" fmla="*/ 1397521 w 2886163"/>
                <a:gd name="connsiteY66" fmla="*/ 243628 h 2556892"/>
                <a:gd name="connsiteX67" fmla="*/ 1537732 w 2886163"/>
                <a:gd name="connsiteY67" fmla="*/ 170074 h 2556892"/>
                <a:gd name="connsiteX68" fmla="*/ 1592898 w 2886163"/>
                <a:gd name="connsiteY68" fmla="*/ 129160 h 2556892"/>
                <a:gd name="connsiteX69" fmla="*/ 1683262 w 2886163"/>
                <a:gd name="connsiteY69" fmla="*/ 35759 h 2556892"/>
                <a:gd name="connsiteX70" fmla="*/ 1777702 w 2886163"/>
                <a:gd name="connsiteY70" fmla="*/ 139274 h 2556892"/>
                <a:gd name="connsiteX71" fmla="*/ 1911938 w 2886163"/>
                <a:gd name="connsiteY71" fmla="*/ 215126 h 2556892"/>
                <a:gd name="connsiteX72" fmla="*/ 1955706 w 2886163"/>
                <a:gd name="connsiteY72" fmla="*/ 233819 h 2556892"/>
                <a:gd name="connsiteX73" fmla="*/ 1966643 w 2886163"/>
                <a:gd name="connsiteY73" fmla="*/ 230756 h 2556892"/>
                <a:gd name="connsiteX74" fmla="*/ 1969287 w 2886163"/>
                <a:gd name="connsiteY74" fmla="*/ 230053 h 2556892"/>
                <a:gd name="connsiteX75" fmla="*/ 2019050 w 2886163"/>
                <a:gd name="connsiteY75" fmla="*/ 186624 h 2556892"/>
                <a:gd name="connsiteX76" fmla="*/ 2082031 w 2886163"/>
                <a:gd name="connsiteY76" fmla="*/ 93762 h 2556892"/>
                <a:gd name="connsiteX77" fmla="*/ 2086941 w 2886163"/>
                <a:gd name="connsiteY77"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0 w 2886163"/>
                <a:gd name="connsiteY55" fmla="*/ 1591499 h 2556892"/>
                <a:gd name="connsiteX56" fmla="*/ 47350 w 2886163"/>
                <a:gd name="connsiteY56" fmla="*/ 1572192 h 2556892"/>
                <a:gd name="connsiteX57" fmla="*/ 307087 w 2886163"/>
                <a:gd name="connsiteY57" fmla="*/ 1484387 h 2556892"/>
                <a:gd name="connsiteX58" fmla="*/ 416958 w 2886163"/>
                <a:gd name="connsiteY58" fmla="*/ 1438416 h 2556892"/>
                <a:gd name="connsiteX59" fmla="*/ 575558 w 2886163"/>
                <a:gd name="connsiteY59" fmla="*/ 1349692 h 2556892"/>
                <a:gd name="connsiteX60" fmla="*/ 782428 w 2886163"/>
                <a:gd name="connsiteY60" fmla="*/ 1212698 h 2556892"/>
                <a:gd name="connsiteX61" fmla="*/ 834835 w 2886163"/>
                <a:gd name="connsiteY61" fmla="*/ 1149718 h 2556892"/>
                <a:gd name="connsiteX62" fmla="*/ 1002629 w 2886163"/>
                <a:gd name="connsiteY62" fmla="*/ 829759 h 2556892"/>
                <a:gd name="connsiteX63" fmla="*/ 1144680 w 2886163"/>
                <a:gd name="connsiteY63" fmla="*/ 462450 h 2556892"/>
                <a:gd name="connsiteX64" fmla="*/ 1237082 w 2886163"/>
                <a:gd name="connsiteY64" fmla="*/ 327755 h 2556892"/>
                <a:gd name="connsiteX65" fmla="*/ 1397521 w 2886163"/>
                <a:gd name="connsiteY65" fmla="*/ 243628 h 2556892"/>
                <a:gd name="connsiteX66" fmla="*/ 1537732 w 2886163"/>
                <a:gd name="connsiteY66" fmla="*/ 170074 h 2556892"/>
                <a:gd name="connsiteX67" fmla="*/ 1592898 w 2886163"/>
                <a:gd name="connsiteY67" fmla="*/ 129160 h 2556892"/>
                <a:gd name="connsiteX68" fmla="*/ 1683262 w 2886163"/>
                <a:gd name="connsiteY68" fmla="*/ 35759 h 2556892"/>
                <a:gd name="connsiteX69" fmla="*/ 1777702 w 2886163"/>
                <a:gd name="connsiteY69" fmla="*/ 139274 h 2556892"/>
                <a:gd name="connsiteX70" fmla="*/ 1911938 w 2886163"/>
                <a:gd name="connsiteY70" fmla="*/ 215126 h 2556892"/>
                <a:gd name="connsiteX71" fmla="*/ 1955706 w 2886163"/>
                <a:gd name="connsiteY71" fmla="*/ 233819 h 2556892"/>
                <a:gd name="connsiteX72" fmla="*/ 1966643 w 2886163"/>
                <a:gd name="connsiteY72" fmla="*/ 230756 h 2556892"/>
                <a:gd name="connsiteX73" fmla="*/ 1969287 w 2886163"/>
                <a:gd name="connsiteY73" fmla="*/ 230053 h 2556892"/>
                <a:gd name="connsiteX74" fmla="*/ 2019050 w 2886163"/>
                <a:gd name="connsiteY74" fmla="*/ 186624 h 2556892"/>
                <a:gd name="connsiteX75" fmla="*/ 2082031 w 2886163"/>
                <a:gd name="connsiteY75" fmla="*/ 93762 h 2556892"/>
                <a:gd name="connsiteX76" fmla="*/ 2086941 w 2886163"/>
                <a:gd name="connsiteY76"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0 w 2886163"/>
                <a:gd name="connsiteY54" fmla="*/ 1591499 h 2556892"/>
                <a:gd name="connsiteX55" fmla="*/ 47350 w 2886163"/>
                <a:gd name="connsiteY55" fmla="*/ 1572192 h 2556892"/>
                <a:gd name="connsiteX56" fmla="*/ 307087 w 2886163"/>
                <a:gd name="connsiteY56" fmla="*/ 1484387 h 2556892"/>
                <a:gd name="connsiteX57" fmla="*/ 416958 w 2886163"/>
                <a:gd name="connsiteY57" fmla="*/ 1438416 h 2556892"/>
                <a:gd name="connsiteX58" fmla="*/ 575558 w 2886163"/>
                <a:gd name="connsiteY58" fmla="*/ 1349692 h 2556892"/>
                <a:gd name="connsiteX59" fmla="*/ 782428 w 2886163"/>
                <a:gd name="connsiteY59" fmla="*/ 1212698 h 2556892"/>
                <a:gd name="connsiteX60" fmla="*/ 834835 w 2886163"/>
                <a:gd name="connsiteY60" fmla="*/ 1149718 h 2556892"/>
                <a:gd name="connsiteX61" fmla="*/ 1002629 w 2886163"/>
                <a:gd name="connsiteY61" fmla="*/ 829759 h 2556892"/>
                <a:gd name="connsiteX62" fmla="*/ 1144680 w 2886163"/>
                <a:gd name="connsiteY62" fmla="*/ 462450 h 2556892"/>
                <a:gd name="connsiteX63" fmla="*/ 1237082 w 2886163"/>
                <a:gd name="connsiteY63" fmla="*/ 327755 h 2556892"/>
                <a:gd name="connsiteX64" fmla="*/ 1397521 w 2886163"/>
                <a:gd name="connsiteY64" fmla="*/ 243628 h 2556892"/>
                <a:gd name="connsiteX65" fmla="*/ 1537732 w 2886163"/>
                <a:gd name="connsiteY65" fmla="*/ 170074 h 2556892"/>
                <a:gd name="connsiteX66" fmla="*/ 1592898 w 2886163"/>
                <a:gd name="connsiteY66" fmla="*/ 129160 h 2556892"/>
                <a:gd name="connsiteX67" fmla="*/ 1683262 w 2886163"/>
                <a:gd name="connsiteY67" fmla="*/ 35759 h 2556892"/>
                <a:gd name="connsiteX68" fmla="*/ 1777702 w 2886163"/>
                <a:gd name="connsiteY68" fmla="*/ 139274 h 2556892"/>
                <a:gd name="connsiteX69" fmla="*/ 1911938 w 2886163"/>
                <a:gd name="connsiteY69" fmla="*/ 215126 h 2556892"/>
                <a:gd name="connsiteX70" fmla="*/ 1955706 w 2886163"/>
                <a:gd name="connsiteY70" fmla="*/ 233819 h 2556892"/>
                <a:gd name="connsiteX71" fmla="*/ 1966643 w 2886163"/>
                <a:gd name="connsiteY71" fmla="*/ 230756 h 2556892"/>
                <a:gd name="connsiteX72" fmla="*/ 1969287 w 2886163"/>
                <a:gd name="connsiteY72" fmla="*/ 230053 h 2556892"/>
                <a:gd name="connsiteX73" fmla="*/ 2019050 w 2886163"/>
                <a:gd name="connsiteY73" fmla="*/ 186624 h 2556892"/>
                <a:gd name="connsiteX74" fmla="*/ 2082031 w 2886163"/>
                <a:gd name="connsiteY74" fmla="*/ 93762 h 2556892"/>
                <a:gd name="connsiteX75" fmla="*/ 2086941 w 2886163"/>
                <a:gd name="connsiteY75"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79592 w 2886163"/>
                <a:gd name="connsiteY41" fmla="*/ 1470596 h 2556892"/>
                <a:gd name="connsiteX42" fmla="*/ 1357986 w 2886163"/>
                <a:gd name="connsiteY42" fmla="*/ 1374516 h 2556892"/>
                <a:gd name="connsiteX43" fmla="*/ 1319370 w 2886163"/>
                <a:gd name="connsiteY43" fmla="*/ 1212698 h 2556892"/>
                <a:gd name="connsiteX44" fmla="*/ 1296384 w 2886163"/>
                <a:gd name="connsiteY44" fmla="*/ 1106964 h 2556892"/>
                <a:gd name="connsiteX45" fmla="*/ 1287650 w 2886163"/>
                <a:gd name="connsiteY45" fmla="*/ 1086737 h 2556892"/>
                <a:gd name="connsiteX46" fmla="*/ 1126291 w 2886163"/>
                <a:gd name="connsiteY46" fmla="*/ 1342336 h 2556892"/>
                <a:gd name="connsiteX47" fmla="*/ 961255 w 2886163"/>
                <a:gd name="connsiteY47" fmla="*/ 1506453 h 2556892"/>
                <a:gd name="connsiteX48" fmla="*/ 764959 w 2886163"/>
                <a:gd name="connsiteY48" fmla="*/ 1636091 h 2556892"/>
                <a:gd name="connsiteX49" fmla="*/ 493729 w 2886163"/>
                <a:gd name="connsiteY49" fmla="*/ 1753318 h 2556892"/>
                <a:gd name="connsiteX50" fmla="*/ 271689 w 2886163"/>
                <a:gd name="connsiteY50" fmla="*/ 1791474 h 2556892"/>
                <a:gd name="connsiteX51" fmla="*/ 81829 w 2886163"/>
                <a:gd name="connsiteY51" fmla="*/ 1787336 h 2556892"/>
                <a:gd name="connsiteX52" fmla="*/ 0 w 2886163"/>
                <a:gd name="connsiteY52" fmla="*/ 1591499 h 2556892"/>
                <a:gd name="connsiteX53" fmla="*/ 47350 w 2886163"/>
                <a:gd name="connsiteY53" fmla="*/ 1572192 h 2556892"/>
                <a:gd name="connsiteX54" fmla="*/ 307087 w 2886163"/>
                <a:gd name="connsiteY54" fmla="*/ 1484387 h 2556892"/>
                <a:gd name="connsiteX55" fmla="*/ 416958 w 2886163"/>
                <a:gd name="connsiteY55" fmla="*/ 1438416 h 2556892"/>
                <a:gd name="connsiteX56" fmla="*/ 575558 w 2886163"/>
                <a:gd name="connsiteY56" fmla="*/ 1349692 h 2556892"/>
                <a:gd name="connsiteX57" fmla="*/ 782428 w 2886163"/>
                <a:gd name="connsiteY57" fmla="*/ 1212698 h 2556892"/>
                <a:gd name="connsiteX58" fmla="*/ 834835 w 2886163"/>
                <a:gd name="connsiteY58" fmla="*/ 1149718 h 2556892"/>
                <a:gd name="connsiteX59" fmla="*/ 1002629 w 2886163"/>
                <a:gd name="connsiteY59" fmla="*/ 829759 h 2556892"/>
                <a:gd name="connsiteX60" fmla="*/ 1144680 w 2886163"/>
                <a:gd name="connsiteY60" fmla="*/ 462450 h 2556892"/>
                <a:gd name="connsiteX61" fmla="*/ 1237082 w 2886163"/>
                <a:gd name="connsiteY61" fmla="*/ 327755 h 2556892"/>
                <a:gd name="connsiteX62" fmla="*/ 1397521 w 2886163"/>
                <a:gd name="connsiteY62" fmla="*/ 243628 h 2556892"/>
                <a:gd name="connsiteX63" fmla="*/ 1537732 w 2886163"/>
                <a:gd name="connsiteY63" fmla="*/ 170074 h 2556892"/>
                <a:gd name="connsiteX64" fmla="*/ 1592898 w 2886163"/>
                <a:gd name="connsiteY64" fmla="*/ 129160 h 2556892"/>
                <a:gd name="connsiteX65" fmla="*/ 1683262 w 2886163"/>
                <a:gd name="connsiteY65" fmla="*/ 35759 h 2556892"/>
                <a:gd name="connsiteX66" fmla="*/ 1777702 w 2886163"/>
                <a:gd name="connsiteY66" fmla="*/ 139274 h 2556892"/>
                <a:gd name="connsiteX67" fmla="*/ 1911938 w 2886163"/>
                <a:gd name="connsiteY67" fmla="*/ 215126 h 2556892"/>
                <a:gd name="connsiteX68" fmla="*/ 1955706 w 2886163"/>
                <a:gd name="connsiteY68" fmla="*/ 233819 h 2556892"/>
                <a:gd name="connsiteX69" fmla="*/ 1966643 w 2886163"/>
                <a:gd name="connsiteY69" fmla="*/ 230756 h 2556892"/>
                <a:gd name="connsiteX70" fmla="*/ 1969287 w 2886163"/>
                <a:gd name="connsiteY70" fmla="*/ 230053 h 2556892"/>
                <a:gd name="connsiteX71" fmla="*/ 2019050 w 2886163"/>
                <a:gd name="connsiteY71" fmla="*/ 186624 h 2556892"/>
                <a:gd name="connsiteX72" fmla="*/ 2082031 w 2886163"/>
                <a:gd name="connsiteY72" fmla="*/ 93762 h 2556892"/>
                <a:gd name="connsiteX73" fmla="*/ 2086941 w 2886163"/>
                <a:gd name="connsiteY73"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57986 w 2886163"/>
                <a:gd name="connsiteY41" fmla="*/ 1374516 h 2556892"/>
                <a:gd name="connsiteX42" fmla="*/ 1319370 w 2886163"/>
                <a:gd name="connsiteY42" fmla="*/ 1212698 h 2556892"/>
                <a:gd name="connsiteX43" fmla="*/ 1296384 w 2886163"/>
                <a:gd name="connsiteY43" fmla="*/ 1106964 h 2556892"/>
                <a:gd name="connsiteX44" fmla="*/ 1287650 w 2886163"/>
                <a:gd name="connsiteY44" fmla="*/ 1086737 h 2556892"/>
                <a:gd name="connsiteX45" fmla="*/ 1126291 w 2886163"/>
                <a:gd name="connsiteY45" fmla="*/ 1342336 h 2556892"/>
                <a:gd name="connsiteX46" fmla="*/ 961255 w 2886163"/>
                <a:gd name="connsiteY46" fmla="*/ 1506453 h 2556892"/>
                <a:gd name="connsiteX47" fmla="*/ 764959 w 2886163"/>
                <a:gd name="connsiteY47" fmla="*/ 1636091 h 2556892"/>
                <a:gd name="connsiteX48" fmla="*/ 493729 w 2886163"/>
                <a:gd name="connsiteY48" fmla="*/ 1753318 h 2556892"/>
                <a:gd name="connsiteX49" fmla="*/ 271689 w 2886163"/>
                <a:gd name="connsiteY49" fmla="*/ 1791474 h 2556892"/>
                <a:gd name="connsiteX50" fmla="*/ 81829 w 2886163"/>
                <a:gd name="connsiteY50" fmla="*/ 1787336 h 2556892"/>
                <a:gd name="connsiteX51" fmla="*/ 0 w 2886163"/>
                <a:gd name="connsiteY51" fmla="*/ 1591499 h 2556892"/>
                <a:gd name="connsiteX52" fmla="*/ 47350 w 2886163"/>
                <a:gd name="connsiteY52" fmla="*/ 1572192 h 2556892"/>
                <a:gd name="connsiteX53" fmla="*/ 307087 w 2886163"/>
                <a:gd name="connsiteY53" fmla="*/ 1484387 h 2556892"/>
                <a:gd name="connsiteX54" fmla="*/ 416958 w 2886163"/>
                <a:gd name="connsiteY54" fmla="*/ 1438416 h 2556892"/>
                <a:gd name="connsiteX55" fmla="*/ 575558 w 2886163"/>
                <a:gd name="connsiteY55" fmla="*/ 1349692 h 2556892"/>
                <a:gd name="connsiteX56" fmla="*/ 782428 w 2886163"/>
                <a:gd name="connsiteY56" fmla="*/ 1212698 h 2556892"/>
                <a:gd name="connsiteX57" fmla="*/ 834835 w 2886163"/>
                <a:gd name="connsiteY57" fmla="*/ 1149718 h 2556892"/>
                <a:gd name="connsiteX58" fmla="*/ 1002629 w 2886163"/>
                <a:gd name="connsiteY58" fmla="*/ 829759 h 2556892"/>
                <a:gd name="connsiteX59" fmla="*/ 1144680 w 2886163"/>
                <a:gd name="connsiteY59" fmla="*/ 462450 h 2556892"/>
                <a:gd name="connsiteX60" fmla="*/ 1237082 w 2886163"/>
                <a:gd name="connsiteY60" fmla="*/ 327755 h 2556892"/>
                <a:gd name="connsiteX61" fmla="*/ 1397521 w 2886163"/>
                <a:gd name="connsiteY61" fmla="*/ 243628 h 2556892"/>
                <a:gd name="connsiteX62" fmla="*/ 1537732 w 2886163"/>
                <a:gd name="connsiteY62" fmla="*/ 170074 h 2556892"/>
                <a:gd name="connsiteX63" fmla="*/ 1592898 w 2886163"/>
                <a:gd name="connsiteY63" fmla="*/ 129160 h 2556892"/>
                <a:gd name="connsiteX64" fmla="*/ 1683262 w 2886163"/>
                <a:gd name="connsiteY64" fmla="*/ 35759 h 2556892"/>
                <a:gd name="connsiteX65" fmla="*/ 1777702 w 2886163"/>
                <a:gd name="connsiteY65" fmla="*/ 139274 h 2556892"/>
                <a:gd name="connsiteX66" fmla="*/ 1911938 w 2886163"/>
                <a:gd name="connsiteY66" fmla="*/ 215126 h 2556892"/>
                <a:gd name="connsiteX67" fmla="*/ 1955706 w 2886163"/>
                <a:gd name="connsiteY67" fmla="*/ 233819 h 2556892"/>
                <a:gd name="connsiteX68" fmla="*/ 1966643 w 2886163"/>
                <a:gd name="connsiteY68" fmla="*/ 230756 h 2556892"/>
                <a:gd name="connsiteX69" fmla="*/ 1969287 w 2886163"/>
                <a:gd name="connsiteY69" fmla="*/ 230053 h 2556892"/>
                <a:gd name="connsiteX70" fmla="*/ 2019050 w 2886163"/>
                <a:gd name="connsiteY70" fmla="*/ 186624 h 2556892"/>
                <a:gd name="connsiteX71" fmla="*/ 2082031 w 2886163"/>
                <a:gd name="connsiteY71" fmla="*/ 93762 h 2556892"/>
                <a:gd name="connsiteX72" fmla="*/ 2086941 w 2886163"/>
                <a:gd name="connsiteY72"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96384 w 2886163"/>
                <a:gd name="connsiteY42" fmla="*/ 1106964 h 2556892"/>
                <a:gd name="connsiteX43" fmla="*/ 1287650 w 2886163"/>
                <a:gd name="connsiteY43" fmla="*/ 1086737 h 2556892"/>
                <a:gd name="connsiteX44" fmla="*/ 1126291 w 2886163"/>
                <a:gd name="connsiteY44" fmla="*/ 1342336 h 2556892"/>
                <a:gd name="connsiteX45" fmla="*/ 961255 w 2886163"/>
                <a:gd name="connsiteY45" fmla="*/ 1506453 h 2556892"/>
                <a:gd name="connsiteX46" fmla="*/ 764959 w 2886163"/>
                <a:gd name="connsiteY46" fmla="*/ 1636091 h 2556892"/>
                <a:gd name="connsiteX47" fmla="*/ 493729 w 2886163"/>
                <a:gd name="connsiteY47" fmla="*/ 1753318 h 2556892"/>
                <a:gd name="connsiteX48" fmla="*/ 271689 w 2886163"/>
                <a:gd name="connsiteY48" fmla="*/ 1791474 h 2556892"/>
                <a:gd name="connsiteX49" fmla="*/ 81829 w 2886163"/>
                <a:gd name="connsiteY49" fmla="*/ 1787336 h 2556892"/>
                <a:gd name="connsiteX50" fmla="*/ 0 w 2886163"/>
                <a:gd name="connsiteY50" fmla="*/ 1591499 h 2556892"/>
                <a:gd name="connsiteX51" fmla="*/ 47350 w 2886163"/>
                <a:gd name="connsiteY51" fmla="*/ 1572192 h 2556892"/>
                <a:gd name="connsiteX52" fmla="*/ 307087 w 2886163"/>
                <a:gd name="connsiteY52" fmla="*/ 1484387 h 2556892"/>
                <a:gd name="connsiteX53" fmla="*/ 416958 w 2886163"/>
                <a:gd name="connsiteY53" fmla="*/ 1438416 h 2556892"/>
                <a:gd name="connsiteX54" fmla="*/ 575558 w 2886163"/>
                <a:gd name="connsiteY54" fmla="*/ 1349692 h 2556892"/>
                <a:gd name="connsiteX55" fmla="*/ 782428 w 2886163"/>
                <a:gd name="connsiteY55" fmla="*/ 1212698 h 2556892"/>
                <a:gd name="connsiteX56" fmla="*/ 834835 w 2886163"/>
                <a:gd name="connsiteY56" fmla="*/ 1149718 h 2556892"/>
                <a:gd name="connsiteX57" fmla="*/ 1002629 w 2886163"/>
                <a:gd name="connsiteY57" fmla="*/ 829759 h 2556892"/>
                <a:gd name="connsiteX58" fmla="*/ 1144680 w 2886163"/>
                <a:gd name="connsiteY58" fmla="*/ 462450 h 2556892"/>
                <a:gd name="connsiteX59" fmla="*/ 1237082 w 2886163"/>
                <a:gd name="connsiteY59" fmla="*/ 327755 h 2556892"/>
                <a:gd name="connsiteX60" fmla="*/ 1397521 w 2886163"/>
                <a:gd name="connsiteY60" fmla="*/ 243628 h 2556892"/>
                <a:gd name="connsiteX61" fmla="*/ 1537732 w 2886163"/>
                <a:gd name="connsiteY61" fmla="*/ 170074 h 2556892"/>
                <a:gd name="connsiteX62" fmla="*/ 1592898 w 2886163"/>
                <a:gd name="connsiteY62" fmla="*/ 129160 h 2556892"/>
                <a:gd name="connsiteX63" fmla="*/ 1683262 w 2886163"/>
                <a:gd name="connsiteY63" fmla="*/ 35759 h 2556892"/>
                <a:gd name="connsiteX64" fmla="*/ 1777702 w 2886163"/>
                <a:gd name="connsiteY64" fmla="*/ 139274 h 2556892"/>
                <a:gd name="connsiteX65" fmla="*/ 1911938 w 2886163"/>
                <a:gd name="connsiteY65" fmla="*/ 215126 h 2556892"/>
                <a:gd name="connsiteX66" fmla="*/ 1955706 w 2886163"/>
                <a:gd name="connsiteY66" fmla="*/ 233819 h 2556892"/>
                <a:gd name="connsiteX67" fmla="*/ 1966643 w 2886163"/>
                <a:gd name="connsiteY67" fmla="*/ 230756 h 2556892"/>
                <a:gd name="connsiteX68" fmla="*/ 1969287 w 2886163"/>
                <a:gd name="connsiteY68" fmla="*/ 230053 h 2556892"/>
                <a:gd name="connsiteX69" fmla="*/ 2019050 w 2886163"/>
                <a:gd name="connsiteY69" fmla="*/ 186624 h 2556892"/>
                <a:gd name="connsiteX70" fmla="*/ 2082031 w 2886163"/>
                <a:gd name="connsiteY70" fmla="*/ 93762 h 2556892"/>
                <a:gd name="connsiteX71" fmla="*/ 2086941 w 2886163"/>
                <a:gd name="connsiteY71"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2097 w 2886163"/>
                <a:gd name="connsiteY4" fmla="*/ 1334981 h 2556892"/>
                <a:gd name="connsiteX5" fmla="*/ 2486575 w 2886163"/>
                <a:gd name="connsiteY5" fmla="*/ 1298204 h 2556892"/>
                <a:gd name="connsiteX6" fmla="*/ 2518296 w 2886163"/>
                <a:gd name="connsiteY6" fmla="*/ 1266944 h 2556892"/>
                <a:gd name="connsiteX7" fmla="*/ 2526110 w 2886163"/>
                <a:gd name="connsiteY7" fmla="*/ 1243499 h 2556892"/>
                <a:gd name="connsiteX8" fmla="*/ 2505883 w 2886163"/>
                <a:gd name="connsiteY8" fmla="*/ 1129031 h 2556892"/>
                <a:gd name="connsiteX9" fmla="*/ 2501286 w 2886163"/>
                <a:gd name="connsiteY9" fmla="*/ 1100528 h 2556892"/>
                <a:gd name="connsiteX10" fmla="*/ 2086941 w 2886163"/>
                <a:gd name="connsiteY10" fmla="*/ 0 h 2556892"/>
                <a:gd name="connsiteX11" fmla="*/ 2145931 w 2886163"/>
                <a:gd name="connsiteY11" fmla="*/ 92843 h 2556892"/>
                <a:gd name="connsiteX12" fmla="*/ 2145711 w 2886163"/>
                <a:gd name="connsiteY12" fmla="*/ 95772 h 2556892"/>
                <a:gd name="connsiteX13" fmla="*/ 2342226 w 2886163"/>
                <a:gd name="connsiteY13" fmla="*/ 146169 h 2556892"/>
                <a:gd name="connsiteX14" fmla="*/ 2509101 w 2886163"/>
                <a:gd name="connsiteY14" fmla="*/ 214666 h 2556892"/>
                <a:gd name="connsiteX15" fmla="*/ 2625868 w 2886163"/>
                <a:gd name="connsiteY15" fmla="*/ 296494 h 2556892"/>
                <a:gd name="connsiteX16" fmla="*/ 2692066 w 2886163"/>
                <a:gd name="connsiteY16" fmla="*/ 382460 h 2556892"/>
                <a:gd name="connsiteX17" fmla="*/ 2730222 w 2886163"/>
                <a:gd name="connsiteY17" fmla="*/ 459692 h 2556892"/>
                <a:gd name="connsiteX18" fmla="*/ 2761023 w 2886163"/>
                <a:gd name="connsiteY18" fmla="*/ 561747 h 2556892"/>
                <a:gd name="connsiteX19" fmla="*/ 2784008 w 2886163"/>
                <a:gd name="connsiteY19" fmla="*/ 666102 h 2556892"/>
                <a:gd name="connsiteX20" fmla="*/ 2803776 w 2886163"/>
                <a:gd name="connsiteY20" fmla="*/ 779650 h 2556892"/>
                <a:gd name="connsiteX21" fmla="*/ 2822164 w 2886163"/>
                <a:gd name="connsiteY21" fmla="*/ 882626 h 2556892"/>
                <a:gd name="connsiteX22" fmla="*/ 2829060 w 2886163"/>
                <a:gd name="connsiteY22" fmla="*/ 938251 h 2556892"/>
                <a:gd name="connsiteX23" fmla="*/ 2852045 w 2886163"/>
                <a:gd name="connsiteY23" fmla="*/ 1122135 h 2556892"/>
                <a:gd name="connsiteX24" fmla="*/ 2869514 w 2886163"/>
                <a:gd name="connsiteY24" fmla="*/ 1265565 h 2556892"/>
                <a:gd name="connsiteX25" fmla="*/ 2879628 w 2886163"/>
                <a:gd name="connsiteY25" fmla="*/ 1355208 h 2556892"/>
                <a:gd name="connsiteX26" fmla="*/ 2886064 w 2886163"/>
                <a:gd name="connsiteY26" fmla="*/ 1424625 h 2556892"/>
                <a:gd name="connsiteX27" fmla="*/ 2872273 w 2886163"/>
                <a:gd name="connsiteY27" fmla="*/ 1444852 h 2556892"/>
                <a:gd name="connsiteX28" fmla="*/ 2660346 w 2886163"/>
                <a:gd name="connsiteY28" fmla="*/ 1543690 h 2556892"/>
                <a:gd name="connsiteX29" fmla="*/ 2447500 w 2886163"/>
                <a:gd name="connsiteY29" fmla="*/ 1641608 h 2556892"/>
                <a:gd name="connsiteX30" fmla="*/ 2446581 w 2886163"/>
                <a:gd name="connsiteY30" fmla="*/ 1783659 h 2556892"/>
                <a:gd name="connsiteX31" fmla="*/ 2451178 w 2886163"/>
                <a:gd name="connsiteY31" fmla="*/ 2127522 h 2556892"/>
                <a:gd name="connsiteX32" fmla="*/ 2457614 w 2886163"/>
                <a:gd name="connsiteY32" fmla="*/ 2556892 h 2556892"/>
                <a:gd name="connsiteX33" fmla="*/ 1261906 w 2886163"/>
                <a:gd name="connsiteY33" fmla="*/ 2556892 h 2556892"/>
                <a:gd name="connsiteX34" fmla="*/ 1281674 w 2886163"/>
                <a:gd name="connsiteY34" fmla="*/ 2299914 h 2556892"/>
                <a:gd name="connsiteX35" fmla="*/ 1306498 w 2886163"/>
                <a:gd name="connsiteY35" fmla="*/ 2083390 h 2556892"/>
                <a:gd name="connsiteX36" fmla="*/ 1330403 w 2886163"/>
                <a:gd name="connsiteY36" fmla="*/ 1927088 h 2556892"/>
                <a:gd name="connsiteX37" fmla="*/ 1372696 w 2886163"/>
                <a:gd name="connsiteY37" fmla="*/ 1718839 h 2556892"/>
                <a:gd name="connsiteX38" fmla="*/ 1406255 w 2886163"/>
                <a:gd name="connsiteY38" fmla="*/ 1619082 h 2556892"/>
                <a:gd name="connsiteX39" fmla="*/ 1413611 w 2886163"/>
                <a:gd name="connsiteY39" fmla="*/ 1591040 h 2556892"/>
                <a:gd name="connsiteX40" fmla="*/ 1319370 w 2886163"/>
                <a:gd name="connsiteY40" fmla="*/ 1212698 h 2556892"/>
                <a:gd name="connsiteX41" fmla="*/ 1287650 w 2886163"/>
                <a:gd name="connsiteY41" fmla="*/ 1086737 h 2556892"/>
                <a:gd name="connsiteX42" fmla="*/ 1126291 w 2886163"/>
                <a:gd name="connsiteY42" fmla="*/ 1342336 h 2556892"/>
                <a:gd name="connsiteX43" fmla="*/ 961255 w 2886163"/>
                <a:gd name="connsiteY43" fmla="*/ 1506453 h 2556892"/>
                <a:gd name="connsiteX44" fmla="*/ 764959 w 2886163"/>
                <a:gd name="connsiteY44" fmla="*/ 1636091 h 2556892"/>
                <a:gd name="connsiteX45" fmla="*/ 493729 w 2886163"/>
                <a:gd name="connsiteY45" fmla="*/ 1753318 h 2556892"/>
                <a:gd name="connsiteX46" fmla="*/ 271689 w 2886163"/>
                <a:gd name="connsiteY46" fmla="*/ 1791474 h 2556892"/>
                <a:gd name="connsiteX47" fmla="*/ 81829 w 2886163"/>
                <a:gd name="connsiteY47" fmla="*/ 1787336 h 2556892"/>
                <a:gd name="connsiteX48" fmla="*/ 0 w 2886163"/>
                <a:gd name="connsiteY48" fmla="*/ 1591499 h 2556892"/>
                <a:gd name="connsiteX49" fmla="*/ 47350 w 2886163"/>
                <a:gd name="connsiteY49" fmla="*/ 1572192 h 2556892"/>
                <a:gd name="connsiteX50" fmla="*/ 307087 w 2886163"/>
                <a:gd name="connsiteY50" fmla="*/ 1484387 h 2556892"/>
                <a:gd name="connsiteX51" fmla="*/ 416958 w 2886163"/>
                <a:gd name="connsiteY51" fmla="*/ 1438416 h 2556892"/>
                <a:gd name="connsiteX52" fmla="*/ 575558 w 2886163"/>
                <a:gd name="connsiteY52" fmla="*/ 1349692 h 2556892"/>
                <a:gd name="connsiteX53" fmla="*/ 782428 w 2886163"/>
                <a:gd name="connsiteY53" fmla="*/ 1212698 h 2556892"/>
                <a:gd name="connsiteX54" fmla="*/ 834835 w 2886163"/>
                <a:gd name="connsiteY54" fmla="*/ 1149718 h 2556892"/>
                <a:gd name="connsiteX55" fmla="*/ 1002629 w 2886163"/>
                <a:gd name="connsiteY55" fmla="*/ 829759 h 2556892"/>
                <a:gd name="connsiteX56" fmla="*/ 1144680 w 2886163"/>
                <a:gd name="connsiteY56" fmla="*/ 462450 h 2556892"/>
                <a:gd name="connsiteX57" fmla="*/ 1237082 w 2886163"/>
                <a:gd name="connsiteY57" fmla="*/ 327755 h 2556892"/>
                <a:gd name="connsiteX58" fmla="*/ 1397521 w 2886163"/>
                <a:gd name="connsiteY58" fmla="*/ 243628 h 2556892"/>
                <a:gd name="connsiteX59" fmla="*/ 1537732 w 2886163"/>
                <a:gd name="connsiteY59" fmla="*/ 170074 h 2556892"/>
                <a:gd name="connsiteX60" fmla="*/ 1592898 w 2886163"/>
                <a:gd name="connsiteY60" fmla="*/ 129160 h 2556892"/>
                <a:gd name="connsiteX61" fmla="*/ 1683262 w 2886163"/>
                <a:gd name="connsiteY61" fmla="*/ 35759 h 2556892"/>
                <a:gd name="connsiteX62" fmla="*/ 1777702 w 2886163"/>
                <a:gd name="connsiteY62" fmla="*/ 139274 h 2556892"/>
                <a:gd name="connsiteX63" fmla="*/ 1911938 w 2886163"/>
                <a:gd name="connsiteY63" fmla="*/ 215126 h 2556892"/>
                <a:gd name="connsiteX64" fmla="*/ 1955706 w 2886163"/>
                <a:gd name="connsiteY64" fmla="*/ 233819 h 2556892"/>
                <a:gd name="connsiteX65" fmla="*/ 1966643 w 2886163"/>
                <a:gd name="connsiteY65" fmla="*/ 230756 h 2556892"/>
                <a:gd name="connsiteX66" fmla="*/ 1969287 w 2886163"/>
                <a:gd name="connsiteY66" fmla="*/ 230053 h 2556892"/>
                <a:gd name="connsiteX67" fmla="*/ 2019050 w 2886163"/>
                <a:gd name="connsiteY67" fmla="*/ 186624 h 2556892"/>
                <a:gd name="connsiteX68" fmla="*/ 2082031 w 2886163"/>
                <a:gd name="connsiteY68" fmla="*/ 93762 h 2556892"/>
                <a:gd name="connsiteX69" fmla="*/ 2086941 w 2886163"/>
                <a:gd name="connsiteY69"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097 w 2886163"/>
                <a:gd name="connsiteY3" fmla="*/ 1334981 h 2556892"/>
                <a:gd name="connsiteX4" fmla="*/ 2486575 w 2886163"/>
                <a:gd name="connsiteY4" fmla="*/ 1298204 h 2556892"/>
                <a:gd name="connsiteX5" fmla="*/ 2518296 w 2886163"/>
                <a:gd name="connsiteY5" fmla="*/ 1266944 h 2556892"/>
                <a:gd name="connsiteX6" fmla="*/ 2526110 w 2886163"/>
                <a:gd name="connsiteY6" fmla="*/ 1243499 h 2556892"/>
                <a:gd name="connsiteX7" fmla="*/ 2505883 w 2886163"/>
                <a:gd name="connsiteY7" fmla="*/ 1129031 h 2556892"/>
                <a:gd name="connsiteX8" fmla="*/ 2501286 w 2886163"/>
                <a:gd name="connsiteY8" fmla="*/ 1100528 h 2556892"/>
                <a:gd name="connsiteX9" fmla="*/ 2086941 w 2886163"/>
                <a:gd name="connsiteY9" fmla="*/ 0 h 2556892"/>
                <a:gd name="connsiteX10" fmla="*/ 2145931 w 2886163"/>
                <a:gd name="connsiteY10" fmla="*/ 92843 h 2556892"/>
                <a:gd name="connsiteX11" fmla="*/ 2145711 w 2886163"/>
                <a:gd name="connsiteY11" fmla="*/ 95772 h 2556892"/>
                <a:gd name="connsiteX12" fmla="*/ 2342226 w 2886163"/>
                <a:gd name="connsiteY12" fmla="*/ 146169 h 2556892"/>
                <a:gd name="connsiteX13" fmla="*/ 2509101 w 2886163"/>
                <a:gd name="connsiteY13" fmla="*/ 214666 h 2556892"/>
                <a:gd name="connsiteX14" fmla="*/ 2625868 w 2886163"/>
                <a:gd name="connsiteY14" fmla="*/ 296494 h 2556892"/>
                <a:gd name="connsiteX15" fmla="*/ 2692066 w 2886163"/>
                <a:gd name="connsiteY15" fmla="*/ 382460 h 2556892"/>
                <a:gd name="connsiteX16" fmla="*/ 2730222 w 2886163"/>
                <a:gd name="connsiteY16" fmla="*/ 459692 h 2556892"/>
                <a:gd name="connsiteX17" fmla="*/ 2761023 w 2886163"/>
                <a:gd name="connsiteY17" fmla="*/ 561747 h 2556892"/>
                <a:gd name="connsiteX18" fmla="*/ 2784008 w 2886163"/>
                <a:gd name="connsiteY18" fmla="*/ 666102 h 2556892"/>
                <a:gd name="connsiteX19" fmla="*/ 2803776 w 2886163"/>
                <a:gd name="connsiteY19" fmla="*/ 779650 h 2556892"/>
                <a:gd name="connsiteX20" fmla="*/ 2822164 w 2886163"/>
                <a:gd name="connsiteY20" fmla="*/ 882626 h 2556892"/>
                <a:gd name="connsiteX21" fmla="*/ 2829060 w 2886163"/>
                <a:gd name="connsiteY21" fmla="*/ 938251 h 2556892"/>
                <a:gd name="connsiteX22" fmla="*/ 2852045 w 2886163"/>
                <a:gd name="connsiteY22" fmla="*/ 1122135 h 2556892"/>
                <a:gd name="connsiteX23" fmla="*/ 2869514 w 2886163"/>
                <a:gd name="connsiteY23" fmla="*/ 1265565 h 2556892"/>
                <a:gd name="connsiteX24" fmla="*/ 2879628 w 2886163"/>
                <a:gd name="connsiteY24" fmla="*/ 1355208 h 2556892"/>
                <a:gd name="connsiteX25" fmla="*/ 2886064 w 2886163"/>
                <a:gd name="connsiteY25" fmla="*/ 1424625 h 2556892"/>
                <a:gd name="connsiteX26" fmla="*/ 2872273 w 2886163"/>
                <a:gd name="connsiteY26" fmla="*/ 1444852 h 2556892"/>
                <a:gd name="connsiteX27" fmla="*/ 2660346 w 2886163"/>
                <a:gd name="connsiteY27" fmla="*/ 1543690 h 2556892"/>
                <a:gd name="connsiteX28" fmla="*/ 2447500 w 2886163"/>
                <a:gd name="connsiteY28" fmla="*/ 1641608 h 2556892"/>
                <a:gd name="connsiteX29" fmla="*/ 2446581 w 2886163"/>
                <a:gd name="connsiteY29" fmla="*/ 1783659 h 2556892"/>
                <a:gd name="connsiteX30" fmla="*/ 2451178 w 2886163"/>
                <a:gd name="connsiteY30" fmla="*/ 2127522 h 2556892"/>
                <a:gd name="connsiteX31" fmla="*/ 2457614 w 2886163"/>
                <a:gd name="connsiteY31" fmla="*/ 2556892 h 2556892"/>
                <a:gd name="connsiteX32" fmla="*/ 1261906 w 2886163"/>
                <a:gd name="connsiteY32" fmla="*/ 2556892 h 2556892"/>
                <a:gd name="connsiteX33" fmla="*/ 1281674 w 2886163"/>
                <a:gd name="connsiteY33" fmla="*/ 2299914 h 2556892"/>
                <a:gd name="connsiteX34" fmla="*/ 1306498 w 2886163"/>
                <a:gd name="connsiteY34" fmla="*/ 2083390 h 2556892"/>
                <a:gd name="connsiteX35" fmla="*/ 1330403 w 2886163"/>
                <a:gd name="connsiteY35" fmla="*/ 1927088 h 2556892"/>
                <a:gd name="connsiteX36" fmla="*/ 1372696 w 2886163"/>
                <a:gd name="connsiteY36" fmla="*/ 1718839 h 2556892"/>
                <a:gd name="connsiteX37" fmla="*/ 1406255 w 2886163"/>
                <a:gd name="connsiteY37" fmla="*/ 1619082 h 2556892"/>
                <a:gd name="connsiteX38" fmla="*/ 1413611 w 2886163"/>
                <a:gd name="connsiteY38" fmla="*/ 1591040 h 2556892"/>
                <a:gd name="connsiteX39" fmla="*/ 1319370 w 2886163"/>
                <a:gd name="connsiteY39" fmla="*/ 1212698 h 2556892"/>
                <a:gd name="connsiteX40" fmla="*/ 1287650 w 2886163"/>
                <a:gd name="connsiteY40" fmla="*/ 1086737 h 2556892"/>
                <a:gd name="connsiteX41" fmla="*/ 1126291 w 2886163"/>
                <a:gd name="connsiteY41" fmla="*/ 1342336 h 2556892"/>
                <a:gd name="connsiteX42" fmla="*/ 961255 w 2886163"/>
                <a:gd name="connsiteY42" fmla="*/ 1506453 h 2556892"/>
                <a:gd name="connsiteX43" fmla="*/ 764959 w 2886163"/>
                <a:gd name="connsiteY43" fmla="*/ 1636091 h 2556892"/>
                <a:gd name="connsiteX44" fmla="*/ 493729 w 2886163"/>
                <a:gd name="connsiteY44" fmla="*/ 1753318 h 2556892"/>
                <a:gd name="connsiteX45" fmla="*/ 271689 w 2886163"/>
                <a:gd name="connsiteY45" fmla="*/ 1791474 h 2556892"/>
                <a:gd name="connsiteX46" fmla="*/ 81829 w 2886163"/>
                <a:gd name="connsiteY46" fmla="*/ 1787336 h 2556892"/>
                <a:gd name="connsiteX47" fmla="*/ 0 w 2886163"/>
                <a:gd name="connsiteY47" fmla="*/ 1591499 h 2556892"/>
                <a:gd name="connsiteX48" fmla="*/ 47350 w 2886163"/>
                <a:gd name="connsiteY48" fmla="*/ 1572192 h 2556892"/>
                <a:gd name="connsiteX49" fmla="*/ 307087 w 2886163"/>
                <a:gd name="connsiteY49" fmla="*/ 1484387 h 2556892"/>
                <a:gd name="connsiteX50" fmla="*/ 416958 w 2886163"/>
                <a:gd name="connsiteY50" fmla="*/ 1438416 h 2556892"/>
                <a:gd name="connsiteX51" fmla="*/ 575558 w 2886163"/>
                <a:gd name="connsiteY51" fmla="*/ 1349692 h 2556892"/>
                <a:gd name="connsiteX52" fmla="*/ 782428 w 2886163"/>
                <a:gd name="connsiteY52" fmla="*/ 1212698 h 2556892"/>
                <a:gd name="connsiteX53" fmla="*/ 834835 w 2886163"/>
                <a:gd name="connsiteY53" fmla="*/ 1149718 h 2556892"/>
                <a:gd name="connsiteX54" fmla="*/ 1002629 w 2886163"/>
                <a:gd name="connsiteY54" fmla="*/ 829759 h 2556892"/>
                <a:gd name="connsiteX55" fmla="*/ 1144680 w 2886163"/>
                <a:gd name="connsiteY55" fmla="*/ 462450 h 2556892"/>
                <a:gd name="connsiteX56" fmla="*/ 1237082 w 2886163"/>
                <a:gd name="connsiteY56" fmla="*/ 327755 h 2556892"/>
                <a:gd name="connsiteX57" fmla="*/ 1397521 w 2886163"/>
                <a:gd name="connsiteY57" fmla="*/ 243628 h 2556892"/>
                <a:gd name="connsiteX58" fmla="*/ 1537732 w 2886163"/>
                <a:gd name="connsiteY58" fmla="*/ 170074 h 2556892"/>
                <a:gd name="connsiteX59" fmla="*/ 1592898 w 2886163"/>
                <a:gd name="connsiteY59" fmla="*/ 129160 h 2556892"/>
                <a:gd name="connsiteX60" fmla="*/ 1683262 w 2886163"/>
                <a:gd name="connsiteY60" fmla="*/ 35759 h 2556892"/>
                <a:gd name="connsiteX61" fmla="*/ 1777702 w 2886163"/>
                <a:gd name="connsiteY61" fmla="*/ 139274 h 2556892"/>
                <a:gd name="connsiteX62" fmla="*/ 1911938 w 2886163"/>
                <a:gd name="connsiteY62" fmla="*/ 215126 h 2556892"/>
                <a:gd name="connsiteX63" fmla="*/ 1955706 w 2886163"/>
                <a:gd name="connsiteY63" fmla="*/ 233819 h 2556892"/>
                <a:gd name="connsiteX64" fmla="*/ 1966643 w 2886163"/>
                <a:gd name="connsiteY64" fmla="*/ 230756 h 2556892"/>
                <a:gd name="connsiteX65" fmla="*/ 1969287 w 2886163"/>
                <a:gd name="connsiteY65" fmla="*/ 230053 h 2556892"/>
                <a:gd name="connsiteX66" fmla="*/ 2019050 w 2886163"/>
                <a:gd name="connsiteY66" fmla="*/ 186624 h 2556892"/>
                <a:gd name="connsiteX67" fmla="*/ 2082031 w 2886163"/>
                <a:gd name="connsiteY67" fmla="*/ 93762 h 2556892"/>
                <a:gd name="connsiteX68" fmla="*/ 2086941 w 2886163"/>
                <a:gd name="connsiteY68"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18296 w 2886163"/>
                <a:gd name="connsiteY4" fmla="*/ 1266944 h 2556892"/>
                <a:gd name="connsiteX5" fmla="*/ 2526110 w 2886163"/>
                <a:gd name="connsiteY5" fmla="*/ 1243499 h 2556892"/>
                <a:gd name="connsiteX6" fmla="*/ 2505883 w 2886163"/>
                <a:gd name="connsiteY6" fmla="*/ 1129031 h 2556892"/>
                <a:gd name="connsiteX7" fmla="*/ 2501286 w 2886163"/>
                <a:gd name="connsiteY7" fmla="*/ 1100528 h 2556892"/>
                <a:gd name="connsiteX8" fmla="*/ 2086941 w 2886163"/>
                <a:gd name="connsiteY8" fmla="*/ 0 h 2556892"/>
                <a:gd name="connsiteX9" fmla="*/ 2145931 w 2886163"/>
                <a:gd name="connsiteY9" fmla="*/ 92843 h 2556892"/>
                <a:gd name="connsiteX10" fmla="*/ 2145711 w 2886163"/>
                <a:gd name="connsiteY10" fmla="*/ 95772 h 2556892"/>
                <a:gd name="connsiteX11" fmla="*/ 2342226 w 2886163"/>
                <a:gd name="connsiteY11" fmla="*/ 146169 h 2556892"/>
                <a:gd name="connsiteX12" fmla="*/ 2509101 w 2886163"/>
                <a:gd name="connsiteY12" fmla="*/ 214666 h 2556892"/>
                <a:gd name="connsiteX13" fmla="*/ 2625868 w 2886163"/>
                <a:gd name="connsiteY13" fmla="*/ 296494 h 2556892"/>
                <a:gd name="connsiteX14" fmla="*/ 2692066 w 2886163"/>
                <a:gd name="connsiteY14" fmla="*/ 382460 h 2556892"/>
                <a:gd name="connsiteX15" fmla="*/ 2730222 w 2886163"/>
                <a:gd name="connsiteY15" fmla="*/ 459692 h 2556892"/>
                <a:gd name="connsiteX16" fmla="*/ 2761023 w 2886163"/>
                <a:gd name="connsiteY16" fmla="*/ 561747 h 2556892"/>
                <a:gd name="connsiteX17" fmla="*/ 2784008 w 2886163"/>
                <a:gd name="connsiteY17" fmla="*/ 666102 h 2556892"/>
                <a:gd name="connsiteX18" fmla="*/ 2803776 w 2886163"/>
                <a:gd name="connsiteY18" fmla="*/ 779650 h 2556892"/>
                <a:gd name="connsiteX19" fmla="*/ 2822164 w 2886163"/>
                <a:gd name="connsiteY19" fmla="*/ 882626 h 2556892"/>
                <a:gd name="connsiteX20" fmla="*/ 2829060 w 2886163"/>
                <a:gd name="connsiteY20" fmla="*/ 938251 h 2556892"/>
                <a:gd name="connsiteX21" fmla="*/ 2852045 w 2886163"/>
                <a:gd name="connsiteY21" fmla="*/ 1122135 h 2556892"/>
                <a:gd name="connsiteX22" fmla="*/ 2869514 w 2886163"/>
                <a:gd name="connsiteY22" fmla="*/ 1265565 h 2556892"/>
                <a:gd name="connsiteX23" fmla="*/ 2879628 w 2886163"/>
                <a:gd name="connsiteY23" fmla="*/ 1355208 h 2556892"/>
                <a:gd name="connsiteX24" fmla="*/ 2886064 w 2886163"/>
                <a:gd name="connsiteY24" fmla="*/ 1424625 h 2556892"/>
                <a:gd name="connsiteX25" fmla="*/ 2872273 w 2886163"/>
                <a:gd name="connsiteY25" fmla="*/ 1444852 h 2556892"/>
                <a:gd name="connsiteX26" fmla="*/ 2660346 w 2886163"/>
                <a:gd name="connsiteY26" fmla="*/ 1543690 h 2556892"/>
                <a:gd name="connsiteX27" fmla="*/ 2447500 w 2886163"/>
                <a:gd name="connsiteY27" fmla="*/ 1641608 h 2556892"/>
                <a:gd name="connsiteX28" fmla="*/ 2446581 w 2886163"/>
                <a:gd name="connsiteY28" fmla="*/ 1783659 h 2556892"/>
                <a:gd name="connsiteX29" fmla="*/ 2451178 w 2886163"/>
                <a:gd name="connsiteY29" fmla="*/ 2127522 h 2556892"/>
                <a:gd name="connsiteX30" fmla="*/ 2457614 w 2886163"/>
                <a:gd name="connsiteY30" fmla="*/ 2556892 h 2556892"/>
                <a:gd name="connsiteX31" fmla="*/ 1261906 w 2886163"/>
                <a:gd name="connsiteY31" fmla="*/ 2556892 h 2556892"/>
                <a:gd name="connsiteX32" fmla="*/ 1281674 w 2886163"/>
                <a:gd name="connsiteY32" fmla="*/ 2299914 h 2556892"/>
                <a:gd name="connsiteX33" fmla="*/ 1306498 w 2886163"/>
                <a:gd name="connsiteY33" fmla="*/ 2083390 h 2556892"/>
                <a:gd name="connsiteX34" fmla="*/ 1330403 w 2886163"/>
                <a:gd name="connsiteY34" fmla="*/ 1927088 h 2556892"/>
                <a:gd name="connsiteX35" fmla="*/ 1372696 w 2886163"/>
                <a:gd name="connsiteY35" fmla="*/ 1718839 h 2556892"/>
                <a:gd name="connsiteX36" fmla="*/ 1406255 w 2886163"/>
                <a:gd name="connsiteY36" fmla="*/ 1619082 h 2556892"/>
                <a:gd name="connsiteX37" fmla="*/ 1413611 w 2886163"/>
                <a:gd name="connsiteY37" fmla="*/ 1591040 h 2556892"/>
                <a:gd name="connsiteX38" fmla="*/ 1319370 w 2886163"/>
                <a:gd name="connsiteY38" fmla="*/ 1212698 h 2556892"/>
                <a:gd name="connsiteX39" fmla="*/ 1287650 w 2886163"/>
                <a:gd name="connsiteY39" fmla="*/ 1086737 h 2556892"/>
                <a:gd name="connsiteX40" fmla="*/ 1126291 w 2886163"/>
                <a:gd name="connsiteY40" fmla="*/ 1342336 h 2556892"/>
                <a:gd name="connsiteX41" fmla="*/ 961255 w 2886163"/>
                <a:gd name="connsiteY41" fmla="*/ 1506453 h 2556892"/>
                <a:gd name="connsiteX42" fmla="*/ 764959 w 2886163"/>
                <a:gd name="connsiteY42" fmla="*/ 1636091 h 2556892"/>
                <a:gd name="connsiteX43" fmla="*/ 493729 w 2886163"/>
                <a:gd name="connsiteY43" fmla="*/ 1753318 h 2556892"/>
                <a:gd name="connsiteX44" fmla="*/ 271689 w 2886163"/>
                <a:gd name="connsiteY44" fmla="*/ 1791474 h 2556892"/>
                <a:gd name="connsiteX45" fmla="*/ 81829 w 2886163"/>
                <a:gd name="connsiteY45" fmla="*/ 1787336 h 2556892"/>
                <a:gd name="connsiteX46" fmla="*/ 0 w 2886163"/>
                <a:gd name="connsiteY46" fmla="*/ 1591499 h 2556892"/>
                <a:gd name="connsiteX47" fmla="*/ 47350 w 2886163"/>
                <a:gd name="connsiteY47" fmla="*/ 1572192 h 2556892"/>
                <a:gd name="connsiteX48" fmla="*/ 307087 w 2886163"/>
                <a:gd name="connsiteY48" fmla="*/ 1484387 h 2556892"/>
                <a:gd name="connsiteX49" fmla="*/ 416958 w 2886163"/>
                <a:gd name="connsiteY49" fmla="*/ 1438416 h 2556892"/>
                <a:gd name="connsiteX50" fmla="*/ 575558 w 2886163"/>
                <a:gd name="connsiteY50" fmla="*/ 1349692 h 2556892"/>
                <a:gd name="connsiteX51" fmla="*/ 782428 w 2886163"/>
                <a:gd name="connsiteY51" fmla="*/ 1212698 h 2556892"/>
                <a:gd name="connsiteX52" fmla="*/ 834835 w 2886163"/>
                <a:gd name="connsiteY52" fmla="*/ 1149718 h 2556892"/>
                <a:gd name="connsiteX53" fmla="*/ 1002629 w 2886163"/>
                <a:gd name="connsiteY53" fmla="*/ 829759 h 2556892"/>
                <a:gd name="connsiteX54" fmla="*/ 1144680 w 2886163"/>
                <a:gd name="connsiteY54" fmla="*/ 462450 h 2556892"/>
                <a:gd name="connsiteX55" fmla="*/ 1237082 w 2886163"/>
                <a:gd name="connsiteY55" fmla="*/ 327755 h 2556892"/>
                <a:gd name="connsiteX56" fmla="*/ 1397521 w 2886163"/>
                <a:gd name="connsiteY56" fmla="*/ 243628 h 2556892"/>
                <a:gd name="connsiteX57" fmla="*/ 1537732 w 2886163"/>
                <a:gd name="connsiteY57" fmla="*/ 170074 h 2556892"/>
                <a:gd name="connsiteX58" fmla="*/ 1592898 w 2886163"/>
                <a:gd name="connsiteY58" fmla="*/ 129160 h 2556892"/>
                <a:gd name="connsiteX59" fmla="*/ 1683262 w 2886163"/>
                <a:gd name="connsiteY59" fmla="*/ 35759 h 2556892"/>
                <a:gd name="connsiteX60" fmla="*/ 1777702 w 2886163"/>
                <a:gd name="connsiteY60" fmla="*/ 139274 h 2556892"/>
                <a:gd name="connsiteX61" fmla="*/ 1911938 w 2886163"/>
                <a:gd name="connsiteY61" fmla="*/ 215126 h 2556892"/>
                <a:gd name="connsiteX62" fmla="*/ 1955706 w 2886163"/>
                <a:gd name="connsiteY62" fmla="*/ 233819 h 2556892"/>
                <a:gd name="connsiteX63" fmla="*/ 1966643 w 2886163"/>
                <a:gd name="connsiteY63" fmla="*/ 230756 h 2556892"/>
                <a:gd name="connsiteX64" fmla="*/ 1969287 w 2886163"/>
                <a:gd name="connsiteY64" fmla="*/ 230053 h 2556892"/>
                <a:gd name="connsiteX65" fmla="*/ 2019050 w 2886163"/>
                <a:gd name="connsiteY65" fmla="*/ 186624 h 2556892"/>
                <a:gd name="connsiteX66" fmla="*/ 2082031 w 2886163"/>
                <a:gd name="connsiteY66" fmla="*/ 93762 h 2556892"/>
                <a:gd name="connsiteX67" fmla="*/ 2086941 w 2886163"/>
                <a:gd name="connsiteY67"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26110 w 2886163"/>
                <a:gd name="connsiteY4" fmla="*/ 1243499 h 2556892"/>
                <a:gd name="connsiteX5" fmla="*/ 2505883 w 2886163"/>
                <a:gd name="connsiteY5" fmla="*/ 1129031 h 2556892"/>
                <a:gd name="connsiteX6" fmla="*/ 2501286 w 2886163"/>
                <a:gd name="connsiteY6" fmla="*/ 1100528 h 2556892"/>
                <a:gd name="connsiteX7" fmla="*/ 2086941 w 2886163"/>
                <a:gd name="connsiteY7" fmla="*/ 0 h 2556892"/>
                <a:gd name="connsiteX8" fmla="*/ 2145931 w 2886163"/>
                <a:gd name="connsiteY8" fmla="*/ 92843 h 2556892"/>
                <a:gd name="connsiteX9" fmla="*/ 2145711 w 2886163"/>
                <a:gd name="connsiteY9" fmla="*/ 95772 h 2556892"/>
                <a:gd name="connsiteX10" fmla="*/ 2342226 w 2886163"/>
                <a:gd name="connsiteY10" fmla="*/ 146169 h 2556892"/>
                <a:gd name="connsiteX11" fmla="*/ 2509101 w 2886163"/>
                <a:gd name="connsiteY11" fmla="*/ 214666 h 2556892"/>
                <a:gd name="connsiteX12" fmla="*/ 2625868 w 2886163"/>
                <a:gd name="connsiteY12" fmla="*/ 296494 h 2556892"/>
                <a:gd name="connsiteX13" fmla="*/ 2692066 w 2886163"/>
                <a:gd name="connsiteY13" fmla="*/ 382460 h 2556892"/>
                <a:gd name="connsiteX14" fmla="*/ 2730222 w 2886163"/>
                <a:gd name="connsiteY14" fmla="*/ 459692 h 2556892"/>
                <a:gd name="connsiteX15" fmla="*/ 2761023 w 2886163"/>
                <a:gd name="connsiteY15" fmla="*/ 561747 h 2556892"/>
                <a:gd name="connsiteX16" fmla="*/ 2784008 w 2886163"/>
                <a:gd name="connsiteY16" fmla="*/ 666102 h 2556892"/>
                <a:gd name="connsiteX17" fmla="*/ 2803776 w 2886163"/>
                <a:gd name="connsiteY17" fmla="*/ 779650 h 2556892"/>
                <a:gd name="connsiteX18" fmla="*/ 2822164 w 2886163"/>
                <a:gd name="connsiteY18" fmla="*/ 882626 h 2556892"/>
                <a:gd name="connsiteX19" fmla="*/ 2829060 w 2886163"/>
                <a:gd name="connsiteY19" fmla="*/ 938251 h 2556892"/>
                <a:gd name="connsiteX20" fmla="*/ 2852045 w 2886163"/>
                <a:gd name="connsiteY20" fmla="*/ 1122135 h 2556892"/>
                <a:gd name="connsiteX21" fmla="*/ 2869514 w 2886163"/>
                <a:gd name="connsiteY21" fmla="*/ 1265565 h 2556892"/>
                <a:gd name="connsiteX22" fmla="*/ 2879628 w 2886163"/>
                <a:gd name="connsiteY22" fmla="*/ 1355208 h 2556892"/>
                <a:gd name="connsiteX23" fmla="*/ 2886064 w 2886163"/>
                <a:gd name="connsiteY23" fmla="*/ 1424625 h 2556892"/>
                <a:gd name="connsiteX24" fmla="*/ 2872273 w 2886163"/>
                <a:gd name="connsiteY24" fmla="*/ 1444852 h 2556892"/>
                <a:gd name="connsiteX25" fmla="*/ 2660346 w 2886163"/>
                <a:gd name="connsiteY25" fmla="*/ 1543690 h 2556892"/>
                <a:gd name="connsiteX26" fmla="*/ 2447500 w 2886163"/>
                <a:gd name="connsiteY26" fmla="*/ 1641608 h 2556892"/>
                <a:gd name="connsiteX27" fmla="*/ 2446581 w 2886163"/>
                <a:gd name="connsiteY27" fmla="*/ 1783659 h 2556892"/>
                <a:gd name="connsiteX28" fmla="*/ 2451178 w 2886163"/>
                <a:gd name="connsiteY28" fmla="*/ 2127522 h 2556892"/>
                <a:gd name="connsiteX29" fmla="*/ 2457614 w 2886163"/>
                <a:gd name="connsiteY29" fmla="*/ 2556892 h 2556892"/>
                <a:gd name="connsiteX30" fmla="*/ 1261906 w 2886163"/>
                <a:gd name="connsiteY30" fmla="*/ 2556892 h 2556892"/>
                <a:gd name="connsiteX31" fmla="*/ 1281674 w 2886163"/>
                <a:gd name="connsiteY31" fmla="*/ 2299914 h 2556892"/>
                <a:gd name="connsiteX32" fmla="*/ 1306498 w 2886163"/>
                <a:gd name="connsiteY32" fmla="*/ 2083390 h 2556892"/>
                <a:gd name="connsiteX33" fmla="*/ 1330403 w 2886163"/>
                <a:gd name="connsiteY33" fmla="*/ 1927088 h 2556892"/>
                <a:gd name="connsiteX34" fmla="*/ 1372696 w 2886163"/>
                <a:gd name="connsiteY34" fmla="*/ 1718839 h 2556892"/>
                <a:gd name="connsiteX35" fmla="*/ 1406255 w 2886163"/>
                <a:gd name="connsiteY35" fmla="*/ 1619082 h 2556892"/>
                <a:gd name="connsiteX36" fmla="*/ 1413611 w 2886163"/>
                <a:gd name="connsiteY36" fmla="*/ 1591040 h 2556892"/>
                <a:gd name="connsiteX37" fmla="*/ 1319370 w 2886163"/>
                <a:gd name="connsiteY37" fmla="*/ 1212698 h 2556892"/>
                <a:gd name="connsiteX38" fmla="*/ 1287650 w 2886163"/>
                <a:gd name="connsiteY38" fmla="*/ 1086737 h 2556892"/>
                <a:gd name="connsiteX39" fmla="*/ 1126291 w 2886163"/>
                <a:gd name="connsiteY39" fmla="*/ 1342336 h 2556892"/>
                <a:gd name="connsiteX40" fmla="*/ 961255 w 2886163"/>
                <a:gd name="connsiteY40" fmla="*/ 1506453 h 2556892"/>
                <a:gd name="connsiteX41" fmla="*/ 764959 w 2886163"/>
                <a:gd name="connsiteY41" fmla="*/ 1636091 h 2556892"/>
                <a:gd name="connsiteX42" fmla="*/ 493729 w 2886163"/>
                <a:gd name="connsiteY42" fmla="*/ 1753318 h 2556892"/>
                <a:gd name="connsiteX43" fmla="*/ 271689 w 2886163"/>
                <a:gd name="connsiteY43" fmla="*/ 1791474 h 2556892"/>
                <a:gd name="connsiteX44" fmla="*/ 81829 w 2886163"/>
                <a:gd name="connsiteY44" fmla="*/ 1787336 h 2556892"/>
                <a:gd name="connsiteX45" fmla="*/ 0 w 2886163"/>
                <a:gd name="connsiteY45" fmla="*/ 1591499 h 2556892"/>
                <a:gd name="connsiteX46" fmla="*/ 47350 w 2886163"/>
                <a:gd name="connsiteY46" fmla="*/ 1572192 h 2556892"/>
                <a:gd name="connsiteX47" fmla="*/ 307087 w 2886163"/>
                <a:gd name="connsiteY47" fmla="*/ 1484387 h 2556892"/>
                <a:gd name="connsiteX48" fmla="*/ 416958 w 2886163"/>
                <a:gd name="connsiteY48" fmla="*/ 1438416 h 2556892"/>
                <a:gd name="connsiteX49" fmla="*/ 575558 w 2886163"/>
                <a:gd name="connsiteY49" fmla="*/ 1349692 h 2556892"/>
                <a:gd name="connsiteX50" fmla="*/ 782428 w 2886163"/>
                <a:gd name="connsiteY50" fmla="*/ 1212698 h 2556892"/>
                <a:gd name="connsiteX51" fmla="*/ 834835 w 2886163"/>
                <a:gd name="connsiteY51" fmla="*/ 1149718 h 2556892"/>
                <a:gd name="connsiteX52" fmla="*/ 1002629 w 2886163"/>
                <a:gd name="connsiteY52" fmla="*/ 829759 h 2556892"/>
                <a:gd name="connsiteX53" fmla="*/ 1144680 w 2886163"/>
                <a:gd name="connsiteY53" fmla="*/ 462450 h 2556892"/>
                <a:gd name="connsiteX54" fmla="*/ 1237082 w 2886163"/>
                <a:gd name="connsiteY54" fmla="*/ 327755 h 2556892"/>
                <a:gd name="connsiteX55" fmla="*/ 1397521 w 2886163"/>
                <a:gd name="connsiteY55" fmla="*/ 243628 h 2556892"/>
                <a:gd name="connsiteX56" fmla="*/ 1537732 w 2886163"/>
                <a:gd name="connsiteY56" fmla="*/ 170074 h 2556892"/>
                <a:gd name="connsiteX57" fmla="*/ 1592898 w 2886163"/>
                <a:gd name="connsiteY57" fmla="*/ 129160 h 2556892"/>
                <a:gd name="connsiteX58" fmla="*/ 1683262 w 2886163"/>
                <a:gd name="connsiteY58" fmla="*/ 35759 h 2556892"/>
                <a:gd name="connsiteX59" fmla="*/ 1777702 w 2886163"/>
                <a:gd name="connsiteY59" fmla="*/ 139274 h 2556892"/>
                <a:gd name="connsiteX60" fmla="*/ 1911938 w 2886163"/>
                <a:gd name="connsiteY60" fmla="*/ 215126 h 2556892"/>
                <a:gd name="connsiteX61" fmla="*/ 1955706 w 2886163"/>
                <a:gd name="connsiteY61" fmla="*/ 233819 h 2556892"/>
                <a:gd name="connsiteX62" fmla="*/ 1966643 w 2886163"/>
                <a:gd name="connsiteY62" fmla="*/ 230756 h 2556892"/>
                <a:gd name="connsiteX63" fmla="*/ 1969287 w 2886163"/>
                <a:gd name="connsiteY63" fmla="*/ 230053 h 2556892"/>
                <a:gd name="connsiteX64" fmla="*/ 2019050 w 2886163"/>
                <a:gd name="connsiteY64" fmla="*/ 186624 h 2556892"/>
                <a:gd name="connsiteX65" fmla="*/ 2082031 w 2886163"/>
                <a:gd name="connsiteY65" fmla="*/ 93762 h 2556892"/>
                <a:gd name="connsiteX66" fmla="*/ 2086941 w 2886163"/>
                <a:gd name="connsiteY66"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526110 w 2886163"/>
                <a:gd name="connsiteY3" fmla="*/ 1243499 h 2556892"/>
                <a:gd name="connsiteX4" fmla="*/ 2505883 w 2886163"/>
                <a:gd name="connsiteY4" fmla="*/ 1129031 h 2556892"/>
                <a:gd name="connsiteX5" fmla="*/ 2501286 w 2886163"/>
                <a:gd name="connsiteY5" fmla="*/ 1100528 h 2556892"/>
                <a:gd name="connsiteX6" fmla="*/ 2086941 w 2886163"/>
                <a:gd name="connsiteY6" fmla="*/ 0 h 2556892"/>
                <a:gd name="connsiteX7" fmla="*/ 2145931 w 2886163"/>
                <a:gd name="connsiteY7" fmla="*/ 92843 h 2556892"/>
                <a:gd name="connsiteX8" fmla="*/ 2145711 w 2886163"/>
                <a:gd name="connsiteY8" fmla="*/ 95772 h 2556892"/>
                <a:gd name="connsiteX9" fmla="*/ 2342226 w 2886163"/>
                <a:gd name="connsiteY9" fmla="*/ 146169 h 2556892"/>
                <a:gd name="connsiteX10" fmla="*/ 2509101 w 2886163"/>
                <a:gd name="connsiteY10" fmla="*/ 214666 h 2556892"/>
                <a:gd name="connsiteX11" fmla="*/ 2625868 w 2886163"/>
                <a:gd name="connsiteY11" fmla="*/ 296494 h 2556892"/>
                <a:gd name="connsiteX12" fmla="*/ 2692066 w 2886163"/>
                <a:gd name="connsiteY12" fmla="*/ 382460 h 2556892"/>
                <a:gd name="connsiteX13" fmla="*/ 2730222 w 2886163"/>
                <a:gd name="connsiteY13" fmla="*/ 459692 h 2556892"/>
                <a:gd name="connsiteX14" fmla="*/ 2761023 w 2886163"/>
                <a:gd name="connsiteY14" fmla="*/ 561747 h 2556892"/>
                <a:gd name="connsiteX15" fmla="*/ 2784008 w 2886163"/>
                <a:gd name="connsiteY15" fmla="*/ 666102 h 2556892"/>
                <a:gd name="connsiteX16" fmla="*/ 2803776 w 2886163"/>
                <a:gd name="connsiteY16" fmla="*/ 779650 h 2556892"/>
                <a:gd name="connsiteX17" fmla="*/ 2822164 w 2886163"/>
                <a:gd name="connsiteY17" fmla="*/ 882626 h 2556892"/>
                <a:gd name="connsiteX18" fmla="*/ 2829060 w 2886163"/>
                <a:gd name="connsiteY18" fmla="*/ 938251 h 2556892"/>
                <a:gd name="connsiteX19" fmla="*/ 2852045 w 2886163"/>
                <a:gd name="connsiteY19" fmla="*/ 1122135 h 2556892"/>
                <a:gd name="connsiteX20" fmla="*/ 2869514 w 2886163"/>
                <a:gd name="connsiteY20" fmla="*/ 1265565 h 2556892"/>
                <a:gd name="connsiteX21" fmla="*/ 2879628 w 2886163"/>
                <a:gd name="connsiteY21" fmla="*/ 1355208 h 2556892"/>
                <a:gd name="connsiteX22" fmla="*/ 2886064 w 2886163"/>
                <a:gd name="connsiteY22" fmla="*/ 1424625 h 2556892"/>
                <a:gd name="connsiteX23" fmla="*/ 2872273 w 2886163"/>
                <a:gd name="connsiteY23" fmla="*/ 1444852 h 2556892"/>
                <a:gd name="connsiteX24" fmla="*/ 2660346 w 2886163"/>
                <a:gd name="connsiteY24" fmla="*/ 1543690 h 2556892"/>
                <a:gd name="connsiteX25" fmla="*/ 2447500 w 2886163"/>
                <a:gd name="connsiteY25" fmla="*/ 1641608 h 2556892"/>
                <a:gd name="connsiteX26" fmla="*/ 2446581 w 2886163"/>
                <a:gd name="connsiteY26" fmla="*/ 1783659 h 2556892"/>
                <a:gd name="connsiteX27" fmla="*/ 2451178 w 2886163"/>
                <a:gd name="connsiteY27" fmla="*/ 2127522 h 2556892"/>
                <a:gd name="connsiteX28" fmla="*/ 2457614 w 2886163"/>
                <a:gd name="connsiteY28" fmla="*/ 2556892 h 2556892"/>
                <a:gd name="connsiteX29" fmla="*/ 1261906 w 2886163"/>
                <a:gd name="connsiteY29" fmla="*/ 2556892 h 2556892"/>
                <a:gd name="connsiteX30" fmla="*/ 1281674 w 2886163"/>
                <a:gd name="connsiteY30" fmla="*/ 2299914 h 2556892"/>
                <a:gd name="connsiteX31" fmla="*/ 1306498 w 2886163"/>
                <a:gd name="connsiteY31" fmla="*/ 2083390 h 2556892"/>
                <a:gd name="connsiteX32" fmla="*/ 1330403 w 2886163"/>
                <a:gd name="connsiteY32" fmla="*/ 1927088 h 2556892"/>
                <a:gd name="connsiteX33" fmla="*/ 1372696 w 2886163"/>
                <a:gd name="connsiteY33" fmla="*/ 1718839 h 2556892"/>
                <a:gd name="connsiteX34" fmla="*/ 1406255 w 2886163"/>
                <a:gd name="connsiteY34" fmla="*/ 1619082 h 2556892"/>
                <a:gd name="connsiteX35" fmla="*/ 1413611 w 2886163"/>
                <a:gd name="connsiteY35" fmla="*/ 1591040 h 2556892"/>
                <a:gd name="connsiteX36" fmla="*/ 1319370 w 2886163"/>
                <a:gd name="connsiteY36" fmla="*/ 1212698 h 2556892"/>
                <a:gd name="connsiteX37" fmla="*/ 1287650 w 2886163"/>
                <a:gd name="connsiteY37" fmla="*/ 1086737 h 2556892"/>
                <a:gd name="connsiteX38" fmla="*/ 1126291 w 2886163"/>
                <a:gd name="connsiteY38" fmla="*/ 1342336 h 2556892"/>
                <a:gd name="connsiteX39" fmla="*/ 961255 w 2886163"/>
                <a:gd name="connsiteY39" fmla="*/ 1506453 h 2556892"/>
                <a:gd name="connsiteX40" fmla="*/ 764959 w 2886163"/>
                <a:gd name="connsiteY40" fmla="*/ 1636091 h 2556892"/>
                <a:gd name="connsiteX41" fmla="*/ 493729 w 2886163"/>
                <a:gd name="connsiteY41" fmla="*/ 1753318 h 2556892"/>
                <a:gd name="connsiteX42" fmla="*/ 271689 w 2886163"/>
                <a:gd name="connsiteY42" fmla="*/ 1791474 h 2556892"/>
                <a:gd name="connsiteX43" fmla="*/ 81829 w 2886163"/>
                <a:gd name="connsiteY43" fmla="*/ 1787336 h 2556892"/>
                <a:gd name="connsiteX44" fmla="*/ 0 w 2886163"/>
                <a:gd name="connsiteY44" fmla="*/ 1591499 h 2556892"/>
                <a:gd name="connsiteX45" fmla="*/ 47350 w 2886163"/>
                <a:gd name="connsiteY45" fmla="*/ 1572192 h 2556892"/>
                <a:gd name="connsiteX46" fmla="*/ 307087 w 2886163"/>
                <a:gd name="connsiteY46" fmla="*/ 1484387 h 2556892"/>
                <a:gd name="connsiteX47" fmla="*/ 416958 w 2886163"/>
                <a:gd name="connsiteY47" fmla="*/ 1438416 h 2556892"/>
                <a:gd name="connsiteX48" fmla="*/ 575558 w 2886163"/>
                <a:gd name="connsiteY48" fmla="*/ 1349692 h 2556892"/>
                <a:gd name="connsiteX49" fmla="*/ 782428 w 2886163"/>
                <a:gd name="connsiteY49" fmla="*/ 1212698 h 2556892"/>
                <a:gd name="connsiteX50" fmla="*/ 834835 w 2886163"/>
                <a:gd name="connsiteY50" fmla="*/ 1149718 h 2556892"/>
                <a:gd name="connsiteX51" fmla="*/ 1002629 w 2886163"/>
                <a:gd name="connsiteY51" fmla="*/ 829759 h 2556892"/>
                <a:gd name="connsiteX52" fmla="*/ 1144680 w 2886163"/>
                <a:gd name="connsiteY52" fmla="*/ 462450 h 2556892"/>
                <a:gd name="connsiteX53" fmla="*/ 1237082 w 2886163"/>
                <a:gd name="connsiteY53" fmla="*/ 327755 h 2556892"/>
                <a:gd name="connsiteX54" fmla="*/ 1397521 w 2886163"/>
                <a:gd name="connsiteY54" fmla="*/ 243628 h 2556892"/>
                <a:gd name="connsiteX55" fmla="*/ 1537732 w 2886163"/>
                <a:gd name="connsiteY55" fmla="*/ 170074 h 2556892"/>
                <a:gd name="connsiteX56" fmla="*/ 1592898 w 2886163"/>
                <a:gd name="connsiteY56" fmla="*/ 129160 h 2556892"/>
                <a:gd name="connsiteX57" fmla="*/ 1683262 w 2886163"/>
                <a:gd name="connsiteY57" fmla="*/ 35759 h 2556892"/>
                <a:gd name="connsiteX58" fmla="*/ 1777702 w 2886163"/>
                <a:gd name="connsiteY58" fmla="*/ 139274 h 2556892"/>
                <a:gd name="connsiteX59" fmla="*/ 1911938 w 2886163"/>
                <a:gd name="connsiteY59" fmla="*/ 215126 h 2556892"/>
                <a:gd name="connsiteX60" fmla="*/ 1955706 w 2886163"/>
                <a:gd name="connsiteY60" fmla="*/ 233819 h 2556892"/>
                <a:gd name="connsiteX61" fmla="*/ 1966643 w 2886163"/>
                <a:gd name="connsiteY61" fmla="*/ 230756 h 2556892"/>
                <a:gd name="connsiteX62" fmla="*/ 1969287 w 2886163"/>
                <a:gd name="connsiteY62" fmla="*/ 230053 h 2556892"/>
                <a:gd name="connsiteX63" fmla="*/ 2019050 w 2886163"/>
                <a:gd name="connsiteY63" fmla="*/ 186624 h 2556892"/>
                <a:gd name="connsiteX64" fmla="*/ 2082031 w 2886163"/>
                <a:gd name="connsiteY64" fmla="*/ 93762 h 2556892"/>
                <a:gd name="connsiteX65" fmla="*/ 2086941 w 2886163"/>
                <a:gd name="connsiteY65"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890059"/>
                <a:gd name="connsiteY0" fmla="*/ 1100528 h 2556892"/>
                <a:gd name="connsiteX1" fmla="*/ 2492092 w 2890059"/>
                <a:gd name="connsiteY1" fmla="*/ 1180518 h 2556892"/>
                <a:gd name="connsiteX2" fmla="*/ 2452097 w 2890059"/>
                <a:gd name="connsiteY2" fmla="*/ 1334981 h 2556892"/>
                <a:gd name="connsiteX3" fmla="*/ 2526110 w 2890059"/>
                <a:gd name="connsiteY3" fmla="*/ 1243499 h 2556892"/>
                <a:gd name="connsiteX4" fmla="*/ 2505883 w 2890059"/>
                <a:gd name="connsiteY4" fmla="*/ 1129031 h 2556892"/>
                <a:gd name="connsiteX5" fmla="*/ 2501286 w 2890059"/>
                <a:gd name="connsiteY5" fmla="*/ 1100528 h 2556892"/>
                <a:gd name="connsiteX6" fmla="*/ 2086941 w 2890059"/>
                <a:gd name="connsiteY6" fmla="*/ 0 h 2556892"/>
                <a:gd name="connsiteX7" fmla="*/ 2145931 w 2890059"/>
                <a:gd name="connsiteY7" fmla="*/ 92843 h 2556892"/>
                <a:gd name="connsiteX8" fmla="*/ 2145711 w 2890059"/>
                <a:gd name="connsiteY8" fmla="*/ 95772 h 2556892"/>
                <a:gd name="connsiteX9" fmla="*/ 2342226 w 2890059"/>
                <a:gd name="connsiteY9" fmla="*/ 146169 h 2556892"/>
                <a:gd name="connsiteX10" fmla="*/ 2509101 w 2890059"/>
                <a:gd name="connsiteY10" fmla="*/ 214666 h 2556892"/>
                <a:gd name="connsiteX11" fmla="*/ 2625868 w 2890059"/>
                <a:gd name="connsiteY11" fmla="*/ 296494 h 2556892"/>
                <a:gd name="connsiteX12" fmla="*/ 2692066 w 2890059"/>
                <a:gd name="connsiteY12" fmla="*/ 382460 h 2556892"/>
                <a:gd name="connsiteX13" fmla="*/ 2730222 w 2890059"/>
                <a:gd name="connsiteY13" fmla="*/ 459692 h 2556892"/>
                <a:gd name="connsiteX14" fmla="*/ 2761023 w 2890059"/>
                <a:gd name="connsiteY14" fmla="*/ 561747 h 2556892"/>
                <a:gd name="connsiteX15" fmla="*/ 2784008 w 2890059"/>
                <a:gd name="connsiteY15" fmla="*/ 666102 h 2556892"/>
                <a:gd name="connsiteX16" fmla="*/ 2803776 w 2890059"/>
                <a:gd name="connsiteY16" fmla="*/ 779650 h 2556892"/>
                <a:gd name="connsiteX17" fmla="*/ 2822164 w 2890059"/>
                <a:gd name="connsiteY17" fmla="*/ 882626 h 2556892"/>
                <a:gd name="connsiteX18" fmla="*/ 2829060 w 2890059"/>
                <a:gd name="connsiteY18" fmla="*/ 938251 h 2556892"/>
                <a:gd name="connsiteX19" fmla="*/ 2852045 w 2890059"/>
                <a:gd name="connsiteY19" fmla="*/ 1122135 h 2556892"/>
                <a:gd name="connsiteX20" fmla="*/ 2869514 w 2890059"/>
                <a:gd name="connsiteY20" fmla="*/ 1265565 h 2556892"/>
                <a:gd name="connsiteX21" fmla="*/ 2879628 w 2890059"/>
                <a:gd name="connsiteY21" fmla="*/ 1355208 h 2556892"/>
                <a:gd name="connsiteX22" fmla="*/ 2886064 w 2890059"/>
                <a:gd name="connsiteY22" fmla="*/ 1424625 h 2556892"/>
                <a:gd name="connsiteX23" fmla="*/ 2872273 w 2890059"/>
                <a:gd name="connsiteY23" fmla="*/ 1444852 h 2556892"/>
                <a:gd name="connsiteX24" fmla="*/ 2447500 w 2890059"/>
                <a:gd name="connsiteY24" fmla="*/ 1641608 h 2556892"/>
                <a:gd name="connsiteX25" fmla="*/ 2446581 w 2890059"/>
                <a:gd name="connsiteY25" fmla="*/ 1783659 h 2556892"/>
                <a:gd name="connsiteX26" fmla="*/ 2451178 w 2890059"/>
                <a:gd name="connsiteY26" fmla="*/ 2127522 h 2556892"/>
                <a:gd name="connsiteX27" fmla="*/ 2457614 w 2890059"/>
                <a:gd name="connsiteY27" fmla="*/ 2556892 h 2556892"/>
                <a:gd name="connsiteX28" fmla="*/ 1261906 w 2890059"/>
                <a:gd name="connsiteY28" fmla="*/ 2556892 h 2556892"/>
                <a:gd name="connsiteX29" fmla="*/ 1281674 w 2890059"/>
                <a:gd name="connsiteY29" fmla="*/ 2299914 h 2556892"/>
                <a:gd name="connsiteX30" fmla="*/ 1306498 w 2890059"/>
                <a:gd name="connsiteY30" fmla="*/ 2083390 h 2556892"/>
                <a:gd name="connsiteX31" fmla="*/ 1330403 w 2890059"/>
                <a:gd name="connsiteY31" fmla="*/ 1927088 h 2556892"/>
                <a:gd name="connsiteX32" fmla="*/ 1372696 w 2890059"/>
                <a:gd name="connsiteY32" fmla="*/ 1718839 h 2556892"/>
                <a:gd name="connsiteX33" fmla="*/ 1406255 w 2890059"/>
                <a:gd name="connsiteY33" fmla="*/ 1619082 h 2556892"/>
                <a:gd name="connsiteX34" fmla="*/ 1413611 w 2890059"/>
                <a:gd name="connsiteY34" fmla="*/ 1591040 h 2556892"/>
                <a:gd name="connsiteX35" fmla="*/ 1319370 w 2890059"/>
                <a:gd name="connsiteY35" fmla="*/ 1212698 h 2556892"/>
                <a:gd name="connsiteX36" fmla="*/ 1287650 w 2890059"/>
                <a:gd name="connsiteY36" fmla="*/ 1086737 h 2556892"/>
                <a:gd name="connsiteX37" fmla="*/ 1126291 w 2890059"/>
                <a:gd name="connsiteY37" fmla="*/ 1342336 h 2556892"/>
                <a:gd name="connsiteX38" fmla="*/ 961255 w 2890059"/>
                <a:gd name="connsiteY38" fmla="*/ 1506453 h 2556892"/>
                <a:gd name="connsiteX39" fmla="*/ 764959 w 2890059"/>
                <a:gd name="connsiteY39" fmla="*/ 1636091 h 2556892"/>
                <a:gd name="connsiteX40" fmla="*/ 493729 w 2890059"/>
                <a:gd name="connsiteY40" fmla="*/ 1753318 h 2556892"/>
                <a:gd name="connsiteX41" fmla="*/ 271689 w 2890059"/>
                <a:gd name="connsiteY41" fmla="*/ 1791474 h 2556892"/>
                <a:gd name="connsiteX42" fmla="*/ 81829 w 2890059"/>
                <a:gd name="connsiteY42" fmla="*/ 1787336 h 2556892"/>
                <a:gd name="connsiteX43" fmla="*/ 0 w 2890059"/>
                <a:gd name="connsiteY43" fmla="*/ 1591499 h 2556892"/>
                <a:gd name="connsiteX44" fmla="*/ 47350 w 2890059"/>
                <a:gd name="connsiteY44" fmla="*/ 1572192 h 2556892"/>
                <a:gd name="connsiteX45" fmla="*/ 307087 w 2890059"/>
                <a:gd name="connsiteY45" fmla="*/ 1484387 h 2556892"/>
                <a:gd name="connsiteX46" fmla="*/ 416958 w 2890059"/>
                <a:gd name="connsiteY46" fmla="*/ 1438416 h 2556892"/>
                <a:gd name="connsiteX47" fmla="*/ 575558 w 2890059"/>
                <a:gd name="connsiteY47" fmla="*/ 1349692 h 2556892"/>
                <a:gd name="connsiteX48" fmla="*/ 782428 w 2890059"/>
                <a:gd name="connsiteY48" fmla="*/ 1212698 h 2556892"/>
                <a:gd name="connsiteX49" fmla="*/ 834835 w 2890059"/>
                <a:gd name="connsiteY49" fmla="*/ 1149718 h 2556892"/>
                <a:gd name="connsiteX50" fmla="*/ 1002629 w 2890059"/>
                <a:gd name="connsiteY50" fmla="*/ 829759 h 2556892"/>
                <a:gd name="connsiteX51" fmla="*/ 1144680 w 2890059"/>
                <a:gd name="connsiteY51" fmla="*/ 462450 h 2556892"/>
                <a:gd name="connsiteX52" fmla="*/ 1237082 w 2890059"/>
                <a:gd name="connsiteY52" fmla="*/ 327755 h 2556892"/>
                <a:gd name="connsiteX53" fmla="*/ 1397521 w 2890059"/>
                <a:gd name="connsiteY53" fmla="*/ 243628 h 2556892"/>
                <a:gd name="connsiteX54" fmla="*/ 1537732 w 2890059"/>
                <a:gd name="connsiteY54" fmla="*/ 170074 h 2556892"/>
                <a:gd name="connsiteX55" fmla="*/ 1592898 w 2890059"/>
                <a:gd name="connsiteY55" fmla="*/ 129160 h 2556892"/>
                <a:gd name="connsiteX56" fmla="*/ 1683262 w 2890059"/>
                <a:gd name="connsiteY56" fmla="*/ 35759 h 2556892"/>
                <a:gd name="connsiteX57" fmla="*/ 1777702 w 2890059"/>
                <a:gd name="connsiteY57" fmla="*/ 139274 h 2556892"/>
                <a:gd name="connsiteX58" fmla="*/ 1911938 w 2890059"/>
                <a:gd name="connsiteY58" fmla="*/ 215126 h 2556892"/>
                <a:gd name="connsiteX59" fmla="*/ 1955706 w 2890059"/>
                <a:gd name="connsiteY59" fmla="*/ 233819 h 2556892"/>
                <a:gd name="connsiteX60" fmla="*/ 1966643 w 2890059"/>
                <a:gd name="connsiteY60" fmla="*/ 230756 h 2556892"/>
                <a:gd name="connsiteX61" fmla="*/ 1969287 w 2890059"/>
                <a:gd name="connsiteY61" fmla="*/ 230053 h 2556892"/>
                <a:gd name="connsiteX62" fmla="*/ 2019050 w 2890059"/>
                <a:gd name="connsiteY62" fmla="*/ 186624 h 2556892"/>
                <a:gd name="connsiteX63" fmla="*/ 2082031 w 2890059"/>
                <a:gd name="connsiteY63" fmla="*/ 93762 h 2556892"/>
                <a:gd name="connsiteX64" fmla="*/ 2086941 w 2890059"/>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2164 w 2887840"/>
                <a:gd name="connsiteY17" fmla="*/ 882626 h 2556892"/>
                <a:gd name="connsiteX18" fmla="*/ 2829060 w 2887840"/>
                <a:gd name="connsiteY18" fmla="*/ 938251 h 2556892"/>
                <a:gd name="connsiteX19" fmla="*/ 2852045 w 2887840"/>
                <a:gd name="connsiteY19" fmla="*/ 1122135 h 2556892"/>
                <a:gd name="connsiteX20" fmla="*/ 2869514 w 2887840"/>
                <a:gd name="connsiteY20" fmla="*/ 1265565 h 2556892"/>
                <a:gd name="connsiteX21" fmla="*/ 2879628 w 2887840"/>
                <a:gd name="connsiteY21" fmla="*/ 1355208 h 2556892"/>
                <a:gd name="connsiteX22" fmla="*/ 2886064 w 2887840"/>
                <a:gd name="connsiteY22" fmla="*/ 1424625 h 2556892"/>
                <a:gd name="connsiteX23" fmla="*/ 2872273 w 2887840"/>
                <a:gd name="connsiteY23" fmla="*/ 1444852 h 2556892"/>
                <a:gd name="connsiteX24" fmla="*/ 2447500 w 2887840"/>
                <a:gd name="connsiteY24" fmla="*/ 1641608 h 2556892"/>
                <a:gd name="connsiteX25" fmla="*/ 2446581 w 2887840"/>
                <a:gd name="connsiteY25" fmla="*/ 1783659 h 2556892"/>
                <a:gd name="connsiteX26" fmla="*/ 2451178 w 2887840"/>
                <a:gd name="connsiteY26" fmla="*/ 2127522 h 2556892"/>
                <a:gd name="connsiteX27" fmla="*/ 2457614 w 2887840"/>
                <a:gd name="connsiteY27" fmla="*/ 2556892 h 2556892"/>
                <a:gd name="connsiteX28" fmla="*/ 1261906 w 2887840"/>
                <a:gd name="connsiteY28" fmla="*/ 2556892 h 2556892"/>
                <a:gd name="connsiteX29" fmla="*/ 1281674 w 2887840"/>
                <a:gd name="connsiteY29" fmla="*/ 2299914 h 2556892"/>
                <a:gd name="connsiteX30" fmla="*/ 1306498 w 2887840"/>
                <a:gd name="connsiteY30" fmla="*/ 2083390 h 2556892"/>
                <a:gd name="connsiteX31" fmla="*/ 1330403 w 2887840"/>
                <a:gd name="connsiteY31" fmla="*/ 1927088 h 2556892"/>
                <a:gd name="connsiteX32" fmla="*/ 1372696 w 2887840"/>
                <a:gd name="connsiteY32" fmla="*/ 1718839 h 2556892"/>
                <a:gd name="connsiteX33" fmla="*/ 1406255 w 2887840"/>
                <a:gd name="connsiteY33" fmla="*/ 1619082 h 2556892"/>
                <a:gd name="connsiteX34" fmla="*/ 1413611 w 2887840"/>
                <a:gd name="connsiteY34" fmla="*/ 1591040 h 2556892"/>
                <a:gd name="connsiteX35" fmla="*/ 1319370 w 2887840"/>
                <a:gd name="connsiteY35" fmla="*/ 1212698 h 2556892"/>
                <a:gd name="connsiteX36" fmla="*/ 1287650 w 2887840"/>
                <a:gd name="connsiteY36" fmla="*/ 1086737 h 2556892"/>
                <a:gd name="connsiteX37" fmla="*/ 1126291 w 2887840"/>
                <a:gd name="connsiteY37" fmla="*/ 1342336 h 2556892"/>
                <a:gd name="connsiteX38" fmla="*/ 961255 w 2887840"/>
                <a:gd name="connsiteY38" fmla="*/ 1506453 h 2556892"/>
                <a:gd name="connsiteX39" fmla="*/ 764959 w 2887840"/>
                <a:gd name="connsiteY39" fmla="*/ 1636091 h 2556892"/>
                <a:gd name="connsiteX40" fmla="*/ 493729 w 2887840"/>
                <a:gd name="connsiteY40" fmla="*/ 1753318 h 2556892"/>
                <a:gd name="connsiteX41" fmla="*/ 271689 w 2887840"/>
                <a:gd name="connsiteY41" fmla="*/ 1791474 h 2556892"/>
                <a:gd name="connsiteX42" fmla="*/ 81829 w 2887840"/>
                <a:gd name="connsiteY42" fmla="*/ 1787336 h 2556892"/>
                <a:gd name="connsiteX43" fmla="*/ 0 w 2887840"/>
                <a:gd name="connsiteY43" fmla="*/ 1591499 h 2556892"/>
                <a:gd name="connsiteX44" fmla="*/ 47350 w 2887840"/>
                <a:gd name="connsiteY44" fmla="*/ 1572192 h 2556892"/>
                <a:gd name="connsiteX45" fmla="*/ 307087 w 2887840"/>
                <a:gd name="connsiteY45" fmla="*/ 1484387 h 2556892"/>
                <a:gd name="connsiteX46" fmla="*/ 416958 w 2887840"/>
                <a:gd name="connsiteY46" fmla="*/ 1438416 h 2556892"/>
                <a:gd name="connsiteX47" fmla="*/ 575558 w 2887840"/>
                <a:gd name="connsiteY47" fmla="*/ 1349692 h 2556892"/>
                <a:gd name="connsiteX48" fmla="*/ 782428 w 2887840"/>
                <a:gd name="connsiteY48" fmla="*/ 1212698 h 2556892"/>
                <a:gd name="connsiteX49" fmla="*/ 834835 w 2887840"/>
                <a:gd name="connsiteY49" fmla="*/ 1149718 h 2556892"/>
                <a:gd name="connsiteX50" fmla="*/ 1002629 w 2887840"/>
                <a:gd name="connsiteY50" fmla="*/ 829759 h 2556892"/>
                <a:gd name="connsiteX51" fmla="*/ 1144680 w 2887840"/>
                <a:gd name="connsiteY51" fmla="*/ 462450 h 2556892"/>
                <a:gd name="connsiteX52" fmla="*/ 1237082 w 2887840"/>
                <a:gd name="connsiteY52" fmla="*/ 327755 h 2556892"/>
                <a:gd name="connsiteX53" fmla="*/ 1397521 w 2887840"/>
                <a:gd name="connsiteY53" fmla="*/ 243628 h 2556892"/>
                <a:gd name="connsiteX54" fmla="*/ 1537732 w 2887840"/>
                <a:gd name="connsiteY54" fmla="*/ 170074 h 2556892"/>
                <a:gd name="connsiteX55" fmla="*/ 1592898 w 2887840"/>
                <a:gd name="connsiteY55" fmla="*/ 129160 h 2556892"/>
                <a:gd name="connsiteX56" fmla="*/ 1683262 w 2887840"/>
                <a:gd name="connsiteY56" fmla="*/ 35759 h 2556892"/>
                <a:gd name="connsiteX57" fmla="*/ 1777702 w 2887840"/>
                <a:gd name="connsiteY57" fmla="*/ 139274 h 2556892"/>
                <a:gd name="connsiteX58" fmla="*/ 1911938 w 2887840"/>
                <a:gd name="connsiteY58" fmla="*/ 215126 h 2556892"/>
                <a:gd name="connsiteX59" fmla="*/ 1955706 w 2887840"/>
                <a:gd name="connsiteY59" fmla="*/ 233819 h 2556892"/>
                <a:gd name="connsiteX60" fmla="*/ 1966643 w 2887840"/>
                <a:gd name="connsiteY60" fmla="*/ 230756 h 2556892"/>
                <a:gd name="connsiteX61" fmla="*/ 1969287 w 2887840"/>
                <a:gd name="connsiteY61" fmla="*/ 230053 h 2556892"/>
                <a:gd name="connsiteX62" fmla="*/ 2019050 w 2887840"/>
                <a:gd name="connsiteY62" fmla="*/ 186624 h 2556892"/>
                <a:gd name="connsiteX63" fmla="*/ 2082031 w 2887840"/>
                <a:gd name="connsiteY63" fmla="*/ 93762 h 2556892"/>
                <a:gd name="connsiteX64" fmla="*/ 2086941 w 2887840"/>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9060 w 2887840"/>
                <a:gd name="connsiteY17" fmla="*/ 938251 h 2556892"/>
                <a:gd name="connsiteX18" fmla="*/ 2852045 w 2887840"/>
                <a:gd name="connsiteY18" fmla="*/ 1122135 h 2556892"/>
                <a:gd name="connsiteX19" fmla="*/ 2869514 w 2887840"/>
                <a:gd name="connsiteY19" fmla="*/ 1265565 h 2556892"/>
                <a:gd name="connsiteX20" fmla="*/ 2879628 w 2887840"/>
                <a:gd name="connsiteY20" fmla="*/ 1355208 h 2556892"/>
                <a:gd name="connsiteX21" fmla="*/ 2886064 w 2887840"/>
                <a:gd name="connsiteY21" fmla="*/ 1424625 h 2556892"/>
                <a:gd name="connsiteX22" fmla="*/ 2872273 w 2887840"/>
                <a:gd name="connsiteY22" fmla="*/ 1444852 h 2556892"/>
                <a:gd name="connsiteX23" fmla="*/ 2447500 w 2887840"/>
                <a:gd name="connsiteY23" fmla="*/ 1641608 h 2556892"/>
                <a:gd name="connsiteX24" fmla="*/ 2446581 w 2887840"/>
                <a:gd name="connsiteY24" fmla="*/ 1783659 h 2556892"/>
                <a:gd name="connsiteX25" fmla="*/ 2451178 w 2887840"/>
                <a:gd name="connsiteY25" fmla="*/ 2127522 h 2556892"/>
                <a:gd name="connsiteX26" fmla="*/ 2457614 w 2887840"/>
                <a:gd name="connsiteY26" fmla="*/ 2556892 h 2556892"/>
                <a:gd name="connsiteX27" fmla="*/ 1261906 w 2887840"/>
                <a:gd name="connsiteY27" fmla="*/ 2556892 h 2556892"/>
                <a:gd name="connsiteX28" fmla="*/ 1281674 w 2887840"/>
                <a:gd name="connsiteY28" fmla="*/ 2299914 h 2556892"/>
                <a:gd name="connsiteX29" fmla="*/ 1306498 w 2887840"/>
                <a:gd name="connsiteY29" fmla="*/ 2083390 h 2556892"/>
                <a:gd name="connsiteX30" fmla="*/ 1330403 w 2887840"/>
                <a:gd name="connsiteY30" fmla="*/ 1927088 h 2556892"/>
                <a:gd name="connsiteX31" fmla="*/ 1372696 w 2887840"/>
                <a:gd name="connsiteY31" fmla="*/ 1718839 h 2556892"/>
                <a:gd name="connsiteX32" fmla="*/ 1406255 w 2887840"/>
                <a:gd name="connsiteY32" fmla="*/ 1619082 h 2556892"/>
                <a:gd name="connsiteX33" fmla="*/ 1413611 w 2887840"/>
                <a:gd name="connsiteY33" fmla="*/ 1591040 h 2556892"/>
                <a:gd name="connsiteX34" fmla="*/ 1319370 w 2887840"/>
                <a:gd name="connsiteY34" fmla="*/ 1212698 h 2556892"/>
                <a:gd name="connsiteX35" fmla="*/ 1287650 w 2887840"/>
                <a:gd name="connsiteY35" fmla="*/ 1086737 h 2556892"/>
                <a:gd name="connsiteX36" fmla="*/ 1126291 w 2887840"/>
                <a:gd name="connsiteY36" fmla="*/ 1342336 h 2556892"/>
                <a:gd name="connsiteX37" fmla="*/ 961255 w 2887840"/>
                <a:gd name="connsiteY37" fmla="*/ 1506453 h 2556892"/>
                <a:gd name="connsiteX38" fmla="*/ 764959 w 2887840"/>
                <a:gd name="connsiteY38" fmla="*/ 1636091 h 2556892"/>
                <a:gd name="connsiteX39" fmla="*/ 493729 w 2887840"/>
                <a:gd name="connsiteY39" fmla="*/ 1753318 h 2556892"/>
                <a:gd name="connsiteX40" fmla="*/ 271689 w 2887840"/>
                <a:gd name="connsiteY40" fmla="*/ 1791474 h 2556892"/>
                <a:gd name="connsiteX41" fmla="*/ 81829 w 2887840"/>
                <a:gd name="connsiteY41" fmla="*/ 1787336 h 2556892"/>
                <a:gd name="connsiteX42" fmla="*/ 0 w 2887840"/>
                <a:gd name="connsiteY42" fmla="*/ 1591499 h 2556892"/>
                <a:gd name="connsiteX43" fmla="*/ 47350 w 2887840"/>
                <a:gd name="connsiteY43" fmla="*/ 1572192 h 2556892"/>
                <a:gd name="connsiteX44" fmla="*/ 307087 w 2887840"/>
                <a:gd name="connsiteY44" fmla="*/ 1484387 h 2556892"/>
                <a:gd name="connsiteX45" fmla="*/ 416958 w 2887840"/>
                <a:gd name="connsiteY45" fmla="*/ 1438416 h 2556892"/>
                <a:gd name="connsiteX46" fmla="*/ 575558 w 2887840"/>
                <a:gd name="connsiteY46" fmla="*/ 1349692 h 2556892"/>
                <a:gd name="connsiteX47" fmla="*/ 782428 w 2887840"/>
                <a:gd name="connsiteY47" fmla="*/ 1212698 h 2556892"/>
                <a:gd name="connsiteX48" fmla="*/ 834835 w 2887840"/>
                <a:gd name="connsiteY48" fmla="*/ 1149718 h 2556892"/>
                <a:gd name="connsiteX49" fmla="*/ 1002629 w 2887840"/>
                <a:gd name="connsiteY49" fmla="*/ 829759 h 2556892"/>
                <a:gd name="connsiteX50" fmla="*/ 1144680 w 2887840"/>
                <a:gd name="connsiteY50" fmla="*/ 462450 h 2556892"/>
                <a:gd name="connsiteX51" fmla="*/ 1237082 w 2887840"/>
                <a:gd name="connsiteY51" fmla="*/ 327755 h 2556892"/>
                <a:gd name="connsiteX52" fmla="*/ 1397521 w 2887840"/>
                <a:gd name="connsiteY52" fmla="*/ 243628 h 2556892"/>
                <a:gd name="connsiteX53" fmla="*/ 1537732 w 2887840"/>
                <a:gd name="connsiteY53" fmla="*/ 170074 h 2556892"/>
                <a:gd name="connsiteX54" fmla="*/ 1592898 w 2887840"/>
                <a:gd name="connsiteY54" fmla="*/ 129160 h 2556892"/>
                <a:gd name="connsiteX55" fmla="*/ 1683262 w 2887840"/>
                <a:gd name="connsiteY55" fmla="*/ 35759 h 2556892"/>
                <a:gd name="connsiteX56" fmla="*/ 1777702 w 2887840"/>
                <a:gd name="connsiteY56" fmla="*/ 139274 h 2556892"/>
                <a:gd name="connsiteX57" fmla="*/ 1911938 w 2887840"/>
                <a:gd name="connsiteY57" fmla="*/ 215126 h 2556892"/>
                <a:gd name="connsiteX58" fmla="*/ 1955706 w 2887840"/>
                <a:gd name="connsiteY58" fmla="*/ 233819 h 2556892"/>
                <a:gd name="connsiteX59" fmla="*/ 1966643 w 2887840"/>
                <a:gd name="connsiteY59" fmla="*/ 230756 h 2556892"/>
                <a:gd name="connsiteX60" fmla="*/ 1969287 w 2887840"/>
                <a:gd name="connsiteY60" fmla="*/ 230053 h 2556892"/>
                <a:gd name="connsiteX61" fmla="*/ 2019050 w 2887840"/>
                <a:gd name="connsiteY61" fmla="*/ 186624 h 2556892"/>
                <a:gd name="connsiteX62" fmla="*/ 2082031 w 2887840"/>
                <a:gd name="connsiteY62" fmla="*/ 93762 h 2556892"/>
                <a:gd name="connsiteX63" fmla="*/ 2086941 w 2887840"/>
                <a:gd name="connsiteY63"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52045 w 2887840"/>
                <a:gd name="connsiteY17" fmla="*/ 1122135 h 2556892"/>
                <a:gd name="connsiteX18" fmla="*/ 2869514 w 2887840"/>
                <a:gd name="connsiteY18" fmla="*/ 1265565 h 2556892"/>
                <a:gd name="connsiteX19" fmla="*/ 2879628 w 2887840"/>
                <a:gd name="connsiteY19" fmla="*/ 1355208 h 2556892"/>
                <a:gd name="connsiteX20" fmla="*/ 2886064 w 2887840"/>
                <a:gd name="connsiteY20" fmla="*/ 1424625 h 2556892"/>
                <a:gd name="connsiteX21" fmla="*/ 2872273 w 2887840"/>
                <a:gd name="connsiteY21" fmla="*/ 1444852 h 2556892"/>
                <a:gd name="connsiteX22" fmla="*/ 2447500 w 2887840"/>
                <a:gd name="connsiteY22" fmla="*/ 1641608 h 2556892"/>
                <a:gd name="connsiteX23" fmla="*/ 2446581 w 2887840"/>
                <a:gd name="connsiteY23" fmla="*/ 1783659 h 2556892"/>
                <a:gd name="connsiteX24" fmla="*/ 2451178 w 2887840"/>
                <a:gd name="connsiteY24" fmla="*/ 2127522 h 2556892"/>
                <a:gd name="connsiteX25" fmla="*/ 2457614 w 2887840"/>
                <a:gd name="connsiteY25" fmla="*/ 2556892 h 2556892"/>
                <a:gd name="connsiteX26" fmla="*/ 1261906 w 2887840"/>
                <a:gd name="connsiteY26" fmla="*/ 2556892 h 2556892"/>
                <a:gd name="connsiteX27" fmla="*/ 1281674 w 2887840"/>
                <a:gd name="connsiteY27" fmla="*/ 2299914 h 2556892"/>
                <a:gd name="connsiteX28" fmla="*/ 1306498 w 2887840"/>
                <a:gd name="connsiteY28" fmla="*/ 2083390 h 2556892"/>
                <a:gd name="connsiteX29" fmla="*/ 1330403 w 2887840"/>
                <a:gd name="connsiteY29" fmla="*/ 1927088 h 2556892"/>
                <a:gd name="connsiteX30" fmla="*/ 1372696 w 2887840"/>
                <a:gd name="connsiteY30" fmla="*/ 1718839 h 2556892"/>
                <a:gd name="connsiteX31" fmla="*/ 1406255 w 2887840"/>
                <a:gd name="connsiteY31" fmla="*/ 1619082 h 2556892"/>
                <a:gd name="connsiteX32" fmla="*/ 1413611 w 2887840"/>
                <a:gd name="connsiteY32" fmla="*/ 1591040 h 2556892"/>
                <a:gd name="connsiteX33" fmla="*/ 1319370 w 2887840"/>
                <a:gd name="connsiteY33" fmla="*/ 1212698 h 2556892"/>
                <a:gd name="connsiteX34" fmla="*/ 1287650 w 2887840"/>
                <a:gd name="connsiteY34" fmla="*/ 1086737 h 2556892"/>
                <a:gd name="connsiteX35" fmla="*/ 1126291 w 2887840"/>
                <a:gd name="connsiteY35" fmla="*/ 1342336 h 2556892"/>
                <a:gd name="connsiteX36" fmla="*/ 961255 w 2887840"/>
                <a:gd name="connsiteY36" fmla="*/ 1506453 h 2556892"/>
                <a:gd name="connsiteX37" fmla="*/ 764959 w 2887840"/>
                <a:gd name="connsiteY37" fmla="*/ 1636091 h 2556892"/>
                <a:gd name="connsiteX38" fmla="*/ 493729 w 2887840"/>
                <a:gd name="connsiteY38" fmla="*/ 1753318 h 2556892"/>
                <a:gd name="connsiteX39" fmla="*/ 271689 w 2887840"/>
                <a:gd name="connsiteY39" fmla="*/ 1791474 h 2556892"/>
                <a:gd name="connsiteX40" fmla="*/ 81829 w 2887840"/>
                <a:gd name="connsiteY40" fmla="*/ 1787336 h 2556892"/>
                <a:gd name="connsiteX41" fmla="*/ 0 w 2887840"/>
                <a:gd name="connsiteY41" fmla="*/ 1591499 h 2556892"/>
                <a:gd name="connsiteX42" fmla="*/ 47350 w 2887840"/>
                <a:gd name="connsiteY42" fmla="*/ 1572192 h 2556892"/>
                <a:gd name="connsiteX43" fmla="*/ 307087 w 2887840"/>
                <a:gd name="connsiteY43" fmla="*/ 1484387 h 2556892"/>
                <a:gd name="connsiteX44" fmla="*/ 416958 w 2887840"/>
                <a:gd name="connsiteY44" fmla="*/ 1438416 h 2556892"/>
                <a:gd name="connsiteX45" fmla="*/ 575558 w 2887840"/>
                <a:gd name="connsiteY45" fmla="*/ 1349692 h 2556892"/>
                <a:gd name="connsiteX46" fmla="*/ 782428 w 2887840"/>
                <a:gd name="connsiteY46" fmla="*/ 1212698 h 2556892"/>
                <a:gd name="connsiteX47" fmla="*/ 834835 w 2887840"/>
                <a:gd name="connsiteY47" fmla="*/ 1149718 h 2556892"/>
                <a:gd name="connsiteX48" fmla="*/ 1002629 w 2887840"/>
                <a:gd name="connsiteY48" fmla="*/ 829759 h 2556892"/>
                <a:gd name="connsiteX49" fmla="*/ 1144680 w 2887840"/>
                <a:gd name="connsiteY49" fmla="*/ 462450 h 2556892"/>
                <a:gd name="connsiteX50" fmla="*/ 1237082 w 2887840"/>
                <a:gd name="connsiteY50" fmla="*/ 327755 h 2556892"/>
                <a:gd name="connsiteX51" fmla="*/ 1397521 w 2887840"/>
                <a:gd name="connsiteY51" fmla="*/ 243628 h 2556892"/>
                <a:gd name="connsiteX52" fmla="*/ 1537732 w 2887840"/>
                <a:gd name="connsiteY52" fmla="*/ 170074 h 2556892"/>
                <a:gd name="connsiteX53" fmla="*/ 1592898 w 2887840"/>
                <a:gd name="connsiteY53" fmla="*/ 129160 h 2556892"/>
                <a:gd name="connsiteX54" fmla="*/ 1683262 w 2887840"/>
                <a:gd name="connsiteY54" fmla="*/ 35759 h 2556892"/>
                <a:gd name="connsiteX55" fmla="*/ 1777702 w 2887840"/>
                <a:gd name="connsiteY55" fmla="*/ 139274 h 2556892"/>
                <a:gd name="connsiteX56" fmla="*/ 1911938 w 2887840"/>
                <a:gd name="connsiteY56" fmla="*/ 215126 h 2556892"/>
                <a:gd name="connsiteX57" fmla="*/ 1955706 w 2887840"/>
                <a:gd name="connsiteY57" fmla="*/ 233819 h 2556892"/>
                <a:gd name="connsiteX58" fmla="*/ 1966643 w 2887840"/>
                <a:gd name="connsiteY58" fmla="*/ 230756 h 2556892"/>
                <a:gd name="connsiteX59" fmla="*/ 1969287 w 2887840"/>
                <a:gd name="connsiteY59" fmla="*/ 230053 h 2556892"/>
                <a:gd name="connsiteX60" fmla="*/ 2019050 w 2887840"/>
                <a:gd name="connsiteY60" fmla="*/ 186624 h 2556892"/>
                <a:gd name="connsiteX61" fmla="*/ 2082031 w 2887840"/>
                <a:gd name="connsiteY61" fmla="*/ 93762 h 2556892"/>
                <a:gd name="connsiteX62" fmla="*/ 2086941 w 2887840"/>
                <a:gd name="connsiteY62"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69514 w 2887840"/>
                <a:gd name="connsiteY17" fmla="*/ 1265565 h 2556892"/>
                <a:gd name="connsiteX18" fmla="*/ 2879628 w 2887840"/>
                <a:gd name="connsiteY18" fmla="*/ 1355208 h 2556892"/>
                <a:gd name="connsiteX19" fmla="*/ 2886064 w 2887840"/>
                <a:gd name="connsiteY19" fmla="*/ 1424625 h 2556892"/>
                <a:gd name="connsiteX20" fmla="*/ 2872273 w 2887840"/>
                <a:gd name="connsiteY20" fmla="*/ 1444852 h 2556892"/>
                <a:gd name="connsiteX21" fmla="*/ 2447500 w 2887840"/>
                <a:gd name="connsiteY21" fmla="*/ 1641608 h 2556892"/>
                <a:gd name="connsiteX22" fmla="*/ 2446581 w 2887840"/>
                <a:gd name="connsiteY22" fmla="*/ 1783659 h 2556892"/>
                <a:gd name="connsiteX23" fmla="*/ 2451178 w 2887840"/>
                <a:gd name="connsiteY23" fmla="*/ 2127522 h 2556892"/>
                <a:gd name="connsiteX24" fmla="*/ 2457614 w 2887840"/>
                <a:gd name="connsiteY24" fmla="*/ 2556892 h 2556892"/>
                <a:gd name="connsiteX25" fmla="*/ 1261906 w 2887840"/>
                <a:gd name="connsiteY25" fmla="*/ 2556892 h 2556892"/>
                <a:gd name="connsiteX26" fmla="*/ 1281674 w 2887840"/>
                <a:gd name="connsiteY26" fmla="*/ 2299914 h 2556892"/>
                <a:gd name="connsiteX27" fmla="*/ 1306498 w 2887840"/>
                <a:gd name="connsiteY27" fmla="*/ 2083390 h 2556892"/>
                <a:gd name="connsiteX28" fmla="*/ 1330403 w 2887840"/>
                <a:gd name="connsiteY28" fmla="*/ 1927088 h 2556892"/>
                <a:gd name="connsiteX29" fmla="*/ 1372696 w 2887840"/>
                <a:gd name="connsiteY29" fmla="*/ 1718839 h 2556892"/>
                <a:gd name="connsiteX30" fmla="*/ 1406255 w 2887840"/>
                <a:gd name="connsiteY30" fmla="*/ 1619082 h 2556892"/>
                <a:gd name="connsiteX31" fmla="*/ 1413611 w 2887840"/>
                <a:gd name="connsiteY31" fmla="*/ 1591040 h 2556892"/>
                <a:gd name="connsiteX32" fmla="*/ 1319370 w 2887840"/>
                <a:gd name="connsiteY32" fmla="*/ 1212698 h 2556892"/>
                <a:gd name="connsiteX33" fmla="*/ 1287650 w 2887840"/>
                <a:gd name="connsiteY33" fmla="*/ 1086737 h 2556892"/>
                <a:gd name="connsiteX34" fmla="*/ 1126291 w 2887840"/>
                <a:gd name="connsiteY34" fmla="*/ 1342336 h 2556892"/>
                <a:gd name="connsiteX35" fmla="*/ 961255 w 2887840"/>
                <a:gd name="connsiteY35" fmla="*/ 1506453 h 2556892"/>
                <a:gd name="connsiteX36" fmla="*/ 764959 w 2887840"/>
                <a:gd name="connsiteY36" fmla="*/ 1636091 h 2556892"/>
                <a:gd name="connsiteX37" fmla="*/ 493729 w 2887840"/>
                <a:gd name="connsiteY37" fmla="*/ 1753318 h 2556892"/>
                <a:gd name="connsiteX38" fmla="*/ 271689 w 2887840"/>
                <a:gd name="connsiteY38" fmla="*/ 1791474 h 2556892"/>
                <a:gd name="connsiteX39" fmla="*/ 81829 w 2887840"/>
                <a:gd name="connsiteY39" fmla="*/ 1787336 h 2556892"/>
                <a:gd name="connsiteX40" fmla="*/ 0 w 2887840"/>
                <a:gd name="connsiteY40" fmla="*/ 1591499 h 2556892"/>
                <a:gd name="connsiteX41" fmla="*/ 47350 w 2887840"/>
                <a:gd name="connsiteY41" fmla="*/ 1572192 h 2556892"/>
                <a:gd name="connsiteX42" fmla="*/ 307087 w 2887840"/>
                <a:gd name="connsiteY42" fmla="*/ 1484387 h 2556892"/>
                <a:gd name="connsiteX43" fmla="*/ 416958 w 2887840"/>
                <a:gd name="connsiteY43" fmla="*/ 1438416 h 2556892"/>
                <a:gd name="connsiteX44" fmla="*/ 575558 w 2887840"/>
                <a:gd name="connsiteY44" fmla="*/ 1349692 h 2556892"/>
                <a:gd name="connsiteX45" fmla="*/ 782428 w 2887840"/>
                <a:gd name="connsiteY45" fmla="*/ 1212698 h 2556892"/>
                <a:gd name="connsiteX46" fmla="*/ 834835 w 2887840"/>
                <a:gd name="connsiteY46" fmla="*/ 1149718 h 2556892"/>
                <a:gd name="connsiteX47" fmla="*/ 1002629 w 2887840"/>
                <a:gd name="connsiteY47" fmla="*/ 829759 h 2556892"/>
                <a:gd name="connsiteX48" fmla="*/ 1144680 w 2887840"/>
                <a:gd name="connsiteY48" fmla="*/ 462450 h 2556892"/>
                <a:gd name="connsiteX49" fmla="*/ 1237082 w 2887840"/>
                <a:gd name="connsiteY49" fmla="*/ 327755 h 2556892"/>
                <a:gd name="connsiteX50" fmla="*/ 1397521 w 2887840"/>
                <a:gd name="connsiteY50" fmla="*/ 243628 h 2556892"/>
                <a:gd name="connsiteX51" fmla="*/ 1537732 w 2887840"/>
                <a:gd name="connsiteY51" fmla="*/ 170074 h 2556892"/>
                <a:gd name="connsiteX52" fmla="*/ 1592898 w 2887840"/>
                <a:gd name="connsiteY52" fmla="*/ 129160 h 2556892"/>
                <a:gd name="connsiteX53" fmla="*/ 1683262 w 2887840"/>
                <a:gd name="connsiteY53" fmla="*/ 35759 h 2556892"/>
                <a:gd name="connsiteX54" fmla="*/ 1777702 w 2887840"/>
                <a:gd name="connsiteY54" fmla="*/ 139274 h 2556892"/>
                <a:gd name="connsiteX55" fmla="*/ 1911938 w 2887840"/>
                <a:gd name="connsiteY55" fmla="*/ 215126 h 2556892"/>
                <a:gd name="connsiteX56" fmla="*/ 1955706 w 2887840"/>
                <a:gd name="connsiteY56" fmla="*/ 233819 h 2556892"/>
                <a:gd name="connsiteX57" fmla="*/ 1966643 w 2887840"/>
                <a:gd name="connsiteY57" fmla="*/ 230756 h 2556892"/>
                <a:gd name="connsiteX58" fmla="*/ 1969287 w 2887840"/>
                <a:gd name="connsiteY58" fmla="*/ 230053 h 2556892"/>
                <a:gd name="connsiteX59" fmla="*/ 2019050 w 2887840"/>
                <a:gd name="connsiteY59" fmla="*/ 186624 h 2556892"/>
                <a:gd name="connsiteX60" fmla="*/ 2082031 w 2887840"/>
                <a:gd name="connsiteY60" fmla="*/ 93762 h 2556892"/>
                <a:gd name="connsiteX61" fmla="*/ 2086941 w 2887840"/>
                <a:gd name="connsiteY61"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1969287 w 2887840"/>
                <a:gd name="connsiteY57" fmla="*/ 230053 h 2556892"/>
                <a:gd name="connsiteX58" fmla="*/ 2019050 w 2887840"/>
                <a:gd name="connsiteY58" fmla="*/ 186624 h 2556892"/>
                <a:gd name="connsiteX59" fmla="*/ 2082031 w 2887840"/>
                <a:gd name="connsiteY59" fmla="*/ 93762 h 2556892"/>
                <a:gd name="connsiteX60" fmla="*/ 2086941 w 2887840"/>
                <a:gd name="connsiteY60"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2019050 w 2887840"/>
                <a:gd name="connsiteY57" fmla="*/ 186624 h 2556892"/>
                <a:gd name="connsiteX58" fmla="*/ 2082031 w 2887840"/>
                <a:gd name="connsiteY58" fmla="*/ 93762 h 2556892"/>
                <a:gd name="connsiteX59" fmla="*/ 2086941 w 2887840"/>
                <a:gd name="connsiteY59"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2019050 w 2887840"/>
                <a:gd name="connsiteY56" fmla="*/ 186624 h 2556892"/>
                <a:gd name="connsiteX57" fmla="*/ 2082031 w 2887840"/>
                <a:gd name="connsiteY57" fmla="*/ 93762 h 2556892"/>
                <a:gd name="connsiteX58" fmla="*/ 2086941 w 2887840"/>
                <a:gd name="connsiteY58" fmla="*/ 0 h 255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887840" h="2556892">
                  <a:moveTo>
                    <a:pt x="2501286" y="1100528"/>
                  </a:moveTo>
                  <a:cubicBezTo>
                    <a:pt x="2503585" y="1125353"/>
                    <a:pt x="2496229" y="1152936"/>
                    <a:pt x="2492092" y="1180518"/>
                  </a:cubicBezTo>
                  <a:cubicBezTo>
                    <a:pt x="2483894" y="1219593"/>
                    <a:pt x="2453016" y="1315367"/>
                    <a:pt x="2452097" y="1334981"/>
                  </a:cubicBezTo>
                  <a:cubicBezTo>
                    <a:pt x="2457767" y="1345478"/>
                    <a:pt x="2517146" y="1277824"/>
                    <a:pt x="2526110" y="1243499"/>
                  </a:cubicBezTo>
                  <a:cubicBezTo>
                    <a:pt x="2521513" y="1204883"/>
                    <a:pt x="2511860" y="1167187"/>
                    <a:pt x="2505883" y="1129031"/>
                  </a:cubicBezTo>
                  <a:cubicBezTo>
                    <a:pt x="2504044" y="1118917"/>
                    <a:pt x="2502665" y="1108803"/>
                    <a:pt x="2501286" y="1100528"/>
                  </a:cubicBezTo>
                  <a:close/>
                  <a:moveTo>
                    <a:pt x="2086941" y="0"/>
                  </a:moveTo>
                  <a:cubicBezTo>
                    <a:pt x="2112225" y="34478"/>
                    <a:pt x="2120647" y="62502"/>
                    <a:pt x="2145931" y="92843"/>
                  </a:cubicBezTo>
                  <a:cubicBezTo>
                    <a:pt x="2145858" y="93819"/>
                    <a:pt x="2145784" y="94796"/>
                    <a:pt x="2145711" y="95772"/>
                  </a:cubicBezTo>
                  <a:lnTo>
                    <a:pt x="2342226" y="146169"/>
                  </a:lnTo>
                  <a:cubicBezTo>
                    <a:pt x="2401299" y="164557"/>
                    <a:pt x="2455315" y="186164"/>
                    <a:pt x="2509101" y="214666"/>
                  </a:cubicBezTo>
                  <a:cubicBezTo>
                    <a:pt x="2551854" y="237192"/>
                    <a:pt x="2590470" y="264774"/>
                    <a:pt x="2625868" y="296494"/>
                  </a:cubicBezTo>
                  <a:cubicBezTo>
                    <a:pt x="2652991" y="320399"/>
                    <a:pt x="2673678" y="350740"/>
                    <a:pt x="2692066" y="382460"/>
                  </a:cubicBezTo>
                  <a:cubicBezTo>
                    <a:pt x="2706317" y="407285"/>
                    <a:pt x="2719649" y="432569"/>
                    <a:pt x="2730222" y="459692"/>
                  </a:cubicBezTo>
                  <a:cubicBezTo>
                    <a:pt x="2743094" y="492791"/>
                    <a:pt x="2751829" y="527269"/>
                    <a:pt x="2761023" y="561747"/>
                  </a:cubicBezTo>
                  <a:cubicBezTo>
                    <a:pt x="2770217" y="596226"/>
                    <a:pt x="2777572" y="631164"/>
                    <a:pt x="2784008" y="666102"/>
                  </a:cubicBezTo>
                  <a:cubicBezTo>
                    <a:pt x="2795347" y="728853"/>
                    <a:pt x="2817721" y="862246"/>
                    <a:pt x="2829060" y="938251"/>
                  </a:cubicBezTo>
                  <a:cubicBezTo>
                    <a:pt x="2844997" y="1053102"/>
                    <a:pt x="2870127" y="1274146"/>
                    <a:pt x="2879628" y="1355208"/>
                  </a:cubicBezTo>
                  <a:cubicBezTo>
                    <a:pt x="2881467" y="1378194"/>
                    <a:pt x="2884225" y="1401179"/>
                    <a:pt x="2886064" y="1424625"/>
                  </a:cubicBezTo>
                  <a:cubicBezTo>
                    <a:pt x="2886983" y="1435658"/>
                    <a:pt x="2893905" y="1425846"/>
                    <a:pt x="2872273" y="1444852"/>
                  </a:cubicBezTo>
                  <a:cubicBezTo>
                    <a:pt x="2792625" y="1514831"/>
                    <a:pt x="2558423" y="1615120"/>
                    <a:pt x="2447500" y="1641608"/>
                  </a:cubicBezTo>
                  <a:cubicBezTo>
                    <a:pt x="2444282" y="1688958"/>
                    <a:pt x="2445201" y="1736308"/>
                    <a:pt x="2446581" y="1783659"/>
                  </a:cubicBezTo>
                  <a:cubicBezTo>
                    <a:pt x="2449339" y="1898127"/>
                    <a:pt x="2449799" y="2013054"/>
                    <a:pt x="2451178" y="2127522"/>
                  </a:cubicBezTo>
                  <a:cubicBezTo>
                    <a:pt x="2453017" y="2270492"/>
                    <a:pt x="2455315" y="2413922"/>
                    <a:pt x="2457614" y="2556892"/>
                  </a:cubicBezTo>
                  <a:lnTo>
                    <a:pt x="1261906" y="2556892"/>
                  </a:lnTo>
                  <a:cubicBezTo>
                    <a:pt x="1266043" y="2470926"/>
                    <a:pt x="1274318" y="2385420"/>
                    <a:pt x="1281674" y="2299914"/>
                  </a:cubicBezTo>
                  <a:cubicBezTo>
                    <a:pt x="1287650" y="2227739"/>
                    <a:pt x="1298223" y="2155565"/>
                    <a:pt x="1306498" y="2083390"/>
                  </a:cubicBezTo>
                  <a:cubicBezTo>
                    <a:pt x="1312474" y="2030983"/>
                    <a:pt x="1321668" y="1979036"/>
                    <a:pt x="1330403" y="1927088"/>
                  </a:cubicBezTo>
                  <a:cubicBezTo>
                    <a:pt x="1341896" y="1857212"/>
                    <a:pt x="1354308" y="1787336"/>
                    <a:pt x="1372696" y="1718839"/>
                  </a:cubicBezTo>
                  <a:cubicBezTo>
                    <a:pt x="1381891" y="1685281"/>
                    <a:pt x="1394762" y="1652181"/>
                    <a:pt x="1406255" y="1619082"/>
                  </a:cubicBezTo>
                  <a:cubicBezTo>
                    <a:pt x="1409473" y="1609888"/>
                    <a:pt x="1413151" y="1600694"/>
                    <a:pt x="1413611" y="1591040"/>
                  </a:cubicBezTo>
                  <a:cubicBezTo>
                    <a:pt x="1399130" y="1523309"/>
                    <a:pt x="1338908" y="1293377"/>
                    <a:pt x="1319370" y="1212698"/>
                  </a:cubicBezTo>
                  <a:cubicBezTo>
                    <a:pt x="1298377" y="1128648"/>
                    <a:pt x="1309837" y="1152574"/>
                    <a:pt x="1287650" y="1086737"/>
                  </a:cubicBezTo>
                  <a:cubicBezTo>
                    <a:pt x="1255470" y="1108343"/>
                    <a:pt x="1180690" y="1272383"/>
                    <a:pt x="1126291" y="1342336"/>
                  </a:cubicBezTo>
                  <a:cubicBezTo>
                    <a:pt x="1071892" y="1412289"/>
                    <a:pt x="1021477" y="1457494"/>
                    <a:pt x="961255" y="1506453"/>
                  </a:cubicBezTo>
                  <a:cubicBezTo>
                    <a:pt x="901033" y="1555412"/>
                    <a:pt x="842880" y="1594947"/>
                    <a:pt x="764959" y="1636091"/>
                  </a:cubicBezTo>
                  <a:cubicBezTo>
                    <a:pt x="687038" y="1677235"/>
                    <a:pt x="575941" y="1727421"/>
                    <a:pt x="493729" y="1753318"/>
                  </a:cubicBezTo>
                  <a:cubicBezTo>
                    <a:pt x="411517" y="1779215"/>
                    <a:pt x="340517" y="1788699"/>
                    <a:pt x="271689" y="1791474"/>
                  </a:cubicBezTo>
                  <a:cubicBezTo>
                    <a:pt x="193046" y="1794645"/>
                    <a:pt x="184572" y="1800678"/>
                    <a:pt x="81829" y="1787336"/>
                  </a:cubicBezTo>
                  <a:cubicBezTo>
                    <a:pt x="64513" y="1751862"/>
                    <a:pt x="5747" y="1627356"/>
                    <a:pt x="0" y="1591499"/>
                  </a:cubicBezTo>
                  <a:cubicBezTo>
                    <a:pt x="12412" y="1576329"/>
                    <a:pt x="31260" y="1577249"/>
                    <a:pt x="47350" y="1572192"/>
                  </a:cubicBezTo>
                  <a:cubicBezTo>
                    <a:pt x="134695" y="1545069"/>
                    <a:pt x="222040" y="1518865"/>
                    <a:pt x="307087" y="1484387"/>
                  </a:cubicBezTo>
                  <a:cubicBezTo>
                    <a:pt x="368688" y="1462091"/>
                    <a:pt x="372213" y="1460865"/>
                    <a:pt x="416958" y="1438416"/>
                  </a:cubicBezTo>
                  <a:cubicBezTo>
                    <a:pt x="461703" y="1415967"/>
                    <a:pt x="524530" y="1382331"/>
                    <a:pt x="575558" y="1349692"/>
                  </a:cubicBezTo>
                  <a:cubicBezTo>
                    <a:pt x="645434" y="1305100"/>
                    <a:pt x="714391" y="1259588"/>
                    <a:pt x="782428" y="1212698"/>
                  </a:cubicBezTo>
                  <a:cubicBezTo>
                    <a:pt x="807252" y="1195689"/>
                    <a:pt x="820584" y="1172703"/>
                    <a:pt x="834835" y="1149718"/>
                  </a:cubicBezTo>
                  <a:cubicBezTo>
                    <a:pt x="871535" y="1085895"/>
                    <a:pt x="950988" y="944304"/>
                    <a:pt x="1002629" y="829759"/>
                  </a:cubicBezTo>
                  <a:cubicBezTo>
                    <a:pt x="1054270" y="715214"/>
                    <a:pt x="1113100" y="581094"/>
                    <a:pt x="1144680" y="462450"/>
                  </a:cubicBezTo>
                  <a:cubicBezTo>
                    <a:pt x="1158471" y="405906"/>
                    <a:pt x="1188812" y="361773"/>
                    <a:pt x="1237082" y="327755"/>
                  </a:cubicBezTo>
                  <a:cubicBezTo>
                    <a:pt x="1287190" y="292357"/>
                    <a:pt x="1343734" y="271210"/>
                    <a:pt x="1397521" y="243628"/>
                  </a:cubicBezTo>
                  <a:cubicBezTo>
                    <a:pt x="1444411" y="219263"/>
                    <a:pt x="1493140" y="198576"/>
                    <a:pt x="1537732" y="170074"/>
                  </a:cubicBezTo>
                  <a:cubicBezTo>
                    <a:pt x="1557040" y="157662"/>
                    <a:pt x="1576808" y="145709"/>
                    <a:pt x="1592898" y="129160"/>
                  </a:cubicBezTo>
                  <a:cubicBezTo>
                    <a:pt x="1617153" y="106774"/>
                    <a:pt x="1662455" y="64053"/>
                    <a:pt x="1683262" y="35759"/>
                  </a:cubicBezTo>
                  <a:cubicBezTo>
                    <a:pt x="1706567" y="67425"/>
                    <a:pt x="1739589" y="109380"/>
                    <a:pt x="1777702" y="139274"/>
                  </a:cubicBezTo>
                  <a:cubicBezTo>
                    <a:pt x="1815815" y="169168"/>
                    <a:pt x="1865507" y="193060"/>
                    <a:pt x="1911938" y="215126"/>
                  </a:cubicBezTo>
                  <a:lnTo>
                    <a:pt x="1955706" y="233819"/>
                  </a:lnTo>
                  <a:lnTo>
                    <a:pt x="2019050" y="186624"/>
                  </a:lnTo>
                  <a:cubicBezTo>
                    <a:pt x="2045714" y="159501"/>
                    <a:pt x="2065021" y="127321"/>
                    <a:pt x="2082031" y="93762"/>
                  </a:cubicBezTo>
                  <a:cubicBezTo>
                    <a:pt x="2092758" y="60893"/>
                    <a:pt x="2076291" y="153"/>
                    <a:pt x="2086941" y="0"/>
                  </a:cubicBezTo>
                  <a:close/>
                </a:path>
              </a:pathLst>
            </a:custGeom>
            <a:solidFill>
              <a:schemeClr val="bg1"/>
            </a:solidFill>
            <a:ln w="4594" cap="flat">
              <a:noFill/>
              <a:prstDash val="solid"/>
              <a:miter/>
            </a:ln>
          </p:spPr>
          <p:txBody>
            <a:bodyPr rtlCol="0" anchor="ctr"/>
            <a:lstStyle/>
            <a:p>
              <a:pPr algn="r"/>
              <a:endParaRPr lang="en-US">
                <a:cs typeface="B Nazanin" pitchFamily="2" charset="-78"/>
              </a:endParaRPr>
            </a:p>
          </p:txBody>
        </p:sp>
        <p:sp>
          <p:nvSpPr>
            <p:cNvPr id="5" name="Freeform: Shape 4">
              <a:extLst>
                <a:ext uri="{FF2B5EF4-FFF2-40B4-BE49-F238E27FC236}">
                  <a16:creationId xmlns:a16="http://schemas.microsoft.com/office/drawing/2014/main" id="{D3EBC2A1-1F8E-46E8-9C51-267B6E4FF703}"/>
                </a:ext>
              </a:extLst>
            </p:cNvPr>
            <p:cNvSpPr/>
            <p:nvPr/>
          </p:nvSpPr>
          <p:spPr>
            <a:xfrm>
              <a:off x="9497016" y="4025235"/>
              <a:ext cx="1206042" cy="2498068"/>
            </a:xfrm>
            <a:custGeom>
              <a:avLst/>
              <a:gdLst>
                <a:gd name="connsiteX0" fmla="*/ 883564 w 1206042"/>
                <a:gd name="connsiteY0" fmla="*/ 35398 h 2498067"/>
                <a:gd name="connsiteX1" fmla="*/ 894138 w 1206042"/>
                <a:gd name="connsiteY1" fmla="*/ 45511 h 2498067"/>
                <a:gd name="connsiteX2" fmla="*/ 910687 w 1206042"/>
                <a:gd name="connsiteY2" fmla="*/ 59303 h 2498067"/>
                <a:gd name="connsiteX3" fmla="*/ 1051818 w 1206042"/>
                <a:gd name="connsiteY3" fmla="*/ 291457 h 2498067"/>
                <a:gd name="connsiteX4" fmla="*/ 1185134 w 1206042"/>
                <a:gd name="connsiteY4" fmla="*/ 746570 h 2498067"/>
                <a:gd name="connsiteX5" fmla="*/ 1205361 w 1206042"/>
                <a:gd name="connsiteY5" fmla="*/ 1137324 h 2498067"/>
                <a:gd name="connsiteX6" fmla="*/ 1192490 w 1206042"/>
                <a:gd name="connsiteY6" fmla="*/ 1242138 h 2498067"/>
                <a:gd name="connsiteX7" fmla="*/ 1192030 w 1206042"/>
                <a:gd name="connsiteY7" fmla="*/ 1259148 h 2498067"/>
                <a:gd name="connsiteX8" fmla="*/ 1191570 w 1206042"/>
                <a:gd name="connsiteY8" fmla="*/ 1287190 h 2498067"/>
                <a:gd name="connsiteX9" fmla="*/ 1192490 w 1206042"/>
                <a:gd name="connsiteY9" fmla="*/ 1413610 h 2498067"/>
                <a:gd name="connsiteX10" fmla="*/ 1192490 w 1206042"/>
                <a:gd name="connsiteY10" fmla="*/ 1555201 h 2498067"/>
                <a:gd name="connsiteX11" fmla="*/ 1185594 w 1206042"/>
                <a:gd name="connsiteY11" fmla="*/ 1582784 h 2498067"/>
                <a:gd name="connsiteX12" fmla="*/ 1184675 w 1206042"/>
                <a:gd name="connsiteY12" fmla="*/ 1724835 h 2498067"/>
                <a:gd name="connsiteX13" fmla="*/ 1189272 w 1206042"/>
                <a:gd name="connsiteY13" fmla="*/ 2068698 h 2498067"/>
                <a:gd name="connsiteX14" fmla="*/ 1195708 w 1206042"/>
                <a:gd name="connsiteY14" fmla="*/ 2498068 h 2498067"/>
                <a:gd name="connsiteX15" fmla="*/ 0 w 1206042"/>
                <a:gd name="connsiteY15" fmla="*/ 2498068 h 2498067"/>
                <a:gd name="connsiteX16" fmla="*/ 19768 w 1206042"/>
                <a:gd name="connsiteY16" fmla="*/ 2241090 h 2498067"/>
                <a:gd name="connsiteX17" fmla="*/ 44592 w 1206042"/>
                <a:gd name="connsiteY17" fmla="*/ 2024566 h 2498067"/>
                <a:gd name="connsiteX18" fmla="*/ 68497 w 1206042"/>
                <a:gd name="connsiteY18" fmla="*/ 1868264 h 2498067"/>
                <a:gd name="connsiteX19" fmla="*/ 110790 w 1206042"/>
                <a:gd name="connsiteY19" fmla="*/ 1660015 h 2498067"/>
                <a:gd name="connsiteX20" fmla="*/ 144349 w 1206042"/>
                <a:gd name="connsiteY20" fmla="*/ 1560258 h 2498067"/>
                <a:gd name="connsiteX21" fmla="*/ 151705 w 1206042"/>
                <a:gd name="connsiteY21" fmla="*/ 1532216 h 2498067"/>
                <a:gd name="connsiteX22" fmla="*/ 154923 w 1206042"/>
                <a:gd name="connsiteY22" fmla="*/ 1504173 h 2498067"/>
                <a:gd name="connsiteX23" fmla="*/ 224799 w 1206042"/>
                <a:gd name="connsiteY23" fmla="*/ 1231105 h 2498067"/>
                <a:gd name="connsiteX24" fmla="*/ 265253 w 1206042"/>
                <a:gd name="connsiteY24" fmla="*/ 939649 h 2498067"/>
                <a:gd name="connsiteX25" fmla="*/ 286400 w 1206042"/>
                <a:gd name="connsiteY25" fmla="*/ 758063 h 2498067"/>
                <a:gd name="connsiteX26" fmla="*/ 309385 w 1206042"/>
                <a:gd name="connsiteY26" fmla="*/ 526828 h 2498067"/>
                <a:gd name="connsiteX27" fmla="*/ 321338 w 1206042"/>
                <a:gd name="connsiteY27" fmla="*/ 390754 h 2498067"/>
                <a:gd name="connsiteX28" fmla="*/ 325016 w 1206042"/>
                <a:gd name="connsiteY28" fmla="*/ 325935 h 2498067"/>
                <a:gd name="connsiteX29" fmla="*/ 328693 w 1206042"/>
                <a:gd name="connsiteY29" fmla="*/ 124122 h 2498067"/>
                <a:gd name="connsiteX30" fmla="*/ 331911 w 1206042"/>
                <a:gd name="connsiteY30" fmla="*/ 70336 h 2498067"/>
                <a:gd name="connsiteX31" fmla="*/ 397650 w 1206042"/>
                <a:gd name="connsiteY31" fmla="*/ 0 h 2498067"/>
                <a:gd name="connsiteX32" fmla="*/ 407304 w 1206042"/>
                <a:gd name="connsiteY32" fmla="*/ 17929 h 2498067"/>
                <a:gd name="connsiteX33" fmla="*/ 410522 w 1206042"/>
                <a:gd name="connsiteY33" fmla="*/ 74013 h 2498067"/>
                <a:gd name="connsiteX34" fmla="*/ 415119 w 1206042"/>
                <a:gd name="connsiteY34" fmla="*/ 255599 h 2498067"/>
                <a:gd name="connsiteX35" fmla="*/ 422474 w 1206042"/>
                <a:gd name="connsiteY35" fmla="*/ 566823 h 2498067"/>
                <a:gd name="connsiteX36" fmla="*/ 424773 w 1206042"/>
                <a:gd name="connsiteY36" fmla="*/ 664282 h 2498067"/>
                <a:gd name="connsiteX37" fmla="*/ 442242 w 1206042"/>
                <a:gd name="connsiteY37" fmla="*/ 683130 h 2498067"/>
                <a:gd name="connsiteX38" fmla="*/ 608197 w 1206042"/>
                <a:gd name="connsiteY38" fmla="*/ 685888 h 2498067"/>
                <a:gd name="connsiteX39" fmla="*/ 842190 w 1206042"/>
                <a:gd name="connsiteY39" fmla="*/ 677154 h 2498067"/>
                <a:gd name="connsiteX40" fmla="*/ 1046761 w 1206042"/>
                <a:gd name="connsiteY40" fmla="*/ 662443 h 2498067"/>
                <a:gd name="connsiteX41" fmla="*/ 1062392 w 1206042"/>
                <a:gd name="connsiteY41" fmla="*/ 638538 h 2498067"/>
                <a:gd name="connsiteX42" fmla="*/ 992515 w 1206042"/>
                <a:gd name="connsiteY42" fmla="*/ 414659 h 2498067"/>
                <a:gd name="connsiteX43" fmla="*/ 896896 w 1206042"/>
                <a:gd name="connsiteY43" fmla="*/ 110790 h 2498067"/>
                <a:gd name="connsiteX44" fmla="*/ 878507 w 1206042"/>
                <a:gd name="connsiteY44" fmla="*/ 55625 h 2498067"/>
                <a:gd name="connsiteX45" fmla="*/ 883564 w 1206042"/>
                <a:gd name="connsiteY45" fmla="*/ 35398 h 2498067"/>
                <a:gd name="connsiteX0" fmla="*/ 883564 w 1281045"/>
                <a:gd name="connsiteY0" fmla="*/ 35398 h 2498068"/>
                <a:gd name="connsiteX1" fmla="*/ 894138 w 1281045"/>
                <a:gd name="connsiteY1" fmla="*/ 45511 h 2498068"/>
                <a:gd name="connsiteX2" fmla="*/ 910687 w 1281045"/>
                <a:gd name="connsiteY2" fmla="*/ 59303 h 2498068"/>
                <a:gd name="connsiteX3" fmla="*/ 1051818 w 1281045"/>
                <a:gd name="connsiteY3" fmla="*/ 291457 h 2498068"/>
                <a:gd name="connsiteX4" fmla="*/ 1185134 w 1281045"/>
                <a:gd name="connsiteY4" fmla="*/ 746570 h 2498068"/>
                <a:gd name="connsiteX5" fmla="*/ 1205361 w 1281045"/>
                <a:gd name="connsiteY5" fmla="*/ 1137324 h 2498068"/>
                <a:gd name="connsiteX6" fmla="*/ 1192490 w 1281045"/>
                <a:gd name="connsiteY6" fmla="*/ 1242138 h 2498068"/>
                <a:gd name="connsiteX7" fmla="*/ 1192030 w 1281045"/>
                <a:gd name="connsiteY7" fmla="*/ 1259148 h 2498068"/>
                <a:gd name="connsiteX8" fmla="*/ 1191570 w 1281045"/>
                <a:gd name="connsiteY8" fmla="*/ 1287190 h 2498068"/>
                <a:gd name="connsiteX9" fmla="*/ 1192490 w 1281045"/>
                <a:gd name="connsiteY9" fmla="*/ 1413610 h 2498068"/>
                <a:gd name="connsiteX10" fmla="*/ 1192490 w 1281045"/>
                <a:gd name="connsiteY10" fmla="*/ 1555201 h 2498068"/>
                <a:gd name="connsiteX11" fmla="*/ 1185594 w 1281045"/>
                <a:gd name="connsiteY11" fmla="*/ 1582784 h 2498068"/>
                <a:gd name="connsiteX12" fmla="*/ 1184675 w 1281045"/>
                <a:gd name="connsiteY12" fmla="*/ 1724835 h 2498068"/>
                <a:gd name="connsiteX13" fmla="*/ 1195708 w 1281045"/>
                <a:gd name="connsiteY13" fmla="*/ 2498068 h 2498068"/>
                <a:gd name="connsiteX14" fmla="*/ 0 w 1281045"/>
                <a:gd name="connsiteY14" fmla="*/ 2498068 h 2498068"/>
                <a:gd name="connsiteX15" fmla="*/ 19768 w 1281045"/>
                <a:gd name="connsiteY15" fmla="*/ 2241090 h 2498068"/>
                <a:gd name="connsiteX16" fmla="*/ 44592 w 1281045"/>
                <a:gd name="connsiteY16" fmla="*/ 2024566 h 2498068"/>
                <a:gd name="connsiteX17" fmla="*/ 68497 w 1281045"/>
                <a:gd name="connsiteY17" fmla="*/ 1868264 h 2498068"/>
                <a:gd name="connsiteX18" fmla="*/ 110790 w 1281045"/>
                <a:gd name="connsiteY18" fmla="*/ 1660015 h 2498068"/>
                <a:gd name="connsiteX19" fmla="*/ 144349 w 1281045"/>
                <a:gd name="connsiteY19" fmla="*/ 1560258 h 2498068"/>
                <a:gd name="connsiteX20" fmla="*/ 151705 w 1281045"/>
                <a:gd name="connsiteY20" fmla="*/ 1532216 h 2498068"/>
                <a:gd name="connsiteX21" fmla="*/ 154923 w 1281045"/>
                <a:gd name="connsiteY21" fmla="*/ 1504173 h 2498068"/>
                <a:gd name="connsiteX22" fmla="*/ 224799 w 1281045"/>
                <a:gd name="connsiteY22" fmla="*/ 1231105 h 2498068"/>
                <a:gd name="connsiteX23" fmla="*/ 265253 w 1281045"/>
                <a:gd name="connsiteY23" fmla="*/ 939649 h 2498068"/>
                <a:gd name="connsiteX24" fmla="*/ 286400 w 1281045"/>
                <a:gd name="connsiteY24" fmla="*/ 758063 h 2498068"/>
                <a:gd name="connsiteX25" fmla="*/ 309385 w 1281045"/>
                <a:gd name="connsiteY25" fmla="*/ 526828 h 2498068"/>
                <a:gd name="connsiteX26" fmla="*/ 321338 w 1281045"/>
                <a:gd name="connsiteY26" fmla="*/ 390754 h 2498068"/>
                <a:gd name="connsiteX27" fmla="*/ 325016 w 1281045"/>
                <a:gd name="connsiteY27" fmla="*/ 325935 h 2498068"/>
                <a:gd name="connsiteX28" fmla="*/ 328693 w 1281045"/>
                <a:gd name="connsiteY28" fmla="*/ 124122 h 2498068"/>
                <a:gd name="connsiteX29" fmla="*/ 331911 w 1281045"/>
                <a:gd name="connsiteY29" fmla="*/ 70336 h 2498068"/>
                <a:gd name="connsiteX30" fmla="*/ 397650 w 1281045"/>
                <a:gd name="connsiteY30" fmla="*/ 0 h 2498068"/>
                <a:gd name="connsiteX31" fmla="*/ 407304 w 1281045"/>
                <a:gd name="connsiteY31" fmla="*/ 17929 h 2498068"/>
                <a:gd name="connsiteX32" fmla="*/ 410522 w 1281045"/>
                <a:gd name="connsiteY32" fmla="*/ 74013 h 2498068"/>
                <a:gd name="connsiteX33" fmla="*/ 415119 w 1281045"/>
                <a:gd name="connsiteY33" fmla="*/ 255599 h 2498068"/>
                <a:gd name="connsiteX34" fmla="*/ 422474 w 1281045"/>
                <a:gd name="connsiteY34" fmla="*/ 566823 h 2498068"/>
                <a:gd name="connsiteX35" fmla="*/ 424773 w 1281045"/>
                <a:gd name="connsiteY35" fmla="*/ 664282 h 2498068"/>
                <a:gd name="connsiteX36" fmla="*/ 442242 w 1281045"/>
                <a:gd name="connsiteY36" fmla="*/ 683130 h 2498068"/>
                <a:gd name="connsiteX37" fmla="*/ 608197 w 1281045"/>
                <a:gd name="connsiteY37" fmla="*/ 685888 h 2498068"/>
                <a:gd name="connsiteX38" fmla="*/ 842190 w 1281045"/>
                <a:gd name="connsiteY38" fmla="*/ 677154 h 2498068"/>
                <a:gd name="connsiteX39" fmla="*/ 1046761 w 1281045"/>
                <a:gd name="connsiteY39" fmla="*/ 662443 h 2498068"/>
                <a:gd name="connsiteX40" fmla="*/ 1062392 w 1281045"/>
                <a:gd name="connsiteY40" fmla="*/ 638538 h 2498068"/>
                <a:gd name="connsiteX41" fmla="*/ 992515 w 1281045"/>
                <a:gd name="connsiteY41" fmla="*/ 414659 h 2498068"/>
                <a:gd name="connsiteX42" fmla="*/ 896896 w 1281045"/>
                <a:gd name="connsiteY42" fmla="*/ 110790 h 2498068"/>
                <a:gd name="connsiteX43" fmla="*/ 878507 w 1281045"/>
                <a:gd name="connsiteY43" fmla="*/ 55625 h 2498068"/>
                <a:gd name="connsiteX44" fmla="*/ 883564 w 1281045"/>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1705 w 1206042"/>
                <a:gd name="connsiteY20" fmla="*/ 1532216 h 2498068"/>
                <a:gd name="connsiteX21" fmla="*/ 154923 w 1206042"/>
                <a:gd name="connsiteY21" fmla="*/ 1504173 h 2498068"/>
                <a:gd name="connsiteX22" fmla="*/ 224799 w 1206042"/>
                <a:gd name="connsiteY22" fmla="*/ 1231105 h 2498068"/>
                <a:gd name="connsiteX23" fmla="*/ 265253 w 1206042"/>
                <a:gd name="connsiteY23" fmla="*/ 939649 h 2498068"/>
                <a:gd name="connsiteX24" fmla="*/ 286400 w 1206042"/>
                <a:gd name="connsiteY24" fmla="*/ 758063 h 2498068"/>
                <a:gd name="connsiteX25" fmla="*/ 309385 w 1206042"/>
                <a:gd name="connsiteY25" fmla="*/ 526828 h 2498068"/>
                <a:gd name="connsiteX26" fmla="*/ 321338 w 1206042"/>
                <a:gd name="connsiteY26" fmla="*/ 390754 h 2498068"/>
                <a:gd name="connsiteX27" fmla="*/ 325016 w 1206042"/>
                <a:gd name="connsiteY27" fmla="*/ 325935 h 2498068"/>
                <a:gd name="connsiteX28" fmla="*/ 328693 w 1206042"/>
                <a:gd name="connsiteY28" fmla="*/ 124122 h 2498068"/>
                <a:gd name="connsiteX29" fmla="*/ 331911 w 1206042"/>
                <a:gd name="connsiteY29" fmla="*/ 70336 h 2498068"/>
                <a:gd name="connsiteX30" fmla="*/ 397650 w 1206042"/>
                <a:gd name="connsiteY30" fmla="*/ 0 h 2498068"/>
                <a:gd name="connsiteX31" fmla="*/ 407304 w 1206042"/>
                <a:gd name="connsiteY31" fmla="*/ 17929 h 2498068"/>
                <a:gd name="connsiteX32" fmla="*/ 410522 w 1206042"/>
                <a:gd name="connsiteY32" fmla="*/ 74013 h 2498068"/>
                <a:gd name="connsiteX33" fmla="*/ 415119 w 1206042"/>
                <a:gd name="connsiteY33" fmla="*/ 255599 h 2498068"/>
                <a:gd name="connsiteX34" fmla="*/ 422474 w 1206042"/>
                <a:gd name="connsiteY34" fmla="*/ 566823 h 2498068"/>
                <a:gd name="connsiteX35" fmla="*/ 424773 w 1206042"/>
                <a:gd name="connsiteY35" fmla="*/ 664282 h 2498068"/>
                <a:gd name="connsiteX36" fmla="*/ 442242 w 1206042"/>
                <a:gd name="connsiteY36" fmla="*/ 683130 h 2498068"/>
                <a:gd name="connsiteX37" fmla="*/ 608197 w 1206042"/>
                <a:gd name="connsiteY37" fmla="*/ 685888 h 2498068"/>
                <a:gd name="connsiteX38" fmla="*/ 842190 w 1206042"/>
                <a:gd name="connsiteY38" fmla="*/ 677154 h 2498068"/>
                <a:gd name="connsiteX39" fmla="*/ 1046761 w 1206042"/>
                <a:gd name="connsiteY39" fmla="*/ 662443 h 2498068"/>
                <a:gd name="connsiteX40" fmla="*/ 1062392 w 1206042"/>
                <a:gd name="connsiteY40" fmla="*/ 638538 h 2498068"/>
                <a:gd name="connsiteX41" fmla="*/ 992515 w 1206042"/>
                <a:gd name="connsiteY41" fmla="*/ 414659 h 2498068"/>
                <a:gd name="connsiteX42" fmla="*/ 896896 w 1206042"/>
                <a:gd name="connsiteY42" fmla="*/ 110790 h 2498068"/>
                <a:gd name="connsiteX43" fmla="*/ 878507 w 1206042"/>
                <a:gd name="connsiteY43" fmla="*/ 55625 h 2498068"/>
                <a:gd name="connsiteX44" fmla="*/ 883564 w 1206042"/>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4923 w 1206042"/>
                <a:gd name="connsiteY20" fmla="*/ 1504173 h 2498068"/>
                <a:gd name="connsiteX21" fmla="*/ 224799 w 1206042"/>
                <a:gd name="connsiteY21" fmla="*/ 1231105 h 2498068"/>
                <a:gd name="connsiteX22" fmla="*/ 265253 w 1206042"/>
                <a:gd name="connsiteY22" fmla="*/ 939649 h 2498068"/>
                <a:gd name="connsiteX23" fmla="*/ 286400 w 1206042"/>
                <a:gd name="connsiteY23" fmla="*/ 758063 h 2498068"/>
                <a:gd name="connsiteX24" fmla="*/ 309385 w 1206042"/>
                <a:gd name="connsiteY24" fmla="*/ 526828 h 2498068"/>
                <a:gd name="connsiteX25" fmla="*/ 321338 w 1206042"/>
                <a:gd name="connsiteY25" fmla="*/ 390754 h 2498068"/>
                <a:gd name="connsiteX26" fmla="*/ 325016 w 1206042"/>
                <a:gd name="connsiteY26" fmla="*/ 325935 h 2498068"/>
                <a:gd name="connsiteX27" fmla="*/ 328693 w 1206042"/>
                <a:gd name="connsiteY27" fmla="*/ 124122 h 2498068"/>
                <a:gd name="connsiteX28" fmla="*/ 331911 w 1206042"/>
                <a:gd name="connsiteY28" fmla="*/ 70336 h 2498068"/>
                <a:gd name="connsiteX29" fmla="*/ 397650 w 1206042"/>
                <a:gd name="connsiteY29" fmla="*/ 0 h 2498068"/>
                <a:gd name="connsiteX30" fmla="*/ 407304 w 1206042"/>
                <a:gd name="connsiteY30" fmla="*/ 17929 h 2498068"/>
                <a:gd name="connsiteX31" fmla="*/ 410522 w 1206042"/>
                <a:gd name="connsiteY31" fmla="*/ 74013 h 2498068"/>
                <a:gd name="connsiteX32" fmla="*/ 415119 w 1206042"/>
                <a:gd name="connsiteY32" fmla="*/ 255599 h 2498068"/>
                <a:gd name="connsiteX33" fmla="*/ 422474 w 1206042"/>
                <a:gd name="connsiteY33" fmla="*/ 566823 h 2498068"/>
                <a:gd name="connsiteX34" fmla="*/ 424773 w 1206042"/>
                <a:gd name="connsiteY34" fmla="*/ 664282 h 2498068"/>
                <a:gd name="connsiteX35" fmla="*/ 442242 w 1206042"/>
                <a:gd name="connsiteY35" fmla="*/ 683130 h 2498068"/>
                <a:gd name="connsiteX36" fmla="*/ 608197 w 1206042"/>
                <a:gd name="connsiteY36" fmla="*/ 685888 h 2498068"/>
                <a:gd name="connsiteX37" fmla="*/ 842190 w 1206042"/>
                <a:gd name="connsiteY37" fmla="*/ 677154 h 2498068"/>
                <a:gd name="connsiteX38" fmla="*/ 1046761 w 1206042"/>
                <a:gd name="connsiteY38" fmla="*/ 662443 h 2498068"/>
                <a:gd name="connsiteX39" fmla="*/ 1062392 w 1206042"/>
                <a:gd name="connsiteY39" fmla="*/ 638538 h 2498068"/>
                <a:gd name="connsiteX40" fmla="*/ 992515 w 1206042"/>
                <a:gd name="connsiteY40" fmla="*/ 414659 h 2498068"/>
                <a:gd name="connsiteX41" fmla="*/ 896896 w 1206042"/>
                <a:gd name="connsiteY41" fmla="*/ 110790 h 2498068"/>
                <a:gd name="connsiteX42" fmla="*/ 878507 w 1206042"/>
                <a:gd name="connsiteY42" fmla="*/ 55625 h 2498068"/>
                <a:gd name="connsiteX43" fmla="*/ 883564 w 1206042"/>
                <a:gd name="connsiteY43"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224799 w 1206042"/>
                <a:gd name="connsiteY20" fmla="*/ 1231105 h 2498068"/>
                <a:gd name="connsiteX21" fmla="*/ 265253 w 1206042"/>
                <a:gd name="connsiteY21" fmla="*/ 939649 h 2498068"/>
                <a:gd name="connsiteX22" fmla="*/ 286400 w 1206042"/>
                <a:gd name="connsiteY22" fmla="*/ 758063 h 2498068"/>
                <a:gd name="connsiteX23" fmla="*/ 309385 w 1206042"/>
                <a:gd name="connsiteY23" fmla="*/ 526828 h 2498068"/>
                <a:gd name="connsiteX24" fmla="*/ 321338 w 1206042"/>
                <a:gd name="connsiteY24" fmla="*/ 390754 h 2498068"/>
                <a:gd name="connsiteX25" fmla="*/ 325016 w 1206042"/>
                <a:gd name="connsiteY25" fmla="*/ 325935 h 2498068"/>
                <a:gd name="connsiteX26" fmla="*/ 328693 w 1206042"/>
                <a:gd name="connsiteY26" fmla="*/ 124122 h 2498068"/>
                <a:gd name="connsiteX27" fmla="*/ 331911 w 1206042"/>
                <a:gd name="connsiteY27" fmla="*/ 70336 h 2498068"/>
                <a:gd name="connsiteX28" fmla="*/ 397650 w 1206042"/>
                <a:gd name="connsiteY28" fmla="*/ 0 h 2498068"/>
                <a:gd name="connsiteX29" fmla="*/ 407304 w 1206042"/>
                <a:gd name="connsiteY29" fmla="*/ 17929 h 2498068"/>
                <a:gd name="connsiteX30" fmla="*/ 410522 w 1206042"/>
                <a:gd name="connsiteY30" fmla="*/ 74013 h 2498068"/>
                <a:gd name="connsiteX31" fmla="*/ 415119 w 1206042"/>
                <a:gd name="connsiteY31" fmla="*/ 255599 h 2498068"/>
                <a:gd name="connsiteX32" fmla="*/ 422474 w 1206042"/>
                <a:gd name="connsiteY32" fmla="*/ 566823 h 2498068"/>
                <a:gd name="connsiteX33" fmla="*/ 424773 w 1206042"/>
                <a:gd name="connsiteY33" fmla="*/ 664282 h 2498068"/>
                <a:gd name="connsiteX34" fmla="*/ 442242 w 1206042"/>
                <a:gd name="connsiteY34" fmla="*/ 683130 h 2498068"/>
                <a:gd name="connsiteX35" fmla="*/ 608197 w 1206042"/>
                <a:gd name="connsiteY35" fmla="*/ 685888 h 2498068"/>
                <a:gd name="connsiteX36" fmla="*/ 842190 w 1206042"/>
                <a:gd name="connsiteY36" fmla="*/ 677154 h 2498068"/>
                <a:gd name="connsiteX37" fmla="*/ 1046761 w 1206042"/>
                <a:gd name="connsiteY37" fmla="*/ 662443 h 2498068"/>
                <a:gd name="connsiteX38" fmla="*/ 1062392 w 1206042"/>
                <a:gd name="connsiteY38" fmla="*/ 638538 h 2498068"/>
                <a:gd name="connsiteX39" fmla="*/ 992515 w 1206042"/>
                <a:gd name="connsiteY39" fmla="*/ 414659 h 2498068"/>
                <a:gd name="connsiteX40" fmla="*/ 896896 w 1206042"/>
                <a:gd name="connsiteY40" fmla="*/ 110790 h 2498068"/>
                <a:gd name="connsiteX41" fmla="*/ 878507 w 1206042"/>
                <a:gd name="connsiteY41" fmla="*/ 55625 h 2498068"/>
                <a:gd name="connsiteX42" fmla="*/ 883564 w 1206042"/>
                <a:gd name="connsiteY42"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1570 w 1206042"/>
                <a:gd name="connsiteY7" fmla="*/ 1287190 h 2498068"/>
                <a:gd name="connsiteX8" fmla="*/ 1192490 w 1206042"/>
                <a:gd name="connsiteY8" fmla="*/ 1413610 h 2498068"/>
                <a:gd name="connsiteX9" fmla="*/ 1192490 w 1206042"/>
                <a:gd name="connsiteY9" fmla="*/ 1555201 h 2498068"/>
                <a:gd name="connsiteX10" fmla="*/ 1185594 w 1206042"/>
                <a:gd name="connsiteY10" fmla="*/ 1582784 h 2498068"/>
                <a:gd name="connsiteX11" fmla="*/ 1184675 w 1206042"/>
                <a:gd name="connsiteY11" fmla="*/ 1724835 h 2498068"/>
                <a:gd name="connsiteX12" fmla="*/ 1195708 w 1206042"/>
                <a:gd name="connsiteY12" fmla="*/ 2498068 h 2498068"/>
                <a:gd name="connsiteX13" fmla="*/ 0 w 1206042"/>
                <a:gd name="connsiteY13" fmla="*/ 2498068 h 2498068"/>
                <a:gd name="connsiteX14" fmla="*/ 19768 w 1206042"/>
                <a:gd name="connsiteY14" fmla="*/ 2241090 h 2498068"/>
                <a:gd name="connsiteX15" fmla="*/ 44592 w 1206042"/>
                <a:gd name="connsiteY15" fmla="*/ 2024566 h 2498068"/>
                <a:gd name="connsiteX16" fmla="*/ 68497 w 1206042"/>
                <a:gd name="connsiteY16" fmla="*/ 1868264 h 2498068"/>
                <a:gd name="connsiteX17" fmla="*/ 110790 w 1206042"/>
                <a:gd name="connsiteY17" fmla="*/ 1660015 h 2498068"/>
                <a:gd name="connsiteX18" fmla="*/ 144349 w 1206042"/>
                <a:gd name="connsiteY18" fmla="*/ 1560258 h 2498068"/>
                <a:gd name="connsiteX19" fmla="*/ 224799 w 1206042"/>
                <a:gd name="connsiteY19" fmla="*/ 1231105 h 2498068"/>
                <a:gd name="connsiteX20" fmla="*/ 265253 w 1206042"/>
                <a:gd name="connsiteY20" fmla="*/ 939649 h 2498068"/>
                <a:gd name="connsiteX21" fmla="*/ 286400 w 1206042"/>
                <a:gd name="connsiteY21" fmla="*/ 758063 h 2498068"/>
                <a:gd name="connsiteX22" fmla="*/ 309385 w 1206042"/>
                <a:gd name="connsiteY22" fmla="*/ 526828 h 2498068"/>
                <a:gd name="connsiteX23" fmla="*/ 321338 w 1206042"/>
                <a:gd name="connsiteY23" fmla="*/ 390754 h 2498068"/>
                <a:gd name="connsiteX24" fmla="*/ 325016 w 1206042"/>
                <a:gd name="connsiteY24" fmla="*/ 325935 h 2498068"/>
                <a:gd name="connsiteX25" fmla="*/ 328693 w 1206042"/>
                <a:gd name="connsiteY25" fmla="*/ 124122 h 2498068"/>
                <a:gd name="connsiteX26" fmla="*/ 331911 w 1206042"/>
                <a:gd name="connsiteY26" fmla="*/ 70336 h 2498068"/>
                <a:gd name="connsiteX27" fmla="*/ 397650 w 1206042"/>
                <a:gd name="connsiteY27" fmla="*/ 0 h 2498068"/>
                <a:gd name="connsiteX28" fmla="*/ 407304 w 1206042"/>
                <a:gd name="connsiteY28" fmla="*/ 17929 h 2498068"/>
                <a:gd name="connsiteX29" fmla="*/ 410522 w 1206042"/>
                <a:gd name="connsiteY29" fmla="*/ 74013 h 2498068"/>
                <a:gd name="connsiteX30" fmla="*/ 415119 w 1206042"/>
                <a:gd name="connsiteY30" fmla="*/ 255599 h 2498068"/>
                <a:gd name="connsiteX31" fmla="*/ 422474 w 1206042"/>
                <a:gd name="connsiteY31" fmla="*/ 566823 h 2498068"/>
                <a:gd name="connsiteX32" fmla="*/ 424773 w 1206042"/>
                <a:gd name="connsiteY32" fmla="*/ 664282 h 2498068"/>
                <a:gd name="connsiteX33" fmla="*/ 442242 w 1206042"/>
                <a:gd name="connsiteY33" fmla="*/ 683130 h 2498068"/>
                <a:gd name="connsiteX34" fmla="*/ 608197 w 1206042"/>
                <a:gd name="connsiteY34" fmla="*/ 685888 h 2498068"/>
                <a:gd name="connsiteX35" fmla="*/ 842190 w 1206042"/>
                <a:gd name="connsiteY35" fmla="*/ 677154 h 2498068"/>
                <a:gd name="connsiteX36" fmla="*/ 1046761 w 1206042"/>
                <a:gd name="connsiteY36" fmla="*/ 662443 h 2498068"/>
                <a:gd name="connsiteX37" fmla="*/ 1062392 w 1206042"/>
                <a:gd name="connsiteY37" fmla="*/ 638538 h 2498068"/>
                <a:gd name="connsiteX38" fmla="*/ 992515 w 1206042"/>
                <a:gd name="connsiteY38" fmla="*/ 414659 h 2498068"/>
                <a:gd name="connsiteX39" fmla="*/ 896896 w 1206042"/>
                <a:gd name="connsiteY39" fmla="*/ 110790 h 2498068"/>
                <a:gd name="connsiteX40" fmla="*/ 878507 w 1206042"/>
                <a:gd name="connsiteY40" fmla="*/ 55625 h 2498068"/>
                <a:gd name="connsiteX41" fmla="*/ 883564 w 1206042"/>
                <a:gd name="connsiteY41"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1570 w 1206042"/>
                <a:gd name="connsiteY6" fmla="*/ 1287190 h 2498068"/>
                <a:gd name="connsiteX7" fmla="*/ 1192490 w 1206042"/>
                <a:gd name="connsiteY7" fmla="*/ 1413610 h 2498068"/>
                <a:gd name="connsiteX8" fmla="*/ 1192490 w 1206042"/>
                <a:gd name="connsiteY8" fmla="*/ 1555201 h 2498068"/>
                <a:gd name="connsiteX9" fmla="*/ 1185594 w 1206042"/>
                <a:gd name="connsiteY9" fmla="*/ 1582784 h 2498068"/>
                <a:gd name="connsiteX10" fmla="*/ 1184675 w 1206042"/>
                <a:gd name="connsiteY10" fmla="*/ 1724835 h 2498068"/>
                <a:gd name="connsiteX11" fmla="*/ 1195708 w 1206042"/>
                <a:gd name="connsiteY11" fmla="*/ 2498068 h 2498068"/>
                <a:gd name="connsiteX12" fmla="*/ 0 w 1206042"/>
                <a:gd name="connsiteY12" fmla="*/ 2498068 h 2498068"/>
                <a:gd name="connsiteX13" fmla="*/ 19768 w 1206042"/>
                <a:gd name="connsiteY13" fmla="*/ 2241090 h 2498068"/>
                <a:gd name="connsiteX14" fmla="*/ 44592 w 1206042"/>
                <a:gd name="connsiteY14" fmla="*/ 2024566 h 2498068"/>
                <a:gd name="connsiteX15" fmla="*/ 68497 w 1206042"/>
                <a:gd name="connsiteY15" fmla="*/ 1868264 h 2498068"/>
                <a:gd name="connsiteX16" fmla="*/ 110790 w 1206042"/>
                <a:gd name="connsiteY16" fmla="*/ 1660015 h 2498068"/>
                <a:gd name="connsiteX17" fmla="*/ 144349 w 1206042"/>
                <a:gd name="connsiteY17" fmla="*/ 1560258 h 2498068"/>
                <a:gd name="connsiteX18" fmla="*/ 224799 w 1206042"/>
                <a:gd name="connsiteY18" fmla="*/ 1231105 h 2498068"/>
                <a:gd name="connsiteX19" fmla="*/ 265253 w 1206042"/>
                <a:gd name="connsiteY19" fmla="*/ 939649 h 2498068"/>
                <a:gd name="connsiteX20" fmla="*/ 286400 w 1206042"/>
                <a:gd name="connsiteY20" fmla="*/ 758063 h 2498068"/>
                <a:gd name="connsiteX21" fmla="*/ 309385 w 1206042"/>
                <a:gd name="connsiteY21" fmla="*/ 526828 h 2498068"/>
                <a:gd name="connsiteX22" fmla="*/ 321338 w 1206042"/>
                <a:gd name="connsiteY22" fmla="*/ 390754 h 2498068"/>
                <a:gd name="connsiteX23" fmla="*/ 325016 w 1206042"/>
                <a:gd name="connsiteY23" fmla="*/ 325935 h 2498068"/>
                <a:gd name="connsiteX24" fmla="*/ 328693 w 1206042"/>
                <a:gd name="connsiteY24" fmla="*/ 124122 h 2498068"/>
                <a:gd name="connsiteX25" fmla="*/ 331911 w 1206042"/>
                <a:gd name="connsiteY25" fmla="*/ 70336 h 2498068"/>
                <a:gd name="connsiteX26" fmla="*/ 397650 w 1206042"/>
                <a:gd name="connsiteY26" fmla="*/ 0 h 2498068"/>
                <a:gd name="connsiteX27" fmla="*/ 407304 w 1206042"/>
                <a:gd name="connsiteY27" fmla="*/ 17929 h 2498068"/>
                <a:gd name="connsiteX28" fmla="*/ 410522 w 1206042"/>
                <a:gd name="connsiteY28" fmla="*/ 74013 h 2498068"/>
                <a:gd name="connsiteX29" fmla="*/ 415119 w 1206042"/>
                <a:gd name="connsiteY29" fmla="*/ 255599 h 2498068"/>
                <a:gd name="connsiteX30" fmla="*/ 422474 w 1206042"/>
                <a:gd name="connsiteY30" fmla="*/ 566823 h 2498068"/>
                <a:gd name="connsiteX31" fmla="*/ 424773 w 1206042"/>
                <a:gd name="connsiteY31" fmla="*/ 664282 h 2498068"/>
                <a:gd name="connsiteX32" fmla="*/ 442242 w 1206042"/>
                <a:gd name="connsiteY32" fmla="*/ 683130 h 2498068"/>
                <a:gd name="connsiteX33" fmla="*/ 608197 w 1206042"/>
                <a:gd name="connsiteY33" fmla="*/ 685888 h 2498068"/>
                <a:gd name="connsiteX34" fmla="*/ 842190 w 1206042"/>
                <a:gd name="connsiteY34" fmla="*/ 677154 h 2498068"/>
                <a:gd name="connsiteX35" fmla="*/ 1046761 w 1206042"/>
                <a:gd name="connsiteY35" fmla="*/ 662443 h 2498068"/>
                <a:gd name="connsiteX36" fmla="*/ 1062392 w 1206042"/>
                <a:gd name="connsiteY36" fmla="*/ 638538 h 2498068"/>
                <a:gd name="connsiteX37" fmla="*/ 992515 w 1206042"/>
                <a:gd name="connsiteY37" fmla="*/ 414659 h 2498068"/>
                <a:gd name="connsiteX38" fmla="*/ 896896 w 1206042"/>
                <a:gd name="connsiteY38" fmla="*/ 110790 h 2498068"/>
                <a:gd name="connsiteX39" fmla="*/ 878507 w 1206042"/>
                <a:gd name="connsiteY39" fmla="*/ 55625 h 2498068"/>
                <a:gd name="connsiteX40" fmla="*/ 883564 w 1206042"/>
                <a:gd name="connsiteY40"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413610 h 2498068"/>
                <a:gd name="connsiteX7" fmla="*/ 1192490 w 1206042"/>
                <a:gd name="connsiteY7" fmla="*/ 1555201 h 2498068"/>
                <a:gd name="connsiteX8" fmla="*/ 1185594 w 1206042"/>
                <a:gd name="connsiteY8" fmla="*/ 1582784 h 2498068"/>
                <a:gd name="connsiteX9" fmla="*/ 1184675 w 1206042"/>
                <a:gd name="connsiteY9" fmla="*/ 1724835 h 2498068"/>
                <a:gd name="connsiteX10" fmla="*/ 1195708 w 1206042"/>
                <a:gd name="connsiteY10" fmla="*/ 2498068 h 2498068"/>
                <a:gd name="connsiteX11" fmla="*/ 0 w 1206042"/>
                <a:gd name="connsiteY11" fmla="*/ 2498068 h 2498068"/>
                <a:gd name="connsiteX12" fmla="*/ 19768 w 1206042"/>
                <a:gd name="connsiteY12" fmla="*/ 2241090 h 2498068"/>
                <a:gd name="connsiteX13" fmla="*/ 44592 w 1206042"/>
                <a:gd name="connsiteY13" fmla="*/ 2024566 h 2498068"/>
                <a:gd name="connsiteX14" fmla="*/ 68497 w 1206042"/>
                <a:gd name="connsiteY14" fmla="*/ 1868264 h 2498068"/>
                <a:gd name="connsiteX15" fmla="*/ 110790 w 1206042"/>
                <a:gd name="connsiteY15" fmla="*/ 1660015 h 2498068"/>
                <a:gd name="connsiteX16" fmla="*/ 144349 w 1206042"/>
                <a:gd name="connsiteY16" fmla="*/ 1560258 h 2498068"/>
                <a:gd name="connsiteX17" fmla="*/ 224799 w 1206042"/>
                <a:gd name="connsiteY17" fmla="*/ 1231105 h 2498068"/>
                <a:gd name="connsiteX18" fmla="*/ 265253 w 1206042"/>
                <a:gd name="connsiteY18" fmla="*/ 939649 h 2498068"/>
                <a:gd name="connsiteX19" fmla="*/ 286400 w 1206042"/>
                <a:gd name="connsiteY19" fmla="*/ 758063 h 2498068"/>
                <a:gd name="connsiteX20" fmla="*/ 309385 w 1206042"/>
                <a:gd name="connsiteY20" fmla="*/ 526828 h 2498068"/>
                <a:gd name="connsiteX21" fmla="*/ 321338 w 1206042"/>
                <a:gd name="connsiteY21" fmla="*/ 390754 h 2498068"/>
                <a:gd name="connsiteX22" fmla="*/ 325016 w 1206042"/>
                <a:gd name="connsiteY22" fmla="*/ 325935 h 2498068"/>
                <a:gd name="connsiteX23" fmla="*/ 328693 w 1206042"/>
                <a:gd name="connsiteY23" fmla="*/ 124122 h 2498068"/>
                <a:gd name="connsiteX24" fmla="*/ 331911 w 1206042"/>
                <a:gd name="connsiteY24" fmla="*/ 70336 h 2498068"/>
                <a:gd name="connsiteX25" fmla="*/ 397650 w 1206042"/>
                <a:gd name="connsiteY25" fmla="*/ 0 h 2498068"/>
                <a:gd name="connsiteX26" fmla="*/ 407304 w 1206042"/>
                <a:gd name="connsiteY26" fmla="*/ 17929 h 2498068"/>
                <a:gd name="connsiteX27" fmla="*/ 410522 w 1206042"/>
                <a:gd name="connsiteY27" fmla="*/ 74013 h 2498068"/>
                <a:gd name="connsiteX28" fmla="*/ 415119 w 1206042"/>
                <a:gd name="connsiteY28" fmla="*/ 255599 h 2498068"/>
                <a:gd name="connsiteX29" fmla="*/ 422474 w 1206042"/>
                <a:gd name="connsiteY29" fmla="*/ 566823 h 2498068"/>
                <a:gd name="connsiteX30" fmla="*/ 424773 w 1206042"/>
                <a:gd name="connsiteY30" fmla="*/ 664282 h 2498068"/>
                <a:gd name="connsiteX31" fmla="*/ 442242 w 1206042"/>
                <a:gd name="connsiteY31" fmla="*/ 683130 h 2498068"/>
                <a:gd name="connsiteX32" fmla="*/ 608197 w 1206042"/>
                <a:gd name="connsiteY32" fmla="*/ 685888 h 2498068"/>
                <a:gd name="connsiteX33" fmla="*/ 842190 w 1206042"/>
                <a:gd name="connsiteY33" fmla="*/ 677154 h 2498068"/>
                <a:gd name="connsiteX34" fmla="*/ 1046761 w 1206042"/>
                <a:gd name="connsiteY34" fmla="*/ 662443 h 2498068"/>
                <a:gd name="connsiteX35" fmla="*/ 1062392 w 1206042"/>
                <a:gd name="connsiteY35" fmla="*/ 638538 h 2498068"/>
                <a:gd name="connsiteX36" fmla="*/ 992515 w 1206042"/>
                <a:gd name="connsiteY36" fmla="*/ 414659 h 2498068"/>
                <a:gd name="connsiteX37" fmla="*/ 896896 w 1206042"/>
                <a:gd name="connsiteY37" fmla="*/ 110790 h 2498068"/>
                <a:gd name="connsiteX38" fmla="*/ 878507 w 1206042"/>
                <a:gd name="connsiteY38" fmla="*/ 55625 h 2498068"/>
                <a:gd name="connsiteX39" fmla="*/ 883564 w 1206042"/>
                <a:gd name="connsiteY39"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555201 h 2498068"/>
                <a:gd name="connsiteX7" fmla="*/ 1185594 w 1206042"/>
                <a:gd name="connsiteY7" fmla="*/ 1582784 h 2498068"/>
                <a:gd name="connsiteX8" fmla="*/ 1184675 w 1206042"/>
                <a:gd name="connsiteY8" fmla="*/ 1724835 h 2498068"/>
                <a:gd name="connsiteX9" fmla="*/ 1195708 w 1206042"/>
                <a:gd name="connsiteY9" fmla="*/ 2498068 h 2498068"/>
                <a:gd name="connsiteX10" fmla="*/ 0 w 1206042"/>
                <a:gd name="connsiteY10" fmla="*/ 2498068 h 2498068"/>
                <a:gd name="connsiteX11" fmla="*/ 19768 w 1206042"/>
                <a:gd name="connsiteY11" fmla="*/ 2241090 h 2498068"/>
                <a:gd name="connsiteX12" fmla="*/ 44592 w 1206042"/>
                <a:gd name="connsiteY12" fmla="*/ 2024566 h 2498068"/>
                <a:gd name="connsiteX13" fmla="*/ 68497 w 1206042"/>
                <a:gd name="connsiteY13" fmla="*/ 1868264 h 2498068"/>
                <a:gd name="connsiteX14" fmla="*/ 110790 w 1206042"/>
                <a:gd name="connsiteY14" fmla="*/ 1660015 h 2498068"/>
                <a:gd name="connsiteX15" fmla="*/ 144349 w 1206042"/>
                <a:gd name="connsiteY15" fmla="*/ 1560258 h 2498068"/>
                <a:gd name="connsiteX16" fmla="*/ 224799 w 1206042"/>
                <a:gd name="connsiteY16" fmla="*/ 1231105 h 2498068"/>
                <a:gd name="connsiteX17" fmla="*/ 265253 w 1206042"/>
                <a:gd name="connsiteY17" fmla="*/ 939649 h 2498068"/>
                <a:gd name="connsiteX18" fmla="*/ 286400 w 1206042"/>
                <a:gd name="connsiteY18" fmla="*/ 758063 h 2498068"/>
                <a:gd name="connsiteX19" fmla="*/ 309385 w 1206042"/>
                <a:gd name="connsiteY19" fmla="*/ 526828 h 2498068"/>
                <a:gd name="connsiteX20" fmla="*/ 321338 w 1206042"/>
                <a:gd name="connsiteY20" fmla="*/ 390754 h 2498068"/>
                <a:gd name="connsiteX21" fmla="*/ 325016 w 1206042"/>
                <a:gd name="connsiteY21" fmla="*/ 325935 h 2498068"/>
                <a:gd name="connsiteX22" fmla="*/ 328693 w 1206042"/>
                <a:gd name="connsiteY22" fmla="*/ 124122 h 2498068"/>
                <a:gd name="connsiteX23" fmla="*/ 331911 w 1206042"/>
                <a:gd name="connsiteY23" fmla="*/ 70336 h 2498068"/>
                <a:gd name="connsiteX24" fmla="*/ 397650 w 1206042"/>
                <a:gd name="connsiteY24" fmla="*/ 0 h 2498068"/>
                <a:gd name="connsiteX25" fmla="*/ 407304 w 1206042"/>
                <a:gd name="connsiteY25" fmla="*/ 17929 h 2498068"/>
                <a:gd name="connsiteX26" fmla="*/ 410522 w 1206042"/>
                <a:gd name="connsiteY26" fmla="*/ 74013 h 2498068"/>
                <a:gd name="connsiteX27" fmla="*/ 415119 w 1206042"/>
                <a:gd name="connsiteY27" fmla="*/ 255599 h 2498068"/>
                <a:gd name="connsiteX28" fmla="*/ 422474 w 1206042"/>
                <a:gd name="connsiteY28" fmla="*/ 566823 h 2498068"/>
                <a:gd name="connsiteX29" fmla="*/ 424773 w 1206042"/>
                <a:gd name="connsiteY29" fmla="*/ 664282 h 2498068"/>
                <a:gd name="connsiteX30" fmla="*/ 442242 w 1206042"/>
                <a:gd name="connsiteY30" fmla="*/ 683130 h 2498068"/>
                <a:gd name="connsiteX31" fmla="*/ 608197 w 1206042"/>
                <a:gd name="connsiteY31" fmla="*/ 685888 h 2498068"/>
                <a:gd name="connsiteX32" fmla="*/ 842190 w 1206042"/>
                <a:gd name="connsiteY32" fmla="*/ 677154 h 2498068"/>
                <a:gd name="connsiteX33" fmla="*/ 1046761 w 1206042"/>
                <a:gd name="connsiteY33" fmla="*/ 662443 h 2498068"/>
                <a:gd name="connsiteX34" fmla="*/ 1062392 w 1206042"/>
                <a:gd name="connsiteY34" fmla="*/ 638538 h 2498068"/>
                <a:gd name="connsiteX35" fmla="*/ 992515 w 1206042"/>
                <a:gd name="connsiteY35" fmla="*/ 414659 h 2498068"/>
                <a:gd name="connsiteX36" fmla="*/ 896896 w 1206042"/>
                <a:gd name="connsiteY36" fmla="*/ 110790 h 2498068"/>
                <a:gd name="connsiteX37" fmla="*/ 878507 w 1206042"/>
                <a:gd name="connsiteY37" fmla="*/ 55625 h 2498068"/>
                <a:gd name="connsiteX38" fmla="*/ 883564 w 1206042"/>
                <a:gd name="connsiteY38"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842190 w 1206042"/>
                <a:gd name="connsiteY30" fmla="*/ 677154 h 2498068"/>
                <a:gd name="connsiteX31" fmla="*/ 1046761 w 1206042"/>
                <a:gd name="connsiteY31" fmla="*/ 662443 h 2498068"/>
                <a:gd name="connsiteX32" fmla="*/ 1062392 w 1206042"/>
                <a:gd name="connsiteY32" fmla="*/ 638538 h 2498068"/>
                <a:gd name="connsiteX33" fmla="*/ 992515 w 1206042"/>
                <a:gd name="connsiteY33" fmla="*/ 414659 h 2498068"/>
                <a:gd name="connsiteX34" fmla="*/ 896896 w 1206042"/>
                <a:gd name="connsiteY34" fmla="*/ 110790 h 2498068"/>
                <a:gd name="connsiteX35" fmla="*/ 878507 w 1206042"/>
                <a:gd name="connsiteY35" fmla="*/ 55625 h 2498068"/>
                <a:gd name="connsiteX36" fmla="*/ 883564 w 1206042"/>
                <a:gd name="connsiteY36"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910687 w 1206042"/>
                <a:gd name="connsiteY1" fmla="*/ 59303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83564 w 1206042"/>
                <a:gd name="connsiteY32" fmla="*/ 35398 h 2498068"/>
                <a:gd name="connsiteX0" fmla="*/ 883564 w 1206042"/>
                <a:gd name="connsiteY0" fmla="*/ 53011 h 2515681"/>
                <a:gd name="connsiteX1" fmla="*/ 915684 w 1206042"/>
                <a:gd name="connsiteY1" fmla="*/ 59427 h 2515681"/>
                <a:gd name="connsiteX2" fmla="*/ 1051818 w 1206042"/>
                <a:gd name="connsiteY2" fmla="*/ 309070 h 2515681"/>
                <a:gd name="connsiteX3" fmla="*/ 1185134 w 1206042"/>
                <a:gd name="connsiteY3" fmla="*/ 764183 h 2515681"/>
                <a:gd name="connsiteX4" fmla="*/ 1205361 w 1206042"/>
                <a:gd name="connsiteY4" fmla="*/ 1154937 h 2515681"/>
                <a:gd name="connsiteX5" fmla="*/ 1185594 w 1206042"/>
                <a:gd name="connsiteY5" fmla="*/ 1600397 h 2515681"/>
                <a:gd name="connsiteX6" fmla="*/ 1184675 w 1206042"/>
                <a:gd name="connsiteY6" fmla="*/ 1742448 h 2515681"/>
                <a:gd name="connsiteX7" fmla="*/ 1195708 w 1206042"/>
                <a:gd name="connsiteY7" fmla="*/ 2515681 h 2515681"/>
                <a:gd name="connsiteX8" fmla="*/ 0 w 1206042"/>
                <a:gd name="connsiteY8" fmla="*/ 2515681 h 2515681"/>
                <a:gd name="connsiteX9" fmla="*/ 19768 w 1206042"/>
                <a:gd name="connsiteY9" fmla="*/ 2258703 h 2515681"/>
                <a:gd name="connsiteX10" fmla="*/ 44592 w 1206042"/>
                <a:gd name="connsiteY10" fmla="*/ 2042179 h 2515681"/>
                <a:gd name="connsiteX11" fmla="*/ 68497 w 1206042"/>
                <a:gd name="connsiteY11" fmla="*/ 1885877 h 2515681"/>
                <a:gd name="connsiteX12" fmla="*/ 110790 w 1206042"/>
                <a:gd name="connsiteY12" fmla="*/ 1677628 h 2515681"/>
                <a:gd name="connsiteX13" fmla="*/ 144349 w 1206042"/>
                <a:gd name="connsiteY13" fmla="*/ 1577871 h 2515681"/>
                <a:gd name="connsiteX14" fmla="*/ 224799 w 1206042"/>
                <a:gd name="connsiteY14" fmla="*/ 1248718 h 2515681"/>
                <a:gd name="connsiteX15" fmla="*/ 265253 w 1206042"/>
                <a:gd name="connsiteY15" fmla="*/ 957262 h 2515681"/>
                <a:gd name="connsiteX16" fmla="*/ 286400 w 1206042"/>
                <a:gd name="connsiteY16" fmla="*/ 775676 h 2515681"/>
                <a:gd name="connsiteX17" fmla="*/ 309385 w 1206042"/>
                <a:gd name="connsiteY17" fmla="*/ 544441 h 2515681"/>
                <a:gd name="connsiteX18" fmla="*/ 321338 w 1206042"/>
                <a:gd name="connsiteY18" fmla="*/ 408367 h 2515681"/>
                <a:gd name="connsiteX19" fmla="*/ 325016 w 1206042"/>
                <a:gd name="connsiteY19" fmla="*/ 343548 h 2515681"/>
                <a:gd name="connsiteX20" fmla="*/ 328693 w 1206042"/>
                <a:gd name="connsiteY20" fmla="*/ 141735 h 2515681"/>
                <a:gd name="connsiteX21" fmla="*/ 331911 w 1206042"/>
                <a:gd name="connsiteY21" fmla="*/ 87949 h 2515681"/>
                <a:gd name="connsiteX22" fmla="*/ 397650 w 1206042"/>
                <a:gd name="connsiteY22" fmla="*/ 17613 h 2515681"/>
                <a:gd name="connsiteX23" fmla="*/ 407304 w 1206042"/>
                <a:gd name="connsiteY23" fmla="*/ 35542 h 2515681"/>
                <a:gd name="connsiteX24" fmla="*/ 410522 w 1206042"/>
                <a:gd name="connsiteY24" fmla="*/ 91626 h 2515681"/>
                <a:gd name="connsiteX25" fmla="*/ 415119 w 1206042"/>
                <a:gd name="connsiteY25" fmla="*/ 273212 h 2515681"/>
                <a:gd name="connsiteX26" fmla="*/ 422474 w 1206042"/>
                <a:gd name="connsiteY26" fmla="*/ 584436 h 2515681"/>
                <a:gd name="connsiteX27" fmla="*/ 424773 w 1206042"/>
                <a:gd name="connsiteY27" fmla="*/ 681895 h 2515681"/>
                <a:gd name="connsiteX28" fmla="*/ 442242 w 1206042"/>
                <a:gd name="connsiteY28" fmla="*/ 700743 h 2515681"/>
                <a:gd name="connsiteX29" fmla="*/ 1046761 w 1206042"/>
                <a:gd name="connsiteY29" fmla="*/ 680056 h 2515681"/>
                <a:gd name="connsiteX30" fmla="*/ 1062392 w 1206042"/>
                <a:gd name="connsiteY30" fmla="*/ 656151 h 2515681"/>
                <a:gd name="connsiteX31" fmla="*/ 883564 w 1206042"/>
                <a:gd name="connsiteY31" fmla="*/ 53011 h 2515681"/>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0522 w 1206042"/>
                <a:gd name="connsiteY23" fmla="*/ 74013 h 2498068"/>
                <a:gd name="connsiteX24" fmla="*/ 415119 w 1206042"/>
                <a:gd name="connsiteY24" fmla="*/ 255599 h 2498068"/>
                <a:gd name="connsiteX25" fmla="*/ 422474 w 1206042"/>
                <a:gd name="connsiteY25" fmla="*/ 566823 h 2498068"/>
                <a:gd name="connsiteX26" fmla="*/ 424773 w 1206042"/>
                <a:gd name="connsiteY26" fmla="*/ 664282 h 2498068"/>
                <a:gd name="connsiteX27" fmla="*/ 442242 w 1206042"/>
                <a:gd name="connsiteY27" fmla="*/ 683130 h 2498068"/>
                <a:gd name="connsiteX28" fmla="*/ 1046761 w 1206042"/>
                <a:gd name="connsiteY28" fmla="*/ 662443 h 2498068"/>
                <a:gd name="connsiteX29" fmla="*/ 1062392 w 1206042"/>
                <a:gd name="connsiteY29" fmla="*/ 638538 h 2498068"/>
                <a:gd name="connsiteX30" fmla="*/ 883564 w 1206042"/>
                <a:gd name="connsiteY30"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2474 w 1206042"/>
                <a:gd name="connsiteY24" fmla="*/ 566823 h 2498068"/>
                <a:gd name="connsiteX25" fmla="*/ 424773 w 1206042"/>
                <a:gd name="connsiteY25" fmla="*/ 664282 h 2498068"/>
                <a:gd name="connsiteX26" fmla="*/ 442242 w 1206042"/>
                <a:gd name="connsiteY26" fmla="*/ 683130 h 2498068"/>
                <a:gd name="connsiteX27" fmla="*/ 1046761 w 1206042"/>
                <a:gd name="connsiteY27" fmla="*/ 662443 h 2498068"/>
                <a:gd name="connsiteX28" fmla="*/ 1062392 w 1206042"/>
                <a:gd name="connsiteY28" fmla="*/ 638538 h 2498068"/>
                <a:gd name="connsiteX29" fmla="*/ 883564 w 1206042"/>
                <a:gd name="connsiteY29"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4773 w 1206042"/>
                <a:gd name="connsiteY24" fmla="*/ 664282 h 2498068"/>
                <a:gd name="connsiteX25" fmla="*/ 442242 w 1206042"/>
                <a:gd name="connsiteY25" fmla="*/ 683130 h 2498068"/>
                <a:gd name="connsiteX26" fmla="*/ 1046761 w 1206042"/>
                <a:gd name="connsiteY26" fmla="*/ 662443 h 2498068"/>
                <a:gd name="connsiteX27" fmla="*/ 1062392 w 1206042"/>
                <a:gd name="connsiteY27" fmla="*/ 638538 h 2498068"/>
                <a:gd name="connsiteX28" fmla="*/ 883564 w 1206042"/>
                <a:gd name="connsiteY28"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8693 w 1206042"/>
                <a:gd name="connsiteY19" fmla="*/ 124122 h 2498068"/>
                <a:gd name="connsiteX20" fmla="*/ 331911 w 1206042"/>
                <a:gd name="connsiteY20" fmla="*/ 70336 h 2498068"/>
                <a:gd name="connsiteX21" fmla="*/ 397650 w 1206042"/>
                <a:gd name="connsiteY21" fmla="*/ 0 h 2498068"/>
                <a:gd name="connsiteX22" fmla="*/ 415119 w 1206042"/>
                <a:gd name="connsiteY22" fmla="*/ 255599 h 2498068"/>
                <a:gd name="connsiteX23" fmla="*/ 424773 w 1206042"/>
                <a:gd name="connsiteY23" fmla="*/ 664282 h 2498068"/>
                <a:gd name="connsiteX24" fmla="*/ 442242 w 1206042"/>
                <a:gd name="connsiteY24" fmla="*/ 683130 h 2498068"/>
                <a:gd name="connsiteX25" fmla="*/ 1046761 w 1206042"/>
                <a:gd name="connsiteY25" fmla="*/ 662443 h 2498068"/>
                <a:gd name="connsiteX26" fmla="*/ 1062392 w 1206042"/>
                <a:gd name="connsiteY26" fmla="*/ 638538 h 2498068"/>
                <a:gd name="connsiteX27" fmla="*/ 883564 w 1206042"/>
                <a:gd name="connsiteY27"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21338 w 1206042"/>
                <a:gd name="connsiteY17" fmla="*/ 390754 h 2498068"/>
                <a:gd name="connsiteX18" fmla="*/ 328693 w 1206042"/>
                <a:gd name="connsiteY18" fmla="*/ 124122 h 2498068"/>
                <a:gd name="connsiteX19" fmla="*/ 331911 w 1206042"/>
                <a:gd name="connsiteY19" fmla="*/ 70336 h 2498068"/>
                <a:gd name="connsiteX20" fmla="*/ 397650 w 1206042"/>
                <a:gd name="connsiteY20" fmla="*/ 0 h 2498068"/>
                <a:gd name="connsiteX21" fmla="*/ 415119 w 1206042"/>
                <a:gd name="connsiteY21" fmla="*/ 255599 h 2498068"/>
                <a:gd name="connsiteX22" fmla="*/ 424773 w 1206042"/>
                <a:gd name="connsiteY22" fmla="*/ 664282 h 2498068"/>
                <a:gd name="connsiteX23" fmla="*/ 442242 w 1206042"/>
                <a:gd name="connsiteY23" fmla="*/ 683130 h 2498068"/>
                <a:gd name="connsiteX24" fmla="*/ 1046761 w 1206042"/>
                <a:gd name="connsiteY24" fmla="*/ 662443 h 2498068"/>
                <a:gd name="connsiteX25" fmla="*/ 1062392 w 1206042"/>
                <a:gd name="connsiteY25" fmla="*/ 638538 h 2498068"/>
                <a:gd name="connsiteX26" fmla="*/ 883564 w 1206042"/>
                <a:gd name="connsiteY26"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06042" h="2498068">
                  <a:moveTo>
                    <a:pt x="883564" y="35398"/>
                  </a:moveTo>
                  <a:cubicBezTo>
                    <a:pt x="901585" y="18390"/>
                    <a:pt x="915124" y="31617"/>
                    <a:pt x="933172" y="46811"/>
                  </a:cubicBezTo>
                  <a:cubicBezTo>
                    <a:pt x="972236" y="79698"/>
                    <a:pt x="1009824" y="174831"/>
                    <a:pt x="1051818" y="291457"/>
                  </a:cubicBezTo>
                  <a:cubicBezTo>
                    <a:pt x="1093812" y="408083"/>
                    <a:pt x="1161229" y="588889"/>
                    <a:pt x="1185134" y="746570"/>
                  </a:cubicBezTo>
                  <a:cubicBezTo>
                    <a:pt x="1204902" y="876209"/>
                    <a:pt x="1207660" y="1006766"/>
                    <a:pt x="1205361" y="1137324"/>
                  </a:cubicBezTo>
                  <a:cubicBezTo>
                    <a:pt x="1187949" y="1381624"/>
                    <a:pt x="1189042" y="1427404"/>
                    <a:pt x="1185594" y="1582784"/>
                  </a:cubicBezTo>
                  <a:cubicBezTo>
                    <a:pt x="1182376" y="1630134"/>
                    <a:pt x="1183755" y="1677484"/>
                    <a:pt x="1184675" y="1724835"/>
                  </a:cubicBezTo>
                  <a:cubicBezTo>
                    <a:pt x="1186361" y="1877382"/>
                    <a:pt x="1220767" y="2284252"/>
                    <a:pt x="1195708" y="2498068"/>
                  </a:cubicBezTo>
                  <a:lnTo>
                    <a:pt x="0" y="2498068"/>
                  </a:lnTo>
                  <a:cubicBezTo>
                    <a:pt x="3678" y="2412102"/>
                    <a:pt x="12412" y="2326596"/>
                    <a:pt x="19768" y="2241090"/>
                  </a:cubicBezTo>
                  <a:cubicBezTo>
                    <a:pt x="25744" y="2168455"/>
                    <a:pt x="36317" y="2096741"/>
                    <a:pt x="44592" y="2024566"/>
                  </a:cubicBezTo>
                  <a:cubicBezTo>
                    <a:pt x="50568" y="1972159"/>
                    <a:pt x="59762" y="1920212"/>
                    <a:pt x="68497" y="1868264"/>
                  </a:cubicBezTo>
                  <a:cubicBezTo>
                    <a:pt x="79990" y="1798388"/>
                    <a:pt x="92402" y="1728512"/>
                    <a:pt x="110790" y="1660015"/>
                  </a:cubicBezTo>
                  <a:cubicBezTo>
                    <a:pt x="119985" y="1625997"/>
                    <a:pt x="132856" y="1593357"/>
                    <a:pt x="144349" y="1560258"/>
                  </a:cubicBezTo>
                  <a:cubicBezTo>
                    <a:pt x="163350" y="1488773"/>
                    <a:pt x="204648" y="1334540"/>
                    <a:pt x="224799" y="1231105"/>
                  </a:cubicBezTo>
                  <a:cubicBezTo>
                    <a:pt x="248474" y="1097406"/>
                    <a:pt x="270310" y="898121"/>
                    <a:pt x="286400" y="758063"/>
                  </a:cubicBezTo>
                  <a:cubicBezTo>
                    <a:pt x="295747" y="666581"/>
                    <a:pt x="314289" y="496411"/>
                    <a:pt x="321338" y="390754"/>
                  </a:cubicBezTo>
                  <a:cubicBezTo>
                    <a:pt x="324556" y="323636"/>
                    <a:pt x="326931" y="177525"/>
                    <a:pt x="328693" y="124122"/>
                  </a:cubicBezTo>
                  <a:cubicBezTo>
                    <a:pt x="327774" y="106193"/>
                    <a:pt x="324096" y="87805"/>
                    <a:pt x="331911" y="70336"/>
                  </a:cubicBezTo>
                  <a:cubicBezTo>
                    <a:pt x="355816" y="48729"/>
                    <a:pt x="377423" y="25284"/>
                    <a:pt x="397650" y="0"/>
                  </a:cubicBezTo>
                  <a:cubicBezTo>
                    <a:pt x="411518" y="30877"/>
                    <a:pt x="410982" y="161129"/>
                    <a:pt x="415119" y="255599"/>
                  </a:cubicBezTo>
                  <a:cubicBezTo>
                    <a:pt x="419639" y="366313"/>
                    <a:pt x="426063" y="592895"/>
                    <a:pt x="424773" y="664282"/>
                  </a:cubicBezTo>
                  <a:cubicBezTo>
                    <a:pt x="424298" y="690566"/>
                    <a:pt x="423521" y="683437"/>
                    <a:pt x="442242" y="683130"/>
                  </a:cubicBezTo>
                  <a:cubicBezTo>
                    <a:pt x="545894" y="681430"/>
                    <a:pt x="943136" y="662213"/>
                    <a:pt x="1046761" y="662443"/>
                  </a:cubicBezTo>
                  <a:cubicBezTo>
                    <a:pt x="1075168" y="662506"/>
                    <a:pt x="1068828" y="660145"/>
                    <a:pt x="1062392" y="638538"/>
                  </a:cubicBezTo>
                  <a:cubicBezTo>
                    <a:pt x="1015206" y="306680"/>
                    <a:pt x="908015" y="134852"/>
                    <a:pt x="883564" y="35398"/>
                  </a:cubicBezTo>
                  <a:close/>
                </a:path>
              </a:pathLst>
            </a:custGeom>
            <a:solidFill>
              <a:schemeClr val="accent1"/>
            </a:solidFill>
            <a:ln w="4594" cap="flat">
              <a:noFill/>
              <a:prstDash val="solid"/>
              <a:miter/>
            </a:ln>
          </p:spPr>
          <p:txBody>
            <a:bodyPr rtlCol="0" anchor="ctr"/>
            <a:lstStyle/>
            <a:p>
              <a:pPr algn="r"/>
              <a:endParaRPr lang="en-US" dirty="0">
                <a:cs typeface="B Nazanin" pitchFamily="2" charset="-78"/>
              </a:endParaRPr>
            </a:p>
          </p:txBody>
        </p:sp>
        <p:sp>
          <p:nvSpPr>
            <p:cNvPr id="6" name="Freeform: Shape 5">
              <a:extLst>
                <a:ext uri="{FF2B5EF4-FFF2-40B4-BE49-F238E27FC236}">
                  <a16:creationId xmlns:a16="http://schemas.microsoft.com/office/drawing/2014/main" id="{14FE9D7C-7475-411E-8710-B5E7D3D39502}"/>
                </a:ext>
              </a:extLst>
            </p:cNvPr>
            <p:cNvSpPr/>
            <p:nvPr/>
          </p:nvSpPr>
          <p:spPr>
            <a:xfrm>
              <a:off x="9764769" y="3251604"/>
              <a:ext cx="621373" cy="950116"/>
            </a:xfrm>
            <a:custGeom>
              <a:avLst/>
              <a:gdLst>
                <a:gd name="connsiteX0" fmla="*/ 564782 w 621374"/>
                <a:gd name="connsiteY0" fmla="*/ 229578 h 946726"/>
                <a:gd name="connsiteX1" fmla="*/ 590526 w 621374"/>
                <a:gd name="connsiteY1" fmla="*/ 217166 h 946726"/>
                <a:gd name="connsiteX2" fmla="*/ 610294 w 621374"/>
                <a:gd name="connsiteY2" fmla="*/ 246127 h 946726"/>
                <a:gd name="connsiteX3" fmla="*/ 621326 w 621374"/>
                <a:gd name="connsiteY3" fmla="*/ 321980 h 946726"/>
                <a:gd name="connsiteX4" fmla="*/ 608914 w 621374"/>
                <a:gd name="connsiteY4" fmla="*/ 428173 h 946726"/>
                <a:gd name="connsiteX5" fmla="*/ 586388 w 621374"/>
                <a:gd name="connsiteY5" fmla="*/ 448400 h 946726"/>
                <a:gd name="connsiteX6" fmla="*/ 574896 w 621374"/>
                <a:gd name="connsiteY6" fmla="*/ 463111 h 946726"/>
                <a:gd name="connsiteX7" fmla="*/ 574896 w 621374"/>
                <a:gd name="connsiteY7" fmla="*/ 490234 h 946726"/>
                <a:gd name="connsiteX8" fmla="*/ 560645 w 621374"/>
                <a:gd name="connsiteY8" fmla="*/ 593209 h 946726"/>
                <a:gd name="connsiteX9" fmla="*/ 545015 w 621374"/>
                <a:gd name="connsiteY9" fmla="*/ 618953 h 946726"/>
                <a:gd name="connsiteX10" fmla="*/ 541796 w 621374"/>
                <a:gd name="connsiteY10" fmla="*/ 629986 h 946726"/>
                <a:gd name="connsiteX11" fmla="*/ 547773 w 621374"/>
                <a:gd name="connsiteY11" fmla="*/ 734340 h 946726"/>
                <a:gd name="connsiteX12" fmla="*/ 553749 w 621374"/>
                <a:gd name="connsiteY12" fmla="*/ 750430 h 946726"/>
                <a:gd name="connsiteX13" fmla="*/ 555128 w 621374"/>
                <a:gd name="connsiteY13" fmla="*/ 808354 h 946726"/>
                <a:gd name="connsiteX14" fmla="*/ 448935 w 621374"/>
                <a:gd name="connsiteY14" fmla="*/ 935693 h 946726"/>
                <a:gd name="connsiteX15" fmla="*/ 441120 w 621374"/>
                <a:gd name="connsiteY15" fmla="*/ 942129 h 946726"/>
                <a:gd name="connsiteX16" fmla="*/ 428708 w 621374"/>
                <a:gd name="connsiteY16" fmla="*/ 946727 h 946726"/>
                <a:gd name="connsiteX17" fmla="*/ 387334 w 621374"/>
                <a:gd name="connsiteY17" fmla="*/ 931556 h 946726"/>
                <a:gd name="connsiteX18" fmla="*/ 252638 w 621374"/>
                <a:gd name="connsiteY18" fmla="*/ 858002 h 946726"/>
                <a:gd name="connsiteX19" fmla="*/ 164374 w 621374"/>
                <a:gd name="connsiteY19" fmla="*/ 774795 h 946726"/>
                <a:gd name="connsiteX20" fmla="*/ 157019 w 621374"/>
                <a:gd name="connsiteY20" fmla="*/ 755947 h 946726"/>
                <a:gd name="connsiteX21" fmla="*/ 136332 w 621374"/>
                <a:gd name="connsiteY21" fmla="*/ 659867 h 946726"/>
                <a:gd name="connsiteX22" fmla="*/ 94958 w 621374"/>
                <a:gd name="connsiteY22" fmla="*/ 550916 h 946726"/>
                <a:gd name="connsiteX23" fmla="*/ 78408 w 621374"/>
                <a:gd name="connsiteY23" fmla="*/ 537124 h 946726"/>
                <a:gd name="connsiteX24" fmla="*/ 53124 w 621374"/>
                <a:gd name="connsiteY24" fmla="*/ 521494 h 946726"/>
                <a:gd name="connsiteX25" fmla="*/ 8992 w 621374"/>
                <a:gd name="connsiteY25" fmla="*/ 431391 h 946726"/>
                <a:gd name="connsiteX26" fmla="*/ 6693 w 621374"/>
                <a:gd name="connsiteY26" fmla="*/ 414841 h 946726"/>
                <a:gd name="connsiteX27" fmla="*/ 1636 w 621374"/>
                <a:gd name="connsiteY27" fmla="*/ 378064 h 946726"/>
                <a:gd name="connsiteX28" fmla="*/ 30138 w 621374"/>
                <a:gd name="connsiteY28" fmla="*/ 323819 h 946726"/>
                <a:gd name="connsiteX29" fmla="*/ 56802 w 621374"/>
                <a:gd name="connsiteY29" fmla="*/ 363813 h 946726"/>
                <a:gd name="connsiteX30" fmla="*/ 54043 w 621374"/>
                <a:gd name="connsiteY30" fmla="*/ 150967 h 946726"/>
                <a:gd name="connsiteX31" fmla="*/ 139550 w 621374"/>
                <a:gd name="connsiteY31" fmla="*/ 82470 h 946726"/>
                <a:gd name="connsiteX32" fmla="*/ 266430 w 621374"/>
                <a:gd name="connsiteY32" fmla="*/ 52130 h 946726"/>
                <a:gd name="connsiteX33" fmla="*/ 360670 w 621374"/>
                <a:gd name="connsiteY33" fmla="*/ 4320 h 946726"/>
                <a:gd name="connsiteX34" fmla="*/ 440201 w 621374"/>
                <a:gd name="connsiteY34" fmla="*/ 21329 h 946726"/>
                <a:gd name="connsiteX35" fmla="*/ 490309 w 621374"/>
                <a:gd name="connsiteY35" fmla="*/ 89826 h 946726"/>
                <a:gd name="connsiteX36" fmla="*/ 549612 w 621374"/>
                <a:gd name="connsiteY36" fmla="*/ 258540 h 946726"/>
                <a:gd name="connsiteX37" fmla="*/ 564782 w 621374"/>
                <a:gd name="connsiteY37" fmla="*/ 229578 h 94672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387334 w 621373"/>
                <a:gd name="connsiteY16" fmla="*/ 931556 h 950116"/>
                <a:gd name="connsiteX17" fmla="*/ 252638 w 621373"/>
                <a:gd name="connsiteY17" fmla="*/ 858002 h 950116"/>
                <a:gd name="connsiteX18" fmla="*/ 164374 w 621373"/>
                <a:gd name="connsiteY18" fmla="*/ 774795 h 950116"/>
                <a:gd name="connsiteX19" fmla="*/ 157019 w 621373"/>
                <a:gd name="connsiteY19" fmla="*/ 755947 h 950116"/>
                <a:gd name="connsiteX20" fmla="*/ 136332 w 621373"/>
                <a:gd name="connsiteY20" fmla="*/ 659867 h 950116"/>
                <a:gd name="connsiteX21" fmla="*/ 94958 w 621373"/>
                <a:gd name="connsiteY21" fmla="*/ 550916 h 950116"/>
                <a:gd name="connsiteX22" fmla="*/ 78408 w 621373"/>
                <a:gd name="connsiteY22" fmla="*/ 537124 h 950116"/>
                <a:gd name="connsiteX23" fmla="*/ 53124 w 621373"/>
                <a:gd name="connsiteY23" fmla="*/ 521494 h 950116"/>
                <a:gd name="connsiteX24" fmla="*/ 8992 w 621373"/>
                <a:gd name="connsiteY24" fmla="*/ 431391 h 950116"/>
                <a:gd name="connsiteX25" fmla="*/ 6693 w 621373"/>
                <a:gd name="connsiteY25" fmla="*/ 414841 h 950116"/>
                <a:gd name="connsiteX26" fmla="*/ 1636 w 621373"/>
                <a:gd name="connsiteY26" fmla="*/ 378064 h 950116"/>
                <a:gd name="connsiteX27" fmla="*/ 30138 w 621373"/>
                <a:gd name="connsiteY27" fmla="*/ 323819 h 950116"/>
                <a:gd name="connsiteX28" fmla="*/ 56802 w 621373"/>
                <a:gd name="connsiteY28" fmla="*/ 363813 h 950116"/>
                <a:gd name="connsiteX29" fmla="*/ 54043 w 621373"/>
                <a:gd name="connsiteY29" fmla="*/ 150967 h 950116"/>
                <a:gd name="connsiteX30" fmla="*/ 139550 w 621373"/>
                <a:gd name="connsiteY30" fmla="*/ 82470 h 950116"/>
                <a:gd name="connsiteX31" fmla="*/ 266430 w 621373"/>
                <a:gd name="connsiteY31" fmla="*/ 52130 h 950116"/>
                <a:gd name="connsiteX32" fmla="*/ 360670 w 621373"/>
                <a:gd name="connsiteY32" fmla="*/ 4320 h 950116"/>
                <a:gd name="connsiteX33" fmla="*/ 440201 w 621373"/>
                <a:gd name="connsiteY33" fmla="*/ 21329 h 950116"/>
                <a:gd name="connsiteX34" fmla="*/ 490309 w 621373"/>
                <a:gd name="connsiteY34" fmla="*/ 89826 h 950116"/>
                <a:gd name="connsiteX35" fmla="*/ 549612 w 621373"/>
                <a:gd name="connsiteY35" fmla="*/ 258540 h 950116"/>
                <a:gd name="connsiteX36" fmla="*/ 564782 w 621373"/>
                <a:gd name="connsiteY36"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57019 w 621373"/>
                <a:gd name="connsiteY17" fmla="*/ 755947 h 950116"/>
                <a:gd name="connsiteX18" fmla="*/ 136332 w 621373"/>
                <a:gd name="connsiteY18" fmla="*/ 659867 h 950116"/>
                <a:gd name="connsiteX19" fmla="*/ 94958 w 621373"/>
                <a:gd name="connsiteY19" fmla="*/ 550916 h 950116"/>
                <a:gd name="connsiteX20" fmla="*/ 78408 w 621373"/>
                <a:gd name="connsiteY20" fmla="*/ 537124 h 950116"/>
                <a:gd name="connsiteX21" fmla="*/ 53124 w 621373"/>
                <a:gd name="connsiteY21" fmla="*/ 521494 h 950116"/>
                <a:gd name="connsiteX22" fmla="*/ 8992 w 621373"/>
                <a:gd name="connsiteY22" fmla="*/ 431391 h 950116"/>
                <a:gd name="connsiteX23" fmla="*/ 6693 w 621373"/>
                <a:gd name="connsiteY23" fmla="*/ 414841 h 950116"/>
                <a:gd name="connsiteX24" fmla="*/ 1636 w 621373"/>
                <a:gd name="connsiteY24" fmla="*/ 378064 h 950116"/>
                <a:gd name="connsiteX25" fmla="*/ 30138 w 621373"/>
                <a:gd name="connsiteY25" fmla="*/ 323819 h 950116"/>
                <a:gd name="connsiteX26" fmla="*/ 56802 w 621373"/>
                <a:gd name="connsiteY26" fmla="*/ 363813 h 950116"/>
                <a:gd name="connsiteX27" fmla="*/ 54043 w 621373"/>
                <a:gd name="connsiteY27" fmla="*/ 150967 h 950116"/>
                <a:gd name="connsiteX28" fmla="*/ 139550 w 621373"/>
                <a:gd name="connsiteY28" fmla="*/ 82470 h 950116"/>
                <a:gd name="connsiteX29" fmla="*/ 266430 w 621373"/>
                <a:gd name="connsiteY29" fmla="*/ 52130 h 950116"/>
                <a:gd name="connsiteX30" fmla="*/ 360670 w 621373"/>
                <a:gd name="connsiteY30" fmla="*/ 4320 h 950116"/>
                <a:gd name="connsiteX31" fmla="*/ 440201 w 621373"/>
                <a:gd name="connsiteY31" fmla="*/ 21329 h 950116"/>
                <a:gd name="connsiteX32" fmla="*/ 490309 w 621373"/>
                <a:gd name="connsiteY32" fmla="*/ 89826 h 950116"/>
                <a:gd name="connsiteX33" fmla="*/ 549612 w 621373"/>
                <a:gd name="connsiteY33" fmla="*/ 258540 h 950116"/>
                <a:gd name="connsiteX34" fmla="*/ 564782 w 621373"/>
                <a:gd name="connsiteY34"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3749 w 621373"/>
                <a:gd name="connsiteY11" fmla="*/ 750430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6130 w 621373"/>
                <a:gd name="connsiteY11" fmla="*/ 728999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1636 w 621373"/>
                <a:gd name="connsiteY21" fmla="*/ 378064 h 950116"/>
                <a:gd name="connsiteX22" fmla="*/ 30138 w 621373"/>
                <a:gd name="connsiteY22" fmla="*/ 323819 h 950116"/>
                <a:gd name="connsiteX23" fmla="*/ 56802 w 621373"/>
                <a:gd name="connsiteY23" fmla="*/ 363813 h 950116"/>
                <a:gd name="connsiteX24" fmla="*/ 54043 w 621373"/>
                <a:gd name="connsiteY24" fmla="*/ 150967 h 950116"/>
                <a:gd name="connsiteX25" fmla="*/ 139550 w 621373"/>
                <a:gd name="connsiteY25" fmla="*/ 82470 h 950116"/>
                <a:gd name="connsiteX26" fmla="*/ 266430 w 621373"/>
                <a:gd name="connsiteY26" fmla="*/ 52130 h 950116"/>
                <a:gd name="connsiteX27" fmla="*/ 360670 w 621373"/>
                <a:gd name="connsiteY27" fmla="*/ 4320 h 950116"/>
                <a:gd name="connsiteX28" fmla="*/ 440201 w 621373"/>
                <a:gd name="connsiteY28" fmla="*/ 21329 h 950116"/>
                <a:gd name="connsiteX29" fmla="*/ 490309 w 621373"/>
                <a:gd name="connsiteY29" fmla="*/ 89826 h 950116"/>
                <a:gd name="connsiteX30" fmla="*/ 549612 w 621373"/>
                <a:gd name="connsiteY30" fmla="*/ 258540 h 950116"/>
                <a:gd name="connsiteX31" fmla="*/ 564782 w 621373"/>
                <a:gd name="connsiteY31"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21373" h="950116">
                  <a:moveTo>
                    <a:pt x="564782" y="229578"/>
                  </a:moveTo>
                  <a:cubicBezTo>
                    <a:pt x="572137" y="222682"/>
                    <a:pt x="578573" y="212109"/>
                    <a:pt x="590526" y="217166"/>
                  </a:cubicBezTo>
                  <a:cubicBezTo>
                    <a:pt x="602018" y="222222"/>
                    <a:pt x="606616" y="232796"/>
                    <a:pt x="610294" y="246127"/>
                  </a:cubicBezTo>
                  <a:cubicBezTo>
                    <a:pt x="617189" y="271412"/>
                    <a:pt x="620867" y="297155"/>
                    <a:pt x="621326" y="321980"/>
                  </a:cubicBezTo>
                  <a:cubicBezTo>
                    <a:pt x="621786" y="357377"/>
                    <a:pt x="619028" y="393695"/>
                    <a:pt x="608914" y="428173"/>
                  </a:cubicBezTo>
                  <a:cubicBezTo>
                    <a:pt x="605696" y="438746"/>
                    <a:pt x="592058" y="438057"/>
                    <a:pt x="586388" y="448400"/>
                  </a:cubicBezTo>
                  <a:cubicBezTo>
                    <a:pt x="580718" y="458743"/>
                    <a:pt x="579187" y="466099"/>
                    <a:pt x="574896" y="490234"/>
                  </a:cubicBezTo>
                  <a:cubicBezTo>
                    <a:pt x="575355" y="525172"/>
                    <a:pt x="580908" y="549665"/>
                    <a:pt x="560645" y="593209"/>
                  </a:cubicBezTo>
                  <a:cubicBezTo>
                    <a:pt x="558806" y="602863"/>
                    <a:pt x="548233" y="608839"/>
                    <a:pt x="545015" y="618953"/>
                  </a:cubicBezTo>
                  <a:cubicBezTo>
                    <a:pt x="532357" y="658254"/>
                    <a:pt x="554445" y="697432"/>
                    <a:pt x="556130" y="728999"/>
                  </a:cubicBezTo>
                  <a:cubicBezTo>
                    <a:pt x="568083" y="747847"/>
                    <a:pt x="563863" y="790425"/>
                    <a:pt x="555128" y="808354"/>
                  </a:cubicBezTo>
                  <a:cubicBezTo>
                    <a:pt x="530763" y="859382"/>
                    <a:pt x="519094" y="899670"/>
                    <a:pt x="465603" y="935693"/>
                  </a:cubicBezTo>
                  <a:cubicBezTo>
                    <a:pt x="444533" y="958755"/>
                    <a:pt x="412781" y="947416"/>
                    <a:pt x="402514" y="946727"/>
                  </a:cubicBezTo>
                  <a:cubicBezTo>
                    <a:pt x="369798" y="933778"/>
                    <a:pt x="293554" y="889799"/>
                    <a:pt x="252638" y="858002"/>
                  </a:cubicBezTo>
                  <a:cubicBezTo>
                    <a:pt x="211722" y="826205"/>
                    <a:pt x="176403" y="788969"/>
                    <a:pt x="157019" y="755947"/>
                  </a:cubicBezTo>
                  <a:cubicBezTo>
                    <a:pt x="145526" y="725146"/>
                    <a:pt x="156559" y="688829"/>
                    <a:pt x="136332" y="659867"/>
                  </a:cubicBezTo>
                  <a:cubicBezTo>
                    <a:pt x="113346" y="626768"/>
                    <a:pt x="103232" y="589531"/>
                    <a:pt x="94958" y="550916"/>
                  </a:cubicBezTo>
                  <a:cubicBezTo>
                    <a:pt x="93119" y="542181"/>
                    <a:pt x="87602" y="536665"/>
                    <a:pt x="78408" y="537124"/>
                  </a:cubicBezTo>
                  <a:cubicBezTo>
                    <a:pt x="65996" y="537584"/>
                    <a:pt x="60939" y="529769"/>
                    <a:pt x="53124" y="521494"/>
                  </a:cubicBezTo>
                  <a:cubicBezTo>
                    <a:pt x="27840" y="496210"/>
                    <a:pt x="25541" y="460812"/>
                    <a:pt x="8992" y="431391"/>
                  </a:cubicBezTo>
                  <a:cubicBezTo>
                    <a:pt x="411" y="407486"/>
                    <a:pt x="-1888" y="395993"/>
                    <a:pt x="1636" y="378064"/>
                  </a:cubicBezTo>
                  <a:cubicBezTo>
                    <a:pt x="-5719" y="362434"/>
                    <a:pt x="13129" y="329335"/>
                    <a:pt x="30138" y="323819"/>
                  </a:cubicBezTo>
                  <a:cubicBezTo>
                    <a:pt x="52205" y="330254"/>
                    <a:pt x="50825" y="351401"/>
                    <a:pt x="56802" y="363813"/>
                  </a:cubicBezTo>
                  <a:cubicBezTo>
                    <a:pt x="54963" y="295316"/>
                    <a:pt x="42551" y="223602"/>
                    <a:pt x="54043" y="150967"/>
                  </a:cubicBezTo>
                  <a:cubicBezTo>
                    <a:pt x="63238" y="93963"/>
                    <a:pt x="82545" y="75575"/>
                    <a:pt x="139550" y="82470"/>
                  </a:cubicBezTo>
                  <a:cubicBezTo>
                    <a:pt x="185980" y="88447"/>
                    <a:pt x="226895" y="75575"/>
                    <a:pt x="266430" y="52130"/>
                  </a:cubicBezTo>
                  <a:cubicBezTo>
                    <a:pt x="296771" y="34201"/>
                    <a:pt x="326652" y="15353"/>
                    <a:pt x="360670" y="4320"/>
                  </a:cubicBezTo>
                  <a:cubicBezTo>
                    <a:pt x="391011" y="-5334"/>
                    <a:pt x="416755" y="1561"/>
                    <a:pt x="440201" y="21329"/>
                  </a:cubicBezTo>
                  <a:cubicBezTo>
                    <a:pt x="462267" y="40177"/>
                    <a:pt x="477897" y="64082"/>
                    <a:pt x="490309" y="89826"/>
                  </a:cubicBezTo>
                  <a:cubicBezTo>
                    <a:pt x="516053" y="144072"/>
                    <a:pt x="536280" y="200156"/>
                    <a:pt x="549612" y="258540"/>
                  </a:cubicBezTo>
                  <a:cubicBezTo>
                    <a:pt x="553289" y="250265"/>
                    <a:pt x="551450" y="236014"/>
                    <a:pt x="564782" y="229578"/>
                  </a:cubicBezTo>
                  <a:close/>
                </a:path>
              </a:pathLst>
            </a:custGeom>
            <a:solidFill>
              <a:srgbClr val="FDD3A2"/>
            </a:solidFill>
            <a:ln w="4594" cap="flat">
              <a:noFill/>
              <a:prstDash val="solid"/>
              <a:miter/>
            </a:ln>
          </p:spPr>
          <p:txBody>
            <a:bodyPr rtlCol="0" anchor="ctr"/>
            <a:lstStyle/>
            <a:p>
              <a:pPr algn="r"/>
              <a:endParaRPr lang="en-US">
                <a:cs typeface="B Nazanin" pitchFamily="2" charset="-78"/>
              </a:endParaRPr>
            </a:p>
          </p:txBody>
        </p:sp>
        <p:sp>
          <p:nvSpPr>
            <p:cNvPr id="8" name="Freeform: Shape 7">
              <a:extLst>
                <a:ext uri="{FF2B5EF4-FFF2-40B4-BE49-F238E27FC236}">
                  <a16:creationId xmlns:a16="http://schemas.microsoft.com/office/drawing/2014/main" id="{8112F0CE-4F26-4516-B03C-1726A6CC4417}"/>
                </a:ext>
              </a:extLst>
            </p:cNvPr>
            <p:cNvSpPr/>
            <p:nvPr/>
          </p:nvSpPr>
          <p:spPr>
            <a:xfrm>
              <a:off x="7602888" y="5488731"/>
              <a:ext cx="707619" cy="322803"/>
            </a:xfrm>
            <a:custGeom>
              <a:avLst/>
              <a:gdLst>
                <a:gd name="connsiteX0" fmla="*/ 633141 w 709453"/>
                <a:gd name="connsiteY0" fmla="*/ 62528 h 322803"/>
                <a:gd name="connsiteX1" fmla="*/ 672676 w 709453"/>
                <a:gd name="connsiteY1" fmla="*/ 155849 h 322803"/>
                <a:gd name="connsiteX2" fmla="*/ 707614 w 709453"/>
                <a:gd name="connsiteY2" fmla="*/ 245493 h 322803"/>
                <a:gd name="connsiteX3" fmla="*/ 709453 w 709453"/>
                <a:gd name="connsiteY3" fmla="*/ 253768 h 322803"/>
                <a:gd name="connsiteX4" fmla="*/ 694283 w 709453"/>
                <a:gd name="connsiteY4" fmla="*/ 261123 h 322803"/>
                <a:gd name="connsiteX5" fmla="*/ 629464 w 709453"/>
                <a:gd name="connsiteY5" fmla="*/ 261583 h 322803"/>
                <a:gd name="connsiteX6" fmla="*/ 550393 w 709453"/>
                <a:gd name="connsiteY6" fmla="*/ 285947 h 322803"/>
                <a:gd name="connsiteX7" fmla="*/ 430409 w 709453"/>
                <a:gd name="connsiteY7" fmla="*/ 317208 h 322803"/>
                <a:gd name="connsiteX8" fmla="*/ 296173 w 709453"/>
                <a:gd name="connsiteY8" fmla="*/ 322724 h 322803"/>
                <a:gd name="connsiteX9" fmla="*/ 210207 w 709453"/>
                <a:gd name="connsiteY9" fmla="*/ 313990 h 322803"/>
                <a:gd name="connsiteX10" fmla="*/ 63560 w 709453"/>
                <a:gd name="connsiteY10" fmla="*/ 280431 h 322803"/>
                <a:gd name="connsiteX11" fmla="*/ 7935 w 709453"/>
                <a:gd name="connsiteY11" fmla="*/ 248711 h 322803"/>
                <a:gd name="connsiteX12" fmla="*/ 1499 w 709453"/>
                <a:gd name="connsiteY12" fmla="*/ 222507 h 322803"/>
                <a:gd name="connsiteX13" fmla="*/ 18508 w 709453"/>
                <a:gd name="connsiteY13" fmla="*/ 212853 h 322803"/>
                <a:gd name="connsiteX14" fmla="*/ 178028 w 709453"/>
                <a:gd name="connsiteY14" fmla="*/ 191707 h 322803"/>
                <a:gd name="connsiteX15" fmla="*/ 276865 w 709453"/>
                <a:gd name="connsiteY15" fmla="*/ 152171 h 322803"/>
                <a:gd name="connsiteX16" fmla="*/ 374784 w 709453"/>
                <a:gd name="connsiteY16" fmla="*/ 95627 h 322803"/>
                <a:gd name="connsiteX17" fmla="*/ 383518 w 709453"/>
                <a:gd name="connsiteY17" fmla="*/ 82755 h 322803"/>
                <a:gd name="connsiteX18" fmla="*/ 348580 w 709453"/>
                <a:gd name="connsiteY18" fmla="*/ 82296 h 322803"/>
                <a:gd name="connsiteX19" fmla="*/ 256638 w 709453"/>
                <a:gd name="connsiteY19" fmla="*/ 62988 h 322803"/>
                <a:gd name="connsiteX20" fmla="*/ 231354 w 709453"/>
                <a:gd name="connsiteY20" fmla="*/ 43680 h 322803"/>
                <a:gd name="connsiteX21" fmla="*/ 246065 w 709453"/>
                <a:gd name="connsiteY21" fmla="*/ 2306 h 322803"/>
                <a:gd name="connsiteX22" fmla="*/ 310424 w 709453"/>
                <a:gd name="connsiteY22" fmla="*/ 5983 h 322803"/>
                <a:gd name="connsiteX23" fmla="*/ 320538 w 709453"/>
                <a:gd name="connsiteY23" fmla="*/ 7822 h 322803"/>
                <a:gd name="connsiteX24" fmla="*/ 483735 w 709453"/>
                <a:gd name="connsiteY24" fmla="*/ 14258 h 322803"/>
                <a:gd name="connsiteX25" fmla="*/ 587170 w 709453"/>
                <a:gd name="connsiteY25" fmla="*/ 48736 h 322803"/>
                <a:gd name="connsiteX26" fmla="*/ 633141 w 709453"/>
                <a:gd name="connsiteY26" fmla="*/ 62528 h 322803"/>
                <a:gd name="connsiteX0" fmla="*/ 633141 w 708887"/>
                <a:gd name="connsiteY0" fmla="*/ 62528 h 322803"/>
                <a:gd name="connsiteX1" fmla="*/ 672676 w 708887"/>
                <a:gd name="connsiteY1" fmla="*/ 155849 h 322803"/>
                <a:gd name="connsiteX2" fmla="*/ 707614 w 708887"/>
                <a:gd name="connsiteY2" fmla="*/ 245493 h 322803"/>
                <a:gd name="connsiteX3" fmla="*/ 694283 w 708887"/>
                <a:gd name="connsiteY3" fmla="*/ 261123 h 322803"/>
                <a:gd name="connsiteX4" fmla="*/ 629464 w 708887"/>
                <a:gd name="connsiteY4" fmla="*/ 261583 h 322803"/>
                <a:gd name="connsiteX5" fmla="*/ 550393 w 708887"/>
                <a:gd name="connsiteY5" fmla="*/ 285947 h 322803"/>
                <a:gd name="connsiteX6" fmla="*/ 430409 w 708887"/>
                <a:gd name="connsiteY6" fmla="*/ 317208 h 322803"/>
                <a:gd name="connsiteX7" fmla="*/ 296173 w 708887"/>
                <a:gd name="connsiteY7" fmla="*/ 322724 h 322803"/>
                <a:gd name="connsiteX8" fmla="*/ 210207 w 708887"/>
                <a:gd name="connsiteY8" fmla="*/ 313990 h 322803"/>
                <a:gd name="connsiteX9" fmla="*/ 63560 w 708887"/>
                <a:gd name="connsiteY9" fmla="*/ 280431 h 322803"/>
                <a:gd name="connsiteX10" fmla="*/ 7935 w 708887"/>
                <a:gd name="connsiteY10" fmla="*/ 248711 h 322803"/>
                <a:gd name="connsiteX11" fmla="*/ 1499 w 708887"/>
                <a:gd name="connsiteY11" fmla="*/ 222507 h 322803"/>
                <a:gd name="connsiteX12" fmla="*/ 18508 w 708887"/>
                <a:gd name="connsiteY12" fmla="*/ 212853 h 322803"/>
                <a:gd name="connsiteX13" fmla="*/ 178028 w 708887"/>
                <a:gd name="connsiteY13" fmla="*/ 191707 h 322803"/>
                <a:gd name="connsiteX14" fmla="*/ 276865 w 708887"/>
                <a:gd name="connsiteY14" fmla="*/ 152171 h 322803"/>
                <a:gd name="connsiteX15" fmla="*/ 374784 w 708887"/>
                <a:gd name="connsiteY15" fmla="*/ 95627 h 322803"/>
                <a:gd name="connsiteX16" fmla="*/ 383518 w 708887"/>
                <a:gd name="connsiteY16" fmla="*/ 82755 h 322803"/>
                <a:gd name="connsiteX17" fmla="*/ 348580 w 708887"/>
                <a:gd name="connsiteY17" fmla="*/ 82296 h 322803"/>
                <a:gd name="connsiteX18" fmla="*/ 256638 w 708887"/>
                <a:gd name="connsiteY18" fmla="*/ 62988 h 322803"/>
                <a:gd name="connsiteX19" fmla="*/ 231354 w 708887"/>
                <a:gd name="connsiteY19" fmla="*/ 43680 h 322803"/>
                <a:gd name="connsiteX20" fmla="*/ 246065 w 708887"/>
                <a:gd name="connsiteY20" fmla="*/ 2306 h 322803"/>
                <a:gd name="connsiteX21" fmla="*/ 310424 w 708887"/>
                <a:gd name="connsiteY21" fmla="*/ 5983 h 322803"/>
                <a:gd name="connsiteX22" fmla="*/ 320538 w 708887"/>
                <a:gd name="connsiteY22" fmla="*/ 7822 h 322803"/>
                <a:gd name="connsiteX23" fmla="*/ 483735 w 708887"/>
                <a:gd name="connsiteY23" fmla="*/ 14258 h 322803"/>
                <a:gd name="connsiteX24" fmla="*/ 587170 w 708887"/>
                <a:gd name="connsiteY24" fmla="*/ 48736 h 322803"/>
                <a:gd name="connsiteX25" fmla="*/ 633141 w 708887"/>
                <a:gd name="connsiteY25" fmla="*/ 62528 h 322803"/>
                <a:gd name="connsiteX0" fmla="*/ 633141 w 707614"/>
                <a:gd name="connsiteY0" fmla="*/ 62528 h 322803"/>
                <a:gd name="connsiteX1" fmla="*/ 672676 w 707614"/>
                <a:gd name="connsiteY1" fmla="*/ 155849 h 322803"/>
                <a:gd name="connsiteX2" fmla="*/ 707614 w 707614"/>
                <a:gd name="connsiteY2" fmla="*/ 245493 h 322803"/>
                <a:gd name="connsiteX3" fmla="*/ 629464 w 707614"/>
                <a:gd name="connsiteY3" fmla="*/ 261583 h 322803"/>
                <a:gd name="connsiteX4" fmla="*/ 550393 w 707614"/>
                <a:gd name="connsiteY4" fmla="*/ 285947 h 322803"/>
                <a:gd name="connsiteX5" fmla="*/ 430409 w 707614"/>
                <a:gd name="connsiteY5" fmla="*/ 317208 h 322803"/>
                <a:gd name="connsiteX6" fmla="*/ 296173 w 707614"/>
                <a:gd name="connsiteY6" fmla="*/ 322724 h 322803"/>
                <a:gd name="connsiteX7" fmla="*/ 210207 w 707614"/>
                <a:gd name="connsiteY7" fmla="*/ 313990 h 322803"/>
                <a:gd name="connsiteX8" fmla="*/ 63560 w 707614"/>
                <a:gd name="connsiteY8" fmla="*/ 280431 h 322803"/>
                <a:gd name="connsiteX9" fmla="*/ 7935 w 707614"/>
                <a:gd name="connsiteY9" fmla="*/ 248711 h 322803"/>
                <a:gd name="connsiteX10" fmla="*/ 1499 w 707614"/>
                <a:gd name="connsiteY10" fmla="*/ 222507 h 322803"/>
                <a:gd name="connsiteX11" fmla="*/ 18508 w 707614"/>
                <a:gd name="connsiteY11" fmla="*/ 212853 h 322803"/>
                <a:gd name="connsiteX12" fmla="*/ 178028 w 707614"/>
                <a:gd name="connsiteY12" fmla="*/ 191707 h 322803"/>
                <a:gd name="connsiteX13" fmla="*/ 276865 w 707614"/>
                <a:gd name="connsiteY13" fmla="*/ 152171 h 322803"/>
                <a:gd name="connsiteX14" fmla="*/ 374784 w 707614"/>
                <a:gd name="connsiteY14" fmla="*/ 95627 h 322803"/>
                <a:gd name="connsiteX15" fmla="*/ 383518 w 707614"/>
                <a:gd name="connsiteY15" fmla="*/ 82755 h 322803"/>
                <a:gd name="connsiteX16" fmla="*/ 348580 w 707614"/>
                <a:gd name="connsiteY16" fmla="*/ 82296 h 322803"/>
                <a:gd name="connsiteX17" fmla="*/ 256638 w 707614"/>
                <a:gd name="connsiteY17" fmla="*/ 62988 h 322803"/>
                <a:gd name="connsiteX18" fmla="*/ 231354 w 707614"/>
                <a:gd name="connsiteY18" fmla="*/ 43680 h 322803"/>
                <a:gd name="connsiteX19" fmla="*/ 246065 w 707614"/>
                <a:gd name="connsiteY19" fmla="*/ 2306 h 322803"/>
                <a:gd name="connsiteX20" fmla="*/ 310424 w 707614"/>
                <a:gd name="connsiteY20" fmla="*/ 5983 h 322803"/>
                <a:gd name="connsiteX21" fmla="*/ 320538 w 707614"/>
                <a:gd name="connsiteY21" fmla="*/ 7822 h 322803"/>
                <a:gd name="connsiteX22" fmla="*/ 483735 w 707614"/>
                <a:gd name="connsiteY22" fmla="*/ 14258 h 322803"/>
                <a:gd name="connsiteX23" fmla="*/ 587170 w 707614"/>
                <a:gd name="connsiteY23" fmla="*/ 48736 h 322803"/>
                <a:gd name="connsiteX24" fmla="*/ 633141 w 707614"/>
                <a:gd name="connsiteY24" fmla="*/ 62528 h 322803"/>
                <a:gd name="connsiteX0" fmla="*/ 633141 w 707619"/>
                <a:gd name="connsiteY0" fmla="*/ 62528 h 322803"/>
                <a:gd name="connsiteX1" fmla="*/ 707614 w 707619"/>
                <a:gd name="connsiteY1" fmla="*/ 245493 h 322803"/>
                <a:gd name="connsiteX2" fmla="*/ 629464 w 707619"/>
                <a:gd name="connsiteY2" fmla="*/ 261583 h 322803"/>
                <a:gd name="connsiteX3" fmla="*/ 550393 w 707619"/>
                <a:gd name="connsiteY3" fmla="*/ 285947 h 322803"/>
                <a:gd name="connsiteX4" fmla="*/ 430409 w 707619"/>
                <a:gd name="connsiteY4" fmla="*/ 317208 h 322803"/>
                <a:gd name="connsiteX5" fmla="*/ 296173 w 707619"/>
                <a:gd name="connsiteY5" fmla="*/ 322724 h 322803"/>
                <a:gd name="connsiteX6" fmla="*/ 210207 w 707619"/>
                <a:gd name="connsiteY6" fmla="*/ 313990 h 322803"/>
                <a:gd name="connsiteX7" fmla="*/ 63560 w 707619"/>
                <a:gd name="connsiteY7" fmla="*/ 280431 h 322803"/>
                <a:gd name="connsiteX8" fmla="*/ 7935 w 707619"/>
                <a:gd name="connsiteY8" fmla="*/ 248711 h 322803"/>
                <a:gd name="connsiteX9" fmla="*/ 1499 w 707619"/>
                <a:gd name="connsiteY9" fmla="*/ 222507 h 322803"/>
                <a:gd name="connsiteX10" fmla="*/ 18508 w 707619"/>
                <a:gd name="connsiteY10" fmla="*/ 212853 h 322803"/>
                <a:gd name="connsiteX11" fmla="*/ 178028 w 707619"/>
                <a:gd name="connsiteY11" fmla="*/ 191707 h 322803"/>
                <a:gd name="connsiteX12" fmla="*/ 276865 w 707619"/>
                <a:gd name="connsiteY12" fmla="*/ 152171 h 322803"/>
                <a:gd name="connsiteX13" fmla="*/ 374784 w 707619"/>
                <a:gd name="connsiteY13" fmla="*/ 95627 h 322803"/>
                <a:gd name="connsiteX14" fmla="*/ 383518 w 707619"/>
                <a:gd name="connsiteY14" fmla="*/ 82755 h 322803"/>
                <a:gd name="connsiteX15" fmla="*/ 348580 w 707619"/>
                <a:gd name="connsiteY15" fmla="*/ 82296 h 322803"/>
                <a:gd name="connsiteX16" fmla="*/ 256638 w 707619"/>
                <a:gd name="connsiteY16" fmla="*/ 62988 h 322803"/>
                <a:gd name="connsiteX17" fmla="*/ 231354 w 707619"/>
                <a:gd name="connsiteY17" fmla="*/ 43680 h 322803"/>
                <a:gd name="connsiteX18" fmla="*/ 246065 w 707619"/>
                <a:gd name="connsiteY18" fmla="*/ 2306 h 322803"/>
                <a:gd name="connsiteX19" fmla="*/ 310424 w 707619"/>
                <a:gd name="connsiteY19" fmla="*/ 5983 h 322803"/>
                <a:gd name="connsiteX20" fmla="*/ 320538 w 707619"/>
                <a:gd name="connsiteY20" fmla="*/ 7822 h 322803"/>
                <a:gd name="connsiteX21" fmla="*/ 483735 w 707619"/>
                <a:gd name="connsiteY21" fmla="*/ 14258 h 322803"/>
                <a:gd name="connsiteX22" fmla="*/ 587170 w 707619"/>
                <a:gd name="connsiteY22" fmla="*/ 48736 h 322803"/>
                <a:gd name="connsiteX23" fmla="*/ 633141 w 707619"/>
                <a:gd name="connsiteY23" fmla="*/ 62528 h 322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7619" h="322803">
                  <a:moveTo>
                    <a:pt x="633141" y="62528"/>
                  </a:moveTo>
                  <a:cubicBezTo>
                    <a:pt x="653215" y="95321"/>
                    <a:pt x="708227" y="212317"/>
                    <a:pt x="707614" y="245493"/>
                  </a:cubicBezTo>
                  <a:cubicBezTo>
                    <a:pt x="700412" y="263115"/>
                    <a:pt x="655668" y="254841"/>
                    <a:pt x="629464" y="261583"/>
                  </a:cubicBezTo>
                  <a:cubicBezTo>
                    <a:pt x="598203" y="253768"/>
                    <a:pt x="576137" y="275834"/>
                    <a:pt x="550393" y="285947"/>
                  </a:cubicBezTo>
                  <a:cubicBezTo>
                    <a:pt x="511778" y="301118"/>
                    <a:pt x="472242" y="311231"/>
                    <a:pt x="430409" y="317208"/>
                  </a:cubicBezTo>
                  <a:cubicBezTo>
                    <a:pt x="385357" y="323644"/>
                    <a:pt x="340765" y="321345"/>
                    <a:pt x="296173" y="322724"/>
                  </a:cubicBezTo>
                  <a:cubicBezTo>
                    <a:pt x="267212" y="323644"/>
                    <a:pt x="239169" y="316288"/>
                    <a:pt x="210207" y="313990"/>
                  </a:cubicBezTo>
                  <a:cubicBezTo>
                    <a:pt x="160099" y="309852"/>
                    <a:pt x="111370" y="295601"/>
                    <a:pt x="63560" y="280431"/>
                  </a:cubicBezTo>
                  <a:cubicBezTo>
                    <a:pt x="43792" y="273995"/>
                    <a:pt x="25863" y="260203"/>
                    <a:pt x="7935" y="248711"/>
                  </a:cubicBezTo>
                  <a:cubicBezTo>
                    <a:pt x="-800" y="242734"/>
                    <a:pt x="-1260" y="233081"/>
                    <a:pt x="1499" y="222507"/>
                  </a:cubicBezTo>
                  <a:cubicBezTo>
                    <a:pt x="4257" y="211934"/>
                    <a:pt x="12072" y="214692"/>
                    <a:pt x="18508" y="212853"/>
                  </a:cubicBezTo>
                  <a:cubicBezTo>
                    <a:pt x="70915" y="199522"/>
                    <a:pt x="125621" y="201820"/>
                    <a:pt x="178028" y="191707"/>
                  </a:cubicBezTo>
                  <a:cubicBezTo>
                    <a:pt x="212966" y="184811"/>
                    <a:pt x="245605" y="170100"/>
                    <a:pt x="276865" y="152171"/>
                  </a:cubicBezTo>
                  <a:lnTo>
                    <a:pt x="374784" y="95627"/>
                  </a:lnTo>
                  <a:cubicBezTo>
                    <a:pt x="378462" y="93328"/>
                    <a:pt x="381220" y="89651"/>
                    <a:pt x="383518" y="82755"/>
                  </a:cubicBezTo>
                  <a:cubicBezTo>
                    <a:pt x="372026" y="82755"/>
                    <a:pt x="360073" y="84134"/>
                    <a:pt x="348580" y="82296"/>
                  </a:cubicBezTo>
                  <a:cubicBezTo>
                    <a:pt x="317780" y="77239"/>
                    <a:pt x="286060" y="74021"/>
                    <a:pt x="256638" y="62988"/>
                  </a:cubicBezTo>
                  <a:cubicBezTo>
                    <a:pt x="246065" y="58850"/>
                    <a:pt x="238250" y="51495"/>
                    <a:pt x="231354" y="43680"/>
                  </a:cubicBezTo>
                  <a:cubicBezTo>
                    <a:pt x="214804" y="24372"/>
                    <a:pt x="220781" y="5064"/>
                    <a:pt x="246065" y="2306"/>
                  </a:cubicBezTo>
                  <a:cubicBezTo>
                    <a:pt x="267212" y="7"/>
                    <a:pt x="289278" y="-2751"/>
                    <a:pt x="310424" y="5983"/>
                  </a:cubicBezTo>
                  <a:cubicBezTo>
                    <a:pt x="313642" y="7363"/>
                    <a:pt x="316860" y="7363"/>
                    <a:pt x="320538" y="7822"/>
                  </a:cubicBezTo>
                  <a:cubicBezTo>
                    <a:pt x="374784" y="17017"/>
                    <a:pt x="429489" y="16557"/>
                    <a:pt x="483735" y="14258"/>
                  </a:cubicBezTo>
                  <a:cubicBezTo>
                    <a:pt x="523730" y="12420"/>
                    <a:pt x="556370" y="27590"/>
                    <a:pt x="587170" y="48736"/>
                  </a:cubicBezTo>
                  <a:cubicBezTo>
                    <a:pt x="601881" y="57931"/>
                    <a:pt x="616132" y="63907"/>
                    <a:pt x="633141" y="62528"/>
                  </a:cubicBezTo>
                  <a:close/>
                </a:path>
              </a:pathLst>
            </a:custGeom>
            <a:solidFill>
              <a:srgbClr val="FDD3A2"/>
            </a:solidFill>
            <a:ln w="4594" cap="flat">
              <a:noFill/>
              <a:prstDash val="solid"/>
              <a:miter/>
            </a:ln>
          </p:spPr>
          <p:txBody>
            <a:bodyPr rtlCol="0" anchor="ctr"/>
            <a:lstStyle/>
            <a:p>
              <a:pPr algn="r"/>
              <a:endParaRPr lang="en-US">
                <a:cs typeface="B Nazanin" pitchFamily="2" charset="-78"/>
              </a:endParaRPr>
            </a:p>
          </p:txBody>
        </p:sp>
        <p:sp>
          <p:nvSpPr>
            <p:cNvPr id="9" name="Freeform: Shape 8">
              <a:extLst>
                <a:ext uri="{FF2B5EF4-FFF2-40B4-BE49-F238E27FC236}">
                  <a16:creationId xmlns:a16="http://schemas.microsoft.com/office/drawing/2014/main" id="{9C22FE6C-37A9-4FB6-90BB-FBE115E1F1D8}"/>
                </a:ext>
              </a:extLst>
            </p:cNvPr>
            <p:cNvSpPr/>
            <p:nvPr/>
          </p:nvSpPr>
          <p:spPr>
            <a:xfrm>
              <a:off x="9767372" y="3079795"/>
              <a:ext cx="562182" cy="563665"/>
            </a:xfrm>
            <a:custGeom>
              <a:avLst/>
              <a:gdLst>
                <a:gd name="connsiteX0" fmla="*/ 563992 w 563991"/>
                <a:gd name="connsiteY0" fmla="*/ 401387 h 563664"/>
                <a:gd name="connsiteX1" fmla="*/ 551579 w 563991"/>
                <a:gd name="connsiteY1" fmla="*/ 454713 h 563664"/>
                <a:gd name="connsiteX2" fmla="*/ 536868 w 563991"/>
                <a:gd name="connsiteY2" fmla="*/ 409662 h 563664"/>
                <a:gd name="connsiteX3" fmla="*/ 461936 w 563991"/>
                <a:gd name="connsiteY3" fmla="*/ 229455 h 563664"/>
                <a:gd name="connsiteX4" fmla="*/ 327240 w 563991"/>
                <a:gd name="connsiteY4" fmla="*/ 197735 h 563664"/>
                <a:gd name="connsiteX5" fmla="*/ 259203 w 563991"/>
                <a:gd name="connsiteY5" fmla="*/ 236810 h 563664"/>
                <a:gd name="connsiteX6" fmla="*/ 144735 w 563991"/>
                <a:gd name="connsiteY6" fmla="*/ 262554 h 563664"/>
                <a:gd name="connsiteX7" fmla="*/ 110717 w 563991"/>
                <a:gd name="connsiteY7" fmla="*/ 260256 h 563664"/>
                <a:gd name="connsiteX8" fmla="*/ 67044 w 563991"/>
                <a:gd name="connsiteY8" fmla="*/ 291516 h 563664"/>
                <a:gd name="connsiteX9" fmla="*/ 55551 w 563991"/>
                <a:gd name="connsiteY9" fmla="*/ 373804 h 563664"/>
                <a:gd name="connsiteX10" fmla="*/ 62907 w 563991"/>
                <a:gd name="connsiteY10" fmla="*/ 551253 h 563664"/>
                <a:gd name="connsiteX11" fmla="*/ 61068 w 563991"/>
                <a:gd name="connsiteY11" fmla="*/ 563665 h 563664"/>
                <a:gd name="connsiteX12" fmla="*/ 29348 w 563991"/>
                <a:gd name="connsiteY12" fmla="*/ 497926 h 563664"/>
                <a:gd name="connsiteX13" fmla="*/ 2225 w 563991"/>
                <a:gd name="connsiteY13" fmla="*/ 371965 h 563664"/>
                <a:gd name="connsiteX14" fmla="*/ 16936 w 563991"/>
                <a:gd name="connsiteY14" fmla="*/ 292435 h 563664"/>
                <a:gd name="connsiteX15" fmla="*/ 17395 w 563991"/>
                <a:gd name="connsiteY15" fmla="*/ 279563 h 563664"/>
                <a:gd name="connsiteX16" fmla="*/ 10500 w 563991"/>
                <a:gd name="connsiteY16" fmla="*/ 202332 h 563664"/>
                <a:gd name="connsiteX17" fmla="*/ 44978 w 563991"/>
                <a:gd name="connsiteY17" fmla="*/ 142570 h 563664"/>
                <a:gd name="connsiteX18" fmla="*/ 168640 w 563991"/>
                <a:gd name="connsiteY18" fmla="*/ 34538 h 563664"/>
                <a:gd name="connsiteX19" fmla="*/ 369534 w 563991"/>
                <a:gd name="connsiteY19" fmla="*/ 35457 h 563664"/>
                <a:gd name="connsiteX20" fmla="*/ 413206 w 563991"/>
                <a:gd name="connsiteY20" fmla="*/ 104873 h 563664"/>
                <a:gd name="connsiteX21" fmla="*/ 422860 w 563991"/>
                <a:gd name="connsiteY21" fmla="*/ 115447 h 563664"/>
                <a:gd name="connsiteX22" fmla="*/ 528134 w 563991"/>
                <a:gd name="connsiteY22" fmla="*/ 200953 h 563664"/>
                <a:gd name="connsiteX23" fmla="*/ 559854 w 563991"/>
                <a:gd name="connsiteY23" fmla="*/ 382079 h 563664"/>
                <a:gd name="connsiteX24" fmla="*/ 563992 w 563991"/>
                <a:gd name="connsiteY24" fmla="*/ 401387 h 563664"/>
                <a:gd name="connsiteX0" fmla="*/ 562182 w 562182"/>
                <a:gd name="connsiteY0" fmla="*/ 401387 h 563665"/>
                <a:gd name="connsiteX1" fmla="*/ 549769 w 562182"/>
                <a:gd name="connsiteY1" fmla="*/ 454713 h 563665"/>
                <a:gd name="connsiteX2" fmla="*/ 535058 w 562182"/>
                <a:gd name="connsiteY2" fmla="*/ 409662 h 563665"/>
                <a:gd name="connsiteX3" fmla="*/ 460126 w 562182"/>
                <a:gd name="connsiteY3" fmla="*/ 229455 h 563665"/>
                <a:gd name="connsiteX4" fmla="*/ 325430 w 562182"/>
                <a:gd name="connsiteY4" fmla="*/ 197735 h 563665"/>
                <a:gd name="connsiteX5" fmla="*/ 257393 w 562182"/>
                <a:gd name="connsiteY5" fmla="*/ 236810 h 563665"/>
                <a:gd name="connsiteX6" fmla="*/ 142925 w 562182"/>
                <a:gd name="connsiteY6" fmla="*/ 262554 h 563665"/>
                <a:gd name="connsiteX7" fmla="*/ 108907 w 562182"/>
                <a:gd name="connsiteY7" fmla="*/ 260256 h 563665"/>
                <a:gd name="connsiteX8" fmla="*/ 65234 w 562182"/>
                <a:gd name="connsiteY8" fmla="*/ 291516 h 563665"/>
                <a:gd name="connsiteX9" fmla="*/ 53741 w 562182"/>
                <a:gd name="connsiteY9" fmla="*/ 373804 h 563665"/>
                <a:gd name="connsiteX10" fmla="*/ 61097 w 562182"/>
                <a:gd name="connsiteY10" fmla="*/ 551253 h 563665"/>
                <a:gd name="connsiteX11" fmla="*/ 59258 w 562182"/>
                <a:gd name="connsiteY11" fmla="*/ 563665 h 563665"/>
                <a:gd name="connsiteX12" fmla="*/ 27538 w 562182"/>
                <a:gd name="connsiteY12" fmla="*/ 497926 h 563665"/>
                <a:gd name="connsiteX13" fmla="*/ 415 w 562182"/>
                <a:gd name="connsiteY13" fmla="*/ 371965 h 563665"/>
                <a:gd name="connsiteX14" fmla="*/ 15126 w 562182"/>
                <a:gd name="connsiteY14" fmla="*/ 292435 h 563665"/>
                <a:gd name="connsiteX15" fmla="*/ 8690 w 562182"/>
                <a:gd name="connsiteY15" fmla="*/ 202332 h 563665"/>
                <a:gd name="connsiteX16" fmla="*/ 43168 w 562182"/>
                <a:gd name="connsiteY16" fmla="*/ 142570 h 563665"/>
                <a:gd name="connsiteX17" fmla="*/ 166830 w 562182"/>
                <a:gd name="connsiteY17" fmla="*/ 34538 h 563665"/>
                <a:gd name="connsiteX18" fmla="*/ 367724 w 562182"/>
                <a:gd name="connsiteY18" fmla="*/ 35457 h 563665"/>
                <a:gd name="connsiteX19" fmla="*/ 411396 w 562182"/>
                <a:gd name="connsiteY19" fmla="*/ 104873 h 563665"/>
                <a:gd name="connsiteX20" fmla="*/ 421050 w 562182"/>
                <a:gd name="connsiteY20" fmla="*/ 115447 h 563665"/>
                <a:gd name="connsiteX21" fmla="*/ 526324 w 562182"/>
                <a:gd name="connsiteY21" fmla="*/ 200953 h 563665"/>
                <a:gd name="connsiteX22" fmla="*/ 558044 w 562182"/>
                <a:gd name="connsiteY22" fmla="*/ 382079 h 563665"/>
                <a:gd name="connsiteX23" fmla="*/ 562182 w 562182"/>
                <a:gd name="connsiteY23" fmla="*/ 401387 h 5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2182" h="563665">
                  <a:moveTo>
                    <a:pt x="562182" y="401387"/>
                  </a:moveTo>
                  <a:cubicBezTo>
                    <a:pt x="555745" y="418396"/>
                    <a:pt x="549769" y="435865"/>
                    <a:pt x="549769" y="454713"/>
                  </a:cubicBezTo>
                  <a:cubicBezTo>
                    <a:pt x="541035" y="440922"/>
                    <a:pt x="539656" y="424832"/>
                    <a:pt x="535058" y="409662"/>
                  </a:cubicBezTo>
                  <a:cubicBezTo>
                    <a:pt x="516210" y="346681"/>
                    <a:pt x="496903" y="284620"/>
                    <a:pt x="460126" y="229455"/>
                  </a:cubicBezTo>
                  <a:cubicBezTo>
                    <a:pt x="423349" y="175209"/>
                    <a:pt x="383354" y="165555"/>
                    <a:pt x="325430" y="197735"/>
                  </a:cubicBezTo>
                  <a:cubicBezTo>
                    <a:pt x="302445" y="210607"/>
                    <a:pt x="279459" y="223019"/>
                    <a:pt x="257393" y="236810"/>
                  </a:cubicBezTo>
                  <a:cubicBezTo>
                    <a:pt x="221996" y="258417"/>
                    <a:pt x="183840" y="265772"/>
                    <a:pt x="142925" y="262554"/>
                  </a:cubicBezTo>
                  <a:cubicBezTo>
                    <a:pt x="131433" y="261635"/>
                    <a:pt x="120399" y="260256"/>
                    <a:pt x="108907" y="260256"/>
                  </a:cubicBezTo>
                  <a:cubicBezTo>
                    <a:pt x="87300" y="260256"/>
                    <a:pt x="72130" y="270829"/>
                    <a:pt x="65234" y="291516"/>
                  </a:cubicBezTo>
                  <a:cubicBezTo>
                    <a:pt x="56040" y="318179"/>
                    <a:pt x="54201" y="346222"/>
                    <a:pt x="53741" y="373804"/>
                  </a:cubicBezTo>
                  <a:cubicBezTo>
                    <a:pt x="52362" y="433107"/>
                    <a:pt x="55121" y="492410"/>
                    <a:pt x="61097" y="551253"/>
                  </a:cubicBezTo>
                  <a:cubicBezTo>
                    <a:pt x="61557" y="554930"/>
                    <a:pt x="62936" y="558608"/>
                    <a:pt x="59258" y="563665"/>
                  </a:cubicBezTo>
                  <a:cubicBezTo>
                    <a:pt x="49604" y="540679"/>
                    <a:pt x="43628" y="516774"/>
                    <a:pt x="27538" y="497926"/>
                  </a:cubicBezTo>
                  <a:cubicBezTo>
                    <a:pt x="19263" y="455633"/>
                    <a:pt x="5472" y="414718"/>
                    <a:pt x="415" y="371965"/>
                  </a:cubicBezTo>
                  <a:cubicBezTo>
                    <a:pt x="-2803" y="343923"/>
                    <a:pt x="13747" y="320707"/>
                    <a:pt x="15126" y="292435"/>
                  </a:cubicBezTo>
                  <a:cubicBezTo>
                    <a:pt x="16505" y="264163"/>
                    <a:pt x="4016" y="227309"/>
                    <a:pt x="8690" y="202332"/>
                  </a:cubicBezTo>
                  <a:cubicBezTo>
                    <a:pt x="12827" y="178427"/>
                    <a:pt x="25699" y="158660"/>
                    <a:pt x="43168" y="142570"/>
                  </a:cubicBezTo>
                  <a:cubicBezTo>
                    <a:pt x="83623" y="105793"/>
                    <a:pt x="123158" y="67637"/>
                    <a:pt x="166830" y="34538"/>
                  </a:cubicBezTo>
                  <a:cubicBezTo>
                    <a:pt x="227972" y="-11893"/>
                    <a:pt x="307502" y="-11433"/>
                    <a:pt x="367724" y="35457"/>
                  </a:cubicBezTo>
                  <a:cubicBezTo>
                    <a:pt x="390709" y="53386"/>
                    <a:pt x="404501" y="76831"/>
                    <a:pt x="411396" y="104873"/>
                  </a:cubicBezTo>
                  <a:cubicBezTo>
                    <a:pt x="412776" y="110850"/>
                    <a:pt x="412776" y="116366"/>
                    <a:pt x="421050" y="115447"/>
                  </a:cubicBezTo>
                  <a:cubicBezTo>
                    <a:pt x="489547" y="108091"/>
                    <a:pt x="509774" y="145328"/>
                    <a:pt x="526324" y="200953"/>
                  </a:cubicBezTo>
                  <a:cubicBezTo>
                    <a:pt x="543793" y="259796"/>
                    <a:pt x="551148" y="320937"/>
                    <a:pt x="558044" y="382079"/>
                  </a:cubicBezTo>
                  <a:cubicBezTo>
                    <a:pt x="558963" y="388515"/>
                    <a:pt x="557584" y="395870"/>
                    <a:pt x="562182" y="401387"/>
                  </a:cubicBezTo>
                  <a:close/>
                </a:path>
              </a:pathLst>
            </a:custGeom>
            <a:solidFill>
              <a:schemeClr val="bg1">
                <a:lumMod val="50000"/>
              </a:schemeClr>
            </a:solidFill>
            <a:ln w="4594" cap="flat">
              <a:noFill/>
              <a:prstDash val="solid"/>
              <a:miter/>
            </a:ln>
          </p:spPr>
          <p:txBody>
            <a:bodyPr rtlCol="0" anchor="ctr"/>
            <a:lstStyle/>
            <a:p>
              <a:pPr algn="r"/>
              <a:endParaRPr lang="en-US">
                <a:cs typeface="B Nazanin" pitchFamily="2" charset="-78"/>
              </a:endParaRPr>
            </a:p>
          </p:txBody>
        </p:sp>
        <p:sp>
          <p:nvSpPr>
            <p:cNvPr id="10" name="Freeform: Shape 9">
              <a:extLst>
                <a:ext uri="{FF2B5EF4-FFF2-40B4-BE49-F238E27FC236}">
                  <a16:creationId xmlns:a16="http://schemas.microsoft.com/office/drawing/2014/main" id="{4FCD8661-0BE9-4D7C-8384-10CA7C5C2D13}"/>
                </a:ext>
              </a:extLst>
            </p:cNvPr>
            <p:cNvSpPr/>
            <p:nvPr/>
          </p:nvSpPr>
          <p:spPr>
            <a:xfrm rot="266163">
              <a:off x="10007485" y="4087818"/>
              <a:ext cx="378659" cy="282321"/>
            </a:xfrm>
            <a:custGeom>
              <a:avLst/>
              <a:gdLst>
                <a:gd name="connsiteX0" fmla="*/ 193682 w 378659"/>
                <a:gd name="connsiteY0" fmla="*/ 101932 h 282321"/>
                <a:gd name="connsiteX1" fmla="*/ 249307 w 378659"/>
                <a:gd name="connsiteY1" fmla="*/ 72051 h 282321"/>
                <a:gd name="connsiteX2" fmla="*/ 308609 w 378659"/>
                <a:gd name="connsiteY2" fmla="*/ 10909 h 282321"/>
                <a:gd name="connsiteX3" fmla="*/ 363775 w 378659"/>
                <a:gd name="connsiteY3" fmla="*/ 27918 h 282321"/>
                <a:gd name="connsiteX4" fmla="*/ 377566 w 378659"/>
                <a:gd name="connsiteY4" fmla="*/ 145604 h 282321"/>
                <a:gd name="connsiteX5" fmla="*/ 368831 w 378659"/>
                <a:gd name="connsiteY5" fmla="*/ 195713 h 282321"/>
                <a:gd name="connsiteX6" fmla="*/ 317344 w 378659"/>
                <a:gd name="connsiteY6" fmla="*/ 221456 h 282321"/>
                <a:gd name="connsiteX7" fmla="*/ 248387 w 378659"/>
                <a:gd name="connsiteY7" fmla="*/ 181462 h 282321"/>
                <a:gd name="connsiteX8" fmla="*/ 215748 w 378659"/>
                <a:gd name="connsiteY8" fmla="*/ 173187 h 282321"/>
                <a:gd name="connsiteX9" fmla="*/ 185407 w 378659"/>
                <a:gd name="connsiteY9" fmla="*/ 177784 h 282321"/>
                <a:gd name="connsiteX10" fmla="*/ 171156 w 378659"/>
                <a:gd name="connsiteY10" fmla="*/ 188357 h 282321"/>
                <a:gd name="connsiteX11" fmla="*/ 104498 w 378659"/>
                <a:gd name="connsiteY11" fmla="*/ 265589 h 282321"/>
                <a:gd name="connsiteX12" fmla="*/ 26347 w 378659"/>
                <a:gd name="connsiteY12" fmla="*/ 248580 h 282321"/>
                <a:gd name="connsiteX13" fmla="*/ 1523 w 378659"/>
                <a:gd name="connsiteY13" fmla="*/ 102851 h 282321"/>
                <a:gd name="connsiteX14" fmla="*/ 54389 w 378659"/>
                <a:gd name="connsiteY14" fmla="*/ 68373 h 282321"/>
                <a:gd name="connsiteX15" fmla="*/ 133460 w 378659"/>
                <a:gd name="connsiteY15" fmla="*/ 103311 h 282321"/>
                <a:gd name="connsiteX16" fmla="*/ 182649 w 378659"/>
                <a:gd name="connsiteY16" fmla="*/ 105150 h 282321"/>
                <a:gd name="connsiteX17" fmla="*/ 193682 w 378659"/>
                <a:gd name="connsiteY17" fmla="*/ 101932 h 28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8659" h="282321">
                  <a:moveTo>
                    <a:pt x="193682" y="101932"/>
                  </a:moveTo>
                  <a:cubicBezTo>
                    <a:pt x="216208" y="99633"/>
                    <a:pt x="235056" y="92278"/>
                    <a:pt x="249307" y="72051"/>
                  </a:cubicBezTo>
                  <a:cubicBezTo>
                    <a:pt x="265396" y="48605"/>
                    <a:pt x="285164" y="27918"/>
                    <a:pt x="308609" y="10909"/>
                  </a:cubicBezTo>
                  <a:cubicBezTo>
                    <a:pt x="334813" y="-7939"/>
                    <a:pt x="353201" y="-2423"/>
                    <a:pt x="363775" y="27918"/>
                  </a:cubicBezTo>
                  <a:cubicBezTo>
                    <a:pt x="377106" y="66074"/>
                    <a:pt x="380784" y="105609"/>
                    <a:pt x="377566" y="145604"/>
                  </a:cubicBezTo>
                  <a:cubicBezTo>
                    <a:pt x="376187" y="162614"/>
                    <a:pt x="374808" y="179623"/>
                    <a:pt x="368831" y="195713"/>
                  </a:cubicBezTo>
                  <a:cubicBezTo>
                    <a:pt x="358718" y="222836"/>
                    <a:pt x="344927" y="230191"/>
                    <a:pt x="317344" y="221456"/>
                  </a:cubicBezTo>
                  <a:cubicBezTo>
                    <a:pt x="291140" y="213641"/>
                    <a:pt x="269994" y="197092"/>
                    <a:pt x="248387" y="181462"/>
                  </a:cubicBezTo>
                  <a:cubicBezTo>
                    <a:pt x="237814" y="173647"/>
                    <a:pt x="228160" y="169969"/>
                    <a:pt x="215748" y="173187"/>
                  </a:cubicBezTo>
                  <a:cubicBezTo>
                    <a:pt x="205634" y="175485"/>
                    <a:pt x="195521" y="176405"/>
                    <a:pt x="185407" y="177784"/>
                  </a:cubicBezTo>
                  <a:cubicBezTo>
                    <a:pt x="178511" y="178703"/>
                    <a:pt x="174834" y="182381"/>
                    <a:pt x="171156" y="188357"/>
                  </a:cubicBezTo>
                  <a:cubicBezTo>
                    <a:pt x="153227" y="217779"/>
                    <a:pt x="131161" y="243982"/>
                    <a:pt x="104498" y="265589"/>
                  </a:cubicBezTo>
                  <a:cubicBezTo>
                    <a:pt x="71399" y="292712"/>
                    <a:pt x="45195" y="286735"/>
                    <a:pt x="26347" y="248580"/>
                  </a:cubicBezTo>
                  <a:cubicBezTo>
                    <a:pt x="3821" y="202608"/>
                    <a:pt x="-3534" y="153419"/>
                    <a:pt x="1523" y="102851"/>
                  </a:cubicBezTo>
                  <a:cubicBezTo>
                    <a:pt x="4281" y="74349"/>
                    <a:pt x="25428" y="61017"/>
                    <a:pt x="54389" y="68373"/>
                  </a:cubicBezTo>
                  <a:cubicBezTo>
                    <a:pt x="82892" y="75728"/>
                    <a:pt x="109095" y="88140"/>
                    <a:pt x="133460" y="103311"/>
                  </a:cubicBezTo>
                  <a:cubicBezTo>
                    <a:pt x="150469" y="113884"/>
                    <a:pt x="165639" y="114344"/>
                    <a:pt x="182649" y="105150"/>
                  </a:cubicBezTo>
                  <a:cubicBezTo>
                    <a:pt x="186786" y="106069"/>
                    <a:pt x="190464" y="105150"/>
                    <a:pt x="193682" y="101932"/>
                  </a:cubicBezTo>
                  <a:close/>
                </a:path>
              </a:pathLst>
            </a:custGeom>
            <a:solidFill>
              <a:schemeClr val="accent1"/>
            </a:solidFill>
            <a:ln w="4594" cap="flat">
              <a:noFill/>
              <a:prstDash val="solid"/>
              <a:miter/>
            </a:ln>
          </p:spPr>
          <p:txBody>
            <a:bodyPr rtlCol="0" anchor="ctr"/>
            <a:lstStyle/>
            <a:p>
              <a:pPr algn="r"/>
              <a:endParaRPr lang="en-US">
                <a:cs typeface="B Nazanin" pitchFamily="2" charset="-78"/>
              </a:endParaRPr>
            </a:p>
          </p:txBody>
        </p:sp>
      </p:grpSp>
      <p:grpSp>
        <p:nvGrpSpPr>
          <p:cNvPr id="13" name="Graphic 147">
            <a:extLst>
              <a:ext uri="{FF2B5EF4-FFF2-40B4-BE49-F238E27FC236}">
                <a16:creationId xmlns:a16="http://schemas.microsoft.com/office/drawing/2014/main" id="{9B6A90B9-B60E-43E6-B8BB-A242D95C72F7}"/>
              </a:ext>
            </a:extLst>
          </p:cNvPr>
          <p:cNvGrpSpPr/>
          <p:nvPr/>
        </p:nvGrpSpPr>
        <p:grpSpPr>
          <a:xfrm>
            <a:off x="4685778" y="3736374"/>
            <a:ext cx="2817460" cy="822216"/>
            <a:chOff x="6260681" y="5031712"/>
            <a:chExt cx="2447925" cy="714375"/>
          </a:xfrm>
        </p:grpSpPr>
        <p:sp>
          <p:nvSpPr>
            <p:cNvPr id="14" name="Freeform: Shape 13">
              <a:extLst>
                <a:ext uri="{FF2B5EF4-FFF2-40B4-BE49-F238E27FC236}">
                  <a16:creationId xmlns:a16="http://schemas.microsoft.com/office/drawing/2014/main" id="{AB6C77D9-53C0-495F-8798-F2018FB8EFF9}"/>
                </a:ext>
              </a:extLst>
            </p:cNvPr>
            <p:cNvSpPr/>
            <p:nvPr/>
          </p:nvSpPr>
          <p:spPr>
            <a:xfrm>
              <a:off x="6260660" y="5034569"/>
              <a:ext cx="2448145" cy="711517"/>
            </a:xfrm>
            <a:custGeom>
              <a:avLst/>
              <a:gdLst>
                <a:gd name="connsiteX0" fmla="*/ 2447945 w 2448145"/>
                <a:gd name="connsiteY0" fmla="*/ 376238 h 711517"/>
                <a:gd name="connsiteX1" fmla="*/ 1217315 w 2448145"/>
                <a:gd name="connsiteY1" fmla="*/ 711518 h 711517"/>
                <a:gd name="connsiteX2" fmla="*/ 20 w 2448145"/>
                <a:gd name="connsiteY2" fmla="*/ 359093 h 711517"/>
                <a:gd name="connsiteX3" fmla="*/ 1217315 w 2448145"/>
                <a:gd name="connsiteY3" fmla="*/ 0 h 711517"/>
                <a:gd name="connsiteX4" fmla="*/ 2447945 w 2448145"/>
                <a:gd name="connsiteY4" fmla="*/ 376238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45" h="711517">
                  <a:moveTo>
                    <a:pt x="2447945" y="376238"/>
                  </a:moveTo>
                  <a:cubicBezTo>
                    <a:pt x="2434610" y="618173"/>
                    <a:pt x="1898353" y="711518"/>
                    <a:pt x="1217315" y="711518"/>
                  </a:cubicBezTo>
                  <a:cubicBezTo>
                    <a:pt x="536278" y="711518"/>
                    <a:pt x="2878" y="540068"/>
                    <a:pt x="20" y="359093"/>
                  </a:cubicBezTo>
                  <a:cubicBezTo>
                    <a:pt x="-3790" y="140018"/>
                    <a:pt x="536278" y="0"/>
                    <a:pt x="1217315" y="0"/>
                  </a:cubicBezTo>
                  <a:cubicBezTo>
                    <a:pt x="1898353" y="0"/>
                    <a:pt x="2460328" y="156210"/>
                    <a:pt x="2447945" y="376238"/>
                  </a:cubicBezTo>
                  <a:close/>
                </a:path>
              </a:pathLst>
            </a:custGeom>
            <a:solidFill>
              <a:srgbClr val="B39638"/>
            </a:solidFill>
            <a:ln w="9525" cap="flat">
              <a:noFill/>
              <a:prstDash val="solid"/>
              <a:miter/>
            </a:ln>
          </p:spPr>
          <p:txBody>
            <a:bodyPr rtlCol="0" anchor="ctr"/>
            <a:lstStyle/>
            <a:p>
              <a:pPr algn="r"/>
              <a:endParaRPr lang="en-US">
                <a:cs typeface="B Nazanin" pitchFamily="2" charset="-78"/>
              </a:endParaRPr>
            </a:p>
          </p:txBody>
        </p:sp>
        <p:sp>
          <p:nvSpPr>
            <p:cNvPr id="15" name="Freeform: Shape 14">
              <a:extLst>
                <a:ext uri="{FF2B5EF4-FFF2-40B4-BE49-F238E27FC236}">
                  <a16:creationId xmlns:a16="http://schemas.microsoft.com/office/drawing/2014/main" id="{809CD911-973B-413F-AB77-84D40A8AAE57}"/>
                </a:ext>
              </a:extLst>
            </p:cNvPr>
            <p:cNvSpPr/>
            <p:nvPr/>
          </p:nvSpPr>
          <p:spPr>
            <a:xfrm>
              <a:off x="6260681" y="5034569"/>
              <a:ext cx="2448125" cy="690605"/>
            </a:xfrm>
            <a:custGeom>
              <a:avLst/>
              <a:gdLst>
                <a:gd name="connsiteX0" fmla="*/ 2447925 w 2448125"/>
                <a:gd name="connsiteY0" fmla="*/ 363855 h 690605"/>
                <a:gd name="connsiteX1" fmla="*/ 1216343 w 2448125"/>
                <a:gd name="connsiteY1" fmla="*/ 689610 h 690605"/>
                <a:gd name="connsiteX2" fmla="*/ 0 w 2448125"/>
                <a:gd name="connsiteY2" fmla="*/ 347663 h 690605"/>
                <a:gd name="connsiteX3" fmla="*/ 1217295 w 2448125"/>
                <a:gd name="connsiteY3" fmla="*/ 0 h 690605"/>
                <a:gd name="connsiteX4" fmla="*/ 2447925 w 2448125"/>
                <a:gd name="connsiteY4" fmla="*/ 363855 h 690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25" h="690605">
                  <a:moveTo>
                    <a:pt x="2447925" y="363855"/>
                  </a:moveTo>
                  <a:cubicBezTo>
                    <a:pt x="2434590" y="599123"/>
                    <a:pt x="1747838" y="701993"/>
                    <a:pt x="1216343" y="689610"/>
                  </a:cubicBezTo>
                  <a:cubicBezTo>
                    <a:pt x="545783" y="673418"/>
                    <a:pt x="0" y="521018"/>
                    <a:pt x="0" y="347663"/>
                  </a:cubicBezTo>
                  <a:cubicBezTo>
                    <a:pt x="0" y="135255"/>
                    <a:pt x="536258" y="0"/>
                    <a:pt x="1217295" y="0"/>
                  </a:cubicBezTo>
                  <a:cubicBezTo>
                    <a:pt x="1898333" y="0"/>
                    <a:pt x="2460308" y="151448"/>
                    <a:pt x="2447925" y="363855"/>
                  </a:cubicBezTo>
                  <a:close/>
                </a:path>
              </a:pathLst>
            </a:custGeom>
            <a:solidFill>
              <a:srgbClr val="D1B054"/>
            </a:solidFill>
            <a:ln w="9525" cap="flat">
              <a:noFill/>
              <a:prstDash val="solid"/>
              <a:miter/>
            </a:ln>
          </p:spPr>
          <p:txBody>
            <a:bodyPr rtlCol="0" anchor="ctr"/>
            <a:lstStyle/>
            <a:p>
              <a:pPr algn="r"/>
              <a:endParaRPr lang="en-US">
                <a:cs typeface="B Nazanin" pitchFamily="2" charset="-78"/>
              </a:endParaRPr>
            </a:p>
          </p:txBody>
        </p:sp>
        <p:sp>
          <p:nvSpPr>
            <p:cNvPr id="16" name="Freeform: Shape 15">
              <a:extLst>
                <a:ext uri="{FF2B5EF4-FFF2-40B4-BE49-F238E27FC236}">
                  <a16:creationId xmlns:a16="http://schemas.microsoft.com/office/drawing/2014/main" id="{50D6F190-B997-4936-B519-2B8435F9C2A8}"/>
                </a:ext>
              </a:extLst>
            </p:cNvPr>
            <p:cNvSpPr/>
            <p:nvPr/>
          </p:nvSpPr>
          <p:spPr>
            <a:xfrm>
              <a:off x="6273063" y="5031712"/>
              <a:ext cx="2400514" cy="649699"/>
            </a:xfrm>
            <a:custGeom>
              <a:avLst/>
              <a:gdLst>
                <a:gd name="connsiteX0" fmla="*/ 2400300 w 2400514"/>
                <a:gd name="connsiteY0" fmla="*/ 342900 h 649699"/>
                <a:gd name="connsiteX1" fmla="*/ 1210628 w 2400514"/>
                <a:gd name="connsiteY1" fmla="*/ 648653 h 649699"/>
                <a:gd name="connsiteX2" fmla="*/ 0 w 2400514"/>
                <a:gd name="connsiteY2" fmla="*/ 327660 h 649699"/>
                <a:gd name="connsiteX3" fmla="*/ 1210628 w 2400514"/>
                <a:gd name="connsiteY3" fmla="*/ 0 h 649699"/>
                <a:gd name="connsiteX4" fmla="*/ 2400300 w 2400514"/>
                <a:gd name="connsiteY4" fmla="*/ 342900 h 64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14" h="649699">
                  <a:moveTo>
                    <a:pt x="2400300" y="342900"/>
                  </a:moveTo>
                  <a:cubicBezTo>
                    <a:pt x="2386965" y="563880"/>
                    <a:pt x="1739265" y="661035"/>
                    <a:pt x="1210628" y="648653"/>
                  </a:cubicBezTo>
                  <a:cubicBezTo>
                    <a:pt x="542925" y="633413"/>
                    <a:pt x="0" y="490538"/>
                    <a:pt x="0" y="327660"/>
                  </a:cubicBezTo>
                  <a:cubicBezTo>
                    <a:pt x="0" y="127635"/>
                    <a:pt x="533400" y="0"/>
                    <a:pt x="1210628" y="0"/>
                  </a:cubicBezTo>
                  <a:cubicBezTo>
                    <a:pt x="1887855" y="0"/>
                    <a:pt x="2412683" y="142875"/>
                    <a:pt x="2400300" y="342900"/>
                  </a:cubicBez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17" name="Freeform: Shape 16">
              <a:extLst>
                <a:ext uri="{FF2B5EF4-FFF2-40B4-BE49-F238E27FC236}">
                  <a16:creationId xmlns:a16="http://schemas.microsoft.com/office/drawing/2014/main" id="{2D421C4C-033F-4D1A-B1F7-AB32DC7265BB}"/>
                </a:ext>
              </a:extLst>
            </p:cNvPr>
            <p:cNvSpPr/>
            <p:nvPr/>
          </p:nvSpPr>
          <p:spPr>
            <a:xfrm>
              <a:off x="6690258" y="5152679"/>
              <a:ext cx="1486852" cy="516255"/>
            </a:xfrm>
            <a:custGeom>
              <a:avLst/>
              <a:gdLst>
                <a:gd name="connsiteX0" fmla="*/ 1104900 w 1486852"/>
                <a:gd name="connsiteY0" fmla="*/ 359093 h 516255"/>
                <a:gd name="connsiteX1" fmla="*/ 1104900 w 1486852"/>
                <a:gd name="connsiteY1" fmla="*/ 359093 h 516255"/>
                <a:gd name="connsiteX2" fmla="*/ 1107758 w 1486852"/>
                <a:gd name="connsiteY2" fmla="*/ 358140 h 516255"/>
                <a:gd name="connsiteX3" fmla="*/ 1106805 w 1486852"/>
                <a:gd name="connsiteY3" fmla="*/ 360045 h 516255"/>
                <a:gd name="connsiteX4" fmla="*/ 1104900 w 1486852"/>
                <a:gd name="connsiteY4" fmla="*/ 359093 h 516255"/>
                <a:gd name="connsiteX5" fmla="*/ 1104900 w 1486852"/>
                <a:gd name="connsiteY5" fmla="*/ 359093 h 516255"/>
                <a:gd name="connsiteX6" fmla="*/ 990600 w 1486852"/>
                <a:gd name="connsiteY6" fmla="*/ 64770 h 516255"/>
                <a:gd name="connsiteX7" fmla="*/ 987743 w 1486852"/>
                <a:gd name="connsiteY7" fmla="*/ 62865 h 516255"/>
                <a:gd name="connsiteX8" fmla="*/ 990600 w 1486852"/>
                <a:gd name="connsiteY8" fmla="*/ 63818 h 516255"/>
                <a:gd name="connsiteX9" fmla="*/ 990600 w 1486852"/>
                <a:gd name="connsiteY9" fmla="*/ 64770 h 516255"/>
                <a:gd name="connsiteX10" fmla="*/ 990600 w 1486852"/>
                <a:gd name="connsiteY10" fmla="*/ 64770 h 516255"/>
                <a:gd name="connsiteX11" fmla="*/ 1137285 w 1486852"/>
                <a:gd name="connsiteY11" fmla="*/ 267653 h 516255"/>
                <a:gd name="connsiteX12" fmla="*/ 1137285 w 1486852"/>
                <a:gd name="connsiteY12" fmla="*/ 267653 h 516255"/>
                <a:gd name="connsiteX13" fmla="*/ 1137285 w 1486852"/>
                <a:gd name="connsiteY13" fmla="*/ 267653 h 516255"/>
                <a:gd name="connsiteX14" fmla="*/ 1137285 w 1486852"/>
                <a:gd name="connsiteY14" fmla="*/ 267653 h 516255"/>
                <a:gd name="connsiteX15" fmla="*/ 1137285 w 1486852"/>
                <a:gd name="connsiteY15" fmla="*/ 267653 h 516255"/>
                <a:gd name="connsiteX16" fmla="*/ 1137285 w 1486852"/>
                <a:gd name="connsiteY16" fmla="*/ 267653 h 516255"/>
                <a:gd name="connsiteX17" fmla="*/ 1137285 w 1486852"/>
                <a:gd name="connsiteY17" fmla="*/ 267653 h 516255"/>
                <a:gd name="connsiteX18" fmla="*/ 1137285 w 1486852"/>
                <a:gd name="connsiteY18" fmla="*/ 267653 h 516255"/>
                <a:gd name="connsiteX19" fmla="*/ 1137285 w 1486852"/>
                <a:gd name="connsiteY19" fmla="*/ 267653 h 516255"/>
                <a:gd name="connsiteX20" fmla="*/ 1137285 w 1486852"/>
                <a:gd name="connsiteY20" fmla="*/ 267653 h 516255"/>
                <a:gd name="connsiteX21" fmla="*/ 1138238 w 1486852"/>
                <a:gd name="connsiteY21" fmla="*/ 267653 h 516255"/>
                <a:gd name="connsiteX22" fmla="*/ 1138238 w 1486852"/>
                <a:gd name="connsiteY22" fmla="*/ 268605 h 516255"/>
                <a:gd name="connsiteX23" fmla="*/ 1137285 w 1486852"/>
                <a:gd name="connsiteY23" fmla="*/ 267653 h 516255"/>
                <a:gd name="connsiteX24" fmla="*/ 1137285 w 1486852"/>
                <a:gd name="connsiteY24" fmla="*/ 267653 h 516255"/>
                <a:gd name="connsiteX25" fmla="*/ 609600 w 1486852"/>
                <a:gd name="connsiteY25" fmla="*/ 0 h 516255"/>
                <a:gd name="connsiteX26" fmla="*/ 609600 w 1486852"/>
                <a:gd name="connsiteY26" fmla="*/ 0 h 516255"/>
                <a:gd name="connsiteX27" fmla="*/ 609600 w 1486852"/>
                <a:gd name="connsiteY27" fmla="*/ 0 h 516255"/>
                <a:gd name="connsiteX28" fmla="*/ 609600 w 1486852"/>
                <a:gd name="connsiteY28" fmla="*/ 0 h 516255"/>
                <a:gd name="connsiteX29" fmla="*/ 609600 w 1486852"/>
                <a:gd name="connsiteY29" fmla="*/ 0 h 516255"/>
                <a:gd name="connsiteX30" fmla="*/ 0 w 1486852"/>
                <a:gd name="connsiteY30" fmla="*/ 267653 h 516255"/>
                <a:gd name="connsiteX31" fmla="*/ 0 w 1486852"/>
                <a:gd name="connsiteY31" fmla="*/ 267653 h 516255"/>
                <a:gd name="connsiteX32" fmla="*/ 0 w 1486852"/>
                <a:gd name="connsiteY32" fmla="*/ 267653 h 516255"/>
                <a:gd name="connsiteX33" fmla="*/ 0 w 1486852"/>
                <a:gd name="connsiteY33" fmla="*/ 267653 h 516255"/>
                <a:gd name="connsiteX34" fmla="*/ 0 w 1486852"/>
                <a:gd name="connsiteY34" fmla="*/ 267653 h 516255"/>
                <a:gd name="connsiteX35" fmla="*/ 0 w 1486852"/>
                <a:gd name="connsiteY35" fmla="*/ 267653 h 516255"/>
                <a:gd name="connsiteX36" fmla="*/ 0 w 1486852"/>
                <a:gd name="connsiteY36" fmla="*/ 267653 h 516255"/>
                <a:gd name="connsiteX37" fmla="*/ 1486853 w 1486852"/>
                <a:gd name="connsiteY37" fmla="*/ 313373 h 516255"/>
                <a:gd name="connsiteX38" fmla="*/ 1486853 w 1486852"/>
                <a:gd name="connsiteY38" fmla="*/ 313373 h 516255"/>
                <a:gd name="connsiteX39" fmla="*/ 1486853 w 1486852"/>
                <a:gd name="connsiteY39" fmla="*/ 313373 h 516255"/>
                <a:gd name="connsiteX40" fmla="*/ 1486853 w 1486852"/>
                <a:gd name="connsiteY40" fmla="*/ 313373 h 516255"/>
                <a:gd name="connsiteX41" fmla="*/ 1486853 w 1486852"/>
                <a:gd name="connsiteY41" fmla="*/ 313373 h 516255"/>
                <a:gd name="connsiteX42" fmla="*/ 1486853 w 1486852"/>
                <a:gd name="connsiteY42" fmla="*/ 313373 h 516255"/>
                <a:gd name="connsiteX43" fmla="*/ 991553 w 1486852"/>
                <a:gd name="connsiteY43" fmla="*/ 477203 h 516255"/>
                <a:gd name="connsiteX44" fmla="*/ 991553 w 1486852"/>
                <a:gd name="connsiteY44" fmla="*/ 477203 h 516255"/>
                <a:gd name="connsiteX45" fmla="*/ 991553 w 1486852"/>
                <a:gd name="connsiteY45" fmla="*/ 477203 h 516255"/>
                <a:gd name="connsiteX46" fmla="*/ 991553 w 1486852"/>
                <a:gd name="connsiteY46" fmla="*/ 477203 h 516255"/>
                <a:gd name="connsiteX47" fmla="*/ 991553 w 1486852"/>
                <a:gd name="connsiteY47" fmla="*/ 477203 h 516255"/>
                <a:gd name="connsiteX48" fmla="*/ 1111568 w 1486852"/>
                <a:gd name="connsiteY48" fmla="*/ 516255 h 516255"/>
                <a:gd name="connsiteX49" fmla="*/ 1111568 w 1486852"/>
                <a:gd name="connsiteY49" fmla="*/ 516255 h 516255"/>
                <a:gd name="connsiteX50" fmla="*/ 1111568 w 1486852"/>
                <a:gd name="connsiteY50" fmla="*/ 516255 h 516255"/>
                <a:gd name="connsiteX51" fmla="*/ 1111568 w 1486852"/>
                <a:gd name="connsiteY51" fmla="*/ 516255 h 516255"/>
                <a:gd name="connsiteX52" fmla="*/ 1111568 w 1486852"/>
                <a:gd name="connsiteY52" fmla="*/ 516255 h 51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86852" h="516255">
                  <a:moveTo>
                    <a:pt x="1104900" y="359093"/>
                  </a:moveTo>
                  <a:lnTo>
                    <a:pt x="1104900" y="359093"/>
                  </a:lnTo>
                  <a:cubicBezTo>
                    <a:pt x="1105853" y="358140"/>
                    <a:pt x="1106805" y="358140"/>
                    <a:pt x="1107758" y="358140"/>
                  </a:cubicBezTo>
                  <a:cubicBezTo>
                    <a:pt x="1106805" y="359093"/>
                    <a:pt x="1106805" y="359093"/>
                    <a:pt x="1106805" y="360045"/>
                  </a:cubicBezTo>
                  <a:cubicBezTo>
                    <a:pt x="1105853" y="359093"/>
                    <a:pt x="1105853" y="359093"/>
                    <a:pt x="1104900" y="359093"/>
                  </a:cubicBezTo>
                  <a:lnTo>
                    <a:pt x="1104900" y="359093"/>
                  </a:lnTo>
                  <a:close/>
                  <a:moveTo>
                    <a:pt x="990600" y="64770"/>
                  </a:moveTo>
                  <a:cubicBezTo>
                    <a:pt x="989648" y="63818"/>
                    <a:pt x="988695" y="63818"/>
                    <a:pt x="987743" y="62865"/>
                  </a:cubicBezTo>
                  <a:cubicBezTo>
                    <a:pt x="988695" y="62865"/>
                    <a:pt x="989648" y="62865"/>
                    <a:pt x="990600" y="63818"/>
                  </a:cubicBezTo>
                  <a:cubicBezTo>
                    <a:pt x="990600" y="64770"/>
                    <a:pt x="990600" y="64770"/>
                    <a:pt x="990600" y="64770"/>
                  </a:cubicBezTo>
                  <a:lnTo>
                    <a:pt x="990600" y="64770"/>
                  </a:lnTo>
                  <a:close/>
                  <a:moveTo>
                    <a:pt x="1137285" y="267653"/>
                  </a:moveTo>
                  <a:lnTo>
                    <a:pt x="1137285" y="267653"/>
                  </a:lnTo>
                  <a:lnTo>
                    <a:pt x="1137285" y="267653"/>
                  </a:lnTo>
                  <a:lnTo>
                    <a:pt x="1137285" y="267653"/>
                  </a:lnTo>
                  <a:lnTo>
                    <a:pt x="1137285" y="267653"/>
                  </a:lnTo>
                  <a:lnTo>
                    <a:pt x="1137285" y="267653"/>
                  </a:lnTo>
                  <a:lnTo>
                    <a:pt x="1137285" y="267653"/>
                  </a:lnTo>
                  <a:lnTo>
                    <a:pt x="1137285" y="267653"/>
                  </a:lnTo>
                  <a:cubicBezTo>
                    <a:pt x="1137285" y="267653"/>
                    <a:pt x="1137285" y="267653"/>
                    <a:pt x="1137285" y="267653"/>
                  </a:cubicBezTo>
                  <a:cubicBezTo>
                    <a:pt x="1137285" y="267653"/>
                    <a:pt x="1137285" y="267653"/>
                    <a:pt x="1137285" y="267653"/>
                  </a:cubicBezTo>
                  <a:cubicBezTo>
                    <a:pt x="1137285" y="267653"/>
                    <a:pt x="1138238" y="267653"/>
                    <a:pt x="1138238" y="267653"/>
                  </a:cubicBezTo>
                  <a:lnTo>
                    <a:pt x="1138238" y="268605"/>
                  </a:lnTo>
                  <a:cubicBezTo>
                    <a:pt x="1138238" y="267653"/>
                    <a:pt x="1137285" y="267653"/>
                    <a:pt x="1137285" y="267653"/>
                  </a:cubicBezTo>
                  <a:lnTo>
                    <a:pt x="1137285" y="267653"/>
                  </a:lnTo>
                  <a:close/>
                  <a:moveTo>
                    <a:pt x="609600" y="0"/>
                  </a:moveTo>
                  <a:lnTo>
                    <a:pt x="609600" y="0"/>
                  </a:lnTo>
                  <a:lnTo>
                    <a:pt x="609600" y="0"/>
                  </a:lnTo>
                  <a:lnTo>
                    <a:pt x="609600" y="0"/>
                  </a:lnTo>
                  <a:lnTo>
                    <a:pt x="609600" y="0"/>
                  </a:lnTo>
                  <a:close/>
                  <a:moveTo>
                    <a:pt x="0" y="267653"/>
                  </a:moveTo>
                  <a:cubicBezTo>
                    <a:pt x="0" y="267653"/>
                    <a:pt x="0" y="267653"/>
                    <a:pt x="0" y="267653"/>
                  </a:cubicBezTo>
                  <a:cubicBezTo>
                    <a:pt x="0" y="267653"/>
                    <a:pt x="0" y="267653"/>
                    <a:pt x="0" y="267653"/>
                  </a:cubicBezTo>
                  <a:cubicBezTo>
                    <a:pt x="0" y="267653"/>
                    <a:pt x="0" y="267653"/>
                    <a:pt x="0" y="267653"/>
                  </a:cubicBezTo>
                  <a:cubicBezTo>
                    <a:pt x="0" y="267653"/>
                    <a:pt x="0" y="267653"/>
                    <a:pt x="0" y="267653"/>
                  </a:cubicBezTo>
                  <a:lnTo>
                    <a:pt x="0" y="267653"/>
                  </a:lnTo>
                  <a:lnTo>
                    <a:pt x="0" y="267653"/>
                  </a:lnTo>
                  <a:close/>
                  <a:moveTo>
                    <a:pt x="1486853" y="313373"/>
                  </a:moveTo>
                  <a:lnTo>
                    <a:pt x="1486853" y="313373"/>
                  </a:lnTo>
                  <a:cubicBezTo>
                    <a:pt x="1486853" y="313373"/>
                    <a:pt x="1486853" y="313373"/>
                    <a:pt x="1486853" y="313373"/>
                  </a:cubicBezTo>
                  <a:cubicBezTo>
                    <a:pt x="1486853" y="313373"/>
                    <a:pt x="1486853" y="313373"/>
                    <a:pt x="1486853" y="313373"/>
                  </a:cubicBezTo>
                  <a:lnTo>
                    <a:pt x="1486853" y="313373"/>
                  </a:lnTo>
                  <a:lnTo>
                    <a:pt x="1486853" y="313373"/>
                  </a:lnTo>
                  <a:close/>
                  <a:moveTo>
                    <a:pt x="991553" y="477203"/>
                  </a:moveTo>
                  <a:lnTo>
                    <a:pt x="991553" y="477203"/>
                  </a:lnTo>
                  <a:lnTo>
                    <a:pt x="991553" y="477203"/>
                  </a:lnTo>
                  <a:lnTo>
                    <a:pt x="991553" y="477203"/>
                  </a:lnTo>
                  <a:lnTo>
                    <a:pt x="991553" y="477203"/>
                  </a:lnTo>
                  <a:close/>
                  <a:moveTo>
                    <a:pt x="1111568" y="516255"/>
                  </a:moveTo>
                  <a:lnTo>
                    <a:pt x="1111568" y="516255"/>
                  </a:lnTo>
                  <a:lnTo>
                    <a:pt x="1111568" y="516255"/>
                  </a:lnTo>
                  <a:lnTo>
                    <a:pt x="1111568" y="516255"/>
                  </a:lnTo>
                  <a:lnTo>
                    <a:pt x="1111568" y="516255"/>
                  </a:ln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18" name="Freeform: Shape 17">
              <a:extLst>
                <a:ext uri="{FF2B5EF4-FFF2-40B4-BE49-F238E27FC236}">
                  <a16:creationId xmlns:a16="http://schemas.microsoft.com/office/drawing/2014/main" id="{7D69A129-5899-47BD-BC3B-A3020CF33882}"/>
                </a:ext>
              </a:extLst>
            </p:cNvPr>
            <p:cNvSpPr/>
            <p:nvPr/>
          </p:nvSpPr>
          <p:spPr>
            <a:xfrm>
              <a:off x="6359606" y="5041607"/>
              <a:ext cx="2256993" cy="579994"/>
            </a:xfrm>
            <a:custGeom>
              <a:avLst/>
              <a:gdLst>
                <a:gd name="connsiteX0" fmla="*/ 2236605 w 2256993"/>
                <a:gd name="connsiteY0" fmla="*/ 252042 h 579994"/>
                <a:gd name="connsiteX1" fmla="*/ 2057535 w 2256993"/>
                <a:gd name="connsiteY1" fmla="*/ 147267 h 579994"/>
                <a:gd name="connsiteX2" fmla="*/ 1901325 w 2256993"/>
                <a:gd name="connsiteY2" fmla="*/ 93927 h 579994"/>
                <a:gd name="connsiteX3" fmla="*/ 1738447 w 2256993"/>
                <a:gd name="connsiteY3" fmla="*/ 47254 h 579994"/>
                <a:gd name="connsiteX4" fmla="*/ 1624147 w 2256993"/>
                <a:gd name="connsiteY4" fmla="*/ 39634 h 579994"/>
                <a:gd name="connsiteX5" fmla="*/ 1514610 w 2256993"/>
                <a:gd name="connsiteY5" fmla="*/ 32014 h 579994"/>
                <a:gd name="connsiteX6" fmla="*/ 1239337 w 2256993"/>
                <a:gd name="connsiteY6" fmla="*/ 3439 h 579994"/>
                <a:gd name="connsiteX7" fmla="*/ 948825 w 2256993"/>
                <a:gd name="connsiteY7" fmla="*/ 14869 h 579994"/>
                <a:gd name="connsiteX8" fmla="*/ 664980 w 2256993"/>
                <a:gd name="connsiteY8" fmla="*/ 40587 h 579994"/>
                <a:gd name="connsiteX9" fmla="*/ 387802 w 2256993"/>
                <a:gd name="connsiteY9" fmla="*/ 82497 h 579994"/>
                <a:gd name="connsiteX10" fmla="*/ 247785 w 2256993"/>
                <a:gd name="connsiteY10" fmla="*/ 111072 h 579994"/>
                <a:gd name="connsiteX11" fmla="*/ 127770 w 2256993"/>
                <a:gd name="connsiteY11" fmla="*/ 151077 h 579994"/>
                <a:gd name="connsiteX12" fmla="*/ 58237 w 2256993"/>
                <a:gd name="connsiteY12" fmla="*/ 197749 h 579994"/>
                <a:gd name="connsiteX13" fmla="*/ 5850 w 2256993"/>
                <a:gd name="connsiteY13" fmla="*/ 252994 h 579994"/>
                <a:gd name="connsiteX14" fmla="*/ 85860 w 2256993"/>
                <a:gd name="connsiteY14" fmla="*/ 386344 h 579994"/>
                <a:gd name="connsiteX15" fmla="*/ 203970 w 2256993"/>
                <a:gd name="connsiteY15" fmla="*/ 440637 h 579994"/>
                <a:gd name="connsiteX16" fmla="*/ 334462 w 2256993"/>
                <a:gd name="connsiteY16" fmla="*/ 468260 h 579994"/>
                <a:gd name="connsiteX17" fmla="*/ 608782 w 2256993"/>
                <a:gd name="connsiteY17" fmla="*/ 523504 h 579994"/>
                <a:gd name="connsiteX18" fmla="*/ 893580 w 2256993"/>
                <a:gd name="connsiteY18" fmla="*/ 547317 h 579994"/>
                <a:gd name="connsiteX19" fmla="*/ 1124085 w 2256993"/>
                <a:gd name="connsiteY19" fmla="*/ 558747 h 579994"/>
                <a:gd name="connsiteX20" fmla="*/ 1279342 w 2256993"/>
                <a:gd name="connsiteY20" fmla="*/ 578750 h 579994"/>
                <a:gd name="connsiteX21" fmla="*/ 1435552 w 2256993"/>
                <a:gd name="connsiteY21" fmla="*/ 572082 h 579994"/>
                <a:gd name="connsiteX22" fmla="*/ 1612717 w 2256993"/>
                <a:gd name="connsiteY22" fmla="*/ 556842 h 579994"/>
                <a:gd name="connsiteX23" fmla="*/ 1778452 w 2256993"/>
                <a:gd name="connsiteY23" fmla="*/ 527315 h 579994"/>
                <a:gd name="connsiteX24" fmla="*/ 2002290 w 2256993"/>
                <a:gd name="connsiteY24" fmla="*/ 473974 h 579994"/>
                <a:gd name="connsiteX25" fmla="*/ 2148022 w 2256993"/>
                <a:gd name="connsiteY25" fmla="*/ 409204 h 579994"/>
                <a:gd name="connsiteX26" fmla="*/ 2210887 w 2256993"/>
                <a:gd name="connsiteY26" fmla="*/ 364437 h 579994"/>
                <a:gd name="connsiteX27" fmla="*/ 2241367 w 2256993"/>
                <a:gd name="connsiteY27" fmla="*/ 255852 h 579994"/>
                <a:gd name="connsiteX28" fmla="*/ 2236605 w 2256993"/>
                <a:gd name="connsiteY28" fmla="*/ 252042 h 579994"/>
                <a:gd name="connsiteX29" fmla="*/ 1828935 w 2256993"/>
                <a:gd name="connsiteY29" fmla="*/ 413967 h 579994"/>
                <a:gd name="connsiteX30" fmla="*/ 1828935 w 2256993"/>
                <a:gd name="connsiteY30" fmla="*/ 413967 h 579994"/>
                <a:gd name="connsiteX31" fmla="*/ 1828935 w 2256993"/>
                <a:gd name="connsiteY31" fmla="*/ 413967 h 579994"/>
                <a:gd name="connsiteX32" fmla="*/ 1828935 w 2256993"/>
                <a:gd name="connsiteY32" fmla="*/ 413967 h 579994"/>
                <a:gd name="connsiteX33" fmla="*/ 1828935 w 2256993"/>
                <a:gd name="connsiteY33" fmla="*/ 413967 h 579994"/>
                <a:gd name="connsiteX34" fmla="*/ 1828935 w 2256993"/>
                <a:gd name="connsiteY34" fmla="*/ 413967 h 579994"/>
                <a:gd name="connsiteX35" fmla="*/ 1446030 w 2256993"/>
                <a:gd name="connsiteY35" fmla="*/ 460640 h 579994"/>
                <a:gd name="connsiteX36" fmla="*/ 1446030 w 2256993"/>
                <a:gd name="connsiteY36" fmla="*/ 460640 h 579994"/>
                <a:gd name="connsiteX37" fmla="*/ 1448887 w 2256993"/>
                <a:gd name="connsiteY37" fmla="*/ 459687 h 579994"/>
                <a:gd name="connsiteX38" fmla="*/ 1447935 w 2256993"/>
                <a:gd name="connsiteY38" fmla="*/ 461592 h 579994"/>
                <a:gd name="connsiteX39" fmla="*/ 1446030 w 2256993"/>
                <a:gd name="connsiteY39" fmla="*/ 460640 h 579994"/>
                <a:gd name="connsiteX40" fmla="*/ 1446030 w 2256993"/>
                <a:gd name="connsiteY40" fmla="*/ 460640 h 579994"/>
                <a:gd name="connsiteX41" fmla="*/ 1478415 w 2256993"/>
                <a:gd name="connsiteY41" fmla="*/ 366342 h 579994"/>
                <a:gd name="connsiteX42" fmla="*/ 1478415 w 2256993"/>
                <a:gd name="connsiteY42" fmla="*/ 366342 h 579994"/>
                <a:gd name="connsiteX43" fmla="*/ 1478415 w 2256993"/>
                <a:gd name="connsiteY43" fmla="*/ 366342 h 579994"/>
                <a:gd name="connsiteX44" fmla="*/ 1478415 w 2256993"/>
                <a:gd name="connsiteY44" fmla="*/ 366342 h 579994"/>
                <a:gd name="connsiteX45" fmla="*/ 1478415 w 2256993"/>
                <a:gd name="connsiteY45" fmla="*/ 366342 h 579994"/>
                <a:gd name="connsiteX46" fmla="*/ 1478415 w 2256993"/>
                <a:gd name="connsiteY46" fmla="*/ 366342 h 579994"/>
                <a:gd name="connsiteX47" fmla="*/ 1478415 w 2256993"/>
                <a:gd name="connsiteY47" fmla="*/ 366342 h 579994"/>
                <a:gd name="connsiteX48" fmla="*/ 1478415 w 2256993"/>
                <a:gd name="connsiteY48" fmla="*/ 366342 h 579994"/>
                <a:gd name="connsiteX49" fmla="*/ 1478415 w 2256993"/>
                <a:gd name="connsiteY49" fmla="*/ 366342 h 579994"/>
                <a:gd name="connsiteX50" fmla="*/ 1478415 w 2256993"/>
                <a:gd name="connsiteY50" fmla="*/ 366342 h 579994"/>
                <a:gd name="connsiteX51" fmla="*/ 1479367 w 2256993"/>
                <a:gd name="connsiteY51" fmla="*/ 366342 h 579994"/>
                <a:gd name="connsiteX52" fmla="*/ 1479367 w 2256993"/>
                <a:gd name="connsiteY52" fmla="*/ 367294 h 579994"/>
                <a:gd name="connsiteX53" fmla="*/ 1478415 w 2256993"/>
                <a:gd name="connsiteY53" fmla="*/ 366342 h 579994"/>
                <a:gd name="connsiteX54" fmla="*/ 1478415 w 2256993"/>
                <a:gd name="connsiteY54" fmla="*/ 366342 h 579994"/>
                <a:gd name="connsiteX55" fmla="*/ 1331730 w 2256993"/>
                <a:gd name="connsiteY55" fmla="*/ 158697 h 579994"/>
                <a:gd name="connsiteX56" fmla="*/ 1328872 w 2256993"/>
                <a:gd name="connsiteY56" fmla="*/ 156792 h 579994"/>
                <a:gd name="connsiteX57" fmla="*/ 1331730 w 2256993"/>
                <a:gd name="connsiteY57" fmla="*/ 157744 h 579994"/>
                <a:gd name="connsiteX58" fmla="*/ 1331730 w 2256993"/>
                <a:gd name="connsiteY58" fmla="*/ 158697 h 579994"/>
                <a:gd name="connsiteX59" fmla="*/ 1331730 w 2256993"/>
                <a:gd name="connsiteY59" fmla="*/ 158697 h 579994"/>
                <a:gd name="connsiteX60" fmla="*/ 949777 w 2256993"/>
                <a:gd name="connsiteY60" fmla="*/ 92022 h 579994"/>
                <a:gd name="connsiteX61" fmla="*/ 949777 w 2256993"/>
                <a:gd name="connsiteY61" fmla="*/ 92022 h 579994"/>
                <a:gd name="connsiteX62" fmla="*/ 949777 w 2256993"/>
                <a:gd name="connsiteY62" fmla="*/ 92022 h 579994"/>
                <a:gd name="connsiteX63" fmla="*/ 949777 w 2256993"/>
                <a:gd name="connsiteY63" fmla="*/ 92022 h 579994"/>
                <a:gd name="connsiteX64" fmla="*/ 949777 w 2256993"/>
                <a:gd name="connsiteY64" fmla="*/ 92022 h 579994"/>
                <a:gd name="connsiteX65" fmla="*/ 339225 w 2256993"/>
                <a:gd name="connsiteY65" fmla="*/ 366342 h 579994"/>
                <a:gd name="connsiteX66" fmla="*/ 339225 w 2256993"/>
                <a:gd name="connsiteY66" fmla="*/ 366342 h 579994"/>
                <a:gd name="connsiteX67" fmla="*/ 339225 w 2256993"/>
                <a:gd name="connsiteY67" fmla="*/ 366342 h 579994"/>
                <a:gd name="connsiteX68" fmla="*/ 339225 w 2256993"/>
                <a:gd name="connsiteY68" fmla="*/ 366342 h 579994"/>
                <a:gd name="connsiteX69" fmla="*/ 339225 w 2256993"/>
                <a:gd name="connsiteY69" fmla="*/ 366342 h 579994"/>
                <a:gd name="connsiteX70" fmla="*/ 339225 w 2256993"/>
                <a:gd name="connsiteY70" fmla="*/ 366342 h 579994"/>
                <a:gd name="connsiteX71" fmla="*/ 339225 w 2256993"/>
                <a:gd name="connsiteY71" fmla="*/ 366342 h 57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56993" h="579994">
                  <a:moveTo>
                    <a:pt x="2236605" y="252042"/>
                  </a:moveTo>
                  <a:cubicBezTo>
                    <a:pt x="2183265" y="204417"/>
                    <a:pt x="2125162" y="172032"/>
                    <a:pt x="2057535" y="147267"/>
                  </a:cubicBezTo>
                  <a:cubicBezTo>
                    <a:pt x="2006100" y="128217"/>
                    <a:pt x="1953712" y="111072"/>
                    <a:pt x="1901325" y="93927"/>
                  </a:cubicBezTo>
                  <a:cubicBezTo>
                    <a:pt x="1847985" y="76782"/>
                    <a:pt x="1794645" y="50112"/>
                    <a:pt x="1738447" y="47254"/>
                  </a:cubicBezTo>
                  <a:cubicBezTo>
                    <a:pt x="1700347" y="44397"/>
                    <a:pt x="1662247" y="42492"/>
                    <a:pt x="1624147" y="39634"/>
                  </a:cubicBezTo>
                  <a:cubicBezTo>
                    <a:pt x="1588905" y="37729"/>
                    <a:pt x="1549852" y="39634"/>
                    <a:pt x="1514610" y="32014"/>
                  </a:cubicBezTo>
                  <a:cubicBezTo>
                    <a:pt x="1424122" y="12964"/>
                    <a:pt x="1330777" y="12012"/>
                    <a:pt x="1239337" y="3439"/>
                  </a:cubicBezTo>
                  <a:cubicBezTo>
                    <a:pt x="1142182" y="-6086"/>
                    <a:pt x="1045027" y="6297"/>
                    <a:pt x="948825" y="14869"/>
                  </a:cubicBezTo>
                  <a:cubicBezTo>
                    <a:pt x="854527" y="23442"/>
                    <a:pt x="759277" y="29157"/>
                    <a:pt x="664980" y="40587"/>
                  </a:cubicBezTo>
                  <a:cubicBezTo>
                    <a:pt x="572587" y="52017"/>
                    <a:pt x="480195" y="65352"/>
                    <a:pt x="387802" y="82497"/>
                  </a:cubicBezTo>
                  <a:cubicBezTo>
                    <a:pt x="341130" y="91069"/>
                    <a:pt x="294457" y="100594"/>
                    <a:pt x="247785" y="111072"/>
                  </a:cubicBezTo>
                  <a:cubicBezTo>
                    <a:pt x="206827" y="120597"/>
                    <a:pt x="165870" y="132027"/>
                    <a:pt x="127770" y="151077"/>
                  </a:cubicBezTo>
                  <a:cubicBezTo>
                    <a:pt x="102052" y="163459"/>
                    <a:pt x="79192" y="179652"/>
                    <a:pt x="58237" y="197749"/>
                  </a:cubicBezTo>
                  <a:cubicBezTo>
                    <a:pt x="39187" y="213942"/>
                    <a:pt x="15375" y="228229"/>
                    <a:pt x="5850" y="252994"/>
                  </a:cubicBezTo>
                  <a:cubicBezTo>
                    <a:pt x="-18915" y="313954"/>
                    <a:pt x="40140" y="360627"/>
                    <a:pt x="85860" y="386344"/>
                  </a:cubicBezTo>
                  <a:cubicBezTo>
                    <a:pt x="123007" y="406347"/>
                    <a:pt x="163012" y="426349"/>
                    <a:pt x="203970" y="440637"/>
                  </a:cubicBezTo>
                  <a:cubicBezTo>
                    <a:pt x="246832" y="455877"/>
                    <a:pt x="290647" y="459687"/>
                    <a:pt x="334462" y="468260"/>
                  </a:cubicBezTo>
                  <a:cubicBezTo>
                    <a:pt x="425902" y="484452"/>
                    <a:pt x="516390" y="508265"/>
                    <a:pt x="608782" y="523504"/>
                  </a:cubicBezTo>
                  <a:cubicBezTo>
                    <a:pt x="702127" y="538744"/>
                    <a:pt x="798330" y="544460"/>
                    <a:pt x="893580" y="547317"/>
                  </a:cubicBezTo>
                  <a:cubicBezTo>
                    <a:pt x="970732" y="549222"/>
                    <a:pt x="1046932" y="547317"/>
                    <a:pt x="1124085" y="558747"/>
                  </a:cubicBezTo>
                  <a:cubicBezTo>
                    <a:pt x="1175520" y="566367"/>
                    <a:pt x="1226955" y="574940"/>
                    <a:pt x="1279342" y="578750"/>
                  </a:cubicBezTo>
                  <a:cubicBezTo>
                    <a:pt x="1331730" y="582560"/>
                    <a:pt x="1383165" y="576844"/>
                    <a:pt x="1435552" y="572082"/>
                  </a:cubicBezTo>
                  <a:cubicBezTo>
                    <a:pt x="1494607" y="567319"/>
                    <a:pt x="1553662" y="562557"/>
                    <a:pt x="1612717" y="556842"/>
                  </a:cubicBezTo>
                  <a:cubicBezTo>
                    <a:pt x="1667962" y="552080"/>
                    <a:pt x="1725112" y="546365"/>
                    <a:pt x="1778452" y="527315"/>
                  </a:cubicBezTo>
                  <a:cubicBezTo>
                    <a:pt x="1850842" y="502549"/>
                    <a:pt x="1926090" y="486357"/>
                    <a:pt x="2002290" y="473974"/>
                  </a:cubicBezTo>
                  <a:cubicBezTo>
                    <a:pt x="2054677" y="465402"/>
                    <a:pt x="2108970" y="448257"/>
                    <a:pt x="2148022" y="409204"/>
                  </a:cubicBezTo>
                  <a:cubicBezTo>
                    <a:pt x="2166120" y="391107"/>
                    <a:pt x="2191837" y="382535"/>
                    <a:pt x="2210887" y="364437"/>
                  </a:cubicBezTo>
                  <a:cubicBezTo>
                    <a:pt x="2239462" y="339672"/>
                    <a:pt x="2279467" y="291094"/>
                    <a:pt x="2241367" y="255852"/>
                  </a:cubicBezTo>
                  <a:cubicBezTo>
                    <a:pt x="2239462" y="254899"/>
                    <a:pt x="2237557" y="252994"/>
                    <a:pt x="2236605" y="252042"/>
                  </a:cubicBezTo>
                  <a:close/>
                  <a:moveTo>
                    <a:pt x="1828935" y="413967"/>
                  </a:moveTo>
                  <a:lnTo>
                    <a:pt x="1828935" y="413967"/>
                  </a:lnTo>
                  <a:lnTo>
                    <a:pt x="1828935" y="413967"/>
                  </a:lnTo>
                  <a:lnTo>
                    <a:pt x="1828935" y="413967"/>
                  </a:lnTo>
                  <a:lnTo>
                    <a:pt x="1828935" y="413967"/>
                  </a:lnTo>
                  <a:lnTo>
                    <a:pt x="1828935" y="413967"/>
                  </a:lnTo>
                  <a:close/>
                  <a:moveTo>
                    <a:pt x="1446030" y="460640"/>
                  </a:moveTo>
                  <a:lnTo>
                    <a:pt x="1446030" y="460640"/>
                  </a:lnTo>
                  <a:cubicBezTo>
                    <a:pt x="1446982" y="459687"/>
                    <a:pt x="1447935" y="459687"/>
                    <a:pt x="1448887" y="459687"/>
                  </a:cubicBezTo>
                  <a:cubicBezTo>
                    <a:pt x="1447935" y="460640"/>
                    <a:pt x="1447935" y="460640"/>
                    <a:pt x="1447935" y="461592"/>
                  </a:cubicBezTo>
                  <a:cubicBezTo>
                    <a:pt x="1447935" y="461592"/>
                    <a:pt x="1446982" y="460640"/>
                    <a:pt x="1446030" y="460640"/>
                  </a:cubicBezTo>
                  <a:lnTo>
                    <a:pt x="1446030" y="460640"/>
                  </a:lnTo>
                  <a:close/>
                  <a:moveTo>
                    <a:pt x="1478415" y="366342"/>
                  </a:moveTo>
                  <a:lnTo>
                    <a:pt x="1478415" y="366342"/>
                  </a:lnTo>
                  <a:cubicBezTo>
                    <a:pt x="1478415" y="366342"/>
                    <a:pt x="1478415" y="366342"/>
                    <a:pt x="1478415" y="366342"/>
                  </a:cubicBezTo>
                  <a:cubicBezTo>
                    <a:pt x="1478415" y="366342"/>
                    <a:pt x="1478415" y="366342"/>
                    <a:pt x="1478415" y="366342"/>
                  </a:cubicBezTo>
                  <a:lnTo>
                    <a:pt x="1478415" y="366342"/>
                  </a:lnTo>
                  <a:lnTo>
                    <a:pt x="1478415" y="366342"/>
                  </a:lnTo>
                  <a:cubicBezTo>
                    <a:pt x="1478415" y="366342"/>
                    <a:pt x="1478415" y="366342"/>
                    <a:pt x="1478415" y="366342"/>
                  </a:cubicBezTo>
                  <a:lnTo>
                    <a:pt x="1478415" y="366342"/>
                  </a:lnTo>
                  <a:cubicBezTo>
                    <a:pt x="1478415" y="366342"/>
                    <a:pt x="1478415" y="366342"/>
                    <a:pt x="1478415" y="366342"/>
                  </a:cubicBezTo>
                  <a:cubicBezTo>
                    <a:pt x="1478415" y="366342"/>
                    <a:pt x="1478415" y="366342"/>
                    <a:pt x="1478415" y="366342"/>
                  </a:cubicBezTo>
                  <a:cubicBezTo>
                    <a:pt x="1478415" y="366342"/>
                    <a:pt x="1479367" y="366342"/>
                    <a:pt x="1479367" y="366342"/>
                  </a:cubicBezTo>
                  <a:lnTo>
                    <a:pt x="1479367" y="367294"/>
                  </a:lnTo>
                  <a:cubicBezTo>
                    <a:pt x="1479367" y="366342"/>
                    <a:pt x="1478415" y="366342"/>
                    <a:pt x="1478415" y="366342"/>
                  </a:cubicBezTo>
                  <a:lnTo>
                    <a:pt x="1478415" y="366342"/>
                  </a:lnTo>
                  <a:close/>
                  <a:moveTo>
                    <a:pt x="1331730" y="158697"/>
                  </a:moveTo>
                  <a:cubicBezTo>
                    <a:pt x="1330777" y="157744"/>
                    <a:pt x="1329825" y="157744"/>
                    <a:pt x="1328872" y="156792"/>
                  </a:cubicBezTo>
                  <a:cubicBezTo>
                    <a:pt x="1329825" y="156792"/>
                    <a:pt x="1330777" y="156792"/>
                    <a:pt x="1331730" y="157744"/>
                  </a:cubicBezTo>
                  <a:cubicBezTo>
                    <a:pt x="1331730" y="157744"/>
                    <a:pt x="1331730" y="157744"/>
                    <a:pt x="1331730" y="158697"/>
                  </a:cubicBezTo>
                  <a:lnTo>
                    <a:pt x="1331730" y="158697"/>
                  </a:lnTo>
                  <a:close/>
                  <a:moveTo>
                    <a:pt x="949777" y="92022"/>
                  </a:moveTo>
                  <a:lnTo>
                    <a:pt x="949777" y="92022"/>
                  </a:lnTo>
                  <a:lnTo>
                    <a:pt x="949777" y="92022"/>
                  </a:lnTo>
                  <a:lnTo>
                    <a:pt x="949777" y="92022"/>
                  </a:lnTo>
                  <a:lnTo>
                    <a:pt x="949777" y="92022"/>
                  </a:lnTo>
                  <a:close/>
                  <a:moveTo>
                    <a:pt x="339225" y="366342"/>
                  </a:moveTo>
                  <a:lnTo>
                    <a:pt x="339225" y="366342"/>
                  </a:lnTo>
                  <a:cubicBezTo>
                    <a:pt x="340177" y="366342"/>
                    <a:pt x="340177" y="366342"/>
                    <a:pt x="339225" y="366342"/>
                  </a:cubicBezTo>
                  <a:cubicBezTo>
                    <a:pt x="340177" y="366342"/>
                    <a:pt x="340177" y="366342"/>
                    <a:pt x="339225" y="366342"/>
                  </a:cubicBezTo>
                  <a:lnTo>
                    <a:pt x="339225" y="366342"/>
                  </a:lnTo>
                  <a:lnTo>
                    <a:pt x="339225" y="366342"/>
                  </a:lnTo>
                  <a:lnTo>
                    <a:pt x="339225" y="366342"/>
                  </a:lnTo>
                  <a:close/>
                </a:path>
              </a:pathLst>
            </a:custGeom>
            <a:solidFill>
              <a:srgbClr val="974D11"/>
            </a:solidFill>
            <a:ln w="9525" cap="flat">
              <a:noFill/>
              <a:prstDash val="solid"/>
              <a:miter/>
            </a:ln>
          </p:spPr>
          <p:txBody>
            <a:bodyPr rtlCol="0" anchor="ctr"/>
            <a:lstStyle/>
            <a:p>
              <a:pPr algn="r"/>
              <a:endParaRPr lang="en-US">
                <a:cs typeface="B Nazanin" pitchFamily="2" charset="-78"/>
              </a:endParaRPr>
            </a:p>
          </p:txBody>
        </p:sp>
        <p:sp>
          <p:nvSpPr>
            <p:cNvPr id="19" name="Freeform: Shape 18">
              <a:extLst>
                <a:ext uri="{FF2B5EF4-FFF2-40B4-BE49-F238E27FC236}">
                  <a16:creationId xmlns:a16="http://schemas.microsoft.com/office/drawing/2014/main" id="{68277F2F-6BC2-44C4-A0FE-64A6DD29FA93}"/>
                </a:ext>
              </a:extLst>
            </p:cNvPr>
            <p:cNvSpPr/>
            <p:nvPr/>
          </p:nvSpPr>
          <p:spPr>
            <a:xfrm>
              <a:off x="8170443" y="5414656"/>
              <a:ext cx="282892" cy="94258"/>
            </a:xfrm>
            <a:custGeom>
              <a:avLst/>
              <a:gdLst>
                <a:gd name="connsiteX0" fmla="*/ 199072 w 282892"/>
                <a:gd name="connsiteY0" fmla="*/ 2818 h 94258"/>
                <a:gd name="connsiteX1" fmla="*/ 91440 w 282892"/>
                <a:gd name="connsiteY1" fmla="*/ 19011 h 94258"/>
                <a:gd name="connsiteX2" fmla="*/ 39053 w 282892"/>
                <a:gd name="connsiteY2" fmla="*/ 29488 h 94258"/>
                <a:gd name="connsiteX3" fmla="*/ 2858 w 282892"/>
                <a:gd name="connsiteY3" fmla="*/ 42823 h 94258"/>
                <a:gd name="connsiteX4" fmla="*/ 0 w 282892"/>
                <a:gd name="connsiteY4" fmla="*/ 94258 h 94258"/>
                <a:gd name="connsiteX5" fmla="*/ 19050 w 282892"/>
                <a:gd name="connsiteY5" fmla="*/ 90448 h 94258"/>
                <a:gd name="connsiteX6" fmla="*/ 147638 w 282892"/>
                <a:gd name="connsiteY6" fmla="*/ 52348 h 94258"/>
                <a:gd name="connsiteX7" fmla="*/ 219075 w 282892"/>
                <a:gd name="connsiteY7" fmla="*/ 35203 h 94258"/>
                <a:gd name="connsiteX8" fmla="*/ 282892 w 282892"/>
                <a:gd name="connsiteY8" fmla="*/ 913 h 94258"/>
                <a:gd name="connsiteX9" fmla="*/ 199072 w 282892"/>
                <a:gd name="connsiteY9" fmla="*/ 2818 h 9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92" h="94258">
                  <a:moveTo>
                    <a:pt x="199072" y="2818"/>
                  </a:moveTo>
                  <a:cubicBezTo>
                    <a:pt x="162878" y="1866"/>
                    <a:pt x="126683" y="10438"/>
                    <a:pt x="91440" y="19011"/>
                  </a:cubicBezTo>
                  <a:cubicBezTo>
                    <a:pt x="74295" y="22821"/>
                    <a:pt x="56197" y="26631"/>
                    <a:pt x="39053" y="29488"/>
                  </a:cubicBezTo>
                  <a:cubicBezTo>
                    <a:pt x="25717" y="31393"/>
                    <a:pt x="7620" y="29488"/>
                    <a:pt x="2858" y="42823"/>
                  </a:cubicBezTo>
                  <a:cubicBezTo>
                    <a:pt x="0" y="48538"/>
                    <a:pt x="4763" y="92353"/>
                    <a:pt x="0" y="94258"/>
                  </a:cubicBezTo>
                  <a:cubicBezTo>
                    <a:pt x="6667" y="92353"/>
                    <a:pt x="12383" y="91401"/>
                    <a:pt x="19050" y="90448"/>
                  </a:cubicBezTo>
                  <a:cubicBezTo>
                    <a:pt x="62865" y="79971"/>
                    <a:pt x="104775" y="64731"/>
                    <a:pt x="147638" y="52348"/>
                  </a:cubicBezTo>
                  <a:cubicBezTo>
                    <a:pt x="171450" y="45681"/>
                    <a:pt x="195263" y="42823"/>
                    <a:pt x="219075" y="35203"/>
                  </a:cubicBezTo>
                  <a:cubicBezTo>
                    <a:pt x="241935" y="27583"/>
                    <a:pt x="260985" y="12343"/>
                    <a:pt x="282892" y="913"/>
                  </a:cubicBezTo>
                  <a:cubicBezTo>
                    <a:pt x="253365" y="-1944"/>
                    <a:pt x="226695" y="2818"/>
                    <a:pt x="199072" y="2818"/>
                  </a:cubicBez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0" name="Freeform: Shape 19">
              <a:extLst>
                <a:ext uri="{FF2B5EF4-FFF2-40B4-BE49-F238E27FC236}">
                  <a16:creationId xmlns:a16="http://schemas.microsoft.com/office/drawing/2014/main" id="{1D2841D3-3C6C-4784-9F5D-074B4E101D43}"/>
                </a:ext>
              </a:extLst>
            </p:cNvPr>
            <p:cNvSpPr/>
            <p:nvPr/>
          </p:nvSpPr>
          <p:spPr>
            <a:xfrm>
              <a:off x="7635138" y="5536595"/>
              <a:ext cx="323850" cy="38283"/>
            </a:xfrm>
            <a:custGeom>
              <a:avLst/>
              <a:gdLst>
                <a:gd name="connsiteX0" fmla="*/ 0 w 323850"/>
                <a:gd name="connsiteY0" fmla="*/ 34232 h 38283"/>
                <a:gd name="connsiteX1" fmla="*/ 323850 w 323850"/>
                <a:gd name="connsiteY1" fmla="*/ 18039 h 38283"/>
                <a:gd name="connsiteX2" fmla="*/ 0 w 323850"/>
                <a:gd name="connsiteY2" fmla="*/ 34232 h 38283"/>
                <a:gd name="connsiteX3" fmla="*/ 0 w 323850"/>
                <a:gd name="connsiteY3" fmla="*/ 34232 h 38283"/>
              </a:gdLst>
              <a:ahLst/>
              <a:cxnLst>
                <a:cxn ang="0">
                  <a:pos x="connsiteX0" y="connsiteY0"/>
                </a:cxn>
                <a:cxn ang="0">
                  <a:pos x="connsiteX1" y="connsiteY1"/>
                </a:cxn>
                <a:cxn ang="0">
                  <a:pos x="connsiteX2" y="connsiteY2"/>
                </a:cxn>
                <a:cxn ang="0">
                  <a:pos x="connsiteX3" y="connsiteY3"/>
                </a:cxn>
              </a:cxnLst>
              <a:rect l="l" t="t" r="r" b="b"/>
              <a:pathLst>
                <a:path w="323850" h="38283">
                  <a:moveTo>
                    <a:pt x="0" y="34232"/>
                  </a:moveTo>
                  <a:cubicBezTo>
                    <a:pt x="106680" y="44709"/>
                    <a:pt x="214313" y="33279"/>
                    <a:pt x="323850" y="18039"/>
                  </a:cubicBezTo>
                  <a:cubicBezTo>
                    <a:pt x="211455" y="-3868"/>
                    <a:pt x="102870" y="-13393"/>
                    <a:pt x="0" y="34232"/>
                  </a:cubicBezTo>
                  <a:lnTo>
                    <a:pt x="0" y="3423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1" name="Freeform: Shape 20">
              <a:extLst>
                <a:ext uri="{FF2B5EF4-FFF2-40B4-BE49-F238E27FC236}">
                  <a16:creationId xmlns:a16="http://schemas.microsoft.com/office/drawing/2014/main" id="{929DD00A-B472-45A3-94EE-47B7459DD677}"/>
                </a:ext>
              </a:extLst>
            </p:cNvPr>
            <p:cNvSpPr/>
            <p:nvPr/>
          </p:nvSpPr>
          <p:spPr>
            <a:xfrm>
              <a:off x="7006488" y="5517260"/>
              <a:ext cx="314325" cy="37927"/>
            </a:xfrm>
            <a:custGeom>
              <a:avLst/>
              <a:gdLst>
                <a:gd name="connsiteX0" fmla="*/ 0 w 314325"/>
                <a:gd name="connsiteY0" fmla="*/ 4036 h 37927"/>
                <a:gd name="connsiteX1" fmla="*/ 314325 w 314325"/>
                <a:gd name="connsiteY1" fmla="*/ 28801 h 37927"/>
                <a:gd name="connsiteX2" fmla="*/ 0 w 314325"/>
                <a:gd name="connsiteY2" fmla="*/ 4036 h 37927"/>
                <a:gd name="connsiteX3" fmla="*/ 0 w 314325"/>
                <a:gd name="connsiteY3" fmla="*/ 4036 h 37927"/>
              </a:gdLst>
              <a:ahLst/>
              <a:cxnLst>
                <a:cxn ang="0">
                  <a:pos x="connsiteX0" y="connsiteY0"/>
                </a:cxn>
                <a:cxn ang="0">
                  <a:pos x="connsiteX1" y="connsiteY1"/>
                </a:cxn>
                <a:cxn ang="0">
                  <a:pos x="connsiteX2" y="connsiteY2"/>
                </a:cxn>
                <a:cxn ang="0">
                  <a:pos x="connsiteX3" y="connsiteY3"/>
                </a:cxn>
              </a:cxnLst>
              <a:rect l="l" t="t" r="r" b="b"/>
              <a:pathLst>
                <a:path w="314325" h="37927">
                  <a:moveTo>
                    <a:pt x="0" y="4036"/>
                  </a:moveTo>
                  <a:cubicBezTo>
                    <a:pt x="103822" y="16419"/>
                    <a:pt x="204788" y="55471"/>
                    <a:pt x="314325" y="28801"/>
                  </a:cubicBezTo>
                  <a:cubicBezTo>
                    <a:pt x="257175" y="6894"/>
                    <a:pt x="86677" y="-7394"/>
                    <a:pt x="0" y="4036"/>
                  </a:cubicBezTo>
                  <a:lnTo>
                    <a:pt x="0" y="4036"/>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2" name="Freeform: Shape 21">
              <a:extLst>
                <a:ext uri="{FF2B5EF4-FFF2-40B4-BE49-F238E27FC236}">
                  <a16:creationId xmlns:a16="http://schemas.microsoft.com/office/drawing/2014/main" id="{B384E19F-C26A-4411-AB3B-297881D91226}"/>
                </a:ext>
              </a:extLst>
            </p:cNvPr>
            <p:cNvSpPr/>
            <p:nvPr/>
          </p:nvSpPr>
          <p:spPr>
            <a:xfrm>
              <a:off x="6701688" y="5451159"/>
              <a:ext cx="161925" cy="47277"/>
            </a:xfrm>
            <a:custGeom>
              <a:avLst/>
              <a:gdLst>
                <a:gd name="connsiteX0" fmla="*/ 119063 w 161925"/>
                <a:gd name="connsiteY0" fmla="*/ 605 h 47277"/>
                <a:gd name="connsiteX1" fmla="*/ 0 w 161925"/>
                <a:gd name="connsiteY1" fmla="*/ 15845 h 47277"/>
                <a:gd name="connsiteX2" fmla="*/ 161925 w 161925"/>
                <a:gd name="connsiteY2" fmla="*/ 47278 h 47277"/>
                <a:gd name="connsiteX3" fmla="*/ 119063 w 161925"/>
                <a:gd name="connsiteY3" fmla="*/ 605 h 47277"/>
                <a:gd name="connsiteX4" fmla="*/ 119063 w 161925"/>
                <a:gd name="connsiteY4" fmla="*/ 605 h 47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47277">
                  <a:moveTo>
                    <a:pt x="119063" y="605"/>
                  </a:moveTo>
                  <a:cubicBezTo>
                    <a:pt x="78105" y="-2252"/>
                    <a:pt x="39053" y="5368"/>
                    <a:pt x="0" y="15845"/>
                  </a:cubicBezTo>
                  <a:cubicBezTo>
                    <a:pt x="54293" y="25370"/>
                    <a:pt x="107632" y="35848"/>
                    <a:pt x="161925" y="47278"/>
                  </a:cubicBezTo>
                  <a:cubicBezTo>
                    <a:pt x="160020" y="16798"/>
                    <a:pt x="145733" y="2510"/>
                    <a:pt x="119063" y="605"/>
                  </a:cubicBezTo>
                  <a:lnTo>
                    <a:pt x="119063" y="605"/>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3" name="Freeform: Shape 22">
              <a:extLst>
                <a:ext uri="{FF2B5EF4-FFF2-40B4-BE49-F238E27FC236}">
                  <a16:creationId xmlns:a16="http://schemas.microsoft.com/office/drawing/2014/main" id="{78474D7E-B2F4-4C64-BAA6-412497CD296F}"/>
                </a:ext>
              </a:extLst>
            </p:cNvPr>
            <p:cNvSpPr/>
            <p:nvPr/>
          </p:nvSpPr>
          <p:spPr>
            <a:xfrm>
              <a:off x="6444916" y="5049069"/>
              <a:ext cx="2066226" cy="493423"/>
            </a:xfrm>
            <a:custGeom>
              <a:avLst/>
              <a:gdLst>
                <a:gd name="connsiteX0" fmla="*/ 2042709 w 2066226"/>
                <a:gd name="connsiteY0" fmla="*/ 229340 h 493423"/>
                <a:gd name="connsiteX1" fmla="*/ 2036994 w 2066226"/>
                <a:gd name="connsiteY1" fmla="*/ 227435 h 493423"/>
                <a:gd name="connsiteX2" fmla="*/ 1980797 w 2066226"/>
                <a:gd name="connsiteY2" fmla="*/ 199812 h 493423"/>
                <a:gd name="connsiteX3" fmla="*/ 1973177 w 2066226"/>
                <a:gd name="connsiteY3" fmla="*/ 183620 h 493423"/>
                <a:gd name="connsiteX4" fmla="*/ 1956984 w 2066226"/>
                <a:gd name="connsiteY4" fmla="*/ 171237 h 493423"/>
                <a:gd name="connsiteX5" fmla="*/ 1843637 w 2066226"/>
                <a:gd name="connsiteY5" fmla="*/ 137900 h 493423"/>
                <a:gd name="connsiteX6" fmla="*/ 1826492 w 2066226"/>
                <a:gd name="connsiteY6" fmla="*/ 130280 h 493423"/>
                <a:gd name="connsiteX7" fmla="*/ 1728384 w 2066226"/>
                <a:gd name="connsiteY7" fmla="*/ 75987 h 493423"/>
                <a:gd name="connsiteX8" fmla="*/ 1623609 w 2066226"/>
                <a:gd name="connsiteY8" fmla="*/ 67415 h 493423"/>
                <a:gd name="connsiteX9" fmla="*/ 1454064 w 2066226"/>
                <a:gd name="connsiteY9" fmla="*/ 44555 h 493423"/>
                <a:gd name="connsiteX10" fmla="*/ 1308332 w 2066226"/>
                <a:gd name="connsiteY10" fmla="*/ 35030 h 493423"/>
                <a:gd name="connsiteX11" fmla="*/ 961622 w 2066226"/>
                <a:gd name="connsiteY11" fmla="*/ 4550 h 493423"/>
                <a:gd name="connsiteX12" fmla="*/ 895899 w 2066226"/>
                <a:gd name="connsiteY12" fmla="*/ 15027 h 493423"/>
                <a:gd name="connsiteX13" fmla="*/ 795887 w 2066226"/>
                <a:gd name="connsiteY13" fmla="*/ 18837 h 493423"/>
                <a:gd name="connsiteX14" fmla="*/ 519662 w 2066226"/>
                <a:gd name="connsiteY14" fmla="*/ 47412 h 493423"/>
                <a:gd name="connsiteX15" fmla="*/ 402504 w 2066226"/>
                <a:gd name="connsiteY15" fmla="*/ 75035 h 493423"/>
                <a:gd name="connsiteX16" fmla="*/ 278679 w 2066226"/>
                <a:gd name="connsiteY16" fmla="*/ 95037 h 493423"/>
                <a:gd name="connsiteX17" fmla="*/ 171047 w 2066226"/>
                <a:gd name="connsiteY17" fmla="*/ 109325 h 493423"/>
                <a:gd name="connsiteX18" fmla="*/ 88179 w 2066226"/>
                <a:gd name="connsiteY18" fmla="*/ 138852 h 493423"/>
                <a:gd name="connsiteX19" fmla="*/ 64367 w 2066226"/>
                <a:gd name="connsiteY19" fmla="*/ 167427 h 493423"/>
                <a:gd name="connsiteX20" fmla="*/ 7217 w 2066226"/>
                <a:gd name="connsiteY20" fmla="*/ 234102 h 493423"/>
                <a:gd name="connsiteX21" fmla="*/ 14837 w 2066226"/>
                <a:gd name="connsiteY21" fmla="*/ 274107 h 493423"/>
                <a:gd name="connsiteX22" fmla="*/ 40554 w 2066226"/>
                <a:gd name="connsiteY22" fmla="*/ 285537 h 493423"/>
                <a:gd name="connsiteX23" fmla="*/ 113897 w 2066226"/>
                <a:gd name="connsiteY23" fmla="*/ 345545 h 493423"/>
                <a:gd name="connsiteX24" fmla="*/ 147234 w 2066226"/>
                <a:gd name="connsiteY24" fmla="*/ 372215 h 493423"/>
                <a:gd name="connsiteX25" fmla="*/ 240579 w 2066226"/>
                <a:gd name="connsiteY25" fmla="*/ 378882 h 493423"/>
                <a:gd name="connsiteX26" fmla="*/ 336782 w 2066226"/>
                <a:gd name="connsiteY26" fmla="*/ 370310 h 493423"/>
                <a:gd name="connsiteX27" fmla="*/ 402504 w 2066226"/>
                <a:gd name="connsiteY27" fmla="*/ 395075 h 493423"/>
                <a:gd name="connsiteX28" fmla="*/ 459654 w 2066226"/>
                <a:gd name="connsiteY28" fmla="*/ 436032 h 493423"/>
                <a:gd name="connsiteX29" fmla="*/ 603482 w 2066226"/>
                <a:gd name="connsiteY29" fmla="*/ 443652 h 493423"/>
                <a:gd name="connsiteX30" fmla="*/ 695874 w 2066226"/>
                <a:gd name="connsiteY30" fmla="*/ 433175 h 493423"/>
                <a:gd name="connsiteX31" fmla="*/ 785409 w 2066226"/>
                <a:gd name="connsiteY31" fmla="*/ 458892 h 493423"/>
                <a:gd name="connsiteX32" fmla="*/ 921617 w 2066226"/>
                <a:gd name="connsiteY32" fmla="*/ 486515 h 493423"/>
                <a:gd name="connsiteX33" fmla="*/ 1061634 w 2066226"/>
                <a:gd name="connsiteY33" fmla="*/ 492230 h 493423"/>
                <a:gd name="connsiteX34" fmla="*/ 1211177 w 2066226"/>
                <a:gd name="connsiteY34" fmla="*/ 480800 h 493423"/>
                <a:gd name="connsiteX35" fmla="*/ 1352147 w 2066226"/>
                <a:gd name="connsiteY35" fmla="*/ 443652 h 493423"/>
                <a:gd name="connsiteX36" fmla="*/ 1526454 w 2066226"/>
                <a:gd name="connsiteY36" fmla="*/ 465560 h 493423"/>
                <a:gd name="connsiteX37" fmla="*/ 1623609 w 2066226"/>
                <a:gd name="connsiteY37" fmla="*/ 455082 h 493423"/>
                <a:gd name="connsiteX38" fmla="*/ 1713144 w 2066226"/>
                <a:gd name="connsiteY38" fmla="*/ 374120 h 493423"/>
                <a:gd name="connsiteX39" fmla="*/ 1798869 w 2066226"/>
                <a:gd name="connsiteY39" fmla="*/ 356975 h 493423"/>
                <a:gd name="connsiteX40" fmla="*/ 1882689 w 2066226"/>
                <a:gd name="connsiteY40" fmla="*/ 334115 h 493423"/>
                <a:gd name="connsiteX41" fmla="*/ 2047472 w 2066226"/>
                <a:gd name="connsiteY41" fmla="*/ 282680 h 493423"/>
                <a:gd name="connsiteX42" fmla="*/ 2062712 w 2066226"/>
                <a:gd name="connsiteY42" fmla="*/ 241722 h 493423"/>
                <a:gd name="connsiteX43" fmla="*/ 2042709 w 2066226"/>
                <a:gd name="connsiteY43" fmla="*/ 229340 h 493423"/>
                <a:gd name="connsiteX44" fmla="*/ 224387 w 2066226"/>
                <a:gd name="connsiteY44" fmla="*/ 343640 h 493423"/>
                <a:gd name="connsiteX45" fmla="*/ 224387 w 2066226"/>
                <a:gd name="connsiteY45" fmla="*/ 343640 h 493423"/>
                <a:gd name="connsiteX46" fmla="*/ 224387 w 2066226"/>
                <a:gd name="connsiteY46" fmla="*/ 343640 h 493423"/>
                <a:gd name="connsiteX47" fmla="*/ 224387 w 2066226"/>
                <a:gd name="connsiteY47" fmla="*/ 343640 h 493423"/>
                <a:gd name="connsiteX48" fmla="*/ 224387 w 2066226"/>
                <a:gd name="connsiteY48" fmla="*/ 343640 h 493423"/>
                <a:gd name="connsiteX49" fmla="*/ 224387 w 2066226"/>
                <a:gd name="connsiteY49" fmla="*/ 343640 h 493423"/>
                <a:gd name="connsiteX50" fmla="*/ 224387 w 2066226"/>
                <a:gd name="connsiteY50" fmla="*/ 343640 h 493423"/>
                <a:gd name="connsiteX51" fmla="*/ 1217844 w 2066226"/>
                <a:gd name="connsiteY51" fmla="*/ 141710 h 493423"/>
                <a:gd name="connsiteX52" fmla="*/ 1214987 w 2066226"/>
                <a:gd name="connsiteY52" fmla="*/ 139805 h 493423"/>
                <a:gd name="connsiteX53" fmla="*/ 1217844 w 2066226"/>
                <a:gd name="connsiteY53" fmla="*/ 140757 h 493423"/>
                <a:gd name="connsiteX54" fmla="*/ 1217844 w 2066226"/>
                <a:gd name="connsiteY54" fmla="*/ 141710 h 493423"/>
                <a:gd name="connsiteX55" fmla="*/ 1217844 w 2066226"/>
                <a:gd name="connsiteY55" fmla="*/ 141710 h 493423"/>
                <a:gd name="connsiteX56" fmla="*/ 1365482 w 2066226"/>
                <a:gd name="connsiteY56" fmla="*/ 343640 h 493423"/>
                <a:gd name="connsiteX57" fmla="*/ 1365482 w 2066226"/>
                <a:gd name="connsiteY57" fmla="*/ 343640 h 493423"/>
                <a:gd name="connsiteX58" fmla="*/ 1365482 w 2066226"/>
                <a:gd name="connsiteY58" fmla="*/ 343640 h 493423"/>
                <a:gd name="connsiteX59" fmla="*/ 1365482 w 2066226"/>
                <a:gd name="connsiteY59" fmla="*/ 343640 h 493423"/>
                <a:gd name="connsiteX60" fmla="*/ 1365482 w 2066226"/>
                <a:gd name="connsiteY60" fmla="*/ 343640 h 493423"/>
                <a:gd name="connsiteX61" fmla="*/ 1365482 w 2066226"/>
                <a:gd name="connsiteY61" fmla="*/ 343640 h 493423"/>
                <a:gd name="connsiteX62" fmla="*/ 1365482 w 2066226"/>
                <a:gd name="connsiteY62" fmla="*/ 343640 h 493423"/>
                <a:gd name="connsiteX63" fmla="*/ 1365482 w 2066226"/>
                <a:gd name="connsiteY63" fmla="*/ 343640 h 493423"/>
                <a:gd name="connsiteX64" fmla="*/ 1365482 w 2066226"/>
                <a:gd name="connsiteY64" fmla="*/ 343640 h 493423"/>
                <a:gd name="connsiteX65" fmla="*/ 1365482 w 2066226"/>
                <a:gd name="connsiteY65" fmla="*/ 343640 h 493423"/>
                <a:gd name="connsiteX66" fmla="*/ 1366434 w 2066226"/>
                <a:gd name="connsiteY66" fmla="*/ 343640 h 493423"/>
                <a:gd name="connsiteX67" fmla="*/ 1366434 w 2066226"/>
                <a:gd name="connsiteY67" fmla="*/ 344592 h 493423"/>
                <a:gd name="connsiteX68" fmla="*/ 1365482 w 2066226"/>
                <a:gd name="connsiteY68" fmla="*/ 343640 h 493423"/>
                <a:gd name="connsiteX69" fmla="*/ 1365482 w 2066226"/>
                <a:gd name="connsiteY69" fmla="*/ 343640 h 493423"/>
                <a:gd name="connsiteX70" fmla="*/ 835892 w 2066226"/>
                <a:gd name="connsiteY70" fmla="*/ 76940 h 493423"/>
                <a:gd name="connsiteX71" fmla="*/ 835892 w 2066226"/>
                <a:gd name="connsiteY71" fmla="*/ 76940 h 493423"/>
                <a:gd name="connsiteX72" fmla="*/ 835892 w 2066226"/>
                <a:gd name="connsiteY72" fmla="*/ 76940 h 493423"/>
                <a:gd name="connsiteX73" fmla="*/ 835892 w 2066226"/>
                <a:gd name="connsiteY73" fmla="*/ 76940 h 493423"/>
                <a:gd name="connsiteX74" fmla="*/ 835892 w 2066226"/>
                <a:gd name="connsiteY74" fmla="*/ 76940 h 493423"/>
                <a:gd name="connsiteX75" fmla="*/ 1333097 w 2066226"/>
                <a:gd name="connsiteY75" fmla="*/ 436032 h 493423"/>
                <a:gd name="connsiteX76" fmla="*/ 1335954 w 2066226"/>
                <a:gd name="connsiteY76" fmla="*/ 435080 h 493423"/>
                <a:gd name="connsiteX77" fmla="*/ 1335002 w 2066226"/>
                <a:gd name="connsiteY77" fmla="*/ 436985 h 493423"/>
                <a:gd name="connsiteX78" fmla="*/ 1333097 w 2066226"/>
                <a:gd name="connsiteY78" fmla="*/ 436032 h 493423"/>
                <a:gd name="connsiteX79" fmla="*/ 1333097 w 2066226"/>
                <a:gd name="connsiteY79" fmla="*/ 436032 h 493423"/>
                <a:gd name="connsiteX80" fmla="*/ 1333097 w 2066226"/>
                <a:gd name="connsiteY80" fmla="*/ 436032 h 493423"/>
                <a:gd name="connsiteX81" fmla="*/ 855894 w 2066226"/>
                <a:gd name="connsiteY81" fmla="*/ 24552 h 493423"/>
                <a:gd name="connsiteX82" fmla="*/ 857799 w 2066226"/>
                <a:gd name="connsiteY82" fmla="*/ 22647 h 493423"/>
                <a:gd name="connsiteX83" fmla="*/ 855894 w 2066226"/>
                <a:gd name="connsiteY83" fmla="*/ 24552 h 493423"/>
                <a:gd name="connsiteX84" fmla="*/ 855894 w 2066226"/>
                <a:gd name="connsiteY84" fmla="*/ 24552 h 49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066226" h="493423">
                  <a:moveTo>
                    <a:pt x="2042709" y="229340"/>
                  </a:moveTo>
                  <a:cubicBezTo>
                    <a:pt x="2040804" y="228387"/>
                    <a:pt x="2038899" y="227435"/>
                    <a:pt x="2036994" y="227435"/>
                  </a:cubicBezTo>
                  <a:cubicBezTo>
                    <a:pt x="2019849" y="220767"/>
                    <a:pt x="1989369" y="217910"/>
                    <a:pt x="1980797" y="199812"/>
                  </a:cubicBezTo>
                  <a:cubicBezTo>
                    <a:pt x="1977939" y="195050"/>
                    <a:pt x="1976987" y="188382"/>
                    <a:pt x="1973177" y="183620"/>
                  </a:cubicBezTo>
                  <a:cubicBezTo>
                    <a:pt x="1969367" y="177905"/>
                    <a:pt x="1962699" y="174095"/>
                    <a:pt x="1956984" y="171237"/>
                  </a:cubicBezTo>
                  <a:cubicBezTo>
                    <a:pt x="1921742" y="153140"/>
                    <a:pt x="1883642" y="140757"/>
                    <a:pt x="1843637" y="137900"/>
                  </a:cubicBezTo>
                  <a:cubicBezTo>
                    <a:pt x="1836017" y="136947"/>
                    <a:pt x="1830302" y="135995"/>
                    <a:pt x="1826492" y="130280"/>
                  </a:cubicBezTo>
                  <a:cubicBezTo>
                    <a:pt x="1798869" y="100752"/>
                    <a:pt x="1767437" y="81702"/>
                    <a:pt x="1728384" y="75987"/>
                  </a:cubicBezTo>
                  <a:cubicBezTo>
                    <a:pt x="1690284" y="70272"/>
                    <a:pt x="1658852" y="80750"/>
                    <a:pt x="1623609" y="67415"/>
                  </a:cubicBezTo>
                  <a:cubicBezTo>
                    <a:pt x="1576937" y="50270"/>
                    <a:pt x="1504547" y="47412"/>
                    <a:pt x="1454064" y="44555"/>
                  </a:cubicBezTo>
                  <a:cubicBezTo>
                    <a:pt x="1404534" y="41697"/>
                    <a:pt x="1356909" y="45507"/>
                    <a:pt x="1308332" y="35030"/>
                  </a:cubicBezTo>
                  <a:cubicBezTo>
                    <a:pt x="1194032" y="12170"/>
                    <a:pt x="1079732" y="-9738"/>
                    <a:pt x="961622" y="4550"/>
                  </a:cubicBezTo>
                  <a:cubicBezTo>
                    <a:pt x="939714" y="4550"/>
                    <a:pt x="917807" y="12170"/>
                    <a:pt x="895899" y="15027"/>
                  </a:cubicBezTo>
                  <a:cubicBezTo>
                    <a:pt x="870182" y="18837"/>
                    <a:pt x="821604" y="15027"/>
                    <a:pt x="795887" y="18837"/>
                  </a:cubicBezTo>
                  <a:cubicBezTo>
                    <a:pt x="695874" y="32172"/>
                    <a:pt x="620627" y="47412"/>
                    <a:pt x="519662" y="47412"/>
                  </a:cubicBezTo>
                  <a:cubicBezTo>
                    <a:pt x="479657" y="47412"/>
                    <a:pt x="443462" y="69320"/>
                    <a:pt x="402504" y="75035"/>
                  </a:cubicBezTo>
                  <a:cubicBezTo>
                    <a:pt x="358689" y="81702"/>
                    <a:pt x="322494" y="94085"/>
                    <a:pt x="278679" y="95037"/>
                  </a:cubicBezTo>
                  <a:cubicBezTo>
                    <a:pt x="246294" y="95990"/>
                    <a:pt x="201527" y="98847"/>
                    <a:pt x="171047" y="109325"/>
                  </a:cubicBezTo>
                  <a:cubicBezTo>
                    <a:pt x="147234" y="117897"/>
                    <a:pt x="103419" y="115992"/>
                    <a:pt x="88179" y="138852"/>
                  </a:cubicBezTo>
                  <a:cubicBezTo>
                    <a:pt x="80559" y="150282"/>
                    <a:pt x="67224" y="154092"/>
                    <a:pt x="64367" y="167427"/>
                  </a:cubicBezTo>
                  <a:cubicBezTo>
                    <a:pt x="55794" y="200765"/>
                    <a:pt x="29124" y="214100"/>
                    <a:pt x="7217" y="234102"/>
                  </a:cubicBezTo>
                  <a:cubicBezTo>
                    <a:pt x="-6118" y="246485"/>
                    <a:pt x="549" y="266487"/>
                    <a:pt x="14837" y="274107"/>
                  </a:cubicBezTo>
                  <a:cubicBezTo>
                    <a:pt x="23409" y="278870"/>
                    <a:pt x="31982" y="283632"/>
                    <a:pt x="40554" y="285537"/>
                  </a:cubicBezTo>
                  <a:cubicBezTo>
                    <a:pt x="76749" y="292205"/>
                    <a:pt x="100562" y="312207"/>
                    <a:pt x="113897" y="345545"/>
                  </a:cubicBezTo>
                  <a:cubicBezTo>
                    <a:pt x="119612" y="360785"/>
                    <a:pt x="131994" y="367452"/>
                    <a:pt x="147234" y="372215"/>
                  </a:cubicBezTo>
                  <a:cubicBezTo>
                    <a:pt x="178667" y="382692"/>
                    <a:pt x="208194" y="380787"/>
                    <a:pt x="240579" y="378882"/>
                  </a:cubicBezTo>
                  <a:cubicBezTo>
                    <a:pt x="272964" y="376977"/>
                    <a:pt x="304397" y="368405"/>
                    <a:pt x="336782" y="370310"/>
                  </a:cubicBezTo>
                  <a:cubicBezTo>
                    <a:pt x="359642" y="372215"/>
                    <a:pt x="385359" y="378882"/>
                    <a:pt x="402504" y="395075"/>
                  </a:cubicBezTo>
                  <a:cubicBezTo>
                    <a:pt x="421554" y="412220"/>
                    <a:pt x="432984" y="428412"/>
                    <a:pt x="459654" y="436032"/>
                  </a:cubicBezTo>
                  <a:cubicBezTo>
                    <a:pt x="506327" y="450320"/>
                    <a:pt x="555857" y="448415"/>
                    <a:pt x="603482" y="443652"/>
                  </a:cubicBezTo>
                  <a:cubicBezTo>
                    <a:pt x="633962" y="439842"/>
                    <a:pt x="665394" y="432222"/>
                    <a:pt x="695874" y="433175"/>
                  </a:cubicBezTo>
                  <a:cubicBezTo>
                    <a:pt x="728259" y="434127"/>
                    <a:pt x="754929" y="449367"/>
                    <a:pt x="785409" y="458892"/>
                  </a:cubicBezTo>
                  <a:cubicBezTo>
                    <a:pt x="829224" y="474132"/>
                    <a:pt x="875897" y="481752"/>
                    <a:pt x="921617" y="486515"/>
                  </a:cubicBezTo>
                  <a:cubicBezTo>
                    <a:pt x="968289" y="491277"/>
                    <a:pt x="1014962" y="488420"/>
                    <a:pt x="1061634" y="492230"/>
                  </a:cubicBezTo>
                  <a:cubicBezTo>
                    <a:pt x="1112117" y="496040"/>
                    <a:pt x="1162599" y="490325"/>
                    <a:pt x="1211177" y="480800"/>
                  </a:cubicBezTo>
                  <a:cubicBezTo>
                    <a:pt x="1258802" y="471275"/>
                    <a:pt x="1304522" y="453177"/>
                    <a:pt x="1352147" y="443652"/>
                  </a:cubicBezTo>
                  <a:cubicBezTo>
                    <a:pt x="1408344" y="431270"/>
                    <a:pt x="1469304" y="462702"/>
                    <a:pt x="1526454" y="465560"/>
                  </a:cubicBezTo>
                  <a:cubicBezTo>
                    <a:pt x="1558839" y="466512"/>
                    <a:pt x="1592177" y="463655"/>
                    <a:pt x="1623609" y="455082"/>
                  </a:cubicBezTo>
                  <a:cubicBezTo>
                    <a:pt x="1654089" y="447462"/>
                    <a:pt x="1736004" y="421745"/>
                    <a:pt x="1713144" y="374120"/>
                  </a:cubicBezTo>
                  <a:cubicBezTo>
                    <a:pt x="1715049" y="376977"/>
                    <a:pt x="1791249" y="358880"/>
                    <a:pt x="1798869" y="356975"/>
                  </a:cubicBezTo>
                  <a:cubicBezTo>
                    <a:pt x="1827444" y="351260"/>
                    <a:pt x="1854114" y="339830"/>
                    <a:pt x="1882689" y="334115"/>
                  </a:cubicBezTo>
                  <a:cubicBezTo>
                    <a:pt x="1943649" y="336972"/>
                    <a:pt x="1996989" y="316017"/>
                    <a:pt x="2047472" y="282680"/>
                  </a:cubicBezTo>
                  <a:cubicBezTo>
                    <a:pt x="2060807" y="274107"/>
                    <a:pt x="2072237" y="256962"/>
                    <a:pt x="2062712" y="241722"/>
                  </a:cubicBezTo>
                  <a:cubicBezTo>
                    <a:pt x="2057949" y="236007"/>
                    <a:pt x="2050329" y="232197"/>
                    <a:pt x="2042709" y="229340"/>
                  </a:cubicBezTo>
                  <a:close/>
                  <a:moveTo>
                    <a:pt x="224387" y="343640"/>
                  </a:moveTo>
                  <a:cubicBezTo>
                    <a:pt x="225339" y="343640"/>
                    <a:pt x="225339" y="343640"/>
                    <a:pt x="224387" y="343640"/>
                  </a:cubicBezTo>
                  <a:cubicBezTo>
                    <a:pt x="225339" y="344592"/>
                    <a:pt x="225339" y="344592"/>
                    <a:pt x="224387" y="343640"/>
                  </a:cubicBezTo>
                  <a:cubicBezTo>
                    <a:pt x="225339" y="344592"/>
                    <a:pt x="225339" y="344592"/>
                    <a:pt x="224387" y="343640"/>
                  </a:cubicBezTo>
                  <a:cubicBezTo>
                    <a:pt x="225339" y="344592"/>
                    <a:pt x="224387" y="344592"/>
                    <a:pt x="224387" y="343640"/>
                  </a:cubicBezTo>
                  <a:lnTo>
                    <a:pt x="224387" y="343640"/>
                  </a:lnTo>
                  <a:lnTo>
                    <a:pt x="224387" y="343640"/>
                  </a:lnTo>
                  <a:close/>
                  <a:moveTo>
                    <a:pt x="1217844" y="141710"/>
                  </a:moveTo>
                  <a:cubicBezTo>
                    <a:pt x="1216892" y="140757"/>
                    <a:pt x="1215939" y="140757"/>
                    <a:pt x="1214987" y="139805"/>
                  </a:cubicBezTo>
                  <a:cubicBezTo>
                    <a:pt x="1215939" y="139805"/>
                    <a:pt x="1216892" y="139805"/>
                    <a:pt x="1217844" y="140757"/>
                  </a:cubicBezTo>
                  <a:cubicBezTo>
                    <a:pt x="1218797" y="140757"/>
                    <a:pt x="1217844" y="141710"/>
                    <a:pt x="1217844" y="141710"/>
                  </a:cubicBezTo>
                  <a:lnTo>
                    <a:pt x="1217844" y="141710"/>
                  </a:lnTo>
                  <a:close/>
                  <a:moveTo>
                    <a:pt x="1365482" y="343640"/>
                  </a:moveTo>
                  <a:lnTo>
                    <a:pt x="1365482" y="343640"/>
                  </a:lnTo>
                  <a:lnTo>
                    <a:pt x="1365482" y="343640"/>
                  </a:lnTo>
                  <a:lnTo>
                    <a:pt x="1365482" y="343640"/>
                  </a:lnTo>
                  <a:lnTo>
                    <a:pt x="1365482" y="343640"/>
                  </a:lnTo>
                  <a:lnTo>
                    <a:pt x="1365482" y="343640"/>
                  </a:lnTo>
                  <a:lnTo>
                    <a:pt x="1365482" y="343640"/>
                  </a:lnTo>
                  <a:lnTo>
                    <a:pt x="1365482" y="343640"/>
                  </a:lnTo>
                  <a:cubicBezTo>
                    <a:pt x="1364529" y="343640"/>
                    <a:pt x="1364529" y="343640"/>
                    <a:pt x="1365482" y="343640"/>
                  </a:cubicBezTo>
                  <a:cubicBezTo>
                    <a:pt x="1364529" y="343640"/>
                    <a:pt x="1364529" y="343640"/>
                    <a:pt x="1365482" y="343640"/>
                  </a:cubicBezTo>
                  <a:cubicBezTo>
                    <a:pt x="1365482" y="343640"/>
                    <a:pt x="1366434" y="343640"/>
                    <a:pt x="1366434" y="343640"/>
                  </a:cubicBezTo>
                  <a:lnTo>
                    <a:pt x="1366434" y="344592"/>
                  </a:lnTo>
                  <a:cubicBezTo>
                    <a:pt x="1365482" y="344592"/>
                    <a:pt x="1365482" y="344592"/>
                    <a:pt x="1365482" y="343640"/>
                  </a:cubicBezTo>
                  <a:lnTo>
                    <a:pt x="1365482" y="343640"/>
                  </a:lnTo>
                  <a:close/>
                  <a:moveTo>
                    <a:pt x="835892" y="76940"/>
                  </a:moveTo>
                  <a:lnTo>
                    <a:pt x="835892" y="76940"/>
                  </a:lnTo>
                  <a:cubicBezTo>
                    <a:pt x="835892" y="76940"/>
                    <a:pt x="835892" y="76940"/>
                    <a:pt x="835892" y="76940"/>
                  </a:cubicBezTo>
                  <a:cubicBezTo>
                    <a:pt x="835892" y="76940"/>
                    <a:pt x="835892" y="76940"/>
                    <a:pt x="835892" y="76940"/>
                  </a:cubicBezTo>
                  <a:lnTo>
                    <a:pt x="835892" y="76940"/>
                  </a:lnTo>
                  <a:close/>
                  <a:moveTo>
                    <a:pt x="1333097" y="436032"/>
                  </a:moveTo>
                  <a:cubicBezTo>
                    <a:pt x="1334049" y="435080"/>
                    <a:pt x="1335002" y="435080"/>
                    <a:pt x="1335954" y="435080"/>
                  </a:cubicBezTo>
                  <a:cubicBezTo>
                    <a:pt x="1335002" y="436032"/>
                    <a:pt x="1335002" y="436032"/>
                    <a:pt x="1335002" y="436985"/>
                  </a:cubicBezTo>
                  <a:cubicBezTo>
                    <a:pt x="1334049" y="436032"/>
                    <a:pt x="1333097" y="436032"/>
                    <a:pt x="1333097" y="436032"/>
                  </a:cubicBezTo>
                  <a:lnTo>
                    <a:pt x="1333097" y="436032"/>
                  </a:lnTo>
                  <a:lnTo>
                    <a:pt x="1333097" y="436032"/>
                  </a:lnTo>
                  <a:close/>
                  <a:moveTo>
                    <a:pt x="855894" y="24552"/>
                  </a:moveTo>
                  <a:cubicBezTo>
                    <a:pt x="856847" y="23600"/>
                    <a:pt x="856847" y="23600"/>
                    <a:pt x="857799" y="22647"/>
                  </a:cubicBezTo>
                  <a:cubicBezTo>
                    <a:pt x="856847" y="23600"/>
                    <a:pt x="856847" y="23600"/>
                    <a:pt x="855894" y="24552"/>
                  </a:cubicBezTo>
                  <a:lnTo>
                    <a:pt x="855894" y="24552"/>
                  </a:lnTo>
                  <a:close/>
                </a:path>
              </a:pathLst>
            </a:custGeom>
            <a:solidFill>
              <a:srgbClr val="F2D676"/>
            </a:solidFill>
            <a:ln w="9525" cap="flat">
              <a:noFill/>
              <a:prstDash val="solid"/>
              <a:miter/>
            </a:ln>
          </p:spPr>
          <p:txBody>
            <a:bodyPr rtlCol="0" anchor="ctr"/>
            <a:lstStyle/>
            <a:p>
              <a:pPr algn="r"/>
              <a:endParaRPr lang="en-US">
                <a:cs typeface="B Nazanin" pitchFamily="2" charset="-78"/>
              </a:endParaRPr>
            </a:p>
          </p:txBody>
        </p:sp>
        <p:sp>
          <p:nvSpPr>
            <p:cNvPr id="24" name="Freeform: Shape 23">
              <a:extLst>
                <a:ext uri="{FF2B5EF4-FFF2-40B4-BE49-F238E27FC236}">
                  <a16:creationId xmlns:a16="http://schemas.microsoft.com/office/drawing/2014/main" id="{E95D7F28-C899-4BAB-BC97-0EF0ABDFE572}"/>
                </a:ext>
              </a:extLst>
            </p:cNvPr>
            <p:cNvSpPr/>
            <p:nvPr/>
          </p:nvSpPr>
          <p:spPr>
            <a:xfrm>
              <a:off x="7625600" y="5128092"/>
              <a:ext cx="639140" cy="112241"/>
            </a:xfrm>
            <a:custGeom>
              <a:avLst/>
              <a:gdLst>
                <a:gd name="connsiteX0" fmla="*/ 15253 w 639140"/>
                <a:gd name="connsiteY0" fmla="*/ 60782 h 112241"/>
                <a:gd name="connsiteX1" fmla="*/ 6680 w 639140"/>
                <a:gd name="connsiteY1" fmla="*/ 61734 h 112241"/>
                <a:gd name="connsiteX2" fmla="*/ 13 w 639140"/>
                <a:gd name="connsiteY2" fmla="*/ 66497 h 112241"/>
                <a:gd name="connsiteX3" fmla="*/ 70498 w 639140"/>
                <a:gd name="connsiteY3" fmla="*/ 78879 h 112241"/>
                <a:gd name="connsiteX4" fmla="*/ 133363 w 639140"/>
                <a:gd name="connsiteY4" fmla="*/ 101739 h 112241"/>
                <a:gd name="connsiteX5" fmla="*/ 162890 w 639140"/>
                <a:gd name="connsiteY5" fmla="*/ 112217 h 112241"/>
                <a:gd name="connsiteX6" fmla="*/ 302908 w 639140"/>
                <a:gd name="connsiteY6" fmla="*/ 78879 h 112241"/>
                <a:gd name="connsiteX7" fmla="*/ 368630 w 639140"/>
                <a:gd name="connsiteY7" fmla="*/ 56019 h 112241"/>
                <a:gd name="connsiteX8" fmla="*/ 609613 w 639140"/>
                <a:gd name="connsiteY8" fmla="*/ 45542 h 112241"/>
                <a:gd name="connsiteX9" fmla="*/ 639140 w 639140"/>
                <a:gd name="connsiteY9" fmla="*/ 45542 h 112241"/>
                <a:gd name="connsiteX10" fmla="*/ 500075 w 639140"/>
                <a:gd name="connsiteY10" fmla="*/ 774 h 112241"/>
                <a:gd name="connsiteX11" fmla="*/ 390538 w 639140"/>
                <a:gd name="connsiteY11" fmla="*/ 12204 h 112241"/>
                <a:gd name="connsiteX12" fmla="*/ 354343 w 639140"/>
                <a:gd name="connsiteY12" fmla="*/ 23634 h 112241"/>
                <a:gd name="connsiteX13" fmla="*/ 311480 w 639140"/>
                <a:gd name="connsiteY13" fmla="*/ 44589 h 112241"/>
                <a:gd name="connsiteX14" fmla="*/ 224803 w 639140"/>
                <a:gd name="connsiteY14" fmla="*/ 52209 h 112241"/>
                <a:gd name="connsiteX15" fmla="*/ 15253 w 639140"/>
                <a:gd name="connsiteY15" fmla="*/ 60782 h 11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9140" h="112241">
                  <a:moveTo>
                    <a:pt x="15253" y="60782"/>
                  </a:moveTo>
                  <a:cubicBezTo>
                    <a:pt x="12395" y="60782"/>
                    <a:pt x="9538" y="60782"/>
                    <a:pt x="6680" y="61734"/>
                  </a:cubicBezTo>
                  <a:cubicBezTo>
                    <a:pt x="3823" y="62687"/>
                    <a:pt x="13" y="63639"/>
                    <a:pt x="13" y="66497"/>
                  </a:cubicBezTo>
                  <a:cubicBezTo>
                    <a:pt x="-940" y="70307"/>
                    <a:pt x="52400" y="77927"/>
                    <a:pt x="70498" y="78879"/>
                  </a:cubicBezTo>
                  <a:cubicBezTo>
                    <a:pt x="94310" y="79832"/>
                    <a:pt x="116218" y="82689"/>
                    <a:pt x="133363" y="101739"/>
                  </a:cubicBezTo>
                  <a:cubicBezTo>
                    <a:pt x="140983" y="110312"/>
                    <a:pt x="151460" y="112217"/>
                    <a:pt x="162890" y="112217"/>
                  </a:cubicBezTo>
                  <a:cubicBezTo>
                    <a:pt x="194323" y="113169"/>
                    <a:pt x="295288" y="86499"/>
                    <a:pt x="302908" y="78879"/>
                  </a:cubicBezTo>
                  <a:cubicBezTo>
                    <a:pt x="321005" y="61734"/>
                    <a:pt x="345770" y="59829"/>
                    <a:pt x="368630" y="56019"/>
                  </a:cubicBezTo>
                  <a:cubicBezTo>
                    <a:pt x="448640" y="41732"/>
                    <a:pt x="529603" y="45542"/>
                    <a:pt x="609613" y="45542"/>
                  </a:cubicBezTo>
                  <a:cubicBezTo>
                    <a:pt x="619138" y="45542"/>
                    <a:pt x="629615" y="51257"/>
                    <a:pt x="639140" y="45542"/>
                  </a:cubicBezTo>
                  <a:cubicBezTo>
                    <a:pt x="601040" y="6489"/>
                    <a:pt x="553415" y="-3036"/>
                    <a:pt x="500075" y="774"/>
                  </a:cubicBezTo>
                  <a:cubicBezTo>
                    <a:pt x="492455" y="-1131"/>
                    <a:pt x="433400" y="12204"/>
                    <a:pt x="390538" y="12204"/>
                  </a:cubicBezTo>
                  <a:cubicBezTo>
                    <a:pt x="377203" y="12204"/>
                    <a:pt x="363868" y="14109"/>
                    <a:pt x="354343" y="23634"/>
                  </a:cubicBezTo>
                  <a:cubicBezTo>
                    <a:pt x="344818" y="38874"/>
                    <a:pt x="328625" y="42684"/>
                    <a:pt x="311480" y="44589"/>
                  </a:cubicBezTo>
                  <a:cubicBezTo>
                    <a:pt x="282905" y="47447"/>
                    <a:pt x="254330" y="50304"/>
                    <a:pt x="224803" y="52209"/>
                  </a:cubicBezTo>
                  <a:cubicBezTo>
                    <a:pt x="165748" y="55067"/>
                    <a:pt x="21920" y="59829"/>
                    <a:pt x="15253" y="60782"/>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5" name="Freeform: Shape 24">
              <a:extLst>
                <a:ext uri="{FF2B5EF4-FFF2-40B4-BE49-F238E27FC236}">
                  <a16:creationId xmlns:a16="http://schemas.microsoft.com/office/drawing/2014/main" id="{25FF92E4-DBA4-4B90-9D9F-EF37D5FBA30E}"/>
                </a:ext>
              </a:extLst>
            </p:cNvPr>
            <p:cNvSpPr/>
            <p:nvPr/>
          </p:nvSpPr>
          <p:spPr>
            <a:xfrm>
              <a:off x="6806463" y="5222212"/>
              <a:ext cx="266700" cy="76200"/>
            </a:xfrm>
            <a:custGeom>
              <a:avLst/>
              <a:gdLst>
                <a:gd name="connsiteX0" fmla="*/ 237172 w 266700"/>
                <a:gd name="connsiteY0" fmla="*/ 67628 h 76200"/>
                <a:gd name="connsiteX1" fmla="*/ 245745 w 266700"/>
                <a:gd name="connsiteY1" fmla="*/ 60007 h 76200"/>
                <a:gd name="connsiteX2" fmla="*/ 240030 w 266700"/>
                <a:gd name="connsiteY2" fmla="*/ 48578 h 76200"/>
                <a:gd name="connsiteX3" fmla="*/ 221933 w 266700"/>
                <a:gd name="connsiteY3" fmla="*/ 42863 h 76200"/>
                <a:gd name="connsiteX4" fmla="*/ 170497 w 266700"/>
                <a:gd name="connsiteY4" fmla="*/ 33338 h 76200"/>
                <a:gd name="connsiteX5" fmla="*/ 188595 w 266700"/>
                <a:gd name="connsiteY5" fmla="*/ 27622 h 76200"/>
                <a:gd name="connsiteX6" fmla="*/ 240030 w 266700"/>
                <a:gd name="connsiteY6" fmla="*/ 26670 h 76200"/>
                <a:gd name="connsiteX7" fmla="*/ 266700 w 266700"/>
                <a:gd name="connsiteY7" fmla="*/ 16193 h 76200"/>
                <a:gd name="connsiteX8" fmla="*/ 239078 w 266700"/>
                <a:gd name="connsiteY8" fmla="*/ 3810 h 76200"/>
                <a:gd name="connsiteX9" fmla="*/ 178118 w 266700"/>
                <a:gd name="connsiteY9" fmla="*/ 0 h 76200"/>
                <a:gd name="connsiteX10" fmla="*/ 173355 w 266700"/>
                <a:gd name="connsiteY10" fmla="*/ 3810 h 76200"/>
                <a:gd name="connsiteX11" fmla="*/ 143828 w 266700"/>
                <a:gd name="connsiteY11" fmla="*/ 22860 h 76200"/>
                <a:gd name="connsiteX12" fmla="*/ 57150 w 266700"/>
                <a:gd name="connsiteY12" fmla="*/ 40005 h 76200"/>
                <a:gd name="connsiteX13" fmla="*/ 49530 w 266700"/>
                <a:gd name="connsiteY13" fmla="*/ 46672 h 76200"/>
                <a:gd name="connsiteX14" fmla="*/ 59055 w 266700"/>
                <a:gd name="connsiteY14" fmla="*/ 50482 h 76200"/>
                <a:gd name="connsiteX15" fmla="*/ 113347 w 266700"/>
                <a:gd name="connsiteY15" fmla="*/ 44768 h 76200"/>
                <a:gd name="connsiteX16" fmla="*/ 20003 w 266700"/>
                <a:gd name="connsiteY16" fmla="*/ 67628 h 76200"/>
                <a:gd name="connsiteX17" fmla="*/ 0 w 266700"/>
                <a:gd name="connsiteY17" fmla="*/ 74295 h 76200"/>
                <a:gd name="connsiteX18" fmla="*/ 215265 w 266700"/>
                <a:gd name="connsiteY18" fmla="*/ 76200 h 76200"/>
                <a:gd name="connsiteX19" fmla="*/ 237172 w 266700"/>
                <a:gd name="connsiteY19" fmla="*/ 67628 h 76200"/>
                <a:gd name="connsiteX20" fmla="*/ 237172 w 266700"/>
                <a:gd name="connsiteY20" fmla="*/ 676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700" h="76200">
                  <a:moveTo>
                    <a:pt x="237172" y="67628"/>
                  </a:moveTo>
                  <a:cubicBezTo>
                    <a:pt x="240983" y="65723"/>
                    <a:pt x="245745" y="65723"/>
                    <a:pt x="245745" y="60007"/>
                  </a:cubicBezTo>
                  <a:cubicBezTo>
                    <a:pt x="245745" y="54293"/>
                    <a:pt x="242888" y="52388"/>
                    <a:pt x="240030" y="48578"/>
                  </a:cubicBezTo>
                  <a:cubicBezTo>
                    <a:pt x="235268" y="42863"/>
                    <a:pt x="228600" y="43815"/>
                    <a:pt x="221933" y="42863"/>
                  </a:cubicBezTo>
                  <a:cubicBezTo>
                    <a:pt x="204788" y="40957"/>
                    <a:pt x="187643" y="40005"/>
                    <a:pt x="170497" y="33338"/>
                  </a:cubicBezTo>
                  <a:cubicBezTo>
                    <a:pt x="175260" y="25718"/>
                    <a:pt x="182880" y="27622"/>
                    <a:pt x="188595" y="27622"/>
                  </a:cubicBezTo>
                  <a:cubicBezTo>
                    <a:pt x="205740" y="27622"/>
                    <a:pt x="222885" y="29528"/>
                    <a:pt x="240030" y="26670"/>
                  </a:cubicBezTo>
                  <a:cubicBezTo>
                    <a:pt x="249555" y="24765"/>
                    <a:pt x="266700" y="28575"/>
                    <a:pt x="266700" y="16193"/>
                  </a:cubicBezTo>
                  <a:cubicBezTo>
                    <a:pt x="266700" y="1905"/>
                    <a:pt x="249555" y="4763"/>
                    <a:pt x="239078" y="3810"/>
                  </a:cubicBezTo>
                  <a:cubicBezTo>
                    <a:pt x="219075" y="1905"/>
                    <a:pt x="198120" y="8572"/>
                    <a:pt x="178118" y="0"/>
                  </a:cubicBezTo>
                  <a:cubicBezTo>
                    <a:pt x="177165" y="953"/>
                    <a:pt x="175260" y="2857"/>
                    <a:pt x="173355" y="3810"/>
                  </a:cubicBezTo>
                  <a:cubicBezTo>
                    <a:pt x="167640" y="18097"/>
                    <a:pt x="155258" y="20003"/>
                    <a:pt x="143828" y="22860"/>
                  </a:cubicBezTo>
                  <a:cubicBezTo>
                    <a:pt x="115253" y="29528"/>
                    <a:pt x="85725" y="34290"/>
                    <a:pt x="57150" y="40005"/>
                  </a:cubicBezTo>
                  <a:cubicBezTo>
                    <a:pt x="54293" y="41910"/>
                    <a:pt x="49530" y="44768"/>
                    <a:pt x="49530" y="46672"/>
                  </a:cubicBezTo>
                  <a:cubicBezTo>
                    <a:pt x="49530" y="53340"/>
                    <a:pt x="55245" y="51435"/>
                    <a:pt x="59055" y="50482"/>
                  </a:cubicBezTo>
                  <a:cubicBezTo>
                    <a:pt x="77153" y="48578"/>
                    <a:pt x="95250" y="46672"/>
                    <a:pt x="113347" y="44768"/>
                  </a:cubicBezTo>
                  <a:cubicBezTo>
                    <a:pt x="83820" y="60007"/>
                    <a:pt x="52388" y="66675"/>
                    <a:pt x="20003" y="67628"/>
                  </a:cubicBezTo>
                  <a:cubicBezTo>
                    <a:pt x="13335" y="68580"/>
                    <a:pt x="4763" y="62865"/>
                    <a:pt x="0" y="74295"/>
                  </a:cubicBezTo>
                  <a:cubicBezTo>
                    <a:pt x="71438" y="67628"/>
                    <a:pt x="142875" y="70485"/>
                    <a:pt x="215265" y="76200"/>
                  </a:cubicBezTo>
                  <a:cubicBezTo>
                    <a:pt x="222885" y="73343"/>
                    <a:pt x="230505" y="70485"/>
                    <a:pt x="237172" y="67628"/>
                  </a:cubicBezTo>
                  <a:lnTo>
                    <a:pt x="237172" y="6762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38E11A85-A28F-443E-825B-AEA42DAFBAC8}"/>
                </a:ext>
              </a:extLst>
            </p:cNvPr>
            <p:cNvSpPr/>
            <p:nvPr/>
          </p:nvSpPr>
          <p:spPr>
            <a:xfrm>
              <a:off x="6549415" y="5288496"/>
              <a:ext cx="247522" cy="86202"/>
            </a:xfrm>
            <a:custGeom>
              <a:avLst/>
              <a:gdLst>
                <a:gd name="connsiteX0" fmla="*/ 210375 w 247522"/>
                <a:gd name="connsiteY0" fmla="*/ 3248 h 86202"/>
                <a:gd name="connsiteX1" fmla="*/ 119888 w 247522"/>
                <a:gd name="connsiteY1" fmla="*/ 5153 h 86202"/>
                <a:gd name="connsiteX2" fmla="*/ 72263 w 247522"/>
                <a:gd name="connsiteY2" fmla="*/ 1343 h 86202"/>
                <a:gd name="connsiteX3" fmla="*/ 20828 w 247522"/>
                <a:gd name="connsiteY3" fmla="*/ 5153 h 86202"/>
                <a:gd name="connsiteX4" fmla="*/ 3683 w 247522"/>
                <a:gd name="connsiteY4" fmla="*/ 33728 h 86202"/>
                <a:gd name="connsiteX5" fmla="*/ 75120 w 247522"/>
                <a:gd name="connsiteY5" fmla="*/ 86115 h 86202"/>
                <a:gd name="connsiteX6" fmla="*/ 81788 w 247522"/>
                <a:gd name="connsiteY6" fmla="*/ 68018 h 86202"/>
                <a:gd name="connsiteX7" fmla="*/ 122745 w 247522"/>
                <a:gd name="connsiteY7" fmla="*/ 31823 h 86202"/>
                <a:gd name="connsiteX8" fmla="*/ 247523 w 247522"/>
                <a:gd name="connsiteY8" fmla="*/ 6105 h 86202"/>
                <a:gd name="connsiteX9" fmla="*/ 210375 w 247522"/>
                <a:gd name="connsiteY9" fmla="*/ 3248 h 86202"/>
                <a:gd name="connsiteX10" fmla="*/ 210375 w 247522"/>
                <a:gd name="connsiteY10" fmla="*/ 3248 h 8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522" h="86202">
                  <a:moveTo>
                    <a:pt x="210375" y="3248"/>
                  </a:moveTo>
                  <a:cubicBezTo>
                    <a:pt x="179895" y="6105"/>
                    <a:pt x="150368" y="13725"/>
                    <a:pt x="119888" y="5153"/>
                  </a:cubicBezTo>
                  <a:cubicBezTo>
                    <a:pt x="104648" y="390"/>
                    <a:pt x="88455" y="-1515"/>
                    <a:pt x="72263" y="1343"/>
                  </a:cubicBezTo>
                  <a:cubicBezTo>
                    <a:pt x="55118" y="4200"/>
                    <a:pt x="37973" y="4200"/>
                    <a:pt x="20828" y="5153"/>
                  </a:cubicBezTo>
                  <a:cubicBezTo>
                    <a:pt x="1778" y="6105"/>
                    <a:pt x="-4890" y="14678"/>
                    <a:pt x="3683" y="33728"/>
                  </a:cubicBezTo>
                  <a:cubicBezTo>
                    <a:pt x="14160" y="58493"/>
                    <a:pt x="43688" y="88020"/>
                    <a:pt x="75120" y="86115"/>
                  </a:cubicBezTo>
                  <a:cubicBezTo>
                    <a:pt x="75120" y="79448"/>
                    <a:pt x="75120" y="71828"/>
                    <a:pt x="81788" y="68018"/>
                  </a:cubicBezTo>
                  <a:cubicBezTo>
                    <a:pt x="85598" y="43253"/>
                    <a:pt x="105600" y="38490"/>
                    <a:pt x="122745" y="31823"/>
                  </a:cubicBezTo>
                  <a:cubicBezTo>
                    <a:pt x="162750" y="16583"/>
                    <a:pt x="205613" y="10868"/>
                    <a:pt x="247523" y="6105"/>
                  </a:cubicBezTo>
                  <a:cubicBezTo>
                    <a:pt x="235140" y="-562"/>
                    <a:pt x="222758" y="2295"/>
                    <a:pt x="210375" y="3248"/>
                  </a:cubicBezTo>
                  <a:lnTo>
                    <a:pt x="210375" y="324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7" name="Freeform: Shape 26">
              <a:extLst>
                <a:ext uri="{FF2B5EF4-FFF2-40B4-BE49-F238E27FC236}">
                  <a16:creationId xmlns:a16="http://schemas.microsoft.com/office/drawing/2014/main" id="{F6133B8B-BBA4-46F5-AD7E-0F833923164F}"/>
                </a:ext>
              </a:extLst>
            </p:cNvPr>
            <p:cNvSpPr/>
            <p:nvPr/>
          </p:nvSpPr>
          <p:spPr>
            <a:xfrm>
              <a:off x="6664541" y="5089363"/>
              <a:ext cx="1064894" cy="132655"/>
            </a:xfrm>
            <a:custGeom>
              <a:avLst/>
              <a:gdLst>
                <a:gd name="connsiteX0" fmla="*/ 1905 w 1064894"/>
                <a:gd name="connsiteY0" fmla="*/ 86176 h 132655"/>
                <a:gd name="connsiteX1" fmla="*/ 221932 w 1064894"/>
                <a:gd name="connsiteY1" fmla="*/ 89033 h 132655"/>
                <a:gd name="connsiteX2" fmla="*/ 324803 w 1064894"/>
                <a:gd name="connsiteY2" fmla="*/ 116656 h 132655"/>
                <a:gd name="connsiteX3" fmla="*/ 395288 w 1064894"/>
                <a:gd name="connsiteY3" fmla="*/ 120466 h 132655"/>
                <a:gd name="connsiteX4" fmla="*/ 481013 w 1064894"/>
                <a:gd name="connsiteY4" fmla="*/ 131896 h 132655"/>
                <a:gd name="connsiteX5" fmla="*/ 539115 w 1064894"/>
                <a:gd name="connsiteY5" fmla="*/ 120466 h 132655"/>
                <a:gd name="connsiteX6" fmla="*/ 621982 w 1064894"/>
                <a:gd name="connsiteY6" fmla="*/ 120466 h 132655"/>
                <a:gd name="connsiteX7" fmla="*/ 786765 w 1064894"/>
                <a:gd name="connsiteY7" fmla="*/ 105226 h 132655"/>
                <a:gd name="connsiteX8" fmla="*/ 855345 w 1064894"/>
                <a:gd name="connsiteY8" fmla="*/ 105226 h 132655"/>
                <a:gd name="connsiteX9" fmla="*/ 879157 w 1064894"/>
                <a:gd name="connsiteY9" fmla="*/ 95701 h 132655"/>
                <a:gd name="connsiteX10" fmla="*/ 964882 w 1064894"/>
                <a:gd name="connsiteY10" fmla="*/ 91891 h 132655"/>
                <a:gd name="connsiteX11" fmla="*/ 980123 w 1064894"/>
                <a:gd name="connsiteY11" fmla="*/ 89033 h 132655"/>
                <a:gd name="connsiteX12" fmla="*/ 947737 w 1064894"/>
                <a:gd name="connsiteY12" fmla="*/ 75698 h 132655"/>
                <a:gd name="connsiteX13" fmla="*/ 942975 w 1064894"/>
                <a:gd name="connsiteY13" fmla="*/ 69031 h 132655"/>
                <a:gd name="connsiteX14" fmla="*/ 929640 w 1064894"/>
                <a:gd name="connsiteY14" fmla="*/ 53791 h 132655"/>
                <a:gd name="connsiteX15" fmla="*/ 947737 w 1064894"/>
                <a:gd name="connsiteY15" fmla="*/ 40456 h 132655"/>
                <a:gd name="connsiteX16" fmla="*/ 1020128 w 1064894"/>
                <a:gd name="connsiteY16" fmla="*/ 26168 h 132655"/>
                <a:gd name="connsiteX17" fmla="*/ 1064895 w 1064894"/>
                <a:gd name="connsiteY17" fmla="*/ 15691 h 132655"/>
                <a:gd name="connsiteX18" fmla="*/ 1056323 w 1064894"/>
                <a:gd name="connsiteY18" fmla="*/ 6166 h 132655"/>
                <a:gd name="connsiteX19" fmla="*/ 999173 w 1064894"/>
                <a:gd name="connsiteY19" fmla="*/ 451 h 132655"/>
                <a:gd name="connsiteX20" fmla="*/ 999173 w 1064894"/>
                <a:gd name="connsiteY20" fmla="*/ 451 h 132655"/>
                <a:gd name="connsiteX21" fmla="*/ 975360 w 1064894"/>
                <a:gd name="connsiteY21" fmla="*/ 17596 h 132655"/>
                <a:gd name="connsiteX22" fmla="*/ 860107 w 1064894"/>
                <a:gd name="connsiteY22" fmla="*/ 29978 h 132655"/>
                <a:gd name="connsiteX23" fmla="*/ 775335 w 1064894"/>
                <a:gd name="connsiteY23" fmla="*/ 30931 h 132655"/>
                <a:gd name="connsiteX24" fmla="*/ 645795 w 1064894"/>
                <a:gd name="connsiteY24" fmla="*/ 19501 h 132655"/>
                <a:gd name="connsiteX25" fmla="*/ 619125 w 1064894"/>
                <a:gd name="connsiteY25" fmla="*/ 29978 h 132655"/>
                <a:gd name="connsiteX26" fmla="*/ 643890 w 1064894"/>
                <a:gd name="connsiteY26" fmla="*/ 44266 h 132655"/>
                <a:gd name="connsiteX27" fmla="*/ 664845 w 1064894"/>
                <a:gd name="connsiteY27" fmla="*/ 64268 h 132655"/>
                <a:gd name="connsiteX28" fmla="*/ 639128 w 1064894"/>
                <a:gd name="connsiteY28" fmla="*/ 79508 h 132655"/>
                <a:gd name="connsiteX29" fmla="*/ 524828 w 1064894"/>
                <a:gd name="connsiteY29" fmla="*/ 94748 h 132655"/>
                <a:gd name="connsiteX30" fmla="*/ 314325 w 1064894"/>
                <a:gd name="connsiteY30" fmla="*/ 83318 h 132655"/>
                <a:gd name="connsiteX31" fmla="*/ 254317 w 1064894"/>
                <a:gd name="connsiteY31" fmla="*/ 54743 h 132655"/>
                <a:gd name="connsiteX32" fmla="*/ 101917 w 1064894"/>
                <a:gd name="connsiteY32" fmla="*/ 60458 h 132655"/>
                <a:gd name="connsiteX33" fmla="*/ 0 w 1064894"/>
                <a:gd name="connsiteY33" fmla="*/ 82366 h 132655"/>
                <a:gd name="connsiteX34" fmla="*/ 1905 w 1064894"/>
                <a:gd name="connsiteY34" fmla="*/ 86176 h 132655"/>
                <a:gd name="connsiteX35" fmla="*/ 1905 w 1064894"/>
                <a:gd name="connsiteY35" fmla="*/ 86176 h 132655"/>
                <a:gd name="connsiteX36" fmla="*/ 1905 w 1064894"/>
                <a:gd name="connsiteY36" fmla="*/ 86176 h 13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4894" h="132655">
                  <a:moveTo>
                    <a:pt x="1905" y="86176"/>
                  </a:moveTo>
                  <a:cubicBezTo>
                    <a:pt x="75247" y="80461"/>
                    <a:pt x="148590" y="80461"/>
                    <a:pt x="221932" y="89033"/>
                  </a:cubicBezTo>
                  <a:cubicBezTo>
                    <a:pt x="257175" y="93796"/>
                    <a:pt x="293370" y="97606"/>
                    <a:pt x="324803" y="116656"/>
                  </a:cubicBezTo>
                  <a:cubicBezTo>
                    <a:pt x="348615" y="109036"/>
                    <a:pt x="373380" y="111893"/>
                    <a:pt x="395288" y="120466"/>
                  </a:cubicBezTo>
                  <a:cubicBezTo>
                    <a:pt x="422910" y="132848"/>
                    <a:pt x="450532" y="133801"/>
                    <a:pt x="481013" y="131896"/>
                  </a:cubicBezTo>
                  <a:cubicBezTo>
                    <a:pt x="501015" y="130943"/>
                    <a:pt x="519113" y="121418"/>
                    <a:pt x="539115" y="120466"/>
                  </a:cubicBezTo>
                  <a:cubicBezTo>
                    <a:pt x="566738" y="119513"/>
                    <a:pt x="594360" y="120466"/>
                    <a:pt x="621982" y="120466"/>
                  </a:cubicBezTo>
                  <a:cubicBezTo>
                    <a:pt x="676275" y="110941"/>
                    <a:pt x="731520" y="105226"/>
                    <a:pt x="786765" y="105226"/>
                  </a:cubicBezTo>
                  <a:cubicBezTo>
                    <a:pt x="809625" y="105226"/>
                    <a:pt x="832485" y="105226"/>
                    <a:pt x="855345" y="105226"/>
                  </a:cubicBezTo>
                  <a:cubicBezTo>
                    <a:pt x="862965" y="102368"/>
                    <a:pt x="869632" y="96653"/>
                    <a:pt x="879157" y="95701"/>
                  </a:cubicBezTo>
                  <a:cubicBezTo>
                    <a:pt x="907732" y="93796"/>
                    <a:pt x="936307" y="90938"/>
                    <a:pt x="964882" y="91891"/>
                  </a:cubicBezTo>
                  <a:cubicBezTo>
                    <a:pt x="969645" y="91891"/>
                    <a:pt x="974407" y="93796"/>
                    <a:pt x="980123" y="89033"/>
                  </a:cubicBezTo>
                  <a:cubicBezTo>
                    <a:pt x="968693" y="84271"/>
                    <a:pt x="958215" y="80461"/>
                    <a:pt x="947737" y="75698"/>
                  </a:cubicBezTo>
                  <a:cubicBezTo>
                    <a:pt x="946785" y="72841"/>
                    <a:pt x="944880" y="70936"/>
                    <a:pt x="942975" y="69031"/>
                  </a:cubicBezTo>
                  <a:cubicBezTo>
                    <a:pt x="937260" y="65221"/>
                    <a:pt x="926782" y="63316"/>
                    <a:pt x="929640" y="53791"/>
                  </a:cubicBezTo>
                  <a:cubicBezTo>
                    <a:pt x="931545" y="44266"/>
                    <a:pt x="940118" y="42361"/>
                    <a:pt x="947737" y="40456"/>
                  </a:cubicBezTo>
                  <a:cubicBezTo>
                    <a:pt x="971550" y="32836"/>
                    <a:pt x="995362" y="28073"/>
                    <a:pt x="1020128" y="26168"/>
                  </a:cubicBezTo>
                  <a:cubicBezTo>
                    <a:pt x="1035368" y="25216"/>
                    <a:pt x="1051560" y="28073"/>
                    <a:pt x="1064895" y="15691"/>
                  </a:cubicBezTo>
                  <a:cubicBezTo>
                    <a:pt x="1064895" y="9023"/>
                    <a:pt x="1062037" y="8071"/>
                    <a:pt x="1056323" y="6166"/>
                  </a:cubicBezTo>
                  <a:cubicBezTo>
                    <a:pt x="1038225" y="-502"/>
                    <a:pt x="1018223" y="-502"/>
                    <a:pt x="999173" y="451"/>
                  </a:cubicBezTo>
                  <a:lnTo>
                    <a:pt x="999173" y="451"/>
                  </a:lnTo>
                  <a:cubicBezTo>
                    <a:pt x="995362" y="11881"/>
                    <a:pt x="985837" y="14738"/>
                    <a:pt x="975360" y="17596"/>
                  </a:cubicBezTo>
                  <a:cubicBezTo>
                    <a:pt x="937260" y="25216"/>
                    <a:pt x="899160" y="26168"/>
                    <a:pt x="860107" y="29978"/>
                  </a:cubicBezTo>
                  <a:cubicBezTo>
                    <a:pt x="832485" y="31883"/>
                    <a:pt x="803910" y="32836"/>
                    <a:pt x="775335" y="30931"/>
                  </a:cubicBezTo>
                  <a:cubicBezTo>
                    <a:pt x="732473" y="28073"/>
                    <a:pt x="688657" y="24263"/>
                    <a:pt x="645795" y="19501"/>
                  </a:cubicBezTo>
                  <a:cubicBezTo>
                    <a:pt x="636270" y="22358"/>
                    <a:pt x="625793" y="20453"/>
                    <a:pt x="619125" y="29978"/>
                  </a:cubicBezTo>
                  <a:cubicBezTo>
                    <a:pt x="622935" y="42361"/>
                    <a:pt x="635318" y="40456"/>
                    <a:pt x="643890" y="44266"/>
                  </a:cubicBezTo>
                  <a:cubicBezTo>
                    <a:pt x="653415" y="48076"/>
                    <a:pt x="665798" y="49028"/>
                    <a:pt x="664845" y="64268"/>
                  </a:cubicBezTo>
                  <a:cubicBezTo>
                    <a:pt x="660082" y="74746"/>
                    <a:pt x="648653" y="77603"/>
                    <a:pt x="639128" y="79508"/>
                  </a:cubicBezTo>
                  <a:cubicBezTo>
                    <a:pt x="601980" y="89033"/>
                    <a:pt x="562928" y="92843"/>
                    <a:pt x="524828" y="94748"/>
                  </a:cubicBezTo>
                  <a:cubicBezTo>
                    <a:pt x="454342" y="98558"/>
                    <a:pt x="384810" y="89986"/>
                    <a:pt x="314325" y="83318"/>
                  </a:cubicBezTo>
                  <a:cubicBezTo>
                    <a:pt x="292417" y="81413"/>
                    <a:pt x="264795" y="83318"/>
                    <a:pt x="254317" y="54743"/>
                  </a:cubicBezTo>
                  <a:cubicBezTo>
                    <a:pt x="203835" y="54743"/>
                    <a:pt x="152400" y="59506"/>
                    <a:pt x="101917" y="60458"/>
                  </a:cubicBezTo>
                  <a:cubicBezTo>
                    <a:pt x="65722" y="61411"/>
                    <a:pt x="34290" y="73793"/>
                    <a:pt x="0" y="82366"/>
                  </a:cubicBezTo>
                  <a:cubicBezTo>
                    <a:pt x="0" y="83318"/>
                    <a:pt x="0" y="84271"/>
                    <a:pt x="1905" y="86176"/>
                  </a:cubicBezTo>
                  <a:cubicBezTo>
                    <a:pt x="0" y="85223"/>
                    <a:pt x="952" y="85223"/>
                    <a:pt x="1905" y="86176"/>
                  </a:cubicBezTo>
                  <a:lnTo>
                    <a:pt x="1905" y="86176"/>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8" name="Freeform: Shape 27">
              <a:extLst>
                <a:ext uri="{FF2B5EF4-FFF2-40B4-BE49-F238E27FC236}">
                  <a16:creationId xmlns:a16="http://schemas.microsoft.com/office/drawing/2014/main" id="{66482C7D-EB07-499F-89D1-CA9B7EED1B83}"/>
                </a:ext>
              </a:extLst>
            </p:cNvPr>
            <p:cNvSpPr/>
            <p:nvPr/>
          </p:nvSpPr>
          <p:spPr>
            <a:xfrm>
              <a:off x="6625488" y="5288887"/>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29" name="Freeform: Shape 28">
              <a:extLst>
                <a:ext uri="{FF2B5EF4-FFF2-40B4-BE49-F238E27FC236}">
                  <a16:creationId xmlns:a16="http://schemas.microsoft.com/office/drawing/2014/main" id="{CD2F1F99-25D6-464B-8458-4B70EB494384}"/>
                </a:ext>
              </a:extLst>
            </p:cNvPr>
            <p:cNvSpPr/>
            <p:nvPr/>
          </p:nvSpPr>
          <p:spPr>
            <a:xfrm>
              <a:off x="6520713" y="5165062"/>
              <a:ext cx="466725" cy="85725"/>
            </a:xfrm>
            <a:custGeom>
              <a:avLst/>
              <a:gdLst>
                <a:gd name="connsiteX0" fmla="*/ 466725 w 466725"/>
                <a:gd name="connsiteY0" fmla="*/ 42863 h 85725"/>
                <a:gd name="connsiteX1" fmla="*/ 233363 w 466725"/>
                <a:gd name="connsiteY1" fmla="*/ 85725 h 85725"/>
                <a:gd name="connsiteX2" fmla="*/ 0 w 466725"/>
                <a:gd name="connsiteY2" fmla="*/ 42863 h 85725"/>
                <a:gd name="connsiteX3" fmla="*/ 233363 w 466725"/>
                <a:gd name="connsiteY3" fmla="*/ 0 h 85725"/>
                <a:gd name="connsiteX4" fmla="*/ 466725 w 466725"/>
                <a:gd name="connsiteY4" fmla="*/ 42863 h 85725"/>
                <a:gd name="connsiteX5" fmla="*/ 466725 w 46672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85725">
                  <a:moveTo>
                    <a:pt x="466725" y="42863"/>
                  </a:moveTo>
                  <a:cubicBezTo>
                    <a:pt x="466725" y="66675"/>
                    <a:pt x="361950" y="85725"/>
                    <a:pt x="233363" y="85725"/>
                  </a:cubicBezTo>
                  <a:cubicBezTo>
                    <a:pt x="104775" y="85725"/>
                    <a:pt x="0" y="66675"/>
                    <a:pt x="0" y="42863"/>
                  </a:cubicBezTo>
                  <a:cubicBezTo>
                    <a:pt x="0" y="19050"/>
                    <a:pt x="104775" y="0"/>
                    <a:pt x="233363" y="0"/>
                  </a:cubicBezTo>
                  <a:cubicBezTo>
                    <a:pt x="361950" y="0"/>
                    <a:pt x="466725" y="19050"/>
                    <a:pt x="466725" y="42863"/>
                  </a:cubicBezTo>
                  <a:lnTo>
                    <a:pt x="466725" y="4286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0" name="Freeform: Shape 29">
              <a:extLst>
                <a:ext uri="{FF2B5EF4-FFF2-40B4-BE49-F238E27FC236}">
                  <a16:creationId xmlns:a16="http://schemas.microsoft.com/office/drawing/2014/main" id="{9F62D6CE-7A1E-46D8-B4AD-32F2DAA2E6D8}"/>
                </a:ext>
              </a:extLst>
            </p:cNvPr>
            <p:cNvSpPr/>
            <p:nvPr/>
          </p:nvSpPr>
          <p:spPr>
            <a:xfrm>
              <a:off x="6911238" y="5088862"/>
              <a:ext cx="400050" cy="76200"/>
            </a:xfrm>
            <a:custGeom>
              <a:avLst/>
              <a:gdLst>
                <a:gd name="connsiteX0" fmla="*/ 400050 w 400050"/>
                <a:gd name="connsiteY0" fmla="*/ 38100 h 76200"/>
                <a:gd name="connsiteX1" fmla="*/ 200025 w 400050"/>
                <a:gd name="connsiteY1" fmla="*/ 76200 h 76200"/>
                <a:gd name="connsiteX2" fmla="*/ 0 w 400050"/>
                <a:gd name="connsiteY2" fmla="*/ 38100 h 76200"/>
                <a:gd name="connsiteX3" fmla="*/ 200025 w 400050"/>
                <a:gd name="connsiteY3" fmla="*/ 0 h 76200"/>
                <a:gd name="connsiteX4" fmla="*/ 400050 w 400050"/>
                <a:gd name="connsiteY4" fmla="*/ 38100 h 76200"/>
                <a:gd name="connsiteX5" fmla="*/ 400050 w 400050"/>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50" h="76200">
                  <a:moveTo>
                    <a:pt x="400050" y="38100"/>
                  </a:moveTo>
                  <a:cubicBezTo>
                    <a:pt x="400050" y="59055"/>
                    <a:pt x="310515" y="76200"/>
                    <a:pt x="200025" y="76200"/>
                  </a:cubicBezTo>
                  <a:cubicBezTo>
                    <a:pt x="89535" y="76200"/>
                    <a:pt x="0" y="59055"/>
                    <a:pt x="0" y="38100"/>
                  </a:cubicBezTo>
                  <a:cubicBezTo>
                    <a:pt x="0" y="17145"/>
                    <a:pt x="89535" y="0"/>
                    <a:pt x="200025" y="0"/>
                  </a:cubicBezTo>
                  <a:cubicBezTo>
                    <a:pt x="310515" y="0"/>
                    <a:pt x="400050" y="17145"/>
                    <a:pt x="400050" y="38100"/>
                  </a:cubicBezTo>
                  <a:lnTo>
                    <a:pt x="400050" y="3810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1" name="Freeform: Shape 30">
              <a:extLst>
                <a:ext uri="{FF2B5EF4-FFF2-40B4-BE49-F238E27FC236}">
                  <a16:creationId xmlns:a16="http://schemas.microsoft.com/office/drawing/2014/main" id="{446AFC3D-262A-4546-B979-1F0B4CA074DD}"/>
                </a:ext>
              </a:extLst>
            </p:cNvPr>
            <p:cNvSpPr/>
            <p:nvPr/>
          </p:nvSpPr>
          <p:spPr>
            <a:xfrm>
              <a:off x="7301763" y="5041237"/>
              <a:ext cx="361950" cy="57150"/>
            </a:xfrm>
            <a:custGeom>
              <a:avLst/>
              <a:gdLst>
                <a:gd name="connsiteX0" fmla="*/ 361950 w 361950"/>
                <a:gd name="connsiteY0" fmla="*/ 28575 h 57150"/>
                <a:gd name="connsiteX1" fmla="*/ 180975 w 361950"/>
                <a:gd name="connsiteY1" fmla="*/ 57150 h 57150"/>
                <a:gd name="connsiteX2" fmla="*/ 0 w 361950"/>
                <a:gd name="connsiteY2" fmla="*/ 28575 h 57150"/>
                <a:gd name="connsiteX3" fmla="*/ 180975 w 361950"/>
                <a:gd name="connsiteY3" fmla="*/ 0 h 57150"/>
                <a:gd name="connsiteX4" fmla="*/ 361950 w 361950"/>
                <a:gd name="connsiteY4" fmla="*/ 28575 h 57150"/>
                <a:gd name="connsiteX5" fmla="*/ 361950 w 361950"/>
                <a:gd name="connsiteY5"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57150">
                  <a:moveTo>
                    <a:pt x="361950" y="28575"/>
                  </a:moveTo>
                  <a:cubicBezTo>
                    <a:pt x="361950" y="44768"/>
                    <a:pt x="280988" y="57150"/>
                    <a:pt x="180975" y="57150"/>
                  </a:cubicBezTo>
                  <a:cubicBezTo>
                    <a:pt x="80963" y="57150"/>
                    <a:pt x="0" y="44768"/>
                    <a:pt x="0" y="28575"/>
                  </a:cubicBezTo>
                  <a:cubicBezTo>
                    <a:pt x="0" y="12383"/>
                    <a:pt x="80963" y="0"/>
                    <a:pt x="180975" y="0"/>
                  </a:cubicBezTo>
                  <a:cubicBezTo>
                    <a:pt x="280988" y="0"/>
                    <a:pt x="361950" y="12383"/>
                    <a:pt x="361950" y="28575"/>
                  </a:cubicBezTo>
                  <a:lnTo>
                    <a:pt x="361950" y="28575"/>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2" name="Freeform: Shape 31">
              <a:extLst>
                <a:ext uri="{FF2B5EF4-FFF2-40B4-BE49-F238E27FC236}">
                  <a16:creationId xmlns:a16="http://schemas.microsoft.com/office/drawing/2014/main" id="{60F008AC-3D86-48D3-A00A-E9E9B86F98BA}"/>
                </a:ext>
              </a:extLst>
            </p:cNvPr>
            <p:cNvSpPr/>
            <p:nvPr/>
          </p:nvSpPr>
          <p:spPr>
            <a:xfrm>
              <a:off x="7587513" y="5098387"/>
              <a:ext cx="409575" cy="85725"/>
            </a:xfrm>
            <a:custGeom>
              <a:avLst/>
              <a:gdLst>
                <a:gd name="connsiteX0" fmla="*/ 409575 w 409575"/>
                <a:gd name="connsiteY0" fmla="*/ 42863 h 85725"/>
                <a:gd name="connsiteX1" fmla="*/ 204788 w 409575"/>
                <a:gd name="connsiteY1" fmla="*/ 85725 h 85725"/>
                <a:gd name="connsiteX2" fmla="*/ 0 w 409575"/>
                <a:gd name="connsiteY2" fmla="*/ 42863 h 85725"/>
                <a:gd name="connsiteX3" fmla="*/ 204788 w 409575"/>
                <a:gd name="connsiteY3" fmla="*/ 0 h 85725"/>
                <a:gd name="connsiteX4" fmla="*/ 409575 w 409575"/>
                <a:gd name="connsiteY4" fmla="*/ 42863 h 85725"/>
                <a:gd name="connsiteX5" fmla="*/ 409575 w 40957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575" h="85725">
                  <a:moveTo>
                    <a:pt x="409575" y="42863"/>
                  </a:moveTo>
                  <a:cubicBezTo>
                    <a:pt x="409575" y="66675"/>
                    <a:pt x="318135" y="85725"/>
                    <a:pt x="204788" y="85725"/>
                  </a:cubicBezTo>
                  <a:cubicBezTo>
                    <a:pt x="91440" y="85725"/>
                    <a:pt x="0" y="66675"/>
                    <a:pt x="0" y="42863"/>
                  </a:cubicBezTo>
                  <a:cubicBezTo>
                    <a:pt x="0" y="19050"/>
                    <a:pt x="91440" y="0"/>
                    <a:pt x="204788" y="0"/>
                  </a:cubicBezTo>
                  <a:cubicBezTo>
                    <a:pt x="318135" y="0"/>
                    <a:pt x="409575" y="19050"/>
                    <a:pt x="409575" y="42863"/>
                  </a:cubicBezTo>
                  <a:lnTo>
                    <a:pt x="409575" y="4286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3" name="Freeform: Shape 32">
              <a:extLst>
                <a:ext uri="{FF2B5EF4-FFF2-40B4-BE49-F238E27FC236}">
                  <a16:creationId xmlns:a16="http://schemas.microsoft.com/office/drawing/2014/main" id="{9CBAD91E-1780-450D-B529-4B134667C5DE}"/>
                </a:ext>
              </a:extLst>
            </p:cNvPr>
            <p:cNvSpPr/>
            <p:nvPr/>
          </p:nvSpPr>
          <p:spPr>
            <a:xfrm>
              <a:off x="7930413" y="5174587"/>
              <a:ext cx="447675" cy="76200"/>
            </a:xfrm>
            <a:custGeom>
              <a:avLst/>
              <a:gdLst>
                <a:gd name="connsiteX0" fmla="*/ 447675 w 447675"/>
                <a:gd name="connsiteY0" fmla="*/ 38100 h 76200"/>
                <a:gd name="connsiteX1" fmla="*/ 223838 w 447675"/>
                <a:gd name="connsiteY1" fmla="*/ 76200 h 76200"/>
                <a:gd name="connsiteX2" fmla="*/ 0 w 447675"/>
                <a:gd name="connsiteY2" fmla="*/ 38100 h 76200"/>
                <a:gd name="connsiteX3" fmla="*/ 223838 w 447675"/>
                <a:gd name="connsiteY3" fmla="*/ 0 h 76200"/>
                <a:gd name="connsiteX4" fmla="*/ 447675 w 447675"/>
                <a:gd name="connsiteY4" fmla="*/ 38100 h 76200"/>
                <a:gd name="connsiteX5" fmla="*/ 447675 w 447675"/>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76200">
                  <a:moveTo>
                    <a:pt x="447675" y="38100"/>
                  </a:moveTo>
                  <a:cubicBezTo>
                    <a:pt x="447675" y="59055"/>
                    <a:pt x="347663" y="76200"/>
                    <a:pt x="223838" y="76200"/>
                  </a:cubicBezTo>
                  <a:cubicBezTo>
                    <a:pt x="100013" y="76200"/>
                    <a:pt x="0" y="59055"/>
                    <a:pt x="0" y="38100"/>
                  </a:cubicBezTo>
                  <a:cubicBezTo>
                    <a:pt x="0" y="17145"/>
                    <a:pt x="100013" y="0"/>
                    <a:pt x="223838" y="0"/>
                  </a:cubicBezTo>
                  <a:cubicBezTo>
                    <a:pt x="347663" y="0"/>
                    <a:pt x="447675" y="17145"/>
                    <a:pt x="447675" y="38100"/>
                  </a:cubicBezTo>
                  <a:lnTo>
                    <a:pt x="447675" y="3810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4" name="Freeform: Shape 33">
              <a:extLst>
                <a:ext uri="{FF2B5EF4-FFF2-40B4-BE49-F238E27FC236}">
                  <a16:creationId xmlns:a16="http://schemas.microsoft.com/office/drawing/2014/main" id="{382908BE-0EEF-4E4D-BD85-637BE5A6D538}"/>
                </a:ext>
              </a:extLst>
            </p:cNvPr>
            <p:cNvSpPr/>
            <p:nvPr/>
          </p:nvSpPr>
          <p:spPr>
            <a:xfrm>
              <a:off x="7235088" y="5184112"/>
              <a:ext cx="457200" cy="114300"/>
            </a:xfrm>
            <a:custGeom>
              <a:avLst/>
              <a:gdLst>
                <a:gd name="connsiteX0" fmla="*/ 457200 w 457200"/>
                <a:gd name="connsiteY0" fmla="*/ 57150 h 114300"/>
                <a:gd name="connsiteX1" fmla="*/ 228600 w 457200"/>
                <a:gd name="connsiteY1" fmla="*/ 114300 h 114300"/>
                <a:gd name="connsiteX2" fmla="*/ 0 w 457200"/>
                <a:gd name="connsiteY2" fmla="*/ 57150 h 114300"/>
                <a:gd name="connsiteX3" fmla="*/ 228600 w 457200"/>
                <a:gd name="connsiteY3" fmla="*/ 0 h 114300"/>
                <a:gd name="connsiteX4" fmla="*/ 457200 w 457200"/>
                <a:gd name="connsiteY4" fmla="*/ 57150 h 114300"/>
                <a:gd name="connsiteX5" fmla="*/ 457200 w 457200"/>
                <a:gd name="connsiteY5" fmla="*/ 571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 h="114300">
                  <a:moveTo>
                    <a:pt x="457200" y="57150"/>
                  </a:moveTo>
                  <a:cubicBezTo>
                    <a:pt x="457200" y="88582"/>
                    <a:pt x="355283" y="114300"/>
                    <a:pt x="228600" y="114300"/>
                  </a:cubicBezTo>
                  <a:cubicBezTo>
                    <a:pt x="101917" y="114300"/>
                    <a:pt x="0" y="88582"/>
                    <a:pt x="0" y="57150"/>
                  </a:cubicBezTo>
                  <a:cubicBezTo>
                    <a:pt x="0" y="25718"/>
                    <a:pt x="101917" y="0"/>
                    <a:pt x="228600" y="0"/>
                  </a:cubicBezTo>
                  <a:cubicBezTo>
                    <a:pt x="355283" y="0"/>
                    <a:pt x="457200" y="25718"/>
                    <a:pt x="457200" y="57150"/>
                  </a:cubicBezTo>
                  <a:lnTo>
                    <a:pt x="457200" y="5715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5" name="Freeform: Shape 34">
              <a:extLst>
                <a:ext uri="{FF2B5EF4-FFF2-40B4-BE49-F238E27FC236}">
                  <a16:creationId xmlns:a16="http://schemas.microsoft.com/office/drawing/2014/main" id="{DFF63776-38CC-4212-9DB0-3FC95825F263}"/>
                </a:ext>
              </a:extLst>
            </p:cNvPr>
            <p:cNvSpPr/>
            <p:nvPr/>
          </p:nvSpPr>
          <p:spPr>
            <a:xfrm>
              <a:off x="6428321" y="5331749"/>
              <a:ext cx="124068" cy="102136"/>
            </a:xfrm>
            <a:custGeom>
              <a:avLst/>
              <a:gdLst>
                <a:gd name="connsiteX0" fmla="*/ 93345 w 124068"/>
                <a:gd name="connsiteY0" fmla="*/ 39052 h 102136"/>
                <a:gd name="connsiteX1" fmla="*/ 0 w 124068"/>
                <a:gd name="connsiteY1" fmla="*/ 0 h 102136"/>
                <a:gd name="connsiteX2" fmla="*/ 120015 w 124068"/>
                <a:gd name="connsiteY2" fmla="*/ 93345 h 102136"/>
                <a:gd name="connsiteX3" fmla="*/ 93345 w 124068"/>
                <a:gd name="connsiteY3" fmla="*/ 39052 h 102136"/>
                <a:gd name="connsiteX4" fmla="*/ 93345 w 124068"/>
                <a:gd name="connsiteY4" fmla="*/ 39052 h 102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68" h="102136">
                  <a:moveTo>
                    <a:pt x="93345" y="39052"/>
                  </a:moveTo>
                  <a:cubicBezTo>
                    <a:pt x="65723" y="19050"/>
                    <a:pt x="33338" y="9525"/>
                    <a:pt x="0" y="0"/>
                  </a:cubicBezTo>
                  <a:cubicBezTo>
                    <a:pt x="34290" y="30480"/>
                    <a:pt x="146685" y="132398"/>
                    <a:pt x="120015" y="93345"/>
                  </a:cubicBezTo>
                  <a:cubicBezTo>
                    <a:pt x="93345" y="54293"/>
                    <a:pt x="97155" y="49530"/>
                    <a:pt x="93345" y="39052"/>
                  </a:cubicBezTo>
                  <a:lnTo>
                    <a:pt x="93345" y="3905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36" name="Freeform: Shape 35">
              <a:extLst>
                <a:ext uri="{FF2B5EF4-FFF2-40B4-BE49-F238E27FC236}">
                  <a16:creationId xmlns:a16="http://schemas.microsoft.com/office/drawing/2014/main" id="{15561F30-4C6A-4081-9CF1-ECCADC0D015D}"/>
                </a:ext>
              </a:extLst>
            </p:cNvPr>
            <p:cNvSpPr/>
            <p:nvPr/>
          </p:nvSpPr>
          <p:spPr>
            <a:xfrm>
              <a:off x="6987438" y="5213150"/>
              <a:ext cx="1446969" cy="245948"/>
            </a:xfrm>
            <a:custGeom>
              <a:avLst/>
              <a:gdLst>
                <a:gd name="connsiteX0" fmla="*/ 1442085 w 1446969"/>
                <a:gd name="connsiteY0" fmla="*/ 66212 h 245948"/>
                <a:gd name="connsiteX1" fmla="*/ 1441133 w 1446969"/>
                <a:gd name="connsiteY1" fmla="*/ 65259 h 245948"/>
                <a:gd name="connsiteX2" fmla="*/ 1417320 w 1446969"/>
                <a:gd name="connsiteY2" fmla="*/ 38589 h 245948"/>
                <a:gd name="connsiteX3" fmla="*/ 1415415 w 1446969"/>
                <a:gd name="connsiteY3" fmla="*/ 23349 h 245948"/>
                <a:gd name="connsiteX4" fmla="*/ 1426845 w 1446969"/>
                <a:gd name="connsiteY4" fmla="*/ 12872 h 245948"/>
                <a:gd name="connsiteX5" fmla="*/ 1405890 w 1446969"/>
                <a:gd name="connsiteY5" fmla="*/ 1442 h 245948"/>
                <a:gd name="connsiteX6" fmla="*/ 1379220 w 1446969"/>
                <a:gd name="connsiteY6" fmla="*/ 15729 h 245948"/>
                <a:gd name="connsiteX7" fmla="*/ 1352550 w 1446969"/>
                <a:gd name="connsiteY7" fmla="*/ 31922 h 245948"/>
                <a:gd name="connsiteX8" fmla="*/ 1175385 w 1446969"/>
                <a:gd name="connsiteY8" fmla="*/ 52877 h 245948"/>
                <a:gd name="connsiteX9" fmla="*/ 1047750 w 1446969"/>
                <a:gd name="connsiteY9" fmla="*/ 44304 h 245948"/>
                <a:gd name="connsiteX10" fmla="*/ 879158 w 1446969"/>
                <a:gd name="connsiteY10" fmla="*/ 38589 h 245948"/>
                <a:gd name="connsiteX11" fmla="*/ 796290 w 1446969"/>
                <a:gd name="connsiteY11" fmla="*/ 43352 h 245948"/>
                <a:gd name="connsiteX12" fmla="*/ 718185 w 1446969"/>
                <a:gd name="connsiteY12" fmla="*/ 44304 h 245948"/>
                <a:gd name="connsiteX13" fmla="*/ 687705 w 1446969"/>
                <a:gd name="connsiteY13" fmla="*/ 62402 h 245948"/>
                <a:gd name="connsiteX14" fmla="*/ 615315 w 1446969"/>
                <a:gd name="connsiteY14" fmla="*/ 79547 h 245948"/>
                <a:gd name="connsiteX15" fmla="*/ 360045 w 1446969"/>
                <a:gd name="connsiteY15" fmla="*/ 83357 h 245948"/>
                <a:gd name="connsiteX16" fmla="*/ 266700 w 1446969"/>
                <a:gd name="connsiteY16" fmla="*/ 82404 h 245948"/>
                <a:gd name="connsiteX17" fmla="*/ 220980 w 1446969"/>
                <a:gd name="connsiteY17" fmla="*/ 93834 h 245948"/>
                <a:gd name="connsiteX18" fmla="*/ 178117 w 1446969"/>
                <a:gd name="connsiteY18" fmla="*/ 89072 h 245948"/>
                <a:gd name="connsiteX19" fmla="*/ 156210 w 1446969"/>
                <a:gd name="connsiteY19" fmla="*/ 84309 h 245948"/>
                <a:gd name="connsiteX20" fmla="*/ 131445 w 1446969"/>
                <a:gd name="connsiteY20" fmla="*/ 101454 h 245948"/>
                <a:gd name="connsiteX21" fmla="*/ 148590 w 1446969"/>
                <a:gd name="connsiteY21" fmla="*/ 190989 h 245948"/>
                <a:gd name="connsiteX22" fmla="*/ 0 w 1446969"/>
                <a:gd name="connsiteY22" fmla="*/ 216707 h 245948"/>
                <a:gd name="connsiteX23" fmla="*/ 63817 w 1446969"/>
                <a:gd name="connsiteY23" fmla="*/ 222422 h 245948"/>
                <a:gd name="connsiteX24" fmla="*/ 195263 w 1446969"/>
                <a:gd name="connsiteY24" fmla="*/ 210039 h 245948"/>
                <a:gd name="connsiteX25" fmla="*/ 250507 w 1446969"/>
                <a:gd name="connsiteY25" fmla="*/ 183369 h 245948"/>
                <a:gd name="connsiteX26" fmla="*/ 228600 w 1446969"/>
                <a:gd name="connsiteY26" fmla="*/ 170034 h 245948"/>
                <a:gd name="connsiteX27" fmla="*/ 241935 w 1446969"/>
                <a:gd name="connsiteY27" fmla="*/ 164319 h 245948"/>
                <a:gd name="connsiteX28" fmla="*/ 363855 w 1446969"/>
                <a:gd name="connsiteY28" fmla="*/ 166224 h 245948"/>
                <a:gd name="connsiteX29" fmla="*/ 381000 w 1446969"/>
                <a:gd name="connsiteY29" fmla="*/ 166224 h 245948"/>
                <a:gd name="connsiteX30" fmla="*/ 882015 w 1446969"/>
                <a:gd name="connsiteY30" fmla="*/ 235757 h 245948"/>
                <a:gd name="connsiteX31" fmla="*/ 961072 w 1446969"/>
                <a:gd name="connsiteY31" fmla="*/ 245282 h 245948"/>
                <a:gd name="connsiteX32" fmla="*/ 1073468 w 1446969"/>
                <a:gd name="connsiteY32" fmla="*/ 226232 h 245948"/>
                <a:gd name="connsiteX33" fmla="*/ 1376363 w 1446969"/>
                <a:gd name="connsiteY33" fmla="*/ 117647 h 245948"/>
                <a:gd name="connsiteX34" fmla="*/ 1425893 w 1446969"/>
                <a:gd name="connsiteY34" fmla="*/ 106217 h 245948"/>
                <a:gd name="connsiteX35" fmla="*/ 1444943 w 1446969"/>
                <a:gd name="connsiteY35" fmla="*/ 91929 h 245948"/>
                <a:gd name="connsiteX36" fmla="*/ 1442085 w 1446969"/>
                <a:gd name="connsiteY36" fmla="*/ 66212 h 245948"/>
                <a:gd name="connsiteX37" fmla="*/ 387667 w 1446969"/>
                <a:gd name="connsiteY37" fmla="*/ 121457 h 245948"/>
                <a:gd name="connsiteX38" fmla="*/ 397192 w 1446969"/>
                <a:gd name="connsiteY38" fmla="*/ 117647 h 245948"/>
                <a:gd name="connsiteX39" fmla="*/ 387667 w 1446969"/>
                <a:gd name="connsiteY39" fmla="*/ 121457 h 24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46969" h="245948">
                  <a:moveTo>
                    <a:pt x="1442085" y="66212"/>
                  </a:moveTo>
                  <a:cubicBezTo>
                    <a:pt x="1442085" y="66212"/>
                    <a:pt x="1441133" y="65259"/>
                    <a:pt x="1441133" y="65259"/>
                  </a:cubicBezTo>
                  <a:cubicBezTo>
                    <a:pt x="1434465" y="54782"/>
                    <a:pt x="1422083" y="50019"/>
                    <a:pt x="1417320" y="38589"/>
                  </a:cubicBezTo>
                  <a:cubicBezTo>
                    <a:pt x="1415415" y="33827"/>
                    <a:pt x="1413510" y="29064"/>
                    <a:pt x="1415415" y="23349"/>
                  </a:cubicBezTo>
                  <a:cubicBezTo>
                    <a:pt x="1416368" y="21444"/>
                    <a:pt x="1426845" y="11919"/>
                    <a:pt x="1426845" y="12872"/>
                  </a:cubicBezTo>
                  <a:cubicBezTo>
                    <a:pt x="1423988" y="489"/>
                    <a:pt x="1411605" y="6204"/>
                    <a:pt x="1405890" y="1442"/>
                  </a:cubicBezTo>
                  <a:cubicBezTo>
                    <a:pt x="1392555" y="-3321"/>
                    <a:pt x="1383983" y="4299"/>
                    <a:pt x="1379220" y="15729"/>
                  </a:cubicBezTo>
                  <a:cubicBezTo>
                    <a:pt x="1372552" y="26207"/>
                    <a:pt x="1362075" y="29064"/>
                    <a:pt x="1352550" y="31922"/>
                  </a:cubicBezTo>
                  <a:cubicBezTo>
                    <a:pt x="1294448" y="45257"/>
                    <a:pt x="1235393" y="54782"/>
                    <a:pt x="1175385" y="52877"/>
                  </a:cubicBezTo>
                  <a:cubicBezTo>
                    <a:pt x="1132523" y="50972"/>
                    <a:pt x="1090613" y="48114"/>
                    <a:pt x="1047750" y="44304"/>
                  </a:cubicBezTo>
                  <a:cubicBezTo>
                    <a:pt x="992505" y="39542"/>
                    <a:pt x="935355" y="36684"/>
                    <a:pt x="879158" y="38589"/>
                  </a:cubicBezTo>
                  <a:cubicBezTo>
                    <a:pt x="851535" y="39542"/>
                    <a:pt x="823913" y="44304"/>
                    <a:pt x="796290" y="43352"/>
                  </a:cubicBezTo>
                  <a:cubicBezTo>
                    <a:pt x="769620" y="43352"/>
                    <a:pt x="742950" y="33827"/>
                    <a:pt x="718185" y="44304"/>
                  </a:cubicBezTo>
                  <a:cubicBezTo>
                    <a:pt x="707708" y="49067"/>
                    <a:pt x="698183" y="56687"/>
                    <a:pt x="687705" y="62402"/>
                  </a:cubicBezTo>
                  <a:cubicBezTo>
                    <a:pt x="665797" y="74784"/>
                    <a:pt x="640080" y="77642"/>
                    <a:pt x="615315" y="79547"/>
                  </a:cubicBezTo>
                  <a:cubicBezTo>
                    <a:pt x="532447" y="87167"/>
                    <a:pt x="442913" y="95739"/>
                    <a:pt x="360045" y="83357"/>
                  </a:cubicBezTo>
                  <a:cubicBezTo>
                    <a:pt x="328613" y="80499"/>
                    <a:pt x="297180" y="78594"/>
                    <a:pt x="266700" y="82404"/>
                  </a:cubicBezTo>
                  <a:cubicBezTo>
                    <a:pt x="251460" y="84309"/>
                    <a:pt x="236220" y="91929"/>
                    <a:pt x="220980" y="93834"/>
                  </a:cubicBezTo>
                  <a:cubicBezTo>
                    <a:pt x="207645" y="95739"/>
                    <a:pt x="190500" y="91929"/>
                    <a:pt x="178117" y="89072"/>
                  </a:cubicBezTo>
                  <a:cubicBezTo>
                    <a:pt x="170497" y="87167"/>
                    <a:pt x="163830" y="85262"/>
                    <a:pt x="156210" y="84309"/>
                  </a:cubicBezTo>
                  <a:cubicBezTo>
                    <a:pt x="144780" y="83357"/>
                    <a:pt x="132397" y="88119"/>
                    <a:pt x="131445" y="101454"/>
                  </a:cubicBezTo>
                  <a:cubicBezTo>
                    <a:pt x="259080" y="142412"/>
                    <a:pt x="160020" y="189084"/>
                    <a:pt x="148590" y="190989"/>
                  </a:cubicBezTo>
                  <a:cubicBezTo>
                    <a:pt x="99060" y="199562"/>
                    <a:pt x="49530" y="208134"/>
                    <a:pt x="0" y="216707"/>
                  </a:cubicBezTo>
                  <a:cubicBezTo>
                    <a:pt x="20955" y="224327"/>
                    <a:pt x="41910" y="224327"/>
                    <a:pt x="63817" y="222422"/>
                  </a:cubicBezTo>
                  <a:cubicBezTo>
                    <a:pt x="107632" y="217659"/>
                    <a:pt x="150495" y="207182"/>
                    <a:pt x="195263" y="210039"/>
                  </a:cubicBezTo>
                  <a:cubicBezTo>
                    <a:pt x="216217" y="207182"/>
                    <a:pt x="235267" y="198609"/>
                    <a:pt x="250507" y="183369"/>
                  </a:cubicBezTo>
                  <a:cubicBezTo>
                    <a:pt x="246697" y="172892"/>
                    <a:pt x="234315" y="177654"/>
                    <a:pt x="228600" y="170034"/>
                  </a:cubicBezTo>
                  <a:cubicBezTo>
                    <a:pt x="232410" y="165272"/>
                    <a:pt x="237172" y="165272"/>
                    <a:pt x="241935" y="164319"/>
                  </a:cubicBezTo>
                  <a:cubicBezTo>
                    <a:pt x="282892" y="153842"/>
                    <a:pt x="322897" y="156699"/>
                    <a:pt x="363855" y="166224"/>
                  </a:cubicBezTo>
                  <a:cubicBezTo>
                    <a:pt x="369570" y="166224"/>
                    <a:pt x="375285" y="166224"/>
                    <a:pt x="381000" y="166224"/>
                  </a:cubicBezTo>
                  <a:cubicBezTo>
                    <a:pt x="436245" y="191942"/>
                    <a:pt x="857250" y="231947"/>
                    <a:pt x="882015" y="235757"/>
                  </a:cubicBezTo>
                  <a:cubicBezTo>
                    <a:pt x="908685" y="239567"/>
                    <a:pt x="934402" y="242424"/>
                    <a:pt x="961072" y="245282"/>
                  </a:cubicBezTo>
                  <a:cubicBezTo>
                    <a:pt x="1000125" y="249092"/>
                    <a:pt x="1036320" y="235757"/>
                    <a:pt x="1073468" y="226232"/>
                  </a:cubicBezTo>
                  <a:cubicBezTo>
                    <a:pt x="1082993" y="223374"/>
                    <a:pt x="1359218" y="120504"/>
                    <a:pt x="1376363" y="117647"/>
                  </a:cubicBezTo>
                  <a:cubicBezTo>
                    <a:pt x="1393508" y="115742"/>
                    <a:pt x="1410652" y="112884"/>
                    <a:pt x="1425893" y="106217"/>
                  </a:cubicBezTo>
                  <a:cubicBezTo>
                    <a:pt x="1433513" y="103359"/>
                    <a:pt x="1441133" y="98597"/>
                    <a:pt x="1444943" y="91929"/>
                  </a:cubicBezTo>
                  <a:cubicBezTo>
                    <a:pt x="1448752" y="84309"/>
                    <a:pt x="1446848" y="74784"/>
                    <a:pt x="1442085" y="66212"/>
                  </a:cubicBezTo>
                  <a:close/>
                  <a:moveTo>
                    <a:pt x="387667" y="121457"/>
                  </a:moveTo>
                  <a:cubicBezTo>
                    <a:pt x="391478" y="119552"/>
                    <a:pt x="394335" y="118599"/>
                    <a:pt x="397192" y="117647"/>
                  </a:cubicBezTo>
                  <a:cubicBezTo>
                    <a:pt x="394335" y="119552"/>
                    <a:pt x="391478" y="120504"/>
                    <a:pt x="387667" y="121457"/>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37" name="Freeform: Shape 36">
              <a:extLst>
                <a:ext uri="{FF2B5EF4-FFF2-40B4-BE49-F238E27FC236}">
                  <a16:creationId xmlns:a16="http://schemas.microsoft.com/office/drawing/2014/main" id="{EDB30DF0-4E35-46C4-8670-18A2599C5BD0}"/>
                </a:ext>
              </a:extLst>
            </p:cNvPr>
            <p:cNvSpPr/>
            <p:nvPr/>
          </p:nvSpPr>
          <p:spPr>
            <a:xfrm>
              <a:off x="7168413" y="5365087"/>
              <a:ext cx="628650" cy="171450"/>
            </a:xfrm>
            <a:custGeom>
              <a:avLst/>
              <a:gdLst>
                <a:gd name="connsiteX0" fmla="*/ 628650 w 628650"/>
                <a:gd name="connsiteY0" fmla="*/ 85725 h 171450"/>
                <a:gd name="connsiteX1" fmla="*/ 314325 w 628650"/>
                <a:gd name="connsiteY1" fmla="*/ 171450 h 171450"/>
                <a:gd name="connsiteX2" fmla="*/ 0 w 628650"/>
                <a:gd name="connsiteY2" fmla="*/ 85725 h 171450"/>
                <a:gd name="connsiteX3" fmla="*/ 314325 w 628650"/>
                <a:gd name="connsiteY3" fmla="*/ 0 h 171450"/>
                <a:gd name="connsiteX4" fmla="*/ 628650 w 628650"/>
                <a:gd name="connsiteY4" fmla="*/ 85725 h 171450"/>
                <a:gd name="connsiteX5" fmla="*/ 628650 w 628650"/>
                <a:gd name="connsiteY5" fmla="*/ 8572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650" h="171450">
                  <a:moveTo>
                    <a:pt x="628650" y="85725"/>
                  </a:moveTo>
                  <a:cubicBezTo>
                    <a:pt x="628650" y="133350"/>
                    <a:pt x="487680" y="171450"/>
                    <a:pt x="314325" y="171450"/>
                  </a:cubicBezTo>
                  <a:cubicBezTo>
                    <a:pt x="140970" y="171450"/>
                    <a:pt x="0" y="133350"/>
                    <a:pt x="0" y="85725"/>
                  </a:cubicBezTo>
                  <a:cubicBezTo>
                    <a:pt x="0" y="38100"/>
                    <a:pt x="140970" y="0"/>
                    <a:pt x="314325" y="0"/>
                  </a:cubicBezTo>
                  <a:cubicBezTo>
                    <a:pt x="487680" y="0"/>
                    <a:pt x="628650" y="38100"/>
                    <a:pt x="628650" y="85725"/>
                  </a:cubicBezTo>
                  <a:lnTo>
                    <a:pt x="628650" y="85725"/>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8" name="Freeform: Shape 37">
              <a:extLst>
                <a:ext uri="{FF2B5EF4-FFF2-40B4-BE49-F238E27FC236}">
                  <a16:creationId xmlns:a16="http://schemas.microsoft.com/office/drawing/2014/main" id="{D81581E1-0BBB-416F-AFE9-ADB2EEDE0896}"/>
                </a:ext>
              </a:extLst>
            </p:cNvPr>
            <p:cNvSpPr/>
            <p:nvPr/>
          </p:nvSpPr>
          <p:spPr>
            <a:xfrm>
              <a:off x="7778013" y="5298412"/>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grpSp>
      <p:grpSp>
        <p:nvGrpSpPr>
          <p:cNvPr id="42" name="Group 41">
            <a:extLst>
              <a:ext uri="{FF2B5EF4-FFF2-40B4-BE49-F238E27FC236}">
                <a16:creationId xmlns:a16="http://schemas.microsoft.com/office/drawing/2014/main" id="{AF951FB7-3409-4566-9AFE-D6F8A9E56463}"/>
              </a:ext>
            </a:extLst>
          </p:cNvPr>
          <p:cNvGrpSpPr/>
          <p:nvPr/>
        </p:nvGrpSpPr>
        <p:grpSpPr>
          <a:xfrm>
            <a:off x="674355" y="4677477"/>
            <a:ext cx="3081637" cy="1354306"/>
            <a:chOff x="2551704" y="4221670"/>
            <a:chExt cx="935720" cy="1354306"/>
          </a:xfrm>
        </p:grpSpPr>
        <p:sp>
          <p:nvSpPr>
            <p:cNvPr id="43" name="TextBox 42">
              <a:extLst>
                <a:ext uri="{FF2B5EF4-FFF2-40B4-BE49-F238E27FC236}">
                  <a16:creationId xmlns:a16="http://schemas.microsoft.com/office/drawing/2014/main" id="{453CDC22-6C4C-4D3B-AA78-9178B8CF4590}"/>
                </a:ext>
              </a:extLst>
            </p:cNvPr>
            <p:cNvSpPr txBox="1"/>
            <p:nvPr/>
          </p:nvSpPr>
          <p:spPr>
            <a:xfrm>
              <a:off x="2551706" y="4560313"/>
              <a:ext cx="935718"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امیدوارم و معتقدم که این قالب در وقت، هزینه و اعتبار شما صرفه جویی کند. ارائه پاورپوینت مدرنی را دریافت کنید که به زیبایی طراحی شده است.</a:t>
              </a:r>
              <a:r>
                <a:rPr lang="en-US" altLang="ko-KR" sz="1200" dirty="0">
                  <a:solidFill>
                    <a:schemeClr val="bg1"/>
                  </a:solidFill>
                  <a:cs typeface="B Nazanin" pitchFamily="2" charset="-78"/>
                </a:rPr>
                <a:t>.</a:t>
              </a:r>
              <a:r>
                <a:rPr lang="ko-KR" altLang="en-US" sz="1200" dirty="0">
                  <a:solidFill>
                    <a:schemeClr val="bg1"/>
                  </a:solidFill>
                  <a:cs typeface="B Nazanin" pitchFamily="2" charset="-78"/>
                </a:rPr>
                <a:t> </a:t>
              </a: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ko-KR" altLang="en-US" sz="1200" dirty="0">
                  <a:solidFill>
                    <a:schemeClr val="bg1"/>
                  </a:solidFill>
                  <a:cs typeface="B Nazanin" pitchFamily="2" charset="-78"/>
                </a:rPr>
                <a:t> </a:t>
              </a:r>
            </a:p>
          </p:txBody>
        </p:sp>
        <p:sp>
          <p:nvSpPr>
            <p:cNvPr id="44" name="TextBox 43">
              <a:extLst>
                <a:ext uri="{FF2B5EF4-FFF2-40B4-BE49-F238E27FC236}">
                  <a16:creationId xmlns:a16="http://schemas.microsoft.com/office/drawing/2014/main" id="{EDF470D8-8ABD-42FC-973F-66A5036EB236}"/>
                </a:ext>
              </a:extLst>
            </p:cNvPr>
            <p:cNvSpPr txBox="1"/>
            <p:nvPr/>
          </p:nvSpPr>
          <p:spPr>
            <a:xfrm>
              <a:off x="2551704" y="4221670"/>
              <a:ext cx="927764" cy="307777"/>
            </a:xfrm>
            <a:prstGeom prst="rect">
              <a:avLst/>
            </a:prstGeom>
            <a:solidFill>
              <a:schemeClr val="accent2"/>
            </a:solid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45" name="Group 44">
            <a:extLst>
              <a:ext uri="{FF2B5EF4-FFF2-40B4-BE49-F238E27FC236}">
                <a16:creationId xmlns:a16="http://schemas.microsoft.com/office/drawing/2014/main" id="{57604418-FDD0-49C1-99E9-DE7D42887938}"/>
              </a:ext>
            </a:extLst>
          </p:cNvPr>
          <p:cNvGrpSpPr/>
          <p:nvPr/>
        </p:nvGrpSpPr>
        <p:grpSpPr>
          <a:xfrm>
            <a:off x="674352" y="2939192"/>
            <a:ext cx="3081628" cy="1354306"/>
            <a:chOff x="2551705" y="4221670"/>
            <a:chExt cx="935718" cy="1354306"/>
          </a:xfrm>
        </p:grpSpPr>
        <p:sp>
          <p:nvSpPr>
            <p:cNvPr id="46" name="TextBox 45">
              <a:extLst>
                <a:ext uri="{FF2B5EF4-FFF2-40B4-BE49-F238E27FC236}">
                  <a16:creationId xmlns:a16="http://schemas.microsoft.com/office/drawing/2014/main" id="{BD944537-22BA-4C1B-928D-30208EA77F9C}"/>
                </a:ext>
              </a:extLst>
            </p:cNvPr>
            <p:cNvSpPr txBox="1"/>
            <p:nvPr/>
          </p:nvSpPr>
          <p:spPr>
            <a:xfrm>
              <a:off x="2551706" y="4560313"/>
              <a:ext cx="935717"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امیدوارم و معتقدم که این قالب در وقت، هزینه و اعتبار شما صرفه جویی کند. 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اضافه کنید.</a:t>
              </a:r>
              <a:r>
                <a:rPr lang="ko-KR" altLang="en-US" sz="1200" dirty="0">
                  <a:solidFill>
                    <a:schemeClr val="bg1"/>
                  </a:solidFill>
                  <a:cs typeface="B Nazanin" pitchFamily="2" charset="-78"/>
                </a:rPr>
                <a:t> </a:t>
              </a:r>
            </a:p>
          </p:txBody>
        </p:sp>
        <p:sp>
          <p:nvSpPr>
            <p:cNvPr id="47" name="TextBox 46">
              <a:extLst>
                <a:ext uri="{FF2B5EF4-FFF2-40B4-BE49-F238E27FC236}">
                  <a16:creationId xmlns:a16="http://schemas.microsoft.com/office/drawing/2014/main" id="{89130275-B7E5-42D8-B742-A88B7E9558EC}"/>
                </a:ext>
              </a:extLst>
            </p:cNvPr>
            <p:cNvSpPr txBox="1"/>
            <p:nvPr/>
          </p:nvSpPr>
          <p:spPr>
            <a:xfrm>
              <a:off x="2551705" y="4221670"/>
              <a:ext cx="927763" cy="307777"/>
            </a:xfrm>
            <a:prstGeom prst="rect">
              <a:avLst/>
            </a:prstGeom>
            <a:solidFill>
              <a:schemeClr val="accent1"/>
            </a:solid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spTree>
    <p:extLst>
      <p:ext uri="{BB962C8B-B14F-4D97-AF65-F5344CB8AC3E}">
        <p14:creationId xmlns:p14="http://schemas.microsoft.com/office/powerpoint/2010/main" val="27379425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B63864C5-48D5-4963-97D1-5857DD866E4A}"/>
              </a:ext>
            </a:extLst>
          </p:cNvPr>
          <p:cNvGrpSpPr/>
          <p:nvPr/>
        </p:nvGrpSpPr>
        <p:grpSpPr>
          <a:xfrm>
            <a:off x="3871110" y="1989638"/>
            <a:ext cx="4426498" cy="4168301"/>
            <a:chOff x="2347107" y="1737169"/>
            <a:chExt cx="4426497" cy="4168301"/>
          </a:xfrm>
        </p:grpSpPr>
        <p:grpSp>
          <p:nvGrpSpPr>
            <p:cNvPr id="4" name="Group 3">
              <a:extLst>
                <a:ext uri="{FF2B5EF4-FFF2-40B4-BE49-F238E27FC236}">
                  <a16:creationId xmlns:a16="http://schemas.microsoft.com/office/drawing/2014/main" id="{9F7646D3-28A6-468A-846A-56446A3F3F79}"/>
                </a:ext>
              </a:extLst>
            </p:cNvPr>
            <p:cNvGrpSpPr/>
            <p:nvPr/>
          </p:nvGrpSpPr>
          <p:grpSpPr>
            <a:xfrm>
              <a:off x="2347107" y="1737169"/>
              <a:ext cx="4426497" cy="4168301"/>
              <a:chOff x="2347107" y="2193210"/>
              <a:chExt cx="4426497" cy="4168301"/>
            </a:xfrm>
          </p:grpSpPr>
          <p:sp>
            <p:nvSpPr>
              <p:cNvPr id="6" name="Oval 10">
                <a:extLst>
                  <a:ext uri="{FF2B5EF4-FFF2-40B4-BE49-F238E27FC236}">
                    <a16:creationId xmlns:a16="http://schemas.microsoft.com/office/drawing/2014/main" id="{DE400644-3F44-4C0F-BBC8-68EAD24214CA}"/>
                  </a:ext>
                </a:extLst>
              </p:cNvPr>
              <p:cNvSpPr/>
              <p:nvPr/>
            </p:nvSpPr>
            <p:spPr>
              <a:xfrm>
                <a:off x="2885423" y="2193210"/>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cs typeface="B Nazanin" pitchFamily="2" charset="-78"/>
                </a:endParaRPr>
              </a:p>
            </p:txBody>
          </p:sp>
          <p:sp>
            <p:nvSpPr>
              <p:cNvPr id="7" name="Oval 10">
                <a:extLst>
                  <a:ext uri="{FF2B5EF4-FFF2-40B4-BE49-F238E27FC236}">
                    <a16:creationId xmlns:a16="http://schemas.microsoft.com/office/drawing/2014/main" id="{19FCC7BB-1B2D-4F5D-9C99-15E8CBB36D7E}"/>
                  </a:ext>
                </a:extLst>
              </p:cNvPr>
              <p:cNvSpPr/>
              <p:nvPr/>
            </p:nvSpPr>
            <p:spPr>
              <a:xfrm rot="18000000" flipV="1">
                <a:off x="4459114" y="4883910"/>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dirty="0">
                  <a:cs typeface="B Nazanin" pitchFamily="2" charset="-78"/>
                </a:endParaRPr>
              </a:p>
            </p:txBody>
          </p:sp>
          <p:sp>
            <p:nvSpPr>
              <p:cNvPr id="8" name="Oval 10">
                <a:extLst>
                  <a:ext uri="{FF2B5EF4-FFF2-40B4-BE49-F238E27FC236}">
                    <a16:creationId xmlns:a16="http://schemas.microsoft.com/office/drawing/2014/main" id="{24370388-6F31-42CD-BFD6-F07A3684D43B}"/>
                  </a:ext>
                </a:extLst>
              </p:cNvPr>
              <p:cNvSpPr/>
              <p:nvPr/>
            </p:nvSpPr>
            <p:spPr>
              <a:xfrm flipH="1">
                <a:off x="4604658" y="2193210"/>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cs typeface="B Nazanin" pitchFamily="2" charset="-78"/>
                </a:endParaRPr>
              </a:p>
            </p:txBody>
          </p:sp>
          <p:sp>
            <p:nvSpPr>
              <p:cNvPr id="9" name="Oval 10">
                <a:extLst>
                  <a:ext uri="{FF2B5EF4-FFF2-40B4-BE49-F238E27FC236}">
                    <a16:creationId xmlns:a16="http://schemas.microsoft.com/office/drawing/2014/main" id="{637990F6-910E-4A97-A375-B354DD2093A8}"/>
                  </a:ext>
                </a:extLst>
              </p:cNvPr>
              <p:cNvSpPr/>
              <p:nvPr/>
            </p:nvSpPr>
            <p:spPr>
              <a:xfrm rot="7200000">
                <a:off x="5296003" y="3378966"/>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cs typeface="B Nazanin" pitchFamily="2" charset="-78"/>
                </a:endParaRPr>
              </a:p>
            </p:txBody>
          </p:sp>
          <p:sp>
            <p:nvSpPr>
              <p:cNvPr id="10" name="Oval 10">
                <a:extLst>
                  <a:ext uri="{FF2B5EF4-FFF2-40B4-BE49-F238E27FC236}">
                    <a16:creationId xmlns:a16="http://schemas.microsoft.com/office/drawing/2014/main" id="{496E8A3B-DA6E-4419-B7CC-B38429217EE3}"/>
                  </a:ext>
                </a:extLst>
              </p:cNvPr>
              <p:cNvSpPr/>
              <p:nvPr/>
            </p:nvSpPr>
            <p:spPr>
              <a:xfrm flipV="1">
                <a:off x="2885423" y="4786266"/>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cs typeface="B Nazanin" pitchFamily="2" charset="-78"/>
                </a:endParaRPr>
              </a:p>
            </p:txBody>
          </p:sp>
          <p:sp>
            <p:nvSpPr>
              <p:cNvPr id="11" name="Oval 10">
                <a:extLst>
                  <a:ext uri="{FF2B5EF4-FFF2-40B4-BE49-F238E27FC236}">
                    <a16:creationId xmlns:a16="http://schemas.microsoft.com/office/drawing/2014/main" id="{4A30ED92-7A41-4833-8C9E-85FA3E071D39}"/>
                  </a:ext>
                </a:extLst>
              </p:cNvPr>
              <p:cNvSpPr/>
              <p:nvPr/>
            </p:nvSpPr>
            <p:spPr>
              <a:xfrm rot="18000000">
                <a:off x="2199660" y="3584104"/>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dirty="0">
                  <a:cs typeface="B Nazanin" pitchFamily="2" charset="-78"/>
                </a:endParaRPr>
              </a:p>
            </p:txBody>
          </p:sp>
        </p:grpSp>
        <p:sp>
          <p:nvSpPr>
            <p:cNvPr id="5" name="Oval 4">
              <a:extLst>
                <a:ext uri="{FF2B5EF4-FFF2-40B4-BE49-F238E27FC236}">
                  <a16:creationId xmlns:a16="http://schemas.microsoft.com/office/drawing/2014/main" id="{745875D1-D571-4693-AC6F-43D8A040288B}"/>
                </a:ext>
              </a:extLst>
            </p:cNvPr>
            <p:cNvSpPr/>
            <p:nvPr/>
          </p:nvSpPr>
          <p:spPr>
            <a:xfrm>
              <a:off x="3540579" y="2698034"/>
              <a:ext cx="2039552" cy="2039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grpSp>
        <p:nvGrpSpPr>
          <p:cNvPr id="12" name="Group 11">
            <a:extLst>
              <a:ext uri="{FF2B5EF4-FFF2-40B4-BE49-F238E27FC236}">
                <a16:creationId xmlns:a16="http://schemas.microsoft.com/office/drawing/2014/main" id="{6A435231-E0F3-4DDD-8377-6187C2EB7C71}"/>
              </a:ext>
            </a:extLst>
          </p:cNvPr>
          <p:cNvGrpSpPr/>
          <p:nvPr/>
        </p:nvGrpSpPr>
        <p:grpSpPr>
          <a:xfrm>
            <a:off x="8703579" y="3430178"/>
            <a:ext cx="3060000" cy="1094591"/>
            <a:chOff x="6760489" y="1480588"/>
            <a:chExt cx="1947202" cy="1094591"/>
          </a:xfrm>
        </p:grpSpPr>
        <p:sp>
          <p:nvSpPr>
            <p:cNvPr id="13" name="TextBox 12">
              <a:extLst>
                <a:ext uri="{FF2B5EF4-FFF2-40B4-BE49-F238E27FC236}">
                  <a16:creationId xmlns:a16="http://schemas.microsoft.com/office/drawing/2014/main" id="{8BF7A09B-CA67-4DCD-BCDA-B4ACB94C5F30}"/>
                </a:ext>
              </a:extLst>
            </p:cNvPr>
            <p:cNvSpPr txBox="1"/>
            <p:nvPr/>
          </p:nvSpPr>
          <p:spPr>
            <a:xfrm>
              <a:off x="6760489" y="1480588"/>
              <a:ext cx="1947202" cy="519373"/>
            </a:xfrm>
            <a:prstGeom prst="rect">
              <a:avLst/>
            </a:prstGeom>
            <a:noFill/>
          </p:spPr>
          <p:txBody>
            <a:bodyPr wrap="square" rtlCol="0" anchor="ctr">
              <a:spAutoFit/>
            </a:bodyPr>
            <a:lstStyle/>
            <a:p>
              <a:pPr algn="r" rtl="1"/>
              <a:r>
                <a:rPr lang="fa-IR" altLang="ko-KR" sz="2700" b="1" dirty="0">
                  <a:solidFill>
                    <a:schemeClr val="accent1"/>
                  </a:solidFill>
                  <a:cs typeface="B Nazanin" pitchFamily="2" charset="-78"/>
                </a:rPr>
                <a:t>محتوا اینجاست</a:t>
              </a:r>
              <a:endParaRPr lang="ko-KR" altLang="en-US" sz="2700" b="1" dirty="0">
                <a:solidFill>
                  <a:schemeClr val="accent1"/>
                </a:solidFill>
                <a:cs typeface="B Nazanin" pitchFamily="2" charset="-78"/>
              </a:endParaRPr>
            </a:p>
          </p:txBody>
        </p:sp>
        <p:sp>
          <p:nvSpPr>
            <p:cNvPr id="14" name="TextBox 13">
              <a:extLst>
                <a:ext uri="{FF2B5EF4-FFF2-40B4-BE49-F238E27FC236}">
                  <a16:creationId xmlns:a16="http://schemas.microsoft.com/office/drawing/2014/main" id="{91C5066E-12B9-45EF-89DC-A4D6263C36E1}"/>
                </a:ext>
              </a:extLst>
            </p:cNvPr>
            <p:cNvSpPr txBox="1"/>
            <p:nvPr/>
          </p:nvSpPr>
          <p:spPr>
            <a:xfrm>
              <a:off x="6760489" y="1928848"/>
              <a:ext cx="194720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grpSp>
        <p:nvGrpSpPr>
          <p:cNvPr id="15" name="Group 14">
            <a:extLst>
              <a:ext uri="{FF2B5EF4-FFF2-40B4-BE49-F238E27FC236}">
                <a16:creationId xmlns:a16="http://schemas.microsoft.com/office/drawing/2014/main" id="{0E5C77D0-87D8-4A55-BE44-5A1D019D7C87}"/>
              </a:ext>
            </a:extLst>
          </p:cNvPr>
          <p:cNvGrpSpPr/>
          <p:nvPr/>
        </p:nvGrpSpPr>
        <p:grpSpPr>
          <a:xfrm>
            <a:off x="428421" y="3433700"/>
            <a:ext cx="3060000" cy="1087547"/>
            <a:chOff x="6760489" y="1480588"/>
            <a:chExt cx="1947202" cy="1087547"/>
          </a:xfrm>
        </p:grpSpPr>
        <p:sp>
          <p:nvSpPr>
            <p:cNvPr id="16" name="TextBox 15">
              <a:extLst>
                <a:ext uri="{FF2B5EF4-FFF2-40B4-BE49-F238E27FC236}">
                  <a16:creationId xmlns:a16="http://schemas.microsoft.com/office/drawing/2014/main" id="{65389B03-4FB9-47D6-BDEE-53D0189ED595}"/>
                </a:ext>
              </a:extLst>
            </p:cNvPr>
            <p:cNvSpPr txBox="1"/>
            <p:nvPr/>
          </p:nvSpPr>
          <p:spPr>
            <a:xfrm>
              <a:off x="6760489" y="1480588"/>
              <a:ext cx="1947202" cy="519373"/>
            </a:xfrm>
            <a:prstGeom prst="rect">
              <a:avLst/>
            </a:prstGeom>
            <a:noFill/>
          </p:spPr>
          <p:txBody>
            <a:bodyPr wrap="square" rtlCol="0" anchor="ctr">
              <a:spAutoFit/>
            </a:bodyPr>
            <a:lstStyle/>
            <a:p>
              <a:pPr algn="r" rtl="1"/>
              <a:r>
                <a:rPr lang="fa-IR" altLang="ko-KR" sz="2700" b="1" dirty="0">
                  <a:solidFill>
                    <a:schemeClr val="accent1"/>
                  </a:solidFill>
                  <a:cs typeface="B Nazanin" pitchFamily="2" charset="-78"/>
                </a:rPr>
                <a:t>محتوا اینجاست</a:t>
              </a:r>
              <a:endParaRPr lang="ko-KR" altLang="en-US" sz="2700" b="1" dirty="0">
                <a:solidFill>
                  <a:schemeClr val="accent1"/>
                </a:solidFill>
                <a:cs typeface="B Nazanin" pitchFamily="2" charset="-78"/>
              </a:endParaRPr>
            </a:p>
          </p:txBody>
        </p:sp>
        <p:sp>
          <p:nvSpPr>
            <p:cNvPr id="17" name="TextBox 16">
              <a:extLst>
                <a:ext uri="{FF2B5EF4-FFF2-40B4-BE49-F238E27FC236}">
                  <a16:creationId xmlns:a16="http://schemas.microsoft.com/office/drawing/2014/main" id="{AF15D672-3BF9-44E5-901C-E948F1D1AE6B}"/>
                </a:ext>
              </a:extLst>
            </p:cNvPr>
            <p:cNvSpPr txBox="1"/>
            <p:nvPr/>
          </p:nvSpPr>
          <p:spPr>
            <a:xfrm>
              <a:off x="6760489" y="1921804"/>
              <a:ext cx="194720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sp>
        <p:nvSpPr>
          <p:cNvPr id="18" name="L-Shape 17">
            <a:extLst>
              <a:ext uri="{FF2B5EF4-FFF2-40B4-BE49-F238E27FC236}">
                <a16:creationId xmlns:a16="http://schemas.microsoft.com/office/drawing/2014/main" id="{0BB1C3E6-E03C-4710-9F47-29C774C77A81}"/>
              </a:ext>
            </a:extLst>
          </p:cNvPr>
          <p:cNvSpPr/>
          <p:nvPr/>
        </p:nvSpPr>
        <p:spPr>
          <a:xfrm rot="2700000">
            <a:off x="8289405" y="3789551"/>
            <a:ext cx="375843" cy="375844"/>
          </a:xfrm>
          <a:prstGeom prst="corner">
            <a:avLst>
              <a:gd name="adj1" fmla="val 20835"/>
              <a:gd name="adj2" fmla="val 243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9" name="L-Shape 18">
            <a:extLst>
              <a:ext uri="{FF2B5EF4-FFF2-40B4-BE49-F238E27FC236}">
                <a16:creationId xmlns:a16="http://schemas.microsoft.com/office/drawing/2014/main" id="{EDB6362D-D25B-4E6F-BF8A-1EE64FD4F70E}"/>
              </a:ext>
            </a:extLst>
          </p:cNvPr>
          <p:cNvSpPr/>
          <p:nvPr/>
        </p:nvSpPr>
        <p:spPr>
          <a:xfrm rot="13500000">
            <a:off x="3521188" y="3789551"/>
            <a:ext cx="375843" cy="375844"/>
          </a:xfrm>
          <a:prstGeom prst="corner">
            <a:avLst>
              <a:gd name="adj1" fmla="val 20835"/>
              <a:gd name="adj2" fmla="val 243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1" name="막힌 원호 2">
            <a:extLst>
              <a:ext uri="{FF2B5EF4-FFF2-40B4-BE49-F238E27FC236}">
                <a16:creationId xmlns:a16="http://schemas.microsoft.com/office/drawing/2014/main" id="{308BD17E-81F9-4313-92CC-5A23DD5BF1EC}"/>
              </a:ext>
            </a:extLst>
          </p:cNvPr>
          <p:cNvSpPr/>
          <p:nvPr/>
        </p:nvSpPr>
        <p:spPr>
          <a:xfrm rot="16200000">
            <a:off x="4011749" y="1888495"/>
            <a:ext cx="4140000" cy="4140000"/>
          </a:xfrm>
          <a:prstGeom prst="blockArc">
            <a:avLst>
              <a:gd name="adj1" fmla="val 12608075"/>
              <a:gd name="adj2" fmla="val 19985982"/>
              <a:gd name="adj3" fmla="val 4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sp>
        <p:nvSpPr>
          <p:cNvPr id="22" name="막힌 원호 2">
            <a:extLst>
              <a:ext uri="{FF2B5EF4-FFF2-40B4-BE49-F238E27FC236}">
                <a16:creationId xmlns:a16="http://schemas.microsoft.com/office/drawing/2014/main" id="{F83746BC-035A-4058-BB2F-8E4931EF02B3}"/>
              </a:ext>
            </a:extLst>
          </p:cNvPr>
          <p:cNvSpPr/>
          <p:nvPr/>
        </p:nvSpPr>
        <p:spPr>
          <a:xfrm rot="5400000">
            <a:off x="4011748" y="1888494"/>
            <a:ext cx="4140000" cy="4140000"/>
          </a:xfrm>
          <a:prstGeom prst="blockArc">
            <a:avLst>
              <a:gd name="adj1" fmla="val 12608075"/>
              <a:gd name="adj2" fmla="val 19985982"/>
              <a:gd name="adj3" fmla="val 4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sp>
        <p:nvSpPr>
          <p:cNvPr id="23" name="TextBox 22">
            <a:extLst>
              <a:ext uri="{FF2B5EF4-FFF2-40B4-BE49-F238E27FC236}">
                <a16:creationId xmlns:a16="http://schemas.microsoft.com/office/drawing/2014/main" id="{CDBA6383-A51D-49F8-B7C4-347F602BBDE9}"/>
              </a:ext>
            </a:extLst>
          </p:cNvPr>
          <p:cNvSpPr txBox="1"/>
          <p:nvPr/>
        </p:nvSpPr>
        <p:spPr>
          <a:xfrm>
            <a:off x="5118675" y="4261209"/>
            <a:ext cx="1947202" cy="307777"/>
          </a:xfrm>
          <a:prstGeom prst="rect">
            <a:avLst/>
          </a:prstGeom>
          <a:noFill/>
        </p:spPr>
        <p:txBody>
          <a:bodyPr wrap="square" rtlCol="0" anchor="ctr">
            <a:spAutoFit/>
          </a:bodyPr>
          <a:lstStyle/>
          <a:p>
            <a:pPr algn="r"/>
            <a:r>
              <a:rPr lang="fa-IR" altLang="ko-KR" sz="1400" b="1" dirty="0">
                <a:solidFill>
                  <a:schemeClr val="accent1"/>
                </a:solidFill>
                <a:cs typeface="B Nazanin" pitchFamily="2" charset="-78"/>
              </a:rPr>
              <a:t>محتوا</a:t>
            </a:r>
            <a:r>
              <a:rPr lang="en-US" altLang="ko-KR" sz="1400" b="1" dirty="0">
                <a:solidFill>
                  <a:schemeClr val="accent1"/>
                </a:solidFill>
                <a:cs typeface="B Nazanin" pitchFamily="2" charset="-78"/>
              </a:rPr>
              <a:t>s Here</a:t>
            </a:r>
            <a:endParaRPr lang="ko-KR" altLang="en-US" sz="1400" b="1" dirty="0">
              <a:solidFill>
                <a:schemeClr val="accent1"/>
              </a:solidFill>
              <a:cs typeface="B Nazanin" pitchFamily="2" charset="-78"/>
            </a:endParaRPr>
          </a:p>
        </p:txBody>
      </p:sp>
      <p:grpSp>
        <p:nvGrpSpPr>
          <p:cNvPr id="24" name="Graphic 3">
            <a:extLst>
              <a:ext uri="{FF2B5EF4-FFF2-40B4-BE49-F238E27FC236}">
                <a16:creationId xmlns:a16="http://schemas.microsoft.com/office/drawing/2014/main" id="{1755561B-12E9-4FEC-880B-D52B85F7B5AA}"/>
              </a:ext>
            </a:extLst>
          </p:cNvPr>
          <p:cNvGrpSpPr/>
          <p:nvPr/>
        </p:nvGrpSpPr>
        <p:grpSpPr>
          <a:xfrm rot="7200000">
            <a:off x="5619368" y="3147677"/>
            <a:ext cx="772862" cy="1069396"/>
            <a:chOff x="6352372" y="2323623"/>
            <a:chExt cx="1670356" cy="2311241"/>
          </a:xfrm>
          <a:solidFill>
            <a:schemeClr val="accent1"/>
          </a:solidFill>
        </p:grpSpPr>
        <p:sp>
          <p:nvSpPr>
            <p:cNvPr id="25" name="Freeform: Shape 24">
              <a:extLst>
                <a:ext uri="{FF2B5EF4-FFF2-40B4-BE49-F238E27FC236}">
                  <a16:creationId xmlns:a16="http://schemas.microsoft.com/office/drawing/2014/main" id="{F698EED6-8937-4F71-BD37-B72AAE5BC0FC}"/>
                </a:ext>
              </a:extLst>
            </p:cNvPr>
            <p:cNvSpPr/>
            <p:nvPr/>
          </p:nvSpPr>
          <p:spPr>
            <a:xfrm>
              <a:off x="6352372" y="2323623"/>
              <a:ext cx="1670356" cy="409098"/>
            </a:xfrm>
            <a:custGeom>
              <a:avLst/>
              <a:gdLst>
                <a:gd name="connsiteX0" fmla="*/ 1484078 w 1670356"/>
                <a:gd name="connsiteY0" fmla="*/ 1429 h 409098"/>
                <a:gd name="connsiteX1" fmla="*/ 184868 w 1670356"/>
                <a:gd name="connsiteY1" fmla="*/ 1429 h 409098"/>
                <a:gd name="connsiteX2" fmla="*/ 4846 w 1670356"/>
                <a:gd name="connsiteY2" fmla="*/ 233839 h 409098"/>
                <a:gd name="connsiteX3" fmla="*/ 68663 w 1670356"/>
                <a:gd name="connsiteY3" fmla="*/ 403384 h 409098"/>
                <a:gd name="connsiteX4" fmla="*/ 355366 w 1670356"/>
                <a:gd name="connsiteY4" fmla="*/ 211931 h 409098"/>
                <a:gd name="connsiteX5" fmla="*/ 1350728 w 1670356"/>
                <a:gd name="connsiteY5" fmla="*/ 211931 h 409098"/>
                <a:gd name="connsiteX6" fmla="*/ 1599330 w 1670356"/>
                <a:gd name="connsiteY6" fmla="*/ 409099 h 409098"/>
                <a:gd name="connsiteX7" fmla="*/ 1653623 w 1670356"/>
                <a:gd name="connsiteY7" fmla="*/ 274796 h 409098"/>
                <a:gd name="connsiteX8" fmla="*/ 1666958 w 1670356"/>
                <a:gd name="connsiteY8" fmla="*/ 229076 h 409098"/>
                <a:gd name="connsiteX9" fmla="*/ 1484078 w 1670356"/>
                <a:gd name="connsiteY9" fmla="*/ 1429 h 40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0356" h="409098">
                  <a:moveTo>
                    <a:pt x="1484078" y="1429"/>
                  </a:moveTo>
                  <a:cubicBezTo>
                    <a:pt x="1050691" y="-476"/>
                    <a:pt x="617303" y="-476"/>
                    <a:pt x="184868" y="1429"/>
                  </a:cubicBezTo>
                  <a:cubicBezTo>
                    <a:pt x="64853" y="1429"/>
                    <a:pt x="-21825" y="115729"/>
                    <a:pt x="4846" y="233839"/>
                  </a:cubicBezTo>
                  <a:cubicBezTo>
                    <a:pt x="18181" y="291941"/>
                    <a:pt x="45803" y="345281"/>
                    <a:pt x="68663" y="403384"/>
                  </a:cubicBezTo>
                  <a:cubicBezTo>
                    <a:pt x="136291" y="230029"/>
                    <a:pt x="163913" y="211931"/>
                    <a:pt x="355366" y="211931"/>
                  </a:cubicBezTo>
                  <a:cubicBezTo>
                    <a:pt x="686835" y="211931"/>
                    <a:pt x="1018305" y="211931"/>
                    <a:pt x="1350728" y="211931"/>
                  </a:cubicBezTo>
                  <a:cubicBezTo>
                    <a:pt x="1504080" y="211931"/>
                    <a:pt x="1563135" y="257651"/>
                    <a:pt x="1599330" y="409099"/>
                  </a:cubicBezTo>
                  <a:cubicBezTo>
                    <a:pt x="1619333" y="360521"/>
                    <a:pt x="1636478" y="317659"/>
                    <a:pt x="1653623" y="274796"/>
                  </a:cubicBezTo>
                  <a:cubicBezTo>
                    <a:pt x="1659338" y="260509"/>
                    <a:pt x="1663148" y="244316"/>
                    <a:pt x="1666958" y="229076"/>
                  </a:cubicBezTo>
                  <a:cubicBezTo>
                    <a:pt x="1688866" y="113824"/>
                    <a:pt x="1602188" y="1429"/>
                    <a:pt x="1484078" y="1429"/>
                  </a:cubicBezTo>
                  <a:close/>
                </a:path>
              </a:pathLst>
            </a:custGeom>
            <a:grpFill/>
            <a:ln w="952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1D897111-073E-4E35-95EA-10CE5D2D3478}"/>
                </a:ext>
              </a:extLst>
            </p:cNvPr>
            <p:cNvSpPr/>
            <p:nvPr/>
          </p:nvSpPr>
          <p:spPr>
            <a:xfrm>
              <a:off x="6486963" y="2658004"/>
              <a:ext cx="1397091" cy="1976860"/>
            </a:xfrm>
            <a:custGeom>
              <a:avLst/>
              <a:gdLst>
                <a:gd name="connsiteX0" fmla="*/ 1186610 w 1397091"/>
                <a:gd name="connsiteY0" fmla="*/ 423 h 1976860"/>
                <a:gd name="connsiteX1" fmla="*/ 819897 w 1397091"/>
                <a:gd name="connsiteY1" fmla="*/ 423 h 1976860"/>
                <a:gd name="connsiteX2" fmla="*/ 200772 w 1397091"/>
                <a:gd name="connsiteY2" fmla="*/ 1376 h 1976860"/>
                <a:gd name="connsiteX3" fmla="*/ 15987 w 1397091"/>
                <a:gd name="connsiteY3" fmla="*/ 275696 h 1976860"/>
                <a:gd name="connsiteX4" fmla="*/ 56944 w 1397091"/>
                <a:gd name="connsiteY4" fmla="*/ 376661 h 1976860"/>
                <a:gd name="connsiteX5" fmla="*/ 317930 w 1397091"/>
                <a:gd name="connsiteY5" fmla="*/ 1037696 h 1976860"/>
                <a:gd name="connsiteX6" fmla="*/ 537957 w 1397091"/>
                <a:gd name="connsiteY6" fmla="*/ 1583478 h 1976860"/>
                <a:gd name="connsiteX7" fmla="*/ 695119 w 1397091"/>
                <a:gd name="connsiteY7" fmla="*/ 1976861 h 1976860"/>
                <a:gd name="connsiteX8" fmla="*/ 702739 w 1397091"/>
                <a:gd name="connsiteY8" fmla="*/ 1974003 h 1976860"/>
                <a:gd name="connsiteX9" fmla="*/ 1039924 w 1397091"/>
                <a:gd name="connsiteY9" fmla="*/ 1131993 h 1976860"/>
                <a:gd name="connsiteX10" fmla="*/ 1025637 w 1397091"/>
                <a:gd name="connsiteY10" fmla="*/ 1091988 h 1976860"/>
                <a:gd name="connsiteX11" fmla="*/ 946580 w 1397091"/>
                <a:gd name="connsiteY11" fmla="*/ 860531 h 1976860"/>
                <a:gd name="connsiteX12" fmla="*/ 1160892 w 1397091"/>
                <a:gd name="connsiteY12" fmla="*/ 742421 h 1976860"/>
                <a:gd name="connsiteX13" fmla="*/ 1207564 w 1397091"/>
                <a:gd name="connsiteY13" fmla="*/ 712893 h 1976860"/>
                <a:gd name="connsiteX14" fmla="*/ 1298052 w 1397091"/>
                <a:gd name="connsiteY14" fmla="*/ 493818 h 1976860"/>
                <a:gd name="connsiteX15" fmla="*/ 1379014 w 1397091"/>
                <a:gd name="connsiteY15" fmla="*/ 281411 h 1976860"/>
                <a:gd name="connsiteX16" fmla="*/ 1186610 w 1397091"/>
                <a:gd name="connsiteY16" fmla="*/ 423 h 1976860"/>
                <a:gd name="connsiteX17" fmla="*/ 428419 w 1397091"/>
                <a:gd name="connsiteY17" fmla="*/ 477626 h 1976860"/>
                <a:gd name="connsiteX18" fmla="*/ 236014 w 1397091"/>
                <a:gd name="connsiteY18" fmla="*/ 284268 h 1976860"/>
                <a:gd name="connsiteX19" fmla="*/ 428419 w 1397091"/>
                <a:gd name="connsiteY19" fmla="*/ 94721 h 1976860"/>
                <a:gd name="connsiteX20" fmla="*/ 620824 w 1397091"/>
                <a:gd name="connsiteY20" fmla="*/ 289031 h 1976860"/>
                <a:gd name="connsiteX21" fmla="*/ 428419 w 1397091"/>
                <a:gd name="connsiteY21" fmla="*/ 477626 h 1976860"/>
                <a:gd name="connsiteX22" fmla="*/ 628444 w 1397091"/>
                <a:gd name="connsiteY22" fmla="*/ 953876 h 1976860"/>
                <a:gd name="connsiteX23" fmla="*/ 557960 w 1397091"/>
                <a:gd name="connsiteY23" fmla="*/ 887201 h 1976860"/>
                <a:gd name="connsiteX24" fmla="*/ 626539 w 1397091"/>
                <a:gd name="connsiteY24" fmla="*/ 817668 h 1976860"/>
                <a:gd name="connsiteX25" fmla="*/ 697977 w 1397091"/>
                <a:gd name="connsiteY25" fmla="*/ 884343 h 1976860"/>
                <a:gd name="connsiteX26" fmla="*/ 628444 w 1397091"/>
                <a:gd name="connsiteY26" fmla="*/ 953876 h 1976860"/>
                <a:gd name="connsiteX27" fmla="*/ 784655 w 1397091"/>
                <a:gd name="connsiteY27" fmla="*/ 1270106 h 1976860"/>
                <a:gd name="connsiteX28" fmla="*/ 737030 w 1397091"/>
                <a:gd name="connsiteY28" fmla="*/ 1224386 h 1976860"/>
                <a:gd name="connsiteX29" fmla="*/ 784655 w 1397091"/>
                <a:gd name="connsiteY29" fmla="*/ 1177713 h 1976860"/>
                <a:gd name="connsiteX30" fmla="*/ 830374 w 1397091"/>
                <a:gd name="connsiteY30" fmla="*/ 1226291 h 1976860"/>
                <a:gd name="connsiteX31" fmla="*/ 784655 w 1397091"/>
                <a:gd name="connsiteY31" fmla="*/ 1270106 h 1976860"/>
                <a:gd name="connsiteX32" fmla="*/ 915147 w 1397091"/>
                <a:gd name="connsiteY32" fmla="*/ 565256 h 1976860"/>
                <a:gd name="connsiteX33" fmla="*/ 806562 w 1397091"/>
                <a:gd name="connsiteY33" fmla="*/ 457623 h 1976860"/>
                <a:gd name="connsiteX34" fmla="*/ 914194 w 1397091"/>
                <a:gd name="connsiteY34" fmla="*/ 351896 h 1976860"/>
                <a:gd name="connsiteX35" fmla="*/ 1022780 w 1397091"/>
                <a:gd name="connsiteY35" fmla="*/ 460481 h 1976860"/>
                <a:gd name="connsiteX36" fmla="*/ 915147 w 1397091"/>
                <a:gd name="connsiteY36" fmla="*/ 565256 h 197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97091" h="1976860">
                  <a:moveTo>
                    <a:pt x="1186610" y="423"/>
                  </a:moveTo>
                  <a:cubicBezTo>
                    <a:pt x="1064689" y="-529"/>
                    <a:pt x="941817" y="423"/>
                    <a:pt x="819897" y="423"/>
                  </a:cubicBezTo>
                  <a:cubicBezTo>
                    <a:pt x="613205" y="423"/>
                    <a:pt x="407464" y="-529"/>
                    <a:pt x="200772" y="1376"/>
                  </a:cubicBezTo>
                  <a:cubicBezTo>
                    <a:pt x="51229" y="2328"/>
                    <a:pt x="-38306" y="136631"/>
                    <a:pt x="15987" y="275696"/>
                  </a:cubicBezTo>
                  <a:cubicBezTo>
                    <a:pt x="29322" y="309986"/>
                    <a:pt x="43609" y="343323"/>
                    <a:pt x="56944" y="376661"/>
                  </a:cubicBezTo>
                  <a:cubicBezTo>
                    <a:pt x="143622" y="596688"/>
                    <a:pt x="231252" y="817668"/>
                    <a:pt x="317930" y="1037696"/>
                  </a:cubicBezTo>
                  <a:cubicBezTo>
                    <a:pt x="391272" y="1219623"/>
                    <a:pt x="464614" y="1401551"/>
                    <a:pt x="537957" y="1583478"/>
                  </a:cubicBezTo>
                  <a:cubicBezTo>
                    <a:pt x="590344" y="1714923"/>
                    <a:pt x="642732" y="1846368"/>
                    <a:pt x="695119" y="1976861"/>
                  </a:cubicBezTo>
                  <a:cubicBezTo>
                    <a:pt x="700835" y="1974956"/>
                    <a:pt x="702739" y="1974956"/>
                    <a:pt x="702739" y="1974003"/>
                  </a:cubicBezTo>
                  <a:cubicBezTo>
                    <a:pt x="815135" y="1693016"/>
                    <a:pt x="926577" y="1412981"/>
                    <a:pt x="1039924" y="1131993"/>
                  </a:cubicBezTo>
                  <a:cubicBezTo>
                    <a:pt x="1048497" y="1111038"/>
                    <a:pt x="1042782" y="1103418"/>
                    <a:pt x="1025637" y="1091988"/>
                  </a:cubicBezTo>
                  <a:cubicBezTo>
                    <a:pt x="942769" y="1035791"/>
                    <a:pt x="913242" y="946256"/>
                    <a:pt x="946580" y="860531"/>
                  </a:cubicBezTo>
                  <a:cubicBezTo>
                    <a:pt x="979917" y="773853"/>
                    <a:pt x="1060880" y="727181"/>
                    <a:pt x="1160892" y="742421"/>
                  </a:cubicBezTo>
                  <a:cubicBezTo>
                    <a:pt x="1190419" y="747183"/>
                    <a:pt x="1198039" y="736706"/>
                    <a:pt x="1207564" y="712893"/>
                  </a:cubicBezTo>
                  <a:cubicBezTo>
                    <a:pt x="1236139" y="639551"/>
                    <a:pt x="1267572" y="567161"/>
                    <a:pt x="1298052" y="493818"/>
                  </a:cubicBezTo>
                  <a:cubicBezTo>
                    <a:pt x="1324722" y="423333"/>
                    <a:pt x="1351392" y="351896"/>
                    <a:pt x="1379014" y="281411"/>
                  </a:cubicBezTo>
                  <a:cubicBezTo>
                    <a:pt x="1437117" y="129963"/>
                    <a:pt x="1350439" y="1376"/>
                    <a:pt x="1186610" y="423"/>
                  </a:cubicBezTo>
                  <a:close/>
                  <a:moveTo>
                    <a:pt x="428419" y="477626"/>
                  </a:moveTo>
                  <a:cubicBezTo>
                    <a:pt x="320787" y="477626"/>
                    <a:pt x="234110" y="390948"/>
                    <a:pt x="236014" y="284268"/>
                  </a:cubicBezTo>
                  <a:cubicBezTo>
                    <a:pt x="237919" y="180446"/>
                    <a:pt x="324597" y="94721"/>
                    <a:pt x="428419" y="94721"/>
                  </a:cubicBezTo>
                  <a:cubicBezTo>
                    <a:pt x="534147" y="94721"/>
                    <a:pt x="622730" y="184256"/>
                    <a:pt x="620824" y="289031"/>
                  </a:cubicBezTo>
                  <a:cubicBezTo>
                    <a:pt x="618919" y="394758"/>
                    <a:pt x="534147" y="477626"/>
                    <a:pt x="428419" y="477626"/>
                  </a:cubicBezTo>
                  <a:close/>
                  <a:moveTo>
                    <a:pt x="628444" y="953876"/>
                  </a:moveTo>
                  <a:cubicBezTo>
                    <a:pt x="590344" y="954828"/>
                    <a:pt x="557960" y="924348"/>
                    <a:pt x="557960" y="887201"/>
                  </a:cubicBezTo>
                  <a:cubicBezTo>
                    <a:pt x="557007" y="849101"/>
                    <a:pt x="587487" y="818621"/>
                    <a:pt x="626539" y="817668"/>
                  </a:cubicBezTo>
                  <a:cubicBezTo>
                    <a:pt x="665592" y="816716"/>
                    <a:pt x="697024" y="847196"/>
                    <a:pt x="697977" y="884343"/>
                  </a:cubicBezTo>
                  <a:cubicBezTo>
                    <a:pt x="697977" y="922443"/>
                    <a:pt x="666544" y="953876"/>
                    <a:pt x="628444" y="953876"/>
                  </a:cubicBezTo>
                  <a:close/>
                  <a:moveTo>
                    <a:pt x="784655" y="1270106"/>
                  </a:moveTo>
                  <a:cubicBezTo>
                    <a:pt x="755127" y="1270106"/>
                    <a:pt x="737030" y="1254866"/>
                    <a:pt x="737030" y="1224386"/>
                  </a:cubicBezTo>
                  <a:cubicBezTo>
                    <a:pt x="737030" y="1193906"/>
                    <a:pt x="756080" y="1180571"/>
                    <a:pt x="784655" y="1177713"/>
                  </a:cubicBezTo>
                  <a:cubicBezTo>
                    <a:pt x="814182" y="1180571"/>
                    <a:pt x="832280" y="1197716"/>
                    <a:pt x="830374" y="1226291"/>
                  </a:cubicBezTo>
                  <a:cubicBezTo>
                    <a:pt x="829422" y="1252008"/>
                    <a:pt x="813230" y="1270106"/>
                    <a:pt x="784655" y="1270106"/>
                  </a:cubicBezTo>
                  <a:close/>
                  <a:moveTo>
                    <a:pt x="915147" y="565256"/>
                  </a:moveTo>
                  <a:cubicBezTo>
                    <a:pt x="855139" y="565256"/>
                    <a:pt x="804657" y="516678"/>
                    <a:pt x="806562" y="457623"/>
                  </a:cubicBezTo>
                  <a:cubicBezTo>
                    <a:pt x="807514" y="401426"/>
                    <a:pt x="857044" y="352848"/>
                    <a:pt x="914194" y="351896"/>
                  </a:cubicBezTo>
                  <a:cubicBezTo>
                    <a:pt x="973249" y="351896"/>
                    <a:pt x="1023732" y="401426"/>
                    <a:pt x="1022780" y="460481"/>
                  </a:cubicBezTo>
                  <a:cubicBezTo>
                    <a:pt x="1021827" y="518583"/>
                    <a:pt x="973249" y="565256"/>
                    <a:pt x="915147" y="565256"/>
                  </a:cubicBezTo>
                  <a:close/>
                </a:path>
              </a:pathLst>
            </a:custGeom>
            <a:grpFill/>
            <a:ln w="9525" cap="flat">
              <a:noFill/>
              <a:prstDash val="solid"/>
              <a:miter/>
            </a:ln>
          </p:spPr>
          <p:txBody>
            <a:bodyPr rtlCol="0" anchor="ctr"/>
            <a:lstStyle/>
            <a:p>
              <a:pPr algn="r"/>
              <a:endParaRPr lang="en-US">
                <a:cs typeface="B Nazanin" pitchFamily="2" charset="-78"/>
              </a:endParaRPr>
            </a:p>
          </p:txBody>
        </p:sp>
      </p:grpSp>
      <p:sp>
        <p:nvSpPr>
          <p:cNvPr id="33" name="TextBox 32">
            <a:extLst>
              <a:ext uri="{FF2B5EF4-FFF2-40B4-BE49-F238E27FC236}">
                <a16:creationId xmlns:a16="http://schemas.microsoft.com/office/drawing/2014/main" id="{95D51EAC-DBA3-4A96-B7B1-948FB236A92E}"/>
              </a:ext>
            </a:extLst>
          </p:cNvPr>
          <p:cNvSpPr txBox="1"/>
          <p:nvPr/>
        </p:nvSpPr>
        <p:spPr>
          <a:xfrm>
            <a:off x="8343320" y="1993756"/>
            <a:ext cx="1585292" cy="738664"/>
          </a:xfrm>
          <a:prstGeom prst="rect">
            <a:avLst/>
          </a:prstGeom>
          <a:noFill/>
        </p:spPr>
        <p:txBody>
          <a:bodyPr wrap="square" rtlCol="0" anchor="ctr">
            <a:spAutoFit/>
          </a:bodyPr>
          <a:lstStyle/>
          <a:p>
            <a:pPr algn="r"/>
            <a:r>
              <a:rPr lang="fa-IR" altLang="ko-KR" sz="1400" dirty="0">
                <a:solidFill>
                  <a:schemeClr val="bg1"/>
                </a:solidFill>
                <a:cs typeface="B Nazanin" pitchFamily="2" charset="-78"/>
              </a:rPr>
              <a:t>به سادگی تحت تاثیر قرار دادن</a:t>
            </a:r>
          </a:p>
          <a:p>
            <a:pPr algn="r"/>
            <a:r>
              <a:rPr lang="fa-IR" altLang="ko-KR" sz="1400" dirty="0">
                <a:solidFill>
                  <a:schemeClr val="bg1"/>
                </a:solidFill>
                <a:cs typeface="B Nazanin" pitchFamily="2" charset="-78"/>
              </a:rPr>
              <a:t>مخاطبان شما</a:t>
            </a:r>
            <a:endParaRPr lang="en-US" altLang="ko-KR" sz="1400" dirty="0">
              <a:solidFill>
                <a:schemeClr val="bg1"/>
              </a:solidFill>
              <a:cs typeface="B Nazanin" pitchFamily="2" charset="-78"/>
            </a:endParaRPr>
          </a:p>
        </p:txBody>
      </p:sp>
      <p:sp>
        <p:nvSpPr>
          <p:cNvPr id="34" name="TextBox 33">
            <a:extLst>
              <a:ext uri="{FF2B5EF4-FFF2-40B4-BE49-F238E27FC236}">
                <a16:creationId xmlns:a16="http://schemas.microsoft.com/office/drawing/2014/main" id="{0438342F-7D69-4C58-86BF-587061E9685B}"/>
              </a:ext>
            </a:extLst>
          </p:cNvPr>
          <p:cNvSpPr txBox="1"/>
          <p:nvPr/>
        </p:nvSpPr>
        <p:spPr>
          <a:xfrm>
            <a:off x="2305405" y="1993756"/>
            <a:ext cx="1653250" cy="738664"/>
          </a:xfrm>
          <a:prstGeom prst="rect">
            <a:avLst/>
          </a:prstGeom>
          <a:noFill/>
        </p:spPr>
        <p:txBody>
          <a:bodyPr wrap="square" rtlCol="0" anchor="ctr">
            <a:spAutoFit/>
          </a:bodyPr>
          <a:lstStyle/>
          <a:p>
            <a:pPr algn="r"/>
            <a:r>
              <a:rPr lang="fa-IR" altLang="ko-KR" sz="1400" dirty="0">
                <a:solidFill>
                  <a:schemeClr val="bg1"/>
                </a:solidFill>
                <a:cs typeface="B Nazanin" pitchFamily="2" charset="-78"/>
              </a:rPr>
              <a:t>به سادگی تحت تاثیر قرار دادن</a:t>
            </a:r>
          </a:p>
          <a:p>
            <a:pPr algn="r"/>
            <a:r>
              <a:rPr lang="fa-IR" altLang="ko-KR" sz="1400" dirty="0">
                <a:solidFill>
                  <a:schemeClr val="bg1"/>
                </a:solidFill>
                <a:cs typeface="B Nazanin" pitchFamily="2" charset="-78"/>
              </a:rPr>
              <a:t>مخاطبان شما</a:t>
            </a:r>
            <a:endParaRPr lang="en-US" altLang="ko-KR" sz="1400" dirty="0">
              <a:solidFill>
                <a:schemeClr val="bg1"/>
              </a:solidFill>
              <a:cs typeface="B Nazanin" pitchFamily="2" charset="-78"/>
            </a:endParaRPr>
          </a:p>
        </p:txBody>
      </p:sp>
      <p:sp>
        <p:nvSpPr>
          <p:cNvPr id="35" name="TextBox 34">
            <a:extLst>
              <a:ext uri="{FF2B5EF4-FFF2-40B4-BE49-F238E27FC236}">
                <a16:creationId xmlns:a16="http://schemas.microsoft.com/office/drawing/2014/main" id="{10BDE8C8-B5EE-47F6-9AA3-B6D20A1255E6}"/>
              </a:ext>
            </a:extLst>
          </p:cNvPr>
          <p:cNvSpPr txBox="1"/>
          <p:nvPr/>
        </p:nvSpPr>
        <p:spPr>
          <a:xfrm>
            <a:off x="2207568" y="5571938"/>
            <a:ext cx="1751086" cy="738664"/>
          </a:xfrm>
          <a:prstGeom prst="rect">
            <a:avLst/>
          </a:prstGeom>
          <a:noFill/>
        </p:spPr>
        <p:txBody>
          <a:bodyPr wrap="square" rtlCol="0" anchor="ctr">
            <a:spAutoFit/>
          </a:bodyPr>
          <a:lstStyle/>
          <a:p>
            <a:pPr algn="r"/>
            <a:r>
              <a:rPr lang="fa-IR" altLang="ko-KR" sz="1400" dirty="0">
                <a:solidFill>
                  <a:schemeClr val="bg1"/>
                </a:solidFill>
                <a:cs typeface="B Nazanin" pitchFamily="2" charset="-78"/>
              </a:rPr>
              <a:t>به سادگی تحت تاثیر قرار دادن</a:t>
            </a:r>
          </a:p>
          <a:p>
            <a:pPr algn="r"/>
            <a:r>
              <a:rPr lang="fa-IR" altLang="ko-KR" sz="1400" dirty="0">
                <a:solidFill>
                  <a:schemeClr val="bg1"/>
                </a:solidFill>
                <a:cs typeface="B Nazanin" pitchFamily="2" charset="-78"/>
              </a:rPr>
              <a:t>مخاطبان شما</a:t>
            </a:r>
            <a:endParaRPr lang="en-US" altLang="ko-KR" sz="1400" dirty="0">
              <a:solidFill>
                <a:schemeClr val="bg1"/>
              </a:solidFill>
              <a:cs typeface="B Nazanin" pitchFamily="2" charset="-78"/>
            </a:endParaRPr>
          </a:p>
        </p:txBody>
      </p:sp>
      <p:sp>
        <p:nvSpPr>
          <p:cNvPr id="36" name="TextBox 35">
            <a:extLst>
              <a:ext uri="{FF2B5EF4-FFF2-40B4-BE49-F238E27FC236}">
                <a16:creationId xmlns:a16="http://schemas.microsoft.com/office/drawing/2014/main" id="{7A540E5D-938E-4DF4-9658-A94E58E30F84}"/>
              </a:ext>
            </a:extLst>
          </p:cNvPr>
          <p:cNvSpPr txBox="1"/>
          <p:nvPr/>
        </p:nvSpPr>
        <p:spPr>
          <a:xfrm>
            <a:off x="8343320" y="5571938"/>
            <a:ext cx="1585292" cy="738664"/>
          </a:xfrm>
          <a:prstGeom prst="rect">
            <a:avLst/>
          </a:prstGeom>
          <a:noFill/>
        </p:spPr>
        <p:txBody>
          <a:bodyPr wrap="square" rtlCol="0" anchor="ctr">
            <a:spAutoFit/>
          </a:bodyPr>
          <a:lstStyle/>
          <a:p>
            <a:pPr algn="r"/>
            <a:r>
              <a:rPr lang="fa-IR" altLang="ko-KR" sz="1400" dirty="0">
                <a:solidFill>
                  <a:schemeClr val="bg1"/>
                </a:solidFill>
                <a:cs typeface="B Nazanin" pitchFamily="2" charset="-78"/>
              </a:rPr>
              <a:t>به سادگی تحت تاثیر قرار دادن</a:t>
            </a:r>
          </a:p>
          <a:p>
            <a:pPr algn="r"/>
            <a:r>
              <a:rPr lang="fa-IR" altLang="ko-KR" sz="1400" dirty="0">
                <a:solidFill>
                  <a:schemeClr val="bg1"/>
                </a:solidFill>
                <a:cs typeface="B Nazanin" pitchFamily="2" charset="-78"/>
              </a:rPr>
              <a:t>مخاطبان شما</a:t>
            </a:r>
            <a:endParaRPr lang="en-US" altLang="ko-KR" sz="1400" dirty="0">
              <a:solidFill>
                <a:schemeClr val="bg1"/>
              </a:solidFill>
              <a:cs typeface="B Nazanin" pitchFamily="2" charset="-78"/>
            </a:endParaRPr>
          </a:p>
        </p:txBody>
      </p:sp>
      <p:grpSp>
        <p:nvGrpSpPr>
          <p:cNvPr id="37" name="그룹 125">
            <a:extLst>
              <a:ext uri="{FF2B5EF4-FFF2-40B4-BE49-F238E27FC236}">
                <a16:creationId xmlns:a16="http://schemas.microsoft.com/office/drawing/2014/main" id="{4AEA8449-2B4B-4622-906F-284B7EB903C0}"/>
              </a:ext>
            </a:extLst>
          </p:cNvPr>
          <p:cNvGrpSpPr/>
          <p:nvPr/>
        </p:nvGrpSpPr>
        <p:grpSpPr>
          <a:xfrm>
            <a:off x="4425913" y="3779726"/>
            <a:ext cx="245234" cy="343032"/>
            <a:chOff x="1019786" y="3002376"/>
            <a:chExt cx="2531613" cy="3541196"/>
          </a:xfrm>
          <a:solidFill>
            <a:schemeClr val="bg1"/>
          </a:solidFill>
        </p:grpSpPr>
        <p:sp>
          <p:nvSpPr>
            <p:cNvPr id="38" name="사각형: 둥근 모서리 132">
              <a:extLst>
                <a:ext uri="{FF2B5EF4-FFF2-40B4-BE49-F238E27FC236}">
                  <a16:creationId xmlns:a16="http://schemas.microsoft.com/office/drawing/2014/main" id="{F4B7725F-F299-4C86-95C7-8D3EB7DB0AB0}"/>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39" name="막힌 원호 135">
              <a:extLst>
                <a:ext uri="{FF2B5EF4-FFF2-40B4-BE49-F238E27FC236}">
                  <a16:creationId xmlns:a16="http://schemas.microsoft.com/office/drawing/2014/main" id="{B938E5E7-F9F8-41AF-B8C8-7A3618FE02C7}"/>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40" name="자유형: 도형 128">
              <a:extLst>
                <a:ext uri="{FF2B5EF4-FFF2-40B4-BE49-F238E27FC236}">
                  <a16:creationId xmlns:a16="http://schemas.microsoft.com/office/drawing/2014/main" id="{E93259CA-4125-44E1-90DB-94A315A72E08}"/>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41" name="자유형: 도형 129">
              <a:extLst>
                <a:ext uri="{FF2B5EF4-FFF2-40B4-BE49-F238E27FC236}">
                  <a16:creationId xmlns:a16="http://schemas.microsoft.com/office/drawing/2014/main" id="{0D2553C3-1F2B-493B-BD25-9F58E63EF974}"/>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42" name="Freeform: Shape 41">
            <a:extLst>
              <a:ext uri="{FF2B5EF4-FFF2-40B4-BE49-F238E27FC236}">
                <a16:creationId xmlns:a16="http://schemas.microsoft.com/office/drawing/2014/main" id="{6688397E-38E8-41BC-896F-9B67CDE60ED6}"/>
              </a:ext>
            </a:extLst>
          </p:cNvPr>
          <p:cNvSpPr/>
          <p:nvPr/>
        </p:nvSpPr>
        <p:spPr>
          <a:xfrm>
            <a:off x="6714827" y="2407321"/>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43" name="Freeform: Shape 42">
            <a:extLst>
              <a:ext uri="{FF2B5EF4-FFF2-40B4-BE49-F238E27FC236}">
                <a16:creationId xmlns:a16="http://schemas.microsoft.com/office/drawing/2014/main" id="{616891C0-8D2D-41D0-B017-70D0B7E06ED5}"/>
              </a:ext>
            </a:extLst>
          </p:cNvPr>
          <p:cNvSpPr/>
          <p:nvPr/>
        </p:nvSpPr>
        <p:spPr>
          <a:xfrm rot="589284">
            <a:off x="5101844" y="2385165"/>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45" name="Graphic 43">
            <a:extLst>
              <a:ext uri="{FF2B5EF4-FFF2-40B4-BE49-F238E27FC236}">
                <a16:creationId xmlns:a16="http://schemas.microsoft.com/office/drawing/2014/main" id="{1D6B71F4-B33C-4098-9653-C6213B121CC5}"/>
              </a:ext>
            </a:extLst>
          </p:cNvPr>
          <p:cNvGrpSpPr/>
          <p:nvPr/>
        </p:nvGrpSpPr>
        <p:grpSpPr>
          <a:xfrm>
            <a:off x="7455403" y="3795080"/>
            <a:ext cx="354254" cy="299147"/>
            <a:chOff x="10245572" y="2383008"/>
            <a:chExt cx="1072164" cy="905383"/>
          </a:xfrm>
        </p:grpSpPr>
        <p:sp>
          <p:nvSpPr>
            <p:cNvPr id="46" name="Freeform: Shape 45">
              <a:extLst>
                <a:ext uri="{FF2B5EF4-FFF2-40B4-BE49-F238E27FC236}">
                  <a16:creationId xmlns:a16="http://schemas.microsoft.com/office/drawing/2014/main" id="{A21A9004-84CE-4983-BE3B-6E56CC2302E4}"/>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a:endParaRPr lang="en-US">
                <a:cs typeface="B Nazanin" pitchFamily="2" charset="-78"/>
              </a:endParaRPr>
            </a:p>
          </p:txBody>
        </p:sp>
        <p:sp>
          <p:nvSpPr>
            <p:cNvPr id="47" name="Freeform: Shape 46">
              <a:extLst>
                <a:ext uri="{FF2B5EF4-FFF2-40B4-BE49-F238E27FC236}">
                  <a16:creationId xmlns:a16="http://schemas.microsoft.com/office/drawing/2014/main" id="{8FE9BA50-40AF-4436-A13B-85E0F01B2E6C}"/>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sp>
          <p:nvSpPr>
            <p:cNvPr id="48" name="Freeform: Shape 47">
              <a:extLst>
                <a:ext uri="{FF2B5EF4-FFF2-40B4-BE49-F238E27FC236}">
                  <a16:creationId xmlns:a16="http://schemas.microsoft.com/office/drawing/2014/main" id="{EB313DFF-ED85-42F3-BD05-F44222A6A3A9}"/>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grpSp>
      <p:grpSp>
        <p:nvGrpSpPr>
          <p:cNvPr id="49" name="Graphic 161">
            <a:extLst>
              <a:ext uri="{FF2B5EF4-FFF2-40B4-BE49-F238E27FC236}">
                <a16:creationId xmlns:a16="http://schemas.microsoft.com/office/drawing/2014/main" id="{611A241C-3E60-4E17-B4C0-F4AF90073D05}"/>
              </a:ext>
            </a:extLst>
          </p:cNvPr>
          <p:cNvGrpSpPr/>
          <p:nvPr/>
        </p:nvGrpSpPr>
        <p:grpSpPr>
          <a:xfrm rot="20415798">
            <a:off x="5184752" y="5058756"/>
            <a:ext cx="300743" cy="566468"/>
            <a:chOff x="5516731" y="2706042"/>
            <a:chExt cx="952136" cy="1793407"/>
          </a:xfrm>
        </p:grpSpPr>
        <p:sp>
          <p:nvSpPr>
            <p:cNvPr id="50" name="Freeform: Shape 49">
              <a:extLst>
                <a:ext uri="{FF2B5EF4-FFF2-40B4-BE49-F238E27FC236}">
                  <a16:creationId xmlns:a16="http://schemas.microsoft.com/office/drawing/2014/main" id="{EA366B76-8777-460A-8E1D-CFA42BA7075B}"/>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bg1"/>
            </a:solidFill>
            <a:ln w="2153" cap="flat">
              <a:noFill/>
              <a:prstDash val="solid"/>
              <a:miter/>
            </a:ln>
          </p:spPr>
          <p:txBody>
            <a:bodyPr rtlCol="0" anchor="ctr"/>
            <a:lstStyle/>
            <a:p>
              <a:pPr algn="r"/>
              <a:endParaRPr lang="en-US" dirty="0">
                <a:cs typeface="B Nazanin" pitchFamily="2" charset="-78"/>
              </a:endParaRPr>
            </a:p>
          </p:txBody>
        </p:sp>
        <p:sp>
          <p:nvSpPr>
            <p:cNvPr id="51" name="Freeform: Shape 50">
              <a:extLst>
                <a:ext uri="{FF2B5EF4-FFF2-40B4-BE49-F238E27FC236}">
                  <a16:creationId xmlns:a16="http://schemas.microsoft.com/office/drawing/2014/main" id="{C29A21A6-8E4D-4534-A862-7DCF4C472C63}"/>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chemeClr val="bg1">
                <a:lumMod val="50000"/>
              </a:schemeClr>
            </a:solidFill>
            <a:ln w="2153" cap="flat">
              <a:noFill/>
              <a:prstDash val="solid"/>
              <a:miter/>
            </a:ln>
          </p:spPr>
          <p:txBody>
            <a:bodyPr rtlCol="0" anchor="ctr"/>
            <a:lstStyle/>
            <a:p>
              <a:pPr algn="r"/>
              <a:endParaRPr lang="en-US">
                <a:cs typeface="B Nazanin" pitchFamily="2" charset="-78"/>
              </a:endParaRPr>
            </a:p>
          </p:txBody>
        </p:sp>
        <p:sp>
          <p:nvSpPr>
            <p:cNvPr id="52" name="Freeform: Shape 51">
              <a:extLst>
                <a:ext uri="{FF2B5EF4-FFF2-40B4-BE49-F238E27FC236}">
                  <a16:creationId xmlns:a16="http://schemas.microsoft.com/office/drawing/2014/main" id="{B5EC8669-ED8F-4468-8AC0-20667FB3C8A7}"/>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pPr algn="r"/>
              <a:endParaRPr lang="en-US">
                <a:cs typeface="B Nazanin" pitchFamily="2" charset="-78"/>
              </a:endParaRPr>
            </a:p>
          </p:txBody>
        </p:sp>
        <p:sp>
          <p:nvSpPr>
            <p:cNvPr id="53" name="Freeform: Shape 52">
              <a:extLst>
                <a:ext uri="{FF2B5EF4-FFF2-40B4-BE49-F238E27FC236}">
                  <a16:creationId xmlns:a16="http://schemas.microsoft.com/office/drawing/2014/main" id="{8C831808-3BEF-4D61-B4D8-7EA59283A0E4}"/>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pPr algn="r"/>
              <a:endParaRPr lang="en-US">
                <a:cs typeface="B Nazanin" pitchFamily="2" charset="-78"/>
              </a:endParaRPr>
            </a:p>
          </p:txBody>
        </p:sp>
        <p:sp>
          <p:nvSpPr>
            <p:cNvPr id="54" name="Freeform: Shape 53">
              <a:extLst>
                <a:ext uri="{FF2B5EF4-FFF2-40B4-BE49-F238E27FC236}">
                  <a16:creationId xmlns:a16="http://schemas.microsoft.com/office/drawing/2014/main" id="{77AA8776-8DC7-43F2-A2E9-30BE97E72B32}"/>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pPr algn="r"/>
              <a:endParaRPr lang="en-US">
                <a:cs typeface="B Nazanin" pitchFamily="2" charset="-78"/>
              </a:endParaRPr>
            </a:p>
          </p:txBody>
        </p:sp>
      </p:grpSp>
      <p:grpSp>
        <p:nvGrpSpPr>
          <p:cNvPr id="55" name="Graphic 416">
            <a:extLst>
              <a:ext uri="{FF2B5EF4-FFF2-40B4-BE49-F238E27FC236}">
                <a16:creationId xmlns:a16="http://schemas.microsoft.com/office/drawing/2014/main" id="{2E6637A1-804B-4B94-868D-514F324A1C27}"/>
              </a:ext>
            </a:extLst>
          </p:cNvPr>
          <p:cNvGrpSpPr/>
          <p:nvPr/>
        </p:nvGrpSpPr>
        <p:grpSpPr>
          <a:xfrm rot="3600000">
            <a:off x="6632648" y="5053475"/>
            <a:ext cx="411679" cy="515792"/>
            <a:chOff x="7143391" y="1135118"/>
            <a:chExt cx="1546562" cy="1937688"/>
          </a:xfrm>
          <a:solidFill>
            <a:schemeClr val="bg1"/>
          </a:solidFill>
        </p:grpSpPr>
        <p:sp>
          <p:nvSpPr>
            <p:cNvPr id="56" name="Freeform: Shape 55">
              <a:extLst>
                <a:ext uri="{FF2B5EF4-FFF2-40B4-BE49-F238E27FC236}">
                  <a16:creationId xmlns:a16="http://schemas.microsoft.com/office/drawing/2014/main" id="{9CB5EB46-2073-4EB6-8A65-DE5D040C0B54}"/>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7" name="Freeform: Shape 56">
              <a:extLst>
                <a:ext uri="{FF2B5EF4-FFF2-40B4-BE49-F238E27FC236}">
                  <a16:creationId xmlns:a16="http://schemas.microsoft.com/office/drawing/2014/main" id="{FD59046B-D1A7-4031-96B9-98FB922DB100}"/>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8" name="Freeform: Shape 57">
              <a:extLst>
                <a:ext uri="{FF2B5EF4-FFF2-40B4-BE49-F238E27FC236}">
                  <a16:creationId xmlns:a16="http://schemas.microsoft.com/office/drawing/2014/main" id="{59723E4E-89D4-4715-9725-7544AFFBF9A9}"/>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9" name="Freeform: Shape 58">
              <a:extLst>
                <a:ext uri="{FF2B5EF4-FFF2-40B4-BE49-F238E27FC236}">
                  <a16:creationId xmlns:a16="http://schemas.microsoft.com/office/drawing/2014/main" id="{8E5F218C-B5A7-4531-BA48-A3B2CEE4F643}"/>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0" name="Freeform: Shape 59">
              <a:extLst>
                <a:ext uri="{FF2B5EF4-FFF2-40B4-BE49-F238E27FC236}">
                  <a16:creationId xmlns:a16="http://schemas.microsoft.com/office/drawing/2014/main" id="{53B0414E-0CD7-4FEE-98F8-1C05F41E3546}"/>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1" name="Freeform: Shape 60">
              <a:extLst>
                <a:ext uri="{FF2B5EF4-FFF2-40B4-BE49-F238E27FC236}">
                  <a16:creationId xmlns:a16="http://schemas.microsoft.com/office/drawing/2014/main" id="{443DB63C-A895-48B8-AFA6-841F939F27A1}"/>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2" name="Freeform: Shape 61">
              <a:extLst>
                <a:ext uri="{FF2B5EF4-FFF2-40B4-BE49-F238E27FC236}">
                  <a16:creationId xmlns:a16="http://schemas.microsoft.com/office/drawing/2014/main" id="{A6618C3C-3922-4DAE-8D54-0ACB42FA6461}"/>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3" name="Freeform: Shape 62">
              <a:extLst>
                <a:ext uri="{FF2B5EF4-FFF2-40B4-BE49-F238E27FC236}">
                  <a16:creationId xmlns:a16="http://schemas.microsoft.com/office/drawing/2014/main" id="{EE7546EA-EF36-42CB-9D06-8FB2D1714AE1}"/>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4" name="Freeform: Shape 63">
              <a:extLst>
                <a:ext uri="{FF2B5EF4-FFF2-40B4-BE49-F238E27FC236}">
                  <a16:creationId xmlns:a16="http://schemas.microsoft.com/office/drawing/2014/main" id="{78ECFEBD-F8C5-4600-883D-55F36F5C8CF3}"/>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5" name="Freeform: Shape 64">
              <a:extLst>
                <a:ext uri="{FF2B5EF4-FFF2-40B4-BE49-F238E27FC236}">
                  <a16:creationId xmlns:a16="http://schemas.microsoft.com/office/drawing/2014/main" id="{F54A3777-E7A1-4EDD-89E2-C1ED05152FE0}"/>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6" name="Freeform: Shape 65">
              <a:extLst>
                <a:ext uri="{FF2B5EF4-FFF2-40B4-BE49-F238E27FC236}">
                  <a16:creationId xmlns:a16="http://schemas.microsoft.com/office/drawing/2014/main" id="{0D97368B-B5FB-4C77-B570-CCB8EF8370BB}"/>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7" name="Freeform: Shape 66">
              <a:extLst>
                <a:ext uri="{FF2B5EF4-FFF2-40B4-BE49-F238E27FC236}">
                  <a16:creationId xmlns:a16="http://schemas.microsoft.com/office/drawing/2014/main" id="{DE520813-6393-4D6E-96C9-8A6B175BE1DF}"/>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8" name="Freeform: Shape 67">
              <a:extLst>
                <a:ext uri="{FF2B5EF4-FFF2-40B4-BE49-F238E27FC236}">
                  <a16:creationId xmlns:a16="http://schemas.microsoft.com/office/drawing/2014/main" id="{2857F99B-96CD-473C-B75F-C836EFFC447B}"/>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9" name="Freeform: Shape 68">
              <a:extLst>
                <a:ext uri="{FF2B5EF4-FFF2-40B4-BE49-F238E27FC236}">
                  <a16:creationId xmlns:a16="http://schemas.microsoft.com/office/drawing/2014/main" id="{7B3E7804-8FE6-4C63-9502-42C96F12C1FC}"/>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0" name="Freeform: Shape 69">
              <a:extLst>
                <a:ext uri="{FF2B5EF4-FFF2-40B4-BE49-F238E27FC236}">
                  <a16:creationId xmlns:a16="http://schemas.microsoft.com/office/drawing/2014/main" id="{51BE9278-B433-4226-84F4-6F7EDB47B907}"/>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1" name="Freeform: Shape 70">
              <a:extLst>
                <a:ext uri="{FF2B5EF4-FFF2-40B4-BE49-F238E27FC236}">
                  <a16:creationId xmlns:a16="http://schemas.microsoft.com/office/drawing/2014/main" id="{78851E1B-D9F3-4C77-9984-789C57E3195D}"/>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2" name="Freeform: Shape 71">
              <a:extLst>
                <a:ext uri="{FF2B5EF4-FFF2-40B4-BE49-F238E27FC236}">
                  <a16:creationId xmlns:a16="http://schemas.microsoft.com/office/drawing/2014/main" id="{9FE280B4-363A-4C76-A9C4-BFA02630E6DA}"/>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C61A6BB0-D319-4C8D-9D32-C6A603BFFCA4}"/>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4" name="Freeform: Shape 73">
              <a:extLst>
                <a:ext uri="{FF2B5EF4-FFF2-40B4-BE49-F238E27FC236}">
                  <a16:creationId xmlns:a16="http://schemas.microsoft.com/office/drawing/2014/main" id="{671703CA-D623-4E61-BE87-B2AE7BE6BA40}"/>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5" name="Freeform: Shape 74">
              <a:extLst>
                <a:ext uri="{FF2B5EF4-FFF2-40B4-BE49-F238E27FC236}">
                  <a16:creationId xmlns:a16="http://schemas.microsoft.com/office/drawing/2014/main" id="{90837899-83A1-4219-ADB1-B90D8595F82F}"/>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6" name="Freeform: Shape 75">
              <a:extLst>
                <a:ext uri="{FF2B5EF4-FFF2-40B4-BE49-F238E27FC236}">
                  <a16:creationId xmlns:a16="http://schemas.microsoft.com/office/drawing/2014/main" id="{0201F311-1FEA-4A39-B4AA-40D4E2577727}"/>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7" name="Freeform: Shape 76">
              <a:extLst>
                <a:ext uri="{FF2B5EF4-FFF2-40B4-BE49-F238E27FC236}">
                  <a16:creationId xmlns:a16="http://schemas.microsoft.com/office/drawing/2014/main" id="{247CEE62-8BAD-4195-9140-4D5A007520AB}"/>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8" name="Freeform: Shape 77">
              <a:extLst>
                <a:ext uri="{FF2B5EF4-FFF2-40B4-BE49-F238E27FC236}">
                  <a16:creationId xmlns:a16="http://schemas.microsoft.com/office/drawing/2014/main" id="{80EBB823-B094-446C-A716-7F7E812B68A4}"/>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13C0659D-4683-4A20-B09F-BABA72B0C945}"/>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7A8D44A8-17E4-468D-9CDB-BFCADCD1C58C}"/>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spTree>
    <p:extLst>
      <p:ext uri="{BB962C8B-B14F-4D97-AF65-F5344CB8AC3E}">
        <p14:creationId xmlns:p14="http://schemas.microsoft.com/office/powerpoint/2010/main" val="34231334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33C4A8C-4263-40AD-96D5-D2A17E0AAF55}"/>
              </a:ext>
            </a:extLst>
          </p:cNvPr>
          <p:cNvSpPr/>
          <p:nvPr/>
        </p:nvSpPr>
        <p:spPr>
          <a:xfrm>
            <a:off x="485477" y="3534510"/>
            <a:ext cx="4448908" cy="3024554"/>
          </a:xfrm>
          <a:prstGeom prst="roundRect">
            <a:avLst>
              <a:gd name="adj" fmla="val 4134"/>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itchFamily="2" charset="-78"/>
            </a:endParaRPr>
          </a:p>
        </p:txBody>
      </p:sp>
      <p:sp>
        <p:nvSpPr>
          <p:cNvPr id="2" name="TextBox 1">
            <a:extLst>
              <a:ext uri="{FF2B5EF4-FFF2-40B4-BE49-F238E27FC236}">
                <a16:creationId xmlns:a16="http://schemas.microsoft.com/office/drawing/2014/main" id="{537390D4-3F61-4460-B42B-F9A385AEB9B2}"/>
              </a:ext>
            </a:extLst>
          </p:cNvPr>
          <p:cNvSpPr txBox="1"/>
          <p:nvPr/>
        </p:nvSpPr>
        <p:spPr>
          <a:xfrm>
            <a:off x="456356" y="3661241"/>
            <a:ext cx="1400880" cy="646331"/>
          </a:xfrm>
          <a:prstGeom prst="rect">
            <a:avLst/>
          </a:prstGeom>
          <a:noFill/>
        </p:spPr>
        <p:txBody>
          <a:bodyPr wrap="square" rtlCol="0" anchor="ctr">
            <a:spAutoFit/>
          </a:bodyPr>
          <a:lstStyle/>
          <a:p>
            <a:pPr algn="r"/>
            <a:r>
              <a:rPr lang="en-US" altLang="ko-KR" sz="3600" b="1" dirty="0">
                <a:solidFill>
                  <a:schemeClr val="accent1"/>
                </a:solidFill>
                <a:cs typeface="B Nazanin" pitchFamily="2" charset="-78"/>
              </a:rPr>
              <a:t>$35</a:t>
            </a:r>
            <a:endParaRPr lang="ko-KR" altLang="en-US" sz="3600" b="1" dirty="0">
              <a:solidFill>
                <a:schemeClr val="accent1"/>
              </a:solidFill>
              <a:cs typeface="B Nazanin" pitchFamily="2" charset="-78"/>
            </a:endParaRPr>
          </a:p>
        </p:txBody>
      </p:sp>
      <p:sp>
        <p:nvSpPr>
          <p:cNvPr id="3" name="TextBox 2">
            <a:extLst>
              <a:ext uri="{FF2B5EF4-FFF2-40B4-BE49-F238E27FC236}">
                <a16:creationId xmlns:a16="http://schemas.microsoft.com/office/drawing/2014/main" id="{5F8088A8-A405-4477-B615-209742CA59E1}"/>
              </a:ext>
            </a:extLst>
          </p:cNvPr>
          <p:cNvSpPr txBox="1"/>
          <p:nvPr/>
        </p:nvSpPr>
        <p:spPr>
          <a:xfrm>
            <a:off x="456356" y="4631568"/>
            <a:ext cx="1400880" cy="646331"/>
          </a:xfrm>
          <a:prstGeom prst="rect">
            <a:avLst/>
          </a:prstGeom>
          <a:noFill/>
        </p:spPr>
        <p:txBody>
          <a:bodyPr wrap="square" rtlCol="0" anchor="ctr">
            <a:spAutoFit/>
          </a:bodyPr>
          <a:lstStyle/>
          <a:p>
            <a:pPr algn="r"/>
            <a:r>
              <a:rPr lang="en-US" altLang="ko-KR" sz="3600" b="1" dirty="0">
                <a:solidFill>
                  <a:schemeClr val="bg1"/>
                </a:solidFill>
                <a:cs typeface="B Nazanin" pitchFamily="2" charset="-78"/>
              </a:rPr>
              <a:t>$50</a:t>
            </a:r>
            <a:endParaRPr lang="ko-KR" altLang="en-US" sz="3600" b="1" dirty="0">
              <a:solidFill>
                <a:schemeClr val="bg1"/>
              </a:solidFill>
              <a:cs typeface="B Nazanin" pitchFamily="2" charset="-78"/>
            </a:endParaRPr>
          </a:p>
        </p:txBody>
      </p:sp>
      <p:sp>
        <p:nvSpPr>
          <p:cNvPr id="4" name="TextBox 3">
            <a:extLst>
              <a:ext uri="{FF2B5EF4-FFF2-40B4-BE49-F238E27FC236}">
                <a16:creationId xmlns:a16="http://schemas.microsoft.com/office/drawing/2014/main" id="{A262C6C0-BDC6-44D6-A116-A613A9C38A71}"/>
              </a:ext>
            </a:extLst>
          </p:cNvPr>
          <p:cNvSpPr txBox="1"/>
          <p:nvPr/>
        </p:nvSpPr>
        <p:spPr>
          <a:xfrm>
            <a:off x="456356" y="5601895"/>
            <a:ext cx="1400880" cy="646331"/>
          </a:xfrm>
          <a:prstGeom prst="rect">
            <a:avLst/>
          </a:prstGeom>
          <a:noFill/>
        </p:spPr>
        <p:txBody>
          <a:bodyPr wrap="square" rtlCol="0" anchor="ctr">
            <a:spAutoFit/>
          </a:bodyPr>
          <a:lstStyle/>
          <a:p>
            <a:pPr algn="r"/>
            <a:r>
              <a:rPr lang="en-US" altLang="ko-KR" sz="3600" b="1" dirty="0">
                <a:solidFill>
                  <a:schemeClr val="bg1"/>
                </a:solidFill>
                <a:cs typeface="B Nazanin" pitchFamily="2" charset="-78"/>
              </a:rPr>
              <a:t>$65</a:t>
            </a:r>
            <a:endParaRPr lang="ko-KR" altLang="en-US" sz="3600" b="1" dirty="0">
              <a:solidFill>
                <a:schemeClr val="bg1"/>
              </a:solidFill>
              <a:cs typeface="B Nazanin" pitchFamily="2" charset="-78"/>
            </a:endParaRPr>
          </a:p>
        </p:txBody>
      </p:sp>
      <p:sp>
        <p:nvSpPr>
          <p:cNvPr id="5" name="TextBox 4">
            <a:extLst>
              <a:ext uri="{FF2B5EF4-FFF2-40B4-BE49-F238E27FC236}">
                <a16:creationId xmlns:a16="http://schemas.microsoft.com/office/drawing/2014/main" id="{C3A4BC7D-F357-41F7-BCE1-C9ED1E91B2B3}"/>
              </a:ext>
            </a:extLst>
          </p:cNvPr>
          <p:cNvSpPr txBox="1"/>
          <p:nvPr/>
        </p:nvSpPr>
        <p:spPr>
          <a:xfrm>
            <a:off x="2153285" y="3830517"/>
            <a:ext cx="2781100" cy="307777"/>
          </a:xfrm>
          <a:prstGeom prst="rect">
            <a:avLst/>
          </a:prstGeom>
          <a:noFill/>
        </p:spPr>
        <p:txBody>
          <a:bodyPr wrap="square" rtlCol="0">
            <a:spAutoFit/>
          </a:bodyPr>
          <a:lstStyle/>
          <a:p>
            <a:pPr algn="r"/>
            <a:r>
              <a:rPr lang="fa-IR" altLang="ko-KR" sz="1400" dirty="0">
                <a:solidFill>
                  <a:schemeClr val="bg1"/>
                </a:solidFill>
                <a:ea typeface="FZShuTi" pitchFamily="2" charset="-122"/>
                <a:cs typeface="B Nazanin" pitchFamily="2" charset="-78"/>
              </a:rPr>
              <a:t>آسان برای تغییر رنگ، عکس.</a:t>
            </a:r>
            <a:endParaRPr lang="ko-KR" altLang="en-US" sz="1400" b="0" dirty="0">
              <a:solidFill>
                <a:schemeClr val="bg1"/>
              </a:solidFill>
              <a:cs typeface="B Nazanin" pitchFamily="2" charset="-78"/>
            </a:endParaRPr>
          </a:p>
        </p:txBody>
      </p:sp>
      <p:sp>
        <p:nvSpPr>
          <p:cNvPr id="6" name="TextBox 5">
            <a:extLst>
              <a:ext uri="{FF2B5EF4-FFF2-40B4-BE49-F238E27FC236}">
                <a16:creationId xmlns:a16="http://schemas.microsoft.com/office/drawing/2014/main" id="{DCE9ADD5-5C31-4CD6-AA11-3CA893920CCD}"/>
              </a:ext>
            </a:extLst>
          </p:cNvPr>
          <p:cNvSpPr txBox="1"/>
          <p:nvPr/>
        </p:nvSpPr>
        <p:spPr>
          <a:xfrm>
            <a:off x="2153285" y="4600788"/>
            <a:ext cx="2781100" cy="523220"/>
          </a:xfrm>
          <a:prstGeom prst="rect">
            <a:avLst/>
          </a:prstGeom>
          <a:noFill/>
        </p:spPr>
        <p:txBody>
          <a:bodyPr wrap="square" rtlCol="0">
            <a:spAutoFit/>
          </a:bodyPr>
          <a:lstStyle/>
          <a:p>
            <a:pPr algn="r"/>
            <a:r>
              <a:rPr lang="fa-IR" altLang="ko-KR" sz="1400" dirty="0">
                <a:solidFill>
                  <a:schemeClr val="bg1"/>
                </a:solidFill>
                <a:cs typeface="B Nazanin" pitchFamily="2" charset="-78"/>
              </a:rPr>
              <a:t>ارائه پاورپوینت مدرنی را دریافت کنید که به زیبایی طراحی شده است.</a:t>
            </a:r>
            <a:endParaRPr lang="ko-KR" altLang="en-US" sz="1400" b="0" dirty="0">
              <a:solidFill>
                <a:schemeClr val="bg1"/>
              </a:solidFill>
              <a:cs typeface="B Nazanin" pitchFamily="2" charset="-78"/>
            </a:endParaRPr>
          </a:p>
        </p:txBody>
      </p:sp>
      <p:sp>
        <p:nvSpPr>
          <p:cNvPr id="7" name="TextBox 6">
            <a:extLst>
              <a:ext uri="{FF2B5EF4-FFF2-40B4-BE49-F238E27FC236}">
                <a16:creationId xmlns:a16="http://schemas.microsoft.com/office/drawing/2014/main" id="{2A8C9B34-2257-4965-A1B4-96DDB26708DC}"/>
              </a:ext>
            </a:extLst>
          </p:cNvPr>
          <p:cNvSpPr txBox="1"/>
          <p:nvPr/>
        </p:nvSpPr>
        <p:spPr>
          <a:xfrm>
            <a:off x="2153285" y="5448005"/>
            <a:ext cx="2781100" cy="738664"/>
          </a:xfrm>
          <a:prstGeom prst="rect">
            <a:avLst/>
          </a:prstGeom>
          <a:noFill/>
        </p:spPr>
        <p:txBody>
          <a:bodyPr wrap="square" rtlCol="0">
            <a:spAutoFit/>
          </a:bodyPr>
          <a:lstStyle/>
          <a:p>
            <a:pPr algn="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400" b="0" dirty="0">
              <a:solidFill>
                <a:schemeClr val="bg1"/>
              </a:solidFill>
              <a:cs typeface="B Nazanin" pitchFamily="2" charset="-78"/>
            </a:endParaRPr>
          </a:p>
        </p:txBody>
      </p:sp>
      <p:sp>
        <p:nvSpPr>
          <p:cNvPr id="9" name="TextBox 8">
            <a:extLst>
              <a:ext uri="{FF2B5EF4-FFF2-40B4-BE49-F238E27FC236}">
                <a16:creationId xmlns:a16="http://schemas.microsoft.com/office/drawing/2014/main" id="{C890E244-CAF0-4AC9-AAFD-ABA4F450569D}"/>
              </a:ext>
            </a:extLst>
          </p:cNvPr>
          <p:cNvSpPr txBox="1"/>
          <p:nvPr/>
        </p:nvSpPr>
        <p:spPr>
          <a:xfrm>
            <a:off x="0" y="15240"/>
            <a:ext cx="4346229" cy="1938992"/>
          </a:xfrm>
          <a:prstGeom prst="rect">
            <a:avLst/>
          </a:prstGeom>
          <a:noFill/>
        </p:spPr>
        <p:txBody>
          <a:bodyPr wrap="square" rtlCol="0" anchor="ctr">
            <a:spAutoFit/>
          </a:bodyPr>
          <a:lstStyle/>
          <a:p>
            <a:pPr algn="ctr"/>
            <a:r>
              <a:rPr lang="fa-IR" altLang="ko-KR" sz="4000" dirty="0">
                <a:solidFill>
                  <a:schemeClr val="bg1"/>
                </a:solidFill>
                <a:latin typeface="+mj-lt"/>
                <a:cs typeface="B Nazanin" pitchFamily="2" charset="-78"/>
              </a:rPr>
              <a:t>چیدمان</a:t>
            </a:r>
          </a:p>
          <a:p>
            <a:pPr algn="ctr"/>
            <a:r>
              <a:rPr lang="fa-IR" altLang="ko-KR" sz="4000" dirty="0">
                <a:solidFill>
                  <a:schemeClr val="bg1"/>
                </a:solidFill>
                <a:latin typeface="+mj-lt"/>
                <a:cs typeface="B Nazanin" pitchFamily="2" charset="-78"/>
              </a:rPr>
              <a:t>اسلاید متنی را برای ارائه خود تمیز کنید</a:t>
            </a:r>
            <a:endParaRPr lang="ko-KR" altLang="en-US" sz="4000" dirty="0">
              <a:solidFill>
                <a:schemeClr val="bg1"/>
              </a:solidFill>
              <a:latin typeface="+mj-lt"/>
              <a:cs typeface="B Nazanin" pitchFamily="2" charset="-78"/>
            </a:endParaRPr>
          </a:p>
        </p:txBody>
      </p:sp>
      <p:sp>
        <p:nvSpPr>
          <p:cNvPr id="10" name="Freeform: Shape 9">
            <a:extLst>
              <a:ext uri="{FF2B5EF4-FFF2-40B4-BE49-F238E27FC236}">
                <a16:creationId xmlns:a16="http://schemas.microsoft.com/office/drawing/2014/main" id="{47C688FE-DC00-4011-BD7A-7B0C36657066}"/>
              </a:ext>
            </a:extLst>
          </p:cNvPr>
          <p:cNvSpPr/>
          <p:nvPr/>
        </p:nvSpPr>
        <p:spPr>
          <a:xfrm rot="1226323">
            <a:off x="9827761" y="4126781"/>
            <a:ext cx="1299124" cy="2425339"/>
          </a:xfrm>
          <a:custGeom>
            <a:avLst/>
            <a:gdLst>
              <a:gd name="connsiteX0" fmla="*/ 1324822 w 1340140"/>
              <a:gd name="connsiteY0" fmla="*/ 33034 h 2501913"/>
              <a:gd name="connsiteX1" fmla="*/ 1271482 w 1340140"/>
              <a:gd name="connsiteY1" fmla="*/ 7316 h 2501913"/>
              <a:gd name="connsiteX2" fmla="*/ 839047 w 1340140"/>
              <a:gd name="connsiteY2" fmla="*/ 214009 h 2501913"/>
              <a:gd name="connsiteX3" fmla="*/ 794280 w 1340140"/>
              <a:gd name="connsiteY3" fmla="*/ 264491 h 2501913"/>
              <a:gd name="connsiteX4" fmla="*/ 699030 w 1340140"/>
              <a:gd name="connsiteY4" fmla="*/ 542621 h 2501913"/>
              <a:gd name="connsiteX5" fmla="*/ 648547 w 1340140"/>
              <a:gd name="connsiteY5" fmla="*/ 577864 h 2501913"/>
              <a:gd name="connsiteX6" fmla="*/ 53235 w 1340140"/>
              <a:gd name="connsiteY6" fmla="*/ 575959 h 2501913"/>
              <a:gd name="connsiteX7" fmla="*/ 847 w 1340140"/>
              <a:gd name="connsiteY7" fmla="*/ 634061 h 2501913"/>
              <a:gd name="connsiteX8" fmla="*/ 80857 w 1340140"/>
              <a:gd name="connsiteY8" fmla="*/ 1567511 h 2501913"/>
              <a:gd name="connsiteX9" fmla="*/ 114195 w 1340140"/>
              <a:gd name="connsiteY9" fmla="*/ 1945654 h 2501913"/>
              <a:gd name="connsiteX10" fmla="*/ 159915 w 1340140"/>
              <a:gd name="connsiteY10" fmla="*/ 2471434 h 2501913"/>
              <a:gd name="connsiteX11" fmla="*/ 189442 w 1340140"/>
              <a:gd name="connsiteY11" fmla="*/ 2501914 h 2501913"/>
              <a:gd name="connsiteX12" fmla="*/ 921915 w 1340140"/>
              <a:gd name="connsiteY12" fmla="*/ 2501914 h 2501913"/>
              <a:gd name="connsiteX13" fmla="*/ 953347 w 1340140"/>
              <a:gd name="connsiteY13" fmla="*/ 2473339 h 2501913"/>
              <a:gd name="connsiteX14" fmla="*/ 1009545 w 1340140"/>
              <a:gd name="connsiteY14" fmla="*/ 1815161 h 2501913"/>
              <a:gd name="connsiteX15" fmla="*/ 1079077 w 1340140"/>
              <a:gd name="connsiteY15" fmla="*/ 1015061 h 2501913"/>
              <a:gd name="connsiteX16" fmla="*/ 1112415 w 1340140"/>
              <a:gd name="connsiteY16" fmla="*/ 621679 h 2501913"/>
              <a:gd name="connsiteX17" fmla="*/ 1071457 w 1340140"/>
              <a:gd name="connsiteY17" fmla="*/ 575959 h 2501913"/>
              <a:gd name="connsiteX18" fmla="*/ 787612 w 1340140"/>
              <a:gd name="connsiteY18" fmla="*/ 576911 h 2501913"/>
              <a:gd name="connsiteX19" fmla="*/ 869527 w 1340140"/>
              <a:gd name="connsiteY19" fmla="*/ 338786 h 2501913"/>
              <a:gd name="connsiteX20" fmla="*/ 924772 w 1340140"/>
              <a:gd name="connsiteY20" fmla="*/ 279731 h 2501913"/>
              <a:gd name="connsiteX21" fmla="*/ 1315297 w 1340140"/>
              <a:gd name="connsiteY21" fmla="*/ 94946 h 2501913"/>
              <a:gd name="connsiteX22" fmla="*/ 1324822 w 1340140"/>
              <a:gd name="connsiteY22" fmla="*/ 33034 h 2501913"/>
              <a:gd name="connsiteX23" fmla="*/ 923820 w 1340140"/>
              <a:gd name="connsiteY23" fmla="*/ 727406 h 2501913"/>
              <a:gd name="connsiteX24" fmla="*/ 639975 w 1340140"/>
              <a:gd name="connsiteY24" fmla="*/ 795986 h 2501913"/>
              <a:gd name="connsiteX25" fmla="*/ 367560 w 1340140"/>
              <a:gd name="connsiteY25" fmla="*/ 860756 h 2501913"/>
              <a:gd name="connsiteX26" fmla="*/ 326602 w 1340140"/>
              <a:gd name="connsiteY26" fmla="*/ 911239 h 2501913"/>
              <a:gd name="connsiteX27" fmla="*/ 313267 w 1340140"/>
              <a:gd name="connsiteY27" fmla="*/ 1434161 h 2501913"/>
              <a:gd name="connsiteX28" fmla="*/ 299932 w 1340140"/>
              <a:gd name="connsiteY28" fmla="*/ 2089481 h 2501913"/>
              <a:gd name="connsiteX29" fmla="*/ 299932 w 1340140"/>
              <a:gd name="connsiteY29" fmla="*/ 2269504 h 2501913"/>
              <a:gd name="connsiteX30" fmla="*/ 287550 w 1340140"/>
              <a:gd name="connsiteY30" fmla="*/ 2269504 h 2501913"/>
              <a:gd name="connsiteX31" fmla="*/ 225637 w 1340140"/>
              <a:gd name="connsiteY31" fmla="*/ 1492264 h 2501913"/>
              <a:gd name="connsiteX32" fmla="*/ 200872 w 1340140"/>
              <a:gd name="connsiteY32" fmla="*/ 1241756 h 2501913"/>
              <a:gd name="connsiteX33" fmla="*/ 160867 w 1340140"/>
              <a:gd name="connsiteY33" fmla="*/ 757886 h 2501913"/>
              <a:gd name="connsiteX34" fmla="*/ 188490 w 1340140"/>
              <a:gd name="connsiteY34" fmla="*/ 718834 h 2501913"/>
              <a:gd name="connsiteX35" fmla="*/ 923820 w 1340140"/>
              <a:gd name="connsiteY35" fmla="*/ 727406 h 250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40140" h="2501913">
                <a:moveTo>
                  <a:pt x="1324822" y="33034"/>
                </a:moveTo>
                <a:cubicBezTo>
                  <a:pt x="1315297" y="7316"/>
                  <a:pt x="1308630" y="-10781"/>
                  <a:pt x="1271482" y="7316"/>
                </a:cubicBezTo>
                <a:cubicBezTo>
                  <a:pt x="1128607" y="78754"/>
                  <a:pt x="983827" y="146381"/>
                  <a:pt x="839047" y="214009"/>
                </a:cubicBezTo>
                <a:cubicBezTo>
                  <a:pt x="815235" y="225439"/>
                  <a:pt x="802852" y="239726"/>
                  <a:pt x="794280" y="264491"/>
                </a:cubicBezTo>
                <a:cubicBezTo>
                  <a:pt x="762847" y="357836"/>
                  <a:pt x="728557" y="449276"/>
                  <a:pt x="699030" y="542621"/>
                </a:cubicBezTo>
                <a:cubicBezTo>
                  <a:pt x="689505" y="571196"/>
                  <a:pt x="676170" y="577864"/>
                  <a:pt x="648547" y="577864"/>
                </a:cubicBezTo>
                <a:cubicBezTo>
                  <a:pt x="450427" y="576911"/>
                  <a:pt x="252307" y="578816"/>
                  <a:pt x="53235" y="575959"/>
                </a:cubicBezTo>
                <a:cubicBezTo>
                  <a:pt x="4657" y="575006"/>
                  <a:pt x="-2963" y="589294"/>
                  <a:pt x="847" y="634061"/>
                </a:cubicBezTo>
                <a:cubicBezTo>
                  <a:pt x="29422" y="944576"/>
                  <a:pt x="55140" y="1256044"/>
                  <a:pt x="80857" y="1567511"/>
                </a:cubicBezTo>
                <a:cubicBezTo>
                  <a:pt x="92287" y="1693241"/>
                  <a:pt x="102765" y="1819924"/>
                  <a:pt x="114195" y="1945654"/>
                </a:cubicBezTo>
                <a:cubicBezTo>
                  <a:pt x="129435" y="2120914"/>
                  <a:pt x="145627" y="2296174"/>
                  <a:pt x="159915" y="2471434"/>
                </a:cubicBezTo>
                <a:cubicBezTo>
                  <a:pt x="161820" y="2492389"/>
                  <a:pt x="164677" y="2501914"/>
                  <a:pt x="189442" y="2501914"/>
                </a:cubicBezTo>
                <a:cubicBezTo>
                  <a:pt x="433282" y="2500961"/>
                  <a:pt x="678075" y="2500961"/>
                  <a:pt x="921915" y="2501914"/>
                </a:cubicBezTo>
                <a:cubicBezTo>
                  <a:pt x="942870" y="2501914"/>
                  <a:pt x="951442" y="2497151"/>
                  <a:pt x="953347" y="2473339"/>
                </a:cubicBezTo>
                <a:cubicBezTo>
                  <a:pt x="971445" y="2254264"/>
                  <a:pt x="990495" y="2034236"/>
                  <a:pt x="1009545" y="1815161"/>
                </a:cubicBezTo>
                <a:cubicBezTo>
                  <a:pt x="1032405" y="1548461"/>
                  <a:pt x="1055265" y="1281761"/>
                  <a:pt x="1079077" y="1015061"/>
                </a:cubicBezTo>
                <a:cubicBezTo>
                  <a:pt x="1090507" y="883616"/>
                  <a:pt x="1100032" y="753124"/>
                  <a:pt x="1112415" y="621679"/>
                </a:cubicBezTo>
                <a:cubicBezTo>
                  <a:pt x="1116225" y="586436"/>
                  <a:pt x="1109557" y="575006"/>
                  <a:pt x="1071457" y="575959"/>
                </a:cubicBezTo>
                <a:cubicBezTo>
                  <a:pt x="979065" y="578816"/>
                  <a:pt x="885720" y="576911"/>
                  <a:pt x="787612" y="576911"/>
                </a:cubicBezTo>
                <a:cubicBezTo>
                  <a:pt x="816187" y="493091"/>
                  <a:pt x="843810" y="415939"/>
                  <a:pt x="869527" y="338786"/>
                </a:cubicBezTo>
                <a:cubicBezTo>
                  <a:pt x="879052" y="309259"/>
                  <a:pt x="896197" y="293066"/>
                  <a:pt x="924772" y="279731"/>
                </a:cubicBezTo>
                <a:cubicBezTo>
                  <a:pt x="1055265" y="218771"/>
                  <a:pt x="1183852" y="154001"/>
                  <a:pt x="1315297" y="94946"/>
                </a:cubicBezTo>
                <a:cubicBezTo>
                  <a:pt x="1359112" y="74944"/>
                  <a:pt x="1333395" y="54941"/>
                  <a:pt x="1324822" y="33034"/>
                </a:cubicBezTo>
                <a:close/>
                <a:moveTo>
                  <a:pt x="923820" y="727406"/>
                </a:moveTo>
                <a:cubicBezTo>
                  <a:pt x="829522" y="750266"/>
                  <a:pt x="735225" y="773126"/>
                  <a:pt x="639975" y="795986"/>
                </a:cubicBezTo>
                <a:cubicBezTo>
                  <a:pt x="549487" y="817894"/>
                  <a:pt x="459000" y="841706"/>
                  <a:pt x="367560" y="860756"/>
                </a:cubicBezTo>
                <a:cubicBezTo>
                  <a:pt x="335175" y="867424"/>
                  <a:pt x="327555" y="881711"/>
                  <a:pt x="326602" y="911239"/>
                </a:cubicBezTo>
                <a:cubicBezTo>
                  <a:pt x="322792" y="1085546"/>
                  <a:pt x="318030" y="1259854"/>
                  <a:pt x="313267" y="1434161"/>
                </a:cubicBezTo>
                <a:cubicBezTo>
                  <a:pt x="308505" y="1652284"/>
                  <a:pt x="304695" y="1871359"/>
                  <a:pt x="299932" y="2089481"/>
                </a:cubicBezTo>
                <a:cubicBezTo>
                  <a:pt x="298980" y="2149489"/>
                  <a:pt x="299932" y="2209496"/>
                  <a:pt x="299932" y="2269504"/>
                </a:cubicBezTo>
                <a:cubicBezTo>
                  <a:pt x="296122" y="2269504"/>
                  <a:pt x="292312" y="2269504"/>
                  <a:pt x="287550" y="2269504"/>
                </a:cubicBezTo>
                <a:cubicBezTo>
                  <a:pt x="266595" y="2010424"/>
                  <a:pt x="246592" y="1751344"/>
                  <a:pt x="225637" y="1492264"/>
                </a:cubicBezTo>
                <a:cubicBezTo>
                  <a:pt x="217065" y="1408444"/>
                  <a:pt x="208492" y="1325576"/>
                  <a:pt x="200872" y="1241756"/>
                </a:cubicBezTo>
                <a:cubicBezTo>
                  <a:pt x="186585" y="1080784"/>
                  <a:pt x="174202" y="919811"/>
                  <a:pt x="160867" y="757886"/>
                </a:cubicBezTo>
                <a:cubicBezTo>
                  <a:pt x="158962" y="736931"/>
                  <a:pt x="154200" y="718834"/>
                  <a:pt x="188490" y="718834"/>
                </a:cubicBezTo>
                <a:cubicBezTo>
                  <a:pt x="434235" y="721691"/>
                  <a:pt x="678075" y="720739"/>
                  <a:pt x="923820" y="727406"/>
                </a:cubicBezTo>
                <a:close/>
              </a:path>
            </a:pathLst>
          </a:custGeom>
          <a:solidFill>
            <a:schemeClr val="tx1">
              <a:alpha val="50000"/>
            </a:schemeClr>
          </a:solidFill>
          <a:ln w="9525" cap="flat">
            <a:noFill/>
            <a:prstDash val="solid"/>
            <a:miter/>
          </a:ln>
        </p:spPr>
        <p:txBody>
          <a:bodyPr rtlCol="0" anchor="ctr"/>
          <a:lstStyle/>
          <a:p>
            <a:pPr algn="r"/>
            <a:endParaRPr lang="en-US">
              <a:cs typeface="B Nazanin" pitchFamily="2"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aphic 147">
            <a:extLst>
              <a:ext uri="{FF2B5EF4-FFF2-40B4-BE49-F238E27FC236}">
                <a16:creationId xmlns:a16="http://schemas.microsoft.com/office/drawing/2014/main" id="{538DFB03-5E41-419D-88AC-B14A85944D4D}"/>
              </a:ext>
            </a:extLst>
          </p:cNvPr>
          <p:cNvGrpSpPr/>
          <p:nvPr/>
        </p:nvGrpSpPr>
        <p:grpSpPr>
          <a:xfrm>
            <a:off x="3932951" y="4947543"/>
            <a:ext cx="4326098" cy="1262364"/>
            <a:chOff x="6260660" y="5031712"/>
            <a:chExt cx="2448146" cy="714374"/>
          </a:xfrm>
        </p:grpSpPr>
        <p:sp>
          <p:nvSpPr>
            <p:cNvPr id="34" name="Freeform: Shape 33">
              <a:extLst>
                <a:ext uri="{FF2B5EF4-FFF2-40B4-BE49-F238E27FC236}">
                  <a16:creationId xmlns:a16="http://schemas.microsoft.com/office/drawing/2014/main" id="{871A1E00-5AF7-4920-AE11-2A833E21B9A6}"/>
                </a:ext>
              </a:extLst>
            </p:cNvPr>
            <p:cNvSpPr/>
            <p:nvPr/>
          </p:nvSpPr>
          <p:spPr>
            <a:xfrm>
              <a:off x="6260660" y="5034569"/>
              <a:ext cx="2448145" cy="711517"/>
            </a:xfrm>
            <a:custGeom>
              <a:avLst/>
              <a:gdLst>
                <a:gd name="connsiteX0" fmla="*/ 2447945 w 2448145"/>
                <a:gd name="connsiteY0" fmla="*/ 376238 h 711517"/>
                <a:gd name="connsiteX1" fmla="*/ 1217315 w 2448145"/>
                <a:gd name="connsiteY1" fmla="*/ 711518 h 711517"/>
                <a:gd name="connsiteX2" fmla="*/ 20 w 2448145"/>
                <a:gd name="connsiteY2" fmla="*/ 359093 h 711517"/>
                <a:gd name="connsiteX3" fmla="*/ 1217315 w 2448145"/>
                <a:gd name="connsiteY3" fmla="*/ 0 h 711517"/>
                <a:gd name="connsiteX4" fmla="*/ 2447945 w 2448145"/>
                <a:gd name="connsiteY4" fmla="*/ 376238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45" h="711517">
                  <a:moveTo>
                    <a:pt x="2447945" y="376238"/>
                  </a:moveTo>
                  <a:cubicBezTo>
                    <a:pt x="2434610" y="618173"/>
                    <a:pt x="1898353" y="711518"/>
                    <a:pt x="1217315" y="711518"/>
                  </a:cubicBezTo>
                  <a:cubicBezTo>
                    <a:pt x="536278" y="711518"/>
                    <a:pt x="2878" y="540068"/>
                    <a:pt x="20" y="359093"/>
                  </a:cubicBezTo>
                  <a:cubicBezTo>
                    <a:pt x="-3790" y="140018"/>
                    <a:pt x="536278" y="0"/>
                    <a:pt x="1217315" y="0"/>
                  </a:cubicBezTo>
                  <a:cubicBezTo>
                    <a:pt x="1898353" y="0"/>
                    <a:pt x="2460328" y="156210"/>
                    <a:pt x="2447945" y="376238"/>
                  </a:cubicBezTo>
                  <a:close/>
                </a:path>
              </a:pathLst>
            </a:custGeom>
            <a:solidFill>
              <a:srgbClr val="B39638"/>
            </a:solidFill>
            <a:ln w="9525" cap="flat">
              <a:noFill/>
              <a:prstDash val="solid"/>
              <a:miter/>
            </a:ln>
          </p:spPr>
          <p:txBody>
            <a:bodyPr rtlCol="0" anchor="ctr"/>
            <a:lstStyle/>
            <a:p>
              <a:pPr algn="r"/>
              <a:endParaRPr lang="en-US">
                <a:cs typeface="B Nazanin" pitchFamily="2" charset="-78"/>
              </a:endParaRPr>
            </a:p>
          </p:txBody>
        </p:sp>
        <p:sp>
          <p:nvSpPr>
            <p:cNvPr id="35" name="Freeform: Shape 34">
              <a:extLst>
                <a:ext uri="{FF2B5EF4-FFF2-40B4-BE49-F238E27FC236}">
                  <a16:creationId xmlns:a16="http://schemas.microsoft.com/office/drawing/2014/main" id="{623FFFFA-81FC-4491-9E2F-75169BF90EFC}"/>
                </a:ext>
              </a:extLst>
            </p:cNvPr>
            <p:cNvSpPr/>
            <p:nvPr/>
          </p:nvSpPr>
          <p:spPr>
            <a:xfrm>
              <a:off x="6260681" y="5034569"/>
              <a:ext cx="2448125" cy="690605"/>
            </a:xfrm>
            <a:custGeom>
              <a:avLst/>
              <a:gdLst>
                <a:gd name="connsiteX0" fmla="*/ 2447925 w 2448125"/>
                <a:gd name="connsiteY0" fmla="*/ 363855 h 690605"/>
                <a:gd name="connsiteX1" fmla="*/ 1216343 w 2448125"/>
                <a:gd name="connsiteY1" fmla="*/ 689610 h 690605"/>
                <a:gd name="connsiteX2" fmla="*/ 0 w 2448125"/>
                <a:gd name="connsiteY2" fmla="*/ 347663 h 690605"/>
                <a:gd name="connsiteX3" fmla="*/ 1217295 w 2448125"/>
                <a:gd name="connsiteY3" fmla="*/ 0 h 690605"/>
                <a:gd name="connsiteX4" fmla="*/ 2447925 w 2448125"/>
                <a:gd name="connsiteY4" fmla="*/ 363855 h 690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25" h="690605">
                  <a:moveTo>
                    <a:pt x="2447925" y="363855"/>
                  </a:moveTo>
                  <a:cubicBezTo>
                    <a:pt x="2434590" y="599123"/>
                    <a:pt x="1747838" y="701993"/>
                    <a:pt x="1216343" y="689610"/>
                  </a:cubicBezTo>
                  <a:cubicBezTo>
                    <a:pt x="545783" y="673418"/>
                    <a:pt x="0" y="521018"/>
                    <a:pt x="0" y="347663"/>
                  </a:cubicBezTo>
                  <a:cubicBezTo>
                    <a:pt x="0" y="135255"/>
                    <a:pt x="536258" y="0"/>
                    <a:pt x="1217295" y="0"/>
                  </a:cubicBezTo>
                  <a:cubicBezTo>
                    <a:pt x="1898333" y="0"/>
                    <a:pt x="2460308" y="151448"/>
                    <a:pt x="2447925" y="363855"/>
                  </a:cubicBezTo>
                  <a:close/>
                </a:path>
              </a:pathLst>
            </a:custGeom>
            <a:solidFill>
              <a:srgbClr val="D1B054"/>
            </a:solidFill>
            <a:ln w="9525" cap="flat">
              <a:noFill/>
              <a:prstDash val="solid"/>
              <a:miter/>
            </a:ln>
          </p:spPr>
          <p:txBody>
            <a:bodyPr rtlCol="0" anchor="ctr"/>
            <a:lstStyle/>
            <a:p>
              <a:pPr algn="r"/>
              <a:endParaRPr lang="en-US">
                <a:cs typeface="B Nazanin" pitchFamily="2" charset="-78"/>
              </a:endParaRPr>
            </a:p>
          </p:txBody>
        </p:sp>
        <p:sp>
          <p:nvSpPr>
            <p:cNvPr id="36" name="Freeform: Shape 35">
              <a:extLst>
                <a:ext uri="{FF2B5EF4-FFF2-40B4-BE49-F238E27FC236}">
                  <a16:creationId xmlns:a16="http://schemas.microsoft.com/office/drawing/2014/main" id="{61A3AAFC-D6EF-45E5-A870-7CCF06F303F3}"/>
                </a:ext>
              </a:extLst>
            </p:cNvPr>
            <p:cNvSpPr/>
            <p:nvPr/>
          </p:nvSpPr>
          <p:spPr>
            <a:xfrm>
              <a:off x="6273063" y="5031712"/>
              <a:ext cx="2400514" cy="649699"/>
            </a:xfrm>
            <a:custGeom>
              <a:avLst/>
              <a:gdLst>
                <a:gd name="connsiteX0" fmla="*/ 2400300 w 2400514"/>
                <a:gd name="connsiteY0" fmla="*/ 342900 h 649699"/>
                <a:gd name="connsiteX1" fmla="*/ 1210628 w 2400514"/>
                <a:gd name="connsiteY1" fmla="*/ 648653 h 649699"/>
                <a:gd name="connsiteX2" fmla="*/ 0 w 2400514"/>
                <a:gd name="connsiteY2" fmla="*/ 327660 h 649699"/>
                <a:gd name="connsiteX3" fmla="*/ 1210628 w 2400514"/>
                <a:gd name="connsiteY3" fmla="*/ 0 h 649699"/>
                <a:gd name="connsiteX4" fmla="*/ 2400300 w 2400514"/>
                <a:gd name="connsiteY4" fmla="*/ 342900 h 64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14" h="649699">
                  <a:moveTo>
                    <a:pt x="2400300" y="342900"/>
                  </a:moveTo>
                  <a:cubicBezTo>
                    <a:pt x="2386965" y="563880"/>
                    <a:pt x="1739265" y="661035"/>
                    <a:pt x="1210628" y="648653"/>
                  </a:cubicBezTo>
                  <a:cubicBezTo>
                    <a:pt x="542925" y="633413"/>
                    <a:pt x="0" y="490538"/>
                    <a:pt x="0" y="327660"/>
                  </a:cubicBezTo>
                  <a:cubicBezTo>
                    <a:pt x="0" y="127635"/>
                    <a:pt x="533400" y="0"/>
                    <a:pt x="1210628" y="0"/>
                  </a:cubicBezTo>
                  <a:cubicBezTo>
                    <a:pt x="1887855" y="0"/>
                    <a:pt x="2412683" y="142875"/>
                    <a:pt x="2400300" y="342900"/>
                  </a:cubicBez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37" name="Freeform: Shape 36">
              <a:extLst>
                <a:ext uri="{FF2B5EF4-FFF2-40B4-BE49-F238E27FC236}">
                  <a16:creationId xmlns:a16="http://schemas.microsoft.com/office/drawing/2014/main" id="{1EAA8C92-34C2-42A1-92C0-BA9448A0BC73}"/>
                </a:ext>
              </a:extLst>
            </p:cNvPr>
            <p:cNvSpPr/>
            <p:nvPr/>
          </p:nvSpPr>
          <p:spPr>
            <a:xfrm>
              <a:off x="6690258" y="5152679"/>
              <a:ext cx="1486852" cy="516255"/>
            </a:xfrm>
            <a:custGeom>
              <a:avLst/>
              <a:gdLst>
                <a:gd name="connsiteX0" fmla="*/ 1104900 w 1486852"/>
                <a:gd name="connsiteY0" fmla="*/ 359093 h 516255"/>
                <a:gd name="connsiteX1" fmla="*/ 1104900 w 1486852"/>
                <a:gd name="connsiteY1" fmla="*/ 359093 h 516255"/>
                <a:gd name="connsiteX2" fmla="*/ 1107758 w 1486852"/>
                <a:gd name="connsiteY2" fmla="*/ 358140 h 516255"/>
                <a:gd name="connsiteX3" fmla="*/ 1106805 w 1486852"/>
                <a:gd name="connsiteY3" fmla="*/ 360045 h 516255"/>
                <a:gd name="connsiteX4" fmla="*/ 1104900 w 1486852"/>
                <a:gd name="connsiteY4" fmla="*/ 359093 h 516255"/>
                <a:gd name="connsiteX5" fmla="*/ 1104900 w 1486852"/>
                <a:gd name="connsiteY5" fmla="*/ 359093 h 516255"/>
                <a:gd name="connsiteX6" fmla="*/ 990600 w 1486852"/>
                <a:gd name="connsiteY6" fmla="*/ 64770 h 516255"/>
                <a:gd name="connsiteX7" fmla="*/ 987743 w 1486852"/>
                <a:gd name="connsiteY7" fmla="*/ 62865 h 516255"/>
                <a:gd name="connsiteX8" fmla="*/ 990600 w 1486852"/>
                <a:gd name="connsiteY8" fmla="*/ 63818 h 516255"/>
                <a:gd name="connsiteX9" fmla="*/ 990600 w 1486852"/>
                <a:gd name="connsiteY9" fmla="*/ 64770 h 516255"/>
                <a:gd name="connsiteX10" fmla="*/ 990600 w 1486852"/>
                <a:gd name="connsiteY10" fmla="*/ 64770 h 516255"/>
                <a:gd name="connsiteX11" fmla="*/ 1137285 w 1486852"/>
                <a:gd name="connsiteY11" fmla="*/ 267653 h 516255"/>
                <a:gd name="connsiteX12" fmla="*/ 1137285 w 1486852"/>
                <a:gd name="connsiteY12" fmla="*/ 267653 h 516255"/>
                <a:gd name="connsiteX13" fmla="*/ 1137285 w 1486852"/>
                <a:gd name="connsiteY13" fmla="*/ 267653 h 516255"/>
                <a:gd name="connsiteX14" fmla="*/ 1137285 w 1486852"/>
                <a:gd name="connsiteY14" fmla="*/ 267653 h 516255"/>
                <a:gd name="connsiteX15" fmla="*/ 1137285 w 1486852"/>
                <a:gd name="connsiteY15" fmla="*/ 267653 h 516255"/>
                <a:gd name="connsiteX16" fmla="*/ 1137285 w 1486852"/>
                <a:gd name="connsiteY16" fmla="*/ 267653 h 516255"/>
                <a:gd name="connsiteX17" fmla="*/ 1137285 w 1486852"/>
                <a:gd name="connsiteY17" fmla="*/ 267653 h 516255"/>
                <a:gd name="connsiteX18" fmla="*/ 1137285 w 1486852"/>
                <a:gd name="connsiteY18" fmla="*/ 267653 h 516255"/>
                <a:gd name="connsiteX19" fmla="*/ 1137285 w 1486852"/>
                <a:gd name="connsiteY19" fmla="*/ 267653 h 516255"/>
                <a:gd name="connsiteX20" fmla="*/ 1137285 w 1486852"/>
                <a:gd name="connsiteY20" fmla="*/ 267653 h 516255"/>
                <a:gd name="connsiteX21" fmla="*/ 1138238 w 1486852"/>
                <a:gd name="connsiteY21" fmla="*/ 267653 h 516255"/>
                <a:gd name="connsiteX22" fmla="*/ 1138238 w 1486852"/>
                <a:gd name="connsiteY22" fmla="*/ 268605 h 516255"/>
                <a:gd name="connsiteX23" fmla="*/ 1137285 w 1486852"/>
                <a:gd name="connsiteY23" fmla="*/ 267653 h 516255"/>
                <a:gd name="connsiteX24" fmla="*/ 1137285 w 1486852"/>
                <a:gd name="connsiteY24" fmla="*/ 267653 h 516255"/>
                <a:gd name="connsiteX25" fmla="*/ 609600 w 1486852"/>
                <a:gd name="connsiteY25" fmla="*/ 0 h 516255"/>
                <a:gd name="connsiteX26" fmla="*/ 609600 w 1486852"/>
                <a:gd name="connsiteY26" fmla="*/ 0 h 516255"/>
                <a:gd name="connsiteX27" fmla="*/ 609600 w 1486852"/>
                <a:gd name="connsiteY27" fmla="*/ 0 h 516255"/>
                <a:gd name="connsiteX28" fmla="*/ 609600 w 1486852"/>
                <a:gd name="connsiteY28" fmla="*/ 0 h 516255"/>
                <a:gd name="connsiteX29" fmla="*/ 609600 w 1486852"/>
                <a:gd name="connsiteY29" fmla="*/ 0 h 516255"/>
                <a:gd name="connsiteX30" fmla="*/ 0 w 1486852"/>
                <a:gd name="connsiteY30" fmla="*/ 267653 h 516255"/>
                <a:gd name="connsiteX31" fmla="*/ 0 w 1486852"/>
                <a:gd name="connsiteY31" fmla="*/ 267653 h 516255"/>
                <a:gd name="connsiteX32" fmla="*/ 0 w 1486852"/>
                <a:gd name="connsiteY32" fmla="*/ 267653 h 516255"/>
                <a:gd name="connsiteX33" fmla="*/ 0 w 1486852"/>
                <a:gd name="connsiteY33" fmla="*/ 267653 h 516255"/>
                <a:gd name="connsiteX34" fmla="*/ 0 w 1486852"/>
                <a:gd name="connsiteY34" fmla="*/ 267653 h 516255"/>
                <a:gd name="connsiteX35" fmla="*/ 0 w 1486852"/>
                <a:gd name="connsiteY35" fmla="*/ 267653 h 516255"/>
                <a:gd name="connsiteX36" fmla="*/ 0 w 1486852"/>
                <a:gd name="connsiteY36" fmla="*/ 267653 h 516255"/>
                <a:gd name="connsiteX37" fmla="*/ 1486853 w 1486852"/>
                <a:gd name="connsiteY37" fmla="*/ 313373 h 516255"/>
                <a:gd name="connsiteX38" fmla="*/ 1486853 w 1486852"/>
                <a:gd name="connsiteY38" fmla="*/ 313373 h 516255"/>
                <a:gd name="connsiteX39" fmla="*/ 1486853 w 1486852"/>
                <a:gd name="connsiteY39" fmla="*/ 313373 h 516255"/>
                <a:gd name="connsiteX40" fmla="*/ 1486853 w 1486852"/>
                <a:gd name="connsiteY40" fmla="*/ 313373 h 516255"/>
                <a:gd name="connsiteX41" fmla="*/ 1486853 w 1486852"/>
                <a:gd name="connsiteY41" fmla="*/ 313373 h 516255"/>
                <a:gd name="connsiteX42" fmla="*/ 1486853 w 1486852"/>
                <a:gd name="connsiteY42" fmla="*/ 313373 h 516255"/>
                <a:gd name="connsiteX43" fmla="*/ 991553 w 1486852"/>
                <a:gd name="connsiteY43" fmla="*/ 477203 h 516255"/>
                <a:gd name="connsiteX44" fmla="*/ 991553 w 1486852"/>
                <a:gd name="connsiteY44" fmla="*/ 477203 h 516255"/>
                <a:gd name="connsiteX45" fmla="*/ 991553 w 1486852"/>
                <a:gd name="connsiteY45" fmla="*/ 477203 h 516255"/>
                <a:gd name="connsiteX46" fmla="*/ 991553 w 1486852"/>
                <a:gd name="connsiteY46" fmla="*/ 477203 h 516255"/>
                <a:gd name="connsiteX47" fmla="*/ 991553 w 1486852"/>
                <a:gd name="connsiteY47" fmla="*/ 477203 h 516255"/>
                <a:gd name="connsiteX48" fmla="*/ 1111568 w 1486852"/>
                <a:gd name="connsiteY48" fmla="*/ 516255 h 516255"/>
                <a:gd name="connsiteX49" fmla="*/ 1111568 w 1486852"/>
                <a:gd name="connsiteY49" fmla="*/ 516255 h 516255"/>
                <a:gd name="connsiteX50" fmla="*/ 1111568 w 1486852"/>
                <a:gd name="connsiteY50" fmla="*/ 516255 h 516255"/>
                <a:gd name="connsiteX51" fmla="*/ 1111568 w 1486852"/>
                <a:gd name="connsiteY51" fmla="*/ 516255 h 516255"/>
                <a:gd name="connsiteX52" fmla="*/ 1111568 w 1486852"/>
                <a:gd name="connsiteY52" fmla="*/ 516255 h 51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86852" h="516255">
                  <a:moveTo>
                    <a:pt x="1104900" y="359093"/>
                  </a:moveTo>
                  <a:lnTo>
                    <a:pt x="1104900" y="359093"/>
                  </a:lnTo>
                  <a:cubicBezTo>
                    <a:pt x="1105853" y="358140"/>
                    <a:pt x="1106805" y="358140"/>
                    <a:pt x="1107758" y="358140"/>
                  </a:cubicBezTo>
                  <a:cubicBezTo>
                    <a:pt x="1106805" y="359093"/>
                    <a:pt x="1106805" y="359093"/>
                    <a:pt x="1106805" y="360045"/>
                  </a:cubicBezTo>
                  <a:cubicBezTo>
                    <a:pt x="1105853" y="359093"/>
                    <a:pt x="1105853" y="359093"/>
                    <a:pt x="1104900" y="359093"/>
                  </a:cubicBezTo>
                  <a:lnTo>
                    <a:pt x="1104900" y="359093"/>
                  </a:lnTo>
                  <a:close/>
                  <a:moveTo>
                    <a:pt x="990600" y="64770"/>
                  </a:moveTo>
                  <a:cubicBezTo>
                    <a:pt x="989648" y="63818"/>
                    <a:pt x="988695" y="63818"/>
                    <a:pt x="987743" y="62865"/>
                  </a:cubicBezTo>
                  <a:cubicBezTo>
                    <a:pt x="988695" y="62865"/>
                    <a:pt x="989648" y="62865"/>
                    <a:pt x="990600" y="63818"/>
                  </a:cubicBezTo>
                  <a:cubicBezTo>
                    <a:pt x="990600" y="64770"/>
                    <a:pt x="990600" y="64770"/>
                    <a:pt x="990600" y="64770"/>
                  </a:cubicBezTo>
                  <a:lnTo>
                    <a:pt x="990600" y="64770"/>
                  </a:lnTo>
                  <a:close/>
                  <a:moveTo>
                    <a:pt x="1137285" y="267653"/>
                  </a:moveTo>
                  <a:lnTo>
                    <a:pt x="1137285" y="267653"/>
                  </a:lnTo>
                  <a:lnTo>
                    <a:pt x="1137285" y="267653"/>
                  </a:lnTo>
                  <a:lnTo>
                    <a:pt x="1137285" y="267653"/>
                  </a:lnTo>
                  <a:lnTo>
                    <a:pt x="1137285" y="267653"/>
                  </a:lnTo>
                  <a:lnTo>
                    <a:pt x="1137285" y="267653"/>
                  </a:lnTo>
                  <a:lnTo>
                    <a:pt x="1137285" y="267653"/>
                  </a:lnTo>
                  <a:lnTo>
                    <a:pt x="1137285" y="267653"/>
                  </a:lnTo>
                  <a:cubicBezTo>
                    <a:pt x="1137285" y="267653"/>
                    <a:pt x="1137285" y="267653"/>
                    <a:pt x="1137285" y="267653"/>
                  </a:cubicBezTo>
                  <a:cubicBezTo>
                    <a:pt x="1137285" y="267653"/>
                    <a:pt x="1137285" y="267653"/>
                    <a:pt x="1137285" y="267653"/>
                  </a:cubicBezTo>
                  <a:cubicBezTo>
                    <a:pt x="1137285" y="267653"/>
                    <a:pt x="1138238" y="267653"/>
                    <a:pt x="1138238" y="267653"/>
                  </a:cubicBezTo>
                  <a:lnTo>
                    <a:pt x="1138238" y="268605"/>
                  </a:lnTo>
                  <a:cubicBezTo>
                    <a:pt x="1138238" y="267653"/>
                    <a:pt x="1137285" y="267653"/>
                    <a:pt x="1137285" y="267653"/>
                  </a:cubicBezTo>
                  <a:lnTo>
                    <a:pt x="1137285" y="267653"/>
                  </a:lnTo>
                  <a:close/>
                  <a:moveTo>
                    <a:pt x="609600" y="0"/>
                  </a:moveTo>
                  <a:lnTo>
                    <a:pt x="609600" y="0"/>
                  </a:lnTo>
                  <a:lnTo>
                    <a:pt x="609600" y="0"/>
                  </a:lnTo>
                  <a:lnTo>
                    <a:pt x="609600" y="0"/>
                  </a:lnTo>
                  <a:lnTo>
                    <a:pt x="609600" y="0"/>
                  </a:lnTo>
                  <a:close/>
                  <a:moveTo>
                    <a:pt x="0" y="267653"/>
                  </a:moveTo>
                  <a:cubicBezTo>
                    <a:pt x="0" y="267653"/>
                    <a:pt x="0" y="267653"/>
                    <a:pt x="0" y="267653"/>
                  </a:cubicBezTo>
                  <a:cubicBezTo>
                    <a:pt x="0" y="267653"/>
                    <a:pt x="0" y="267653"/>
                    <a:pt x="0" y="267653"/>
                  </a:cubicBezTo>
                  <a:cubicBezTo>
                    <a:pt x="0" y="267653"/>
                    <a:pt x="0" y="267653"/>
                    <a:pt x="0" y="267653"/>
                  </a:cubicBezTo>
                  <a:cubicBezTo>
                    <a:pt x="0" y="267653"/>
                    <a:pt x="0" y="267653"/>
                    <a:pt x="0" y="267653"/>
                  </a:cubicBezTo>
                  <a:lnTo>
                    <a:pt x="0" y="267653"/>
                  </a:lnTo>
                  <a:lnTo>
                    <a:pt x="0" y="267653"/>
                  </a:lnTo>
                  <a:close/>
                  <a:moveTo>
                    <a:pt x="1486853" y="313373"/>
                  </a:moveTo>
                  <a:lnTo>
                    <a:pt x="1486853" y="313373"/>
                  </a:lnTo>
                  <a:cubicBezTo>
                    <a:pt x="1486853" y="313373"/>
                    <a:pt x="1486853" y="313373"/>
                    <a:pt x="1486853" y="313373"/>
                  </a:cubicBezTo>
                  <a:cubicBezTo>
                    <a:pt x="1486853" y="313373"/>
                    <a:pt x="1486853" y="313373"/>
                    <a:pt x="1486853" y="313373"/>
                  </a:cubicBezTo>
                  <a:lnTo>
                    <a:pt x="1486853" y="313373"/>
                  </a:lnTo>
                  <a:lnTo>
                    <a:pt x="1486853" y="313373"/>
                  </a:lnTo>
                  <a:close/>
                  <a:moveTo>
                    <a:pt x="991553" y="477203"/>
                  </a:moveTo>
                  <a:lnTo>
                    <a:pt x="991553" y="477203"/>
                  </a:lnTo>
                  <a:lnTo>
                    <a:pt x="991553" y="477203"/>
                  </a:lnTo>
                  <a:lnTo>
                    <a:pt x="991553" y="477203"/>
                  </a:lnTo>
                  <a:lnTo>
                    <a:pt x="991553" y="477203"/>
                  </a:lnTo>
                  <a:close/>
                  <a:moveTo>
                    <a:pt x="1111568" y="516255"/>
                  </a:moveTo>
                  <a:lnTo>
                    <a:pt x="1111568" y="516255"/>
                  </a:lnTo>
                  <a:lnTo>
                    <a:pt x="1111568" y="516255"/>
                  </a:lnTo>
                  <a:lnTo>
                    <a:pt x="1111568" y="516255"/>
                  </a:lnTo>
                  <a:lnTo>
                    <a:pt x="1111568" y="516255"/>
                  </a:ln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38" name="Freeform: Shape 37">
              <a:extLst>
                <a:ext uri="{FF2B5EF4-FFF2-40B4-BE49-F238E27FC236}">
                  <a16:creationId xmlns:a16="http://schemas.microsoft.com/office/drawing/2014/main" id="{49312543-B33D-4B24-9282-117FA00017A1}"/>
                </a:ext>
              </a:extLst>
            </p:cNvPr>
            <p:cNvSpPr/>
            <p:nvPr/>
          </p:nvSpPr>
          <p:spPr>
            <a:xfrm>
              <a:off x="6359606" y="5041607"/>
              <a:ext cx="2256993" cy="579994"/>
            </a:xfrm>
            <a:custGeom>
              <a:avLst/>
              <a:gdLst>
                <a:gd name="connsiteX0" fmla="*/ 2236605 w 2256993"/>
                <a:gd name="connsiteY0" fmla="*/ 252042 h 579994"/>
                <a:gd name="connsiteX1" fmla="*/ 2057535 w 2256993"/>
                <a:gd name="connsiteY1" fmla="*/ 147267 h 579994"/>
                <a:gd name="connsiteX2" fmla="*/ 1901325 w 2256993"/>
                <a:gd name="connsiteY2" fmla="*/ 93927 h 579994"/>
                <a:gd name="connsiteX3" fmla="*/ 1738447 w 2256993"/>
                <a:gd name="connsiteY3" fmla="*/ 47254 h 579994"/>
                <a:gd name="connsiteX4" fmla="*/ 1624147 w 2256993"/>
                <a:gd name="connsiteY4" fmla="*/ 39634 h 579994"/>
                <a:gd name="connsiteX5" fmla="*/ 1514610 w 2256993"/>
                <a:gd name="connsiteY5" fmla="*/ 32014 h 579994"/>
                <a:gd name="connsiteX6" fmla="*/ 1239337 w 2256993"/>
                <a:gd name="connsiteY6" fmla="*/ 3439 h 579994"/>
                <a:gd name="connsiteX7" fmla="*/ 948825 w 2256993"/>
                <a:gd name="connsiteY7" fmla="*/ 14869 h 579994"/>
                <a:gd name="connsiteX8" fmla="*/ 664980 w 2256993"/>
                <a:gd name="connsiteY8" fmla="*/ 40587 h 579994"/>
                <a:gd name="connsiteX9" fmla="*/ 387802 w 2256993"/>
                <a:gd name="connsiteY9" fmla="*/ 82497 h 579994"/>
                <a:gd name="connsiteX10" fmla="*/ 247785 w 2256993"/>
                <a:gd name="connsiteY10" fmla="*/ 111072 h 579994"/>
                <a:gd name="connsiteX11" fmla="*/ 127770 w 2256993"/>
                <a:gd name="connsiteY11" fmla="*/ 151077 h 579994"/>
                <a:gd name="connsiteX12" fmla="*/ 58237 w 2256993"/>
                <a:gd name="connsiteY12" fmla="*/ 197749 h 579994"/>
                <a:gd name="connsiteX13" fmla="*/ 5850 w 2256993"/>
                <a:gd name="connsiteY13" fmla="*/ 252994 h 579994"/>
                <a:gd name="connsiteX14" fmla="*/ 85860 w 2256993"/>
                <a:gd name="connsiteY14" fmla="*/ 386344 h 579994"/>
                <a:gd name="connsiteX15" fmla="*/ 203970 w 2256993"/>
                <a:gd name="connsiteY15" fmla="*/ 440637 h 579994"/>
                <a:gd name="connsiteX16" fmla="*/ 334462 w 2256993"/>
                <a:gd name="connsiteY16" fmla="*/ 468260 h 579994"/>
                <a:gd name="connsiteX17" fmla="*/ 608782 w 2256993"/>
                <a:gd name="connsiteY17" fmla="*/ 523504 h 579994"/>
                <a:gd name="connsiteX18" fmla="*/ 893580 w 2256993"/>
                <a:gd name="connsiteY18" fmla="*/ 547317 h 579994"/>
                <a:gd name="connsiteX19" fmla="*/ 1124085 w 2256993"/>
                <a:gd name="connsiteY19" fmla="*/ 558747 h 579994"/>
                <a:gd name="connsiteX20" fmla="*/ 1279342 w 2256993"/>
                <a:gd name="connsiteY20" fmla="*/ 578750 h 579994"/>
                <a:gd name="connsiteX21" fmla="*/ 1435552 w 2256993"/>
                <a:gd name="connsiteY21" fmla="*/ 572082 h 579994"/>
                <a:gd name="connsiteX22" fmla="*/ 1612717 w 2256993"/>
                <a:gd name="connsiteY22" fmla="*/ 556842 h 579994"/>
                <a:gd name="connsiteX23" fmla="*/ 1778452 w 2256993"/>
                <a:gd name="connsiteY23" fmla="*/ 527315 h 579994"/>
                <a:gd name="connsiteX24" fmla="*/ 2002290 w 2256993"/>
                <a:gd name="connsiteY24" fmla="*/ 473974 h 579994"/>
                <a:gd name="connsiteX25" fmla="*/ 2148022 w 2256993"/>
                <a:gd name="connsiteY25" fmla="*/ 409204 h 579994"/>
                <a:gd name="connsiteX26" fmla="*/ 2210887 w 2256993"/>
                <a:gd name="connsiteY26" fmla="*/ 364437 h 579994"/>
                <a:gd name="connsiteX27" fmla="*/ 2241367 w 2256993"/>
                <a:gd name="connsiteY27" fmla="*/ 255852 h 579994"/>
                <a:gd name="connsiteX28" fmla="*/ 2236605 w 2256993"/>
                <a:gd name="connsiteY28" fmla="*/ 252042 h 579994"/>
                <a:gd name="connsiteX29" fmla="*/ 1828935 w 2256993"/>
                <a:gd name="connsiteY29" fmla="*/ 413967 h 579994"/>
                <a:gd name="connsiteX30" fmla="*/ 1828935 w 2256993"/>
                <a:gd name="connsiteY30" fmla="*/ 413967 h 579994"/>
                <a:gd name="connsiteX31" fmla="*/ 1828935 w 2256993"/>
                <a:gd name="connsiteY31" fmla="*/ 413967 h 579994"/>
                <a:gd name="connsiteX32" fmla="*/ 1828935 w 2256993"/>
                <a:gd name="connsiteY32" fmla="*/ 413967 h 579994"/>
                <a:gd name="connsiteX33" fmla="*/ 1828935 w 2256993"/>
                <a:gd name="connsiteY33" fmla="*/ 413967 h 579994"/>
                <a:gd name="connsiteX34" fmla="*/ 1828935 w 2256993"/>
                <a:gd name="connsiteY34" fmla="*/ 413967 h 579994"/>
                <a:gd name="connsiteX35" fmla="*/ 1446030 w 2256993"/>
                <a:gd name="connsiteY35" fmla="*/ 460640 h 579994"/>
                <a:gd name="connsiteX36" fmla="*/ 1446030 w 2256993"/>
                <a:gd name="connsiteY36" fmla="*/ 460640 h 579994"/>
                <a:gd name="connsiteX37" fmla="*/ 1448887 w 2256993"/>
                <a:gd name="connsiteY37" fmla="*/ 459687 h 579994"/>
                <a:gd name="connsiteX38" fmla="*/ 1447935 w 2256993"/>
                <a:gd name="connsiteY38" fmla="*/ 461592 h 579994"/>
                <a:gd name="connsiteX39" fmla="*/ 1446030 w 2256993"/>
                <a:gd name="connsiteY39" fmla="*/ 460640 h 579994"/>
                <a:gd name="connsiteX40" fmla="*/ 1446030 w 2256993"/>
                <a:gd name="connsiteY40" fmla="*/ 460640 h 579994"/>
                <a:gd name="connsiteX41" fmla="*/ 1478415 w 2256993"/>
                <a:gd name="connsiteY41" fmla="*/ 366342 h 579994"/>
                <a:gd name="connsiteX42" fmla="*/ 1478415 w 2256993"/>
                <a:gd name="connsiteY42" fmla="*/ 366342 h 579994"/>
                <a:gd name="connsiteX43" fmla="*/ 1478415 w 2256993"/>
                <a:gd name="connsiteY43" fmla="*/ 366342 h 579994"/>
                <a:gd name="connsiteX44" fmla="*/ 1478415 w 2256993"/>
                <a:gd name="connsiteY44" fmla="*/ 366342 h 579994"/>
                <a:gd name="connsiteX45" fmla="*/ 1478415 w 2256993"/>
                <a:gd name="connsiteY45" fmla="*/ 366342 h 579994"/>
                <a:gd name="connsiteX46" fmla="*/ 1478415 w 2256993"/>
                <a:gd name="connsiteY46" fmla="*/ 366342 h 579994"/>
                <a:gd name="connsiteX47" fmla="*/ 1478415 w 2256993"/>
                <a:gd name="connsiteY47" fmla="*/ 366342 h 579994"/>
                <a:gd name="connsiteX48" fmla="*/ 1478415 w 2256993"/>
                <a:gd name="connsiteY48" fmla="*/ 366342 h 579994"/>
                <a:gd name="connsiteX49" fmla="*/ 1478415 w 2256993"/>
                <a:gd name="connsiteY49" fmla="*/ 366342 h 579994"/>
                <a:gd name="connsiteX50" fmla="*/ 1478415 w 2256993"/>
                <a:gd name="connsiteY50" fmla="*/ 366342 h 579994"/>
                <a:gd name="connsiteX51" fmla="*/ 1479367 w 2256993"/>
                <a:gd name="connsiteY51" fmla="*/ 366342 h 579994"/>
                <a:gd name="connsiteX52" fmla="*/ 1479367 w 2256993"/>
                <a:gd name="connsiteY52" fmla="*/ 367294 h 579994"/>
                <a:gd name="connsiteX53" fmla="*/ 1478415 w 2256993"/>
                <a:gd name="connsiteY53" fmla="*/ 366342 h 579994"/>
                <a:gd name="connsiteX54" fmla="*/ 1478415 w 2256993"/>
                <a:gd name="connsiteY54" fmla="*/ 366342 h 579994"/>
                <a:gd name="connsiteX55" fmla="*/ 1331730 w 2256993"/>
                <a:gd name="connsiteY55" fmla="*/ 158697 h 579994"/>
                <a:gd name="connsiteX56" fmla="*/ 1328872 w 2256993"/>
                <a:gd name="connsiteY56" fmla="*/ 156792 h 579994"/>
                <a:gd name="connsiteX57" fmla="*/ 1331730 w 2256993"/>
                <a:gd name="connsiteY57" fmla="*/ 157744 h 579994"/>
                <a:gd name="connsiteX58" fmla="*/ 1331730 w 2256993"/>
                <a:gd name="connsiteY58" fmla="*/ 158697 h 579994"/>
                <a:gd name="connsiteX59" fmla="*/ 1331730 w 2256993"/>
                <a:gd name="connsiteY59" fmla="*/ 158697 h 579994"/>
                <a:gd name="connsiteX60" fmla="*/ 949777 w 2256993"/>
                <a:gd name="connsiteY60" fmla="*/ 92022 h 579994"/>
                <a:gd name="connsiteX61" fmla="*/ 949777 w 2256993"/>
                <a:gd name="connsiteY61" fmla="*/ 92022 h 579994"/>
                <a:gd name="connsiteX62" fmla="*/ 949777 w 2256993"/>
                <a:gd name="connsiteY62" fmla="*/ 92022 h 579994"/>
                <a:gd name="connsiteX63" fmla="*/ 949777 w 2256993"/>
                <a:gd name="connsiteY63" fmla="*/ 92022 h 579994"/>
                <a:gd name="connsiteX64" fmla="*/ 949777 w 2256993"/>
                <a:gd name="connsiteY64" fmla="*/ 92022 h 579994"/>
                <a:gd name="connsiteX65" fmla="*/ 339225 w 2256993"/>
                <a:gd name="connsiteY65" fmla="*/ 366342 h 579994"/>
                <a:gd name="connsiteX66" fmla="*/ 339225 w 2256993"/>
                <a:gd name="connsiteY66" fmla="*/ 366342 h 579994"/>
                <a:gd name="connsiteX67" fmla="*/ 339225 w 2256993"/>
                <a:gd name="connsiteY67" fmla="*/ 366342 h 579994"/>
                <a:gd name="connsiteX68" fmla="*/ 339225 w 2256993"/>
                <a:gd name="connsiteY68" fmla="*/ 366342 h 579994"/>
                <a:gd name="connsiteX69" fmla="*/ 339225 w 2256993"/>
                <a:gd name="connsiteY69" fmla="*/ 366342 h 579994"/>
                <a:gd name="connsiteX70" fmla="*/ 339225 w 2256993"/>
                <a:gd name="connsiteY70" fmla="*/ 366342 h 579994"/>
                <a:gd name="connsiteX71" fmla="*/ 339225 w 2256993"/>
                <a:gd name="connsiteY71" fmla="*/ 366342 h 57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56993" h="579994">
                  <a:moveTo>
                    <a:pt x="2236605" y="252042"/>
                  </a:moveTo>
                  <a:cubicBezTo>
                    <a:pt x="2183265" y="204417"/>
                    <a:pt x="2125162" y="172032"/>
                    <a:pt x="2057535" y="147267"/>
                  </a:cubicBezTo>
                  <a:cubicBezTo>
                    <a:pt x="2006100" y="128217"/>
                    <a:pt x="1953712" y="111072"/>
                    <a:pt x="1901325" y="93927"/>
                  </a:cubicBezTo>
                  <a:cubicBezTo>
                    <a:pt x="1847985" y="76782"/>
                    <a:pt x="1794645" y="50112"/>
                    <a:pt x="1738447" y="47254"/>
                  </a:cubicBezTo>
                  <a:cubicBezTo>
                    <a:pt x="1700347" y="44397"/>
                    <a:pt x="1662247" y="42492"/>
                    <a:pt x="1624147" y="39634"/>
                  </a:cubicBezTo>
                  <a:cubicBezTo>
                    <a:pt x="1588905" y="37729"/>
                    <a:pt x="1549852" y="39634"/>
                    <a:pt x="1514610" y="32014"/>
                  </a:cubicBezTo>
                  <a:cubicBezTo>
                    <a:pt x="1424122" y="12964"/>
                    <a:pt x="1330777" y="12012"/>
                    <a:pt x="1239337" y="3439"/>
                  </a:cubicBezTo>
                  <a:cubicBezTo>
                    <a:pt x="1142182" y="-6086"/>
                    <a:pt x="1045027" y="6297"/>
                    <a:pt x="948825" y="14869"/>
                  </a:cubicBezTo>
                  <a:cubicBezTo>
                    <a:pt x="854527" y="23442"/>
                    <a:pt x="759277" y="29157"/>
                    <a:pt x="664980" y="40587"/>
                  </a:cubicBezTo>
                  <a:cubicBezTo>
                    <a:pt x="572587" y="52017"/>
                    <a:pt x="480195" y="65352"/>
                    <a:pt x="387802" y="82497"/>
                  </a:cubicBezTo>
                  <a:cubicBezTo>
                    <a:pt x="341130" y="91069"/>
                    <a:pt x="294457" y="100594"/>
                    <a:pt x="247785" y="111072"/>
                  </a:cubicBezTo>
                  <a:cubicBezTo>
                    <a:pt x="206827" y="120597"/>
                    <a:pt x="165870" y="132027"/>
                    <a:pt x="127770" y="151077"/>
                  </a:cubicBezTo>
                  <a:cubicBezTo>
                    <a:pt x="102052" y="163459"/>
                    <a:pt x="79192" y="179652"/>
                    <a:pt x="58237" y="197749"/>
                  </a:cubicBezTo>
                  <a:cubicBezTo>
                    <a:pt x="39187" y="213942"/>
                    <a:pt x="15375" y="228229"/>
                    <a:pt x="5850" y="252994"/>
                  </a:cubicBezTo>
                  <a:cubicBezTo>
                    <a:pt x="-18915" y="313954"/>
                    <a:pt x="40140" y="360627"/>
                    <a:pt x="85860" y="386344"/>
                  </a:cubicBezTo>
                  <a:cubicBezTo>
                    <a:pt x="123007" y="406347"/>
                    <a:pt x="163012" y="426349"/>
                    <a:pt x="203970" y="440637"/>
                  </a:cubicBezTo>
                  <a:cubicBezTo>
                    <a:pt x="246832" y="455877"/>
                    <a:pt x="290647" y="459687"/>
                    <a:pt x="334462" y="468260"/>
                  </a:cubicBezTo>
                  <a:cubicBezTo>
                    <a:pt x="425902" y="484452"/>
                    <a:pt x="516390" y="508265"/>
                    <a:pt x="608782" y="523504"/>
                  </a:cubicBezTo>
                  <a:cubicBezTo>
                    <a:pt x="702127" y="538744"/>
                    <a:pt x="798330" y="544460"/>
                    <a:pt x="893580" y="547317"/>
                  </a:cubicBezTo>
                  <a:cubicBezTo>
                    <a:pt x="970732" y="549222"/>
                    <a:pt x="1046932" y="547317"/>
                    <a:pt x="1124085" y="558747"/>
                  </a:cubicBezTo>
                  <a:cubicBezTo>
                    <a:pt x="1175520" y="566367"/>
                    <a:pt x="1226955" y="574940"/>
                    <a:pt x="1279342" y="578750"/>
                  </a:cubicBezTo>
                  <a:cubicBezTo>
                    <a:pt x="1331730" y="582560"/>
                    <a:pt x="1383165" y="576844"/>
                    <a:pt x="1435552" y="572082"/>
                  </a:cubicBezTo>
                  <a:cubicBezTo>
                    <a:pt x="1494607" y="567319"/>
                    <a:pt x="1553662" y="562557"/>
                    <a:pt x="1612717" y="556842"/>
                  </a:cubicBezTo>
                  <a:cubicBezTo>
                    <a:pt x="1667962" y="552080"/>
                    <a:pt x="1725112" y="546365"/>
                    <a:pt x="1778452" y="527315"/>
                  </a:cubicBezTo>
                  <a:cubicBezTo>
                    <a:pt x="1850842" y="502549"/>
                    <a:pt x="1926090" y="486357"/>
                    <a:pt x="2002290" y="473974"/>
                  </a:cubicBezTo>
                  <a:cubicBezTo>
                    <a:pt x="2054677" y="465402"/>
                    <a:pt x="2108970" y="448257"/>
                    <a:pt x="2148022" y="409204"/>
                  </a:cubicBezTo>
                  <a:cubicBezTo>
                    <a:pt x="2166120" y="391107"/>
                    <a:pt x="2191837" y="382535"/>
                    <a:pt x="2210887" y="364437"/>
                  </a:cubicBezTo>
                  <a:cubicBezTo>
                    <a:pt x="2239462" y="339672"/>
                    <a:pt x="2279467" y="291094"/>
                    <a:pt x="2241367" y="255852"/>
                  </a:cubicBezTo>
                  <a:cubicBezTo>
                    <a:pt x="2239462" y="254899"/>
                    <a:pt x="2237557" y="252994"/>
                    <a:pt x="2236605" y="252042"/>
                  </a:cubicBezTo>
                  <a:close/>
                  <a:moveTo>
                    <a:pt x="1828935" y="413967"/>
                  </a:moveTo>
                  <a:lnTo>
                    <a:pt x="1828935" y="413967"/>
                  </a:lnTo>
                  <a:lnTo>
                    <a:pt x="1828935" y="413967"/>
                  </a:lnTo>
                  <a:lnTo>
                    <a:pt x="1828935" y="413967"/>
                  </a:lnTo>
                  <a:lnTo>
                    <a:pt x="1828935" y="413967"/>
                  </a:lnTo>
                  <a:lnTo>
                    <a:pt x="1828935" y="413967"/>
                  </a:lnTo>
                  <a:close/>
                  <a:moveTo>
                    <a:pt x="1446030" y="460640"/>
                  </a:moveTo>
                  <a:lnTo>
                    <a:pt x="1446030" y="460640"/>
                  </a:lnTo>
                  <a:cubicBezTo>
                    <a:pt x="1446982" y="459687"/>
                    <a:pt x="1447935" y="459687"/>
                    <a:pt x="1448887" y="459687"/>
                  </a:cubicBezTo>
                  <a:cubicBezTo>
                    <a:pt x="1447935" y="460640"/>
                    <a:pt x="1447935" y="460640"/>
                    <a:pt x="1447935" y="461592"/>
                  </a:cubicBezTo>
                  <a:cubicBezTo>
                    <a:pt x="1447935" y="461592"/>
                    <a:pt x="1446982" y="460640"/>
                    <a:pt x="1446030" y="460640"/>
                  </a:cubicBezTo>
                  <a:lnTo>
                    <a:pt x="1446030" y="460640"/>
                  </a:lnTo>
                  <a:close/>
                  <a:moveTo>
                    <a:pt x="1478415" y="366342"/>
                  </a:moveTo>
                  <a:lnTo>
                    <a:pt x="1478415" y="366342"/>
                  </a:lnTo>
                  <a:cubicBezTo>
                    <a:pt x="1478415" y="366342"/>
                    <a:pt x="1478415" y="366342"/>
                    <a:pt x="1478415" y="366342"/>
                  </a:cubicBezTo>
                  <a:cubicBezTo>
                    <a:pt x="1478415" y="366342"/>
                    <a:pt x="1478415" y="366342"/>
                    <a:pt x="1478415" y="366342"/>
                  </a:cubicBezTo>
                  <a:lnTo>
                    <a:pt x="1478415" y="366342"/>
                  </a:lnTo>
                  <a:lnTo>
                    <a:pt x="1478415" y="366342"/>
                  </a:lnTo>
                  <a:cubicBezTo>
                    <a:pt x="1478415" y="366342"/>
                    <a:pt x="1478415" y="366342"/>
                    <a:pt x="1478415" y="366342"/>
                  </a:cubicBezTo>
                  <a:lnTo>
                    <a:pt x="1478415" y="366342"/>
                  </a:lnTo>
                  <a:cubicBezTo>
                    <a:pt x="1478415" y="366342"/>
                    <a:pt x="1478415" y="366342"/>
                    <a:pt x="1478415" y="366342"/>
                  </a:cubicBezTo>
                  <a:cubicBezTo>
                    <a:pt x="1478415" y="366342"/>
                    <a:pt x="1478415" y="366342"/>
                    <a:pt x="1478415" y="366342"/>
                  </a:cubicBezTo>
                  <a:cubicBezTo>
                    <a:pt x="1478415" y="366342"/>
                    <a:pt x="1479367" y="366342"/>
                    <a:pt x="1479367" y="366342"/>
                  </a:cubicBezTo>
                  <a:lnTo>
                    <a:pt x="1479367" y="367294"/>
                  </a:lnTo>
                  <a:cubicBezTo>
                    <a:pt x="1479367" y="366342"/>
                    <a:pt x="1478415" y="366342"/>
                    <a:pt x="1478415" y="366342"/>
                  </a:cubicBezTo>
                  <a:lnTo>
                    <a:pt x="1478415" y="366342"/>
                  </a:lnTo>
                  <a:close/>
                  <a:moveTo>
                    <a:pt x="1331730" y="158697"/>
                  </a:moveTo>
                  <a:cubicBezTo>
                    <a:pt x="1330777" y="157744"/>
                    <a:pt x="1329825" y="157744"/>
                    <a:pt x="1328872" y="156792"/>
                  </a:cubicBezTo>
                  <a:cubicBezTo>
                    <a:pt x="1329825" y="156792"/>
                    <a:pt x="1330777" y="156792"/>
                    <a:pt x="1331730" y="157744"/>
                  </a:cubicBezTo>
                  <a:cubicBezTo>
                    <a:pt x="1331730" y="157744"/>
                    <a:pt x="1331730" y="157744"/>
                    <a:pt x="1331730" y="158697"/>
                  </a:cubicBezTo>
                  <a:lnTo>
                    <a:pt x="1331730" y="158697"/>
                  </a:lnTo>
                  <a:close/>
                  <a:moveTo>
                    <a:pt x="949777" y="92022"/>
                  </a:moveTo>
                  <a:lnTo>
                    <a:pt x="949777" y="92022"/>
                  </a:lnTo>
                  <a:lnTo>
                    <a:pt x="949777" y="92022"/>
                  </a:lnTo>
                  <a:lnTo>
                    <a:pt x="949777" y="92022"/>
                  </a:lnTo>
                  <a:lnTo>
                    <a:pt x="949777" y="92022"/>
                  </a:lnTo>
                  <a:close/>
                  <a:moveTo>
                    <a:pt x="339225" y="366342"/>
                  </a:moveTo>
                  <a:lnTo>
                    <a:pt x="339225" y="366342"/>
                  </a:lnTo>
                  <a:cubicBezTo>
                    <a:pt x="340177" y="366342"/>
                    <a:pt x="340177" y="366342"/>
                    <a:pt x="339225" y="366342"/>
                  </a:cubicBezTo>
                  <a:cubicBezTo>
                    <a:pt x="340177" y="366342"/>
                    <a:pt x="340177" y="366342"/>
                    <a:pt x="339225" y="366342"/>
                  </a:cubicBezTo>
                  <a:lnTo>
                    <a:pt x="339225" y="366342"/>
                  </a:lnTo>
                  <a:lnTo>
                    <a:pt x="339225" y="366342"/>
                  </a:lnTo>
                  <a:lnTo>
                    <a:pt x="339225" y="366342"/>
                  </a:lnTo>
                  <a:close/>
                </a:path>
              </a:pathLst>
            </a:custGeom>
            <a:solidFill>
              <a:srgbClr val="974D11"/>
            </a:solidFill>
            <a:ln w="9525" cap="flat">
              <a:noFill/>
              <a:prstDash val="solid"/>
              <a:miter/>
            </a:ln>
          </p:spPr>
          <p:txBody>
            <a:bodyPr rtlCol="0" anchor="ctr"/>
            <a:lstStyle/>
            <a:p>
              <a:pPr algn="r"/>
              <a:endParaRPr lang="en-US">
                <a:cs typeface="B Nazanin" pitchFamily="2" charset="-78"/>
              </a:endParaRPr>
            </a:p>
          </p:txBody>
        </p:sp>
        <p:sp>
          <p:nvSpPr>
            <p:cNvPr id="39" name="Freeform: Shape 38">
              <a:extLst>
                <a:ext uri="{FF2B5EF4-FFF2-40B4-BE49-F238E27FC236}">
                  <a16:creationId xmlns:a16="http://schemas.microsoft.com/office/drawing/2014/main" id="{887A806D-D915-49D6-8840-7A61E8E8BF76}"/>
                </a:ext>
              </a:extLst>
            </p:cNvPr>
            <p:cNvSpPr/>
            <p:nvPr/>
          </p:nvSpPr>
          <p:spPr>
            <a:xfrm>
              <a:off x="8170443" y="5414656"/>
              <a:ext cx="282892" cy="94258"/>
            </a:xfrm>
            <a:custGeom>
              <a:avLst/>
              <a:gdLst>
                <a:gd name="connsiteX0" fmla="*/ 199072 w 282892"/>
                <a:gd name="connsiteY0" fmla="*/ 2818 h 94258"/>
                <a:gd name="connsiteX1" fmla="*/ 91440 w 282892"/>
                <a:gd name="connsiteY1" fmla="*/ 19011 h 94258"/>
                <a:gd name="connsiteX2" fmla="*/ 39053 w 282892"/>
                <a:gd name="connsiteY2" fmla="*/ 29488 h 94258"/>
                <a:gd name="connsiteX3" fmla="*/ 2858 w 282892"/>
                <a:gd name="connsiteY3" fmla="*/ 42823 h 94258"/>
                <a:gd name="connsiteX4" fmla="*/ 0 w 282892"/>
                <a:gd name="connsiteY4" fmla="*/ 94258 h 94258"/>
                <a:gd name="connsiteX5" fmla="*/ 19050 w 282892"/>
                <a:gd name="connsiteY5" fmla="*/ 90448 h 94258"/>
                <a:gd name="connsiteX6" fmla="*/ 147638 w 282892"/>
                <a:gd name="connsiteY6" fmla="*/ 52348 h 94258"/>
                <a:gd name="connsiteX7" fmla="*/ 219075 w 282892"/>
                <a:gd name="connsiteY7" fmla="*/ 35203 h 94258"/>
                <a:gd name="connsiteX8" fmla="*/ 282892 w 282892"/>
                <a:gd name="connsiteY8" fmla="*/ 913 h 94258"/>
                <a:gd name="connsiteX9" fmla="*/ 199072 w 282892"/>
                <a:gd name="connsiteY9" fmla="*/ 2818 h 9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92" h="94258">
                  <a:moveTo>
                    <a:pt x="199072" y="2818"/>
                  </a:moveTo>
                  <a:cubicBezTo>
                    <a:pt x="162878" y="1866"/>
                    <a:pt x="126683" y="10438"/>
                    <a:pt x="91440" y="19011"/>
                  </a:cubicBezTo>
                  <a:cubicBezTo>
                    <a:pt x="74295" y="22821"/>
                    <a:pt x="56197" y="26631"/>
                    <a:pt x="39053" y="29488"/>
                  </a:cubicBezTo>
                  <a:cubicBezTo>
                    <a:pt x="25717" y="31393"/>
                    <a:pt x="7620" y="29488"/>
                    <a:pt x="2858" y="42823"/>
                  </a:cubicBezTo>
                  <a:cubicBezTo>
                    <a:pt x="0" y="48538"/>
                    <a:pt x="4763" y="92353"/>
                    <a:pt x="0" y="94258"/>
                  </a:cubicBezTo>
                  <a:cubicBezTo>
                    <a:pt x="6667" y="92353"/>
                    <a:pt x="12383" y="91401"/>
                    <a:pt x="19050" y="90448"/>
                  </a:cubicBezTo>
                  <a:cubicBezTo>
                    <a:pt x="62865" y="79971"/>
                    <a:pt x="104775" y="64731"/>
                    <a:pt x="147638" y="52348"/>
                  </a:cubicBezTo>
                  <a:cubicBezTo>
                    <a:pt x="171450" y="45681"/>
                    <a:pt x="195263" y="42823"/>
                    <a:pt x="219075" y="35203"/>
                  </a:cubicBezTo>
                  <a:cubicBezTo>
                    <a:pt x="241935" y="27583"/>
                    <a:pt x="260985" y="12343"/>
                    <a:pt x="282892" y="913"/>
                  </a:cubicBezTo>
                  <a:cubicBezTo>
                    <a:pt x="253365" y="-1944"/>
                    <a:pt x="226695" y="2818"/>
                    <a:pt x="199072" y="2818"/>
                  </a:cubicBez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40" name="Freeform: Shape 39">
              <a:extLst>
                <a:ext uri="{FF2B5EF4-FFF2-40B4-BE49-F238E27FC236}">
                  <a16:creationId xmlns:a16="http://schemas.microsoft.com/office/drawing/2014/main" id="{E6784A21-B57E-40C8-8786-619AC76E46E6}"/>
                </a:ext>
              </a:extLst>
            </p:cNvPr>
            <p:cNvSpPr/>
            <p:nvPr/>
          </p:nvSpPr>
          <p:spPr>
            <a:xfrm>
              <a:off x="7635138" y="5536595"/>
              <a:ext cx="323850" cy="38283"/>
            </a:xfrm>
            <a:custGeom>
              <a:avLst/>
              <a:gdLst>
                <a:gd name="connsiteX0" fmla="*/ 0 w 323850"/>
                <a:gd name="connsiteY0" fmla="*/ 34232 h 38283"/>
                <a:gd name="connsiteX1" fmla="*/ 323850 w 323850"/>
                <a:gd name="connsiteY1" fmla="*/ 18039 h 38283"/>
                <a:gd name="connsiteX2" fmla="*/ 0 w 323850"/>
                <a:gd name="connsiteY2" fmla="*/ 34232 h 38283"/>
                <a:gd name="connsiteX3" fmla="*/ 0 w 323850"/>
                <a:gd name="connsiteY3" fmla="*/ 34232 h 38283"/>
              </a:gdLst>
              <a:ahLst/>
              <a:cxnLst>
                <a:cxn ang="0">
                  <a:pos x="connsiteX0" y="connsiteY0"/>
                </a:cxn>
                <a:cxn ang="0">
                  <a:pos x="connsiteX1" y="connsiteY1"/>
                </a:cxn>
                <a:cxn ang="0">
                  <a:pos x="connsiteX2" y="connsiteY2"/>
                </a:cxn>
                <a:cxn ang="0">
                  <a:pos x="connsiteX3" y="connsiteY3"/>
                </a:cxn>
              </a:cxnLst>
              <a:rect l="l" t="t" r="r" b="b"/>
              <a:pathLst>
                <a:path w="323850" h="38283">
                  <a:moveTo>
                    <a:pt x="0" y="34232"/>
                  </a:moveTo>
                  <a:cubicBezTo>
                    <a:pt x="106680" y="44709"/>
                    <a:pt x="214313" y="33279"/>
                    <a:pt x="323850" y="18039"/>
                  </a:cubicBezTo>
                  <a:cubicBezTo>
                    <a:pt x="211455" y="-3868"/>
                    <a:pt x="102870" y="-13393"/>
                    <a:pt x="0" y="34232"/>
                  </a:cubicBezTo>
                  <a:lnTo>
                    <a:pt x="0" y="3423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41" name="Freeform: Shape 40">
              <a:extLst>
                <a:ext uri="{FF2B5EF4-FFF2-40B4-BE49-F238E27FC236}">
                  <a16:creationId xmlns:a16="http://schemas.microsoft.com/office/drawing/2014/main" id="{C377F653-632B-4947-ABC6-7BEE8017C584}"/>
                </a:ext>
              </a:extLst>
            </p:cNvPr>
            <p:cNvSpPr/>
            <p:nvPr/>
          </p:nvSpPr>
          <p:spPr>
            <a:xfrm>
              <a:off x="7006488" y="5517260"/>
              <a:ext cx="314325" cy="37927"/>
            </a:xfrm>
            <a:custGeom>
              <a:avLst/>
              <a:gdLst>
                <a:gd name="connsiteX0" fmla="*/ 0 w 314325"/>
                <a:gd name="connsiteY0" fmla="*/ 4036 h 37927"/>
                <a:gd name="connsiteX1" fmla="*/ 314325 w 314325"/>
                <a:gd name="connsiteY1" fmla="*/ 28801 h 37927"/>
                <a:gd name="connsiteX2" fmla="*/ 0 w 314325"/>
                <a:gd name="connsiteY2" fmla="*/ 4036 h 37927"/>
                <a:gd name="connsiteX3" fmla="*/ 0 w 314325"/>
                <a:gd name="connsiteY3" fmla="*/ 4036 h 37927"/>
              </a:gdLst>
              <a:ahLst/>
              <a:cxnLst>
                <a:cxn ang="0">
                  <a:pos x="connsiteX0" y="connsiteY0"/>
                </a:cxn>
                <a:cxn ang="0">
                  <a:pos x="connsiteX1" y="connsiteY1"/>
                </a:cxn>
                <a:cxn ang="0">
                  <a:pos x="connsiteX2" y="connsiteY2"/>
                </a:cxn>
                <a:cxn ang="0">
                  <a:pos x="connsiteX3" y="connsiteY3"/>
                </a:cxn>
              </a:cxnLst>
              <a:rect l="l" t="t" r="r" b="b"/>
              <a:pathLst>
                <a:path w="314325" h="37927">
                  <a:moveTo>
                    <a:pt x="0" y="4036"/>
                  </a:moveTo>
                  <a:cubicBezTo>
                    <a:pt x="103822" y="16419"/>
                    <a:pt x="204788" y="55471"/>
                    <a:pt x="314325" y="28801"/>
                  </a:cubicBezTo>
                  <a:cubicBezTo>
                    <a:pt x="257175" y="6894"/>
                    <a:pt x="86677" y="-7394"/>
                    <a:pt x="0" y="4036"/>
                  </a:cubicBezTo>
                  <a:lnTo>
                    <a:pt x="0" y="4036"/>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42" name="Freeform: Shape 41">
              <a:extLst>
                <a:ext uri="{FF2B5EF4-FFF2-40B4-BE49-F238E27FC236}">
                  <a16:creationId xmlns:a16="http://schemas.microsoft.com/office/drawing/2014/main" id="{800D1BB0-4462-4928-A1B2-48E1501C02CE}"/>
                </a:ext>
              </a:extLst>
            </p:cNvPr>
            <p:cNvSpPr/>
            <p:nvPr/>
          </p:nvSpPr>
          <p:spPr>
            <a:xfrm>
              <a:off x="6701688" y="5451159"/>
              <a:ext cx="161925" cy="47277"/>
            </a:xfrm>
            <a:custGeom>
              <a:avLst/>
              <a:gdLst>
                <a:gd name="connsiteX0" fmla="*/ 119063 w 161925"/>
                <a:gd name="connsiteY0" fmla="*/ 605 h 47277"/>
                <a:gd name="connsiteX1" fmla="*/ 0 w 161925"/>
                <a:gd name="connsiteY1" fmla="*/ 15845 h 47277"/>
                <a:gd name="connsiteX2" fmla="*/ 161925 w 161925"/>
                <a:gd name="connsiteY2" fmla="*/ 47278 h 47277"/>
                <a:gd name="connsiteX3" fmla="*/ 119063 w 161925"/>
                <a:gd name="connsiteY3" fmla="*/ 605 h 47277"/>
                <a:gd name="connsiteX4" fmla="*/ 119063 w 161925"/>
                <a:gd name="connsiteY4" fmla="*/ 605 h 47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47277">
                  <a:moveTo>
                    <a:pt x="119063" y="605"/>
                  </a:moveTo>
                  <a:cubicBezTo>
                    <a:pt x="78105" y="-2252"/>
                    <a:pt x="39053" y="5368"/>
                    <a:pt x="0" y="15845"/>
                  </a:cubicBezTo>
                  <a:cubicBezTo>
                    <a:pt x="54293" y="25370"/>
                    <a:pt x="107632" y="35848"/>
                    <a:pt x="161925" y="47278"/>
                  </a:cubicBezTo>
                  <a:cubicBezTo>
                    <a:pt x="160020" y="16798"/>
                    <a:pt x="145733" y="2510"/>
                    <a:pt x="119063" y="605"/>
                  </a:cubicBezTo>
                  <a:lnTo>
                    <a:pt x="119063" y="605"/>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43" name="Freeform: Shape 42">
              <a:extLst>
                <a:ext uri="{FF2B5EF4-FFF2-40B4-BE49-F238E27FC236}">
                  <a16:creationId xmlns:a16="http://schemas.microsoft.com/office/drawing/2014/main" id="{EF458ABA-F388-49FF-B97D-5667D9C94C1F}"/>
                </a:ext>
              </a:extLst>
            </p:cNvPr>
            <p:cNvSpPr/>
            <p:nvPr/>
          </p:nvSpPr>
          <p:spPr>
            <a:xfrm>
              <a:off x="6444916" y="5049069"/>
              <a:ext cx="2066226" cy="493423"/>
            </a:xfrm>
            <a:custGeom>
              <a:avLst/>
              <a:gdLst>
                <a:gd name="connsiteX0" fmla="*/ 2042709 w 2066226"/>
                <a:gd name="connsiteY0" fmla="*/ 229340 h 493423"/>
                <a:gd name="connsiteX1" fmla="*/ 2036994 w 2066226"/>
                <a:gd name="connsiteY1" fmla="*/ 227435 h 493423"/>
                <a:gd name="connsiteX2" fmla="*/ 1980797 w 2066226"/>
                <a:gd name="connsiteY2" fmla="*/ 199812 h 493423"/>
                <a:gd name="connsiteX3" fmla="*/ 1973177 w 2066226"/>
                <a:gd name="connsiteY3" fmla="*/ 183620 h 493423"/>
                <a:gd name="connsiteX4" fmla="*/ 1956984 w 2066226"/>
                <a:gd name="connsiteY4" fmla="*/ 171237 h 493423"/>
                <a:gd name="connsiteX5" fmla="*/ 1843637 w 2066226"/>
                <a:gd name="connsiteY5" fmla="*/ 137900 h 493423"/>
                <a:gd name="connsiteX6" fmla="*/ 1826492 w 2066226"/>
                <a:gd name="connsiteY6" fmla="*/ 130280 h 493423"/>
                <a:gd name="connsiteX7" fmla="*/ 1728384 w 2066226"/>
                <a:gd name="connsiteY7" fmla="*/ 75987 h 493423"/>
                <a:gd name="connsiteX8" fmla="*/ 1623609 w 2066226"/>
                <a:gd name="connsiteY8" fmla="*/ 67415 h 493423"/>
                <a:gd name="connsiteX9" fmla="*/ 1454064 w 2066226"/>
                <a:gd name="connsiteY9" fmla="*/ 44555 h 493423"/>
                <a:gd name="connsiteX10" fmla="*/ 1308332 w 2066226"/>
                <a:gd name="connsiteY10" fmla="*/ 35030 h 493423"/>
                <a:gd name="connsiteX11" fmla="*/ 961622 w 2066226"/>
                <a:gd name="connsiteY11" fmla="*/ 4550 h 493423"/>
                <a:gd name="connsiteX12" fmla="*/ 895899 w 2066226"/>
                <a:gd name="connsiteY12" fmla="*/ 15027 h 493423"/>
                <a:gd name="connsiteX13" fmla="*/ 795887 w 2066226"/>
                <a:gd name="connsiteY13" fmla="*/ 18837 h 493423"/>
                <a:gd name="connsiteX14" fmla="*/ 519662 w 2066226"/>
                <a:gd name="connsiteY14" fmla="*/ 47412 h 493423"/>
                <a:gd name="connsiteX15" fmla="*/ 402504 w 2066226"/>
                <a:gd name="connsiteY15" fmla="*/ 75035 h 493423"/>
                <a:gd name="connsiteX16" fmla="*/ 278679 w 2066226"/>
                <a:gd name="connsiteY16" fmla="*/ 95037 h 493423"/>
                <a:gd name="connsiteX17" fmla="*/ 171047 w 2066226"/>
                <a:gd name="connsiteY17" fmla="*/ 109325 h 493423"/>
                <a:gd name="connsiteX18" fmla="*/ 88179 w 2066226"/>
                <a:gd name="connsiteY18" fmla="*/ 138852 h 493423"/>
                <a:gd name="connsiteX19" fmla="*/ 64367 w 2066226"/>
                <a:gd name="connsiteY19" fmla="*/ 167427 h 493423"/>
                <a:gd name="connsiteX20" fmla="*/ 7217 w 2066226"/>
                <a:gd name="connsiteY20" fmla="*/ 234102 h 493423"/>
                <a:gd name="connsiteX21" fmla="*/ 14837 w 2066226"/>
                <a:gd name="connsiteY21" fmla="*/ 274107 h 493423"/>
                <a:gd name="connsiteX22" fmla="*/ 40554 w 2066226"/>
                <a:gd name="connsiteY22" fmla="*/ 285537 h 493423"/>
                <a:gd name="connsiteX23" fmla="*/ 113897 w 2066226"/>
                <a:gd name="connsiteY23" fmla="*/ 345545 h 493423"/>
                <a:gd name="connsiteX24" fmla="*/ 147234 w 2066226"/>
                <a:gd name="connsiteY24" fmla="*/ 372215 h 493423"/>
                <a:gd name="connsiteX25" fmla="*/ 240579 w 2066226"/>
                <a:gd name="connsiteY25" fmla="*/ 378882 h 493423"/>
                <a:gd name="connsiteX26" fmla="*/ 336782 w 2066226"/>
                <a:gd name="connsiteY26" fmla="*/ 370310 h 493423"/>
                <a:gd name="connsiteX27" fmla="*/ 402504 w 2066226"/>
                <a:gd name="connsiteY27" fmla="*/ 395075 h 493423"/>
                <a:gd name="connsiteX28" fmla="*/ 459654 w 2066226"/>
                <a:gd name="connsiteY28" fmla="*/ 436032 h 493423"/>
                <a:gd name="connsiteX29" fmla="*/ 603482 w 2066226"/>
                <a:gd name="connsiteY29" fmla="*/ 443652 h 493423"/>
                <a:gd name="connsiteX30" fmla="*/ 695874 w 2066226"/>
                <a:gd name="connsiteY30" fmla="*/ 433175 h 493423"/>
                <a:gd name="connsiteX31" fmla="*/ 785409 w 2066226"/>
                <a:gd name="connsiteY31" fmla="*/ 458892 h 493423"/>
                <a:gd name="connsiteX32" fmla="*/ 921617 w 2066226"/>
                <a:gd name="connsiteY32" fmla="*/ 486515 h 493423"/>
                <a:gd name="connsiteX33" fmla="*/ 1061634 w 2066226"/>
                <a:gd name="connsiteY33" fmla="*/ 492230 h 493423"/>
                <a:gd name="connsiteX34" fmla="*/ 1211177 w 2066226"/>
                <a:gd name="connsiteY34" fmla="*/ 480800 h 493423"/>
                <a:gd name="connsiteX35" fmla="*/ 1352147 w 2066226"/>
                <a:gd name="connsiteY35" fmla="*/ 443652 h 493423"/>
                <a:gd name="connsiteX36" fmla="*/ 1526454 w 2066226"/>
                <a:gd name="connsiteY36" fmla="*/ 465560 h 493423"/>
                <a:gd name="connsiteX37" fmla="*/ 1623609 w 2066226"/>
                <a:gd name="connsiteY37" fmla="*/ 455082 h 493423"/>
                <a:gd name="connsiteX38" fmla="*/ 1713144 w 2066226"/>
                <a:gd name="connsiteY38" fmla="*/ 374120 h 493423"/>
                <a:gd name="connsiteX39" fmla="*/ 1798869 w 2066226"/>
                <a:gd name="connsiteY39" fmla="*/ 356975 h 493423"/>
                <a:gd name="connsiteX40" fmla="*/ 1882689 w 2066226"/>
                <a:gd name="connsiteY40" fmla="*/ 334115 h 493423"/>
                <a:gd name="connsiteX41" fmla="*/ 2047472 w 2066226"/>
                <a:gd name="connsiteY41" fmla="*/ 282680 h 493423"/>
                <a:gd name="connsiteX42" fmla="*/ 2062712 w 2066226"/>
                <a:gd name="connsiteY42" fmla="*/ 241722 h 493423"/>
                <a:gd name="connsiteX43" fmla="*/ 2042709 w 2066226"/>
                <a:gd name="connsiteY43" fmla="*/ 229340 h 493423"/>
                <a:gd name="connsiteX44" fmla="*/ 224387 w 2066226"/>
                <a:gd name="connsiteY44" fmla="*/ 343640 h 493423"/>
                <a:gd name="connsiteX45" fmla="*/ 224387 w 2066226"/>
                <a:gd name="connsiteY45" fmla="*/ 343640 h 493423"/>
                <a:gd name="connsiteX46" fmla="*/ 224387 w 2066226"/>
                <a:gd name="connsiteY46" fmla="*/ 343640 h 493423"/>
                <a:gd name="connsiteX47" fmla="*/ 224387 w 2066226"/>
                <a:gd name="connsiteY47" fmla="*/ 343640 h 493423"/>
                <a:gd name="connsiteX48" fmla="*/ 224387 w 2066226"/>
                <a:gd name="connsiteY48" fmla="*/ 343640 h 493423"/>
                <a:gd name="connsiteX49" fmla="*/ 224387 w 2066226"/>
                <a:gd name="connsiteY49" fmla="*/ 343640 h 493423"/>
                <a:gd name="connsiteX50" fmla="*/ 224387 w 2066226"/>
                <a:gd name="connsiteY50" fmla="*/ 343640 h 493423"/>
                <a:gd name="connsiteX51" fmla="*/ 1217844 w 2066226"/>
                <a:gd name="connsiteY51" fmla="*/ 141710 h 493423"/>
                <a:gd name="connsiteX52" fmla="*/ 1214987 w 2066226"/>
                <a:gd name="connsiteY52" fmla="*/ 139805 h 493423"/>
                <a:gd name="connsiteX53" fmla="*/ 1217844 w 2066226"/>
                <a:gd name="connsiteY53" fmla="*/ 140757 h 493423"/>
                <a:gd name="connsiteX54" fmla="*/ 1217844 w 2066226"/>
                <a:gd name="connsiteY54" fmla="*/ 141710 h 493423"/>
                <a:gd name="connsiteX55" fmla="*/ 1217844 w 2066226"/>
                <a:gd name="connsiteY55" fmla="*/ 141710 h 493423"/>
                <a:gd name="connsiteX56" fmla="*/ 1365482 w 2066226"/>
                <a:gd name="connsiteY56" fmla="*/ 343640 h 493423"/>
                <a:gd name="connsiteX57" fmla="*/ 1365482 w 2066226"/>
                <a:gd name="connsiteY57" fmla="*/ 343640 h 493423"/>
                <a:gd name="connsiteX58" fmla="*/ 1365482 w 2066226"/>
                <a:gd name="connsiteY58" fmla="*/ 343640 h 493423"/>
                <a:gd name="connsiteX59" fmla="*/ 1365482 w 2066226"/>
                <a:gd name="connsiteY59" fmla="*/ 343640 h 493423"/>
                <a:gd name="connsiteX60" fmla="*/ 1365482 w 2066226"/>
                <a:gd name="connsiteY60" fmla="*/ 343640 h 493423"/>
                <a:gd name="connsiteX61" fmla="*/ 1365482 w 2066226"/>
                <a:gd name="connsiteY61" fmla="*/ 343640 h 493423"/>
                <a:gd name="connsiteX62" fmla="*/ 1365482 w 2066226"/>
                <a:gd name="connsiteY62" fmla="*/ 343640 h 493423"/>
                <a:gd name="connsiteX63" fmla="*/ 1365482 w 2066226"/>
                <a:gd name="connsiteY63" fmla="*/ 343640 h 493423"/>
                <a:gd name="connsiteX64" fmla="*/ 1365482 w 2066226"/>
                <a:gd name="connsiteY64" fmla="*/ 343640 h 493423"/>
                <a:gd name="connsiteX65" fmla="*/ 1365482 w 2066226"/>
                <a:gd name="connsiteY65" fmla="*/ 343640 h 493423"/>
                <a:gd name="connsiteX66" fmla="*/ 1366434 w 2066226"/>
                <a:gd name="connsiteY66" fmla="*/ 343640 h 493423"/>
                <a:gd name="connsiteX67" fmla="*/ 1366434 w 2066226"/>
                <a:gd name="connsiteY67" fmla="*/ 344592 h 493423"/>
                <a:gd name="connsiteX68" fmla="*/ 1365482 w 2066226"/>
                <a:gd name="connsiteY68" fmla="*/ 343640 h 493423"/>
                <a:gd name="connsiteX69" fmla="*/ 1365482 w 2066226"/>
                <a:gd name="connsiteY69" fmla="*/ 343640 h 493423"/>
                <a:gd name="connsiteX70" fmla="*/ 835892 w 2066226"/>
                <a:gd name="connsiteY70" fmla="*/ 76940 h 493423"/>
                <a:gd name="connsiteX71" fmla="*/ 835892 w 2066226"/>
                <a:gd name="connsiteY71" fmla="*/ 76940 h 493423"/>
                <a:gd name="connsiteX72" fmla="*/ 835892 w 2066226"/>
                <a:gd name="connsiteY72" fmla="*/ 76940 h 493423"/>
                <a:gd name="connsiteX73" fmla="*/ 835892 w 2066226"/>
                <a:gd name="connsiteY73" fmla="*/ 76940 h 493423"/>
                <a:gd name="connsiteX74" fmla="*/ 835892 w 2066226"/>
                <a:gd name="connsiteY74" fmla="*/ 76940 h 493423"/>
                <a:gd name="connsiteX75" fmla="*/ 1333097 w 2066226"/>
                <a:gd name="connsiteY75" fmla="*/ 436032 h 493423"/>
                <a:gd name="connsiteX76" fmla="*/ 1335954 w 2066226"/>
                <a:gd name="connsiteY76" fmla="*/ 435080 h 493423"/>
                <a:gd name="connsiteX77" fmla="*/ 1335002 w 2066226"/>
                <a:gd name="connsiteY77" fmla="*/ 436985 h 493423"/>
                <a:gd name="connsiteX78" fmla="*/ 1333097 w 2066226"/>
                <a:gd name="connsiteY78" fmla="*/ 436032 h 493423"/>
                <a:gd name="connsiteX79" fmla="*/ 1333097 w 2066226"/>
                <a:gd name="connsiteY79" fmla="*/ 436032 h 493423"/>
                <a:gd name="connsiteX80" fmla="*/ 1333097 w 2066226"/>
                <a:gd name="connsiteY80" fmla="*/ 436032 h 493423"/>
                <a:gd name="connsiteX81" fmla="*/ 855894 w 2066226"/>
                <a:gd name="connsiteY81" fmla="*/ 24552 h 493423"/>
                <a:gd name="connsiteX82" fmla="*/ 857799 w 2066226"/>
                <a:gd name="connsiteY82" fmla="*/ 22647 h 493423"/>
                <a:gd name="connsiteX83" fmla="*/ 855894 w 2066226"/>
                <a:gd name="connsiteY83" fmla="*/ 24552 h 493423"/>
                <a:gd name="connsiteX84" fmla="*/ 855894 w 2066226"/>
                <a:gd name="connsiteY84" fmla="*/ 24552 h 49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066226" h="493423">
                  <a:moveTo>
                    <a:pt x="2042709" y="229340"/>
                  </a:moveTo>
                  <a:cubicBezTo>
                    <a:pt x="2040804" y="228387"/>
                    <a:pt x="2038899" y="227435"/>
                    <a:pt x="2036994" y="227435"/>
                  </a:cubicBezTo>
                  <a:cubicBezTo>
                    <a:pt x="2019849" y="220767"/>
                    <a:pt x="1989369" y="217910"/>
                    <a:pt x="1980797" y="199812"/>
                  </a:cubicBezTo>
                  <a:cubicBezTo>
                    <a:pt x="1977939" y="195050"/>
                    <a:pt x="1976987" y="188382"/>
                    <a:pt x="1973177" y="183620"/>
                  </a:cubicBezTo>
                  <a:cubicBezTo>
                    <a:pt x="1969367" y="177905"/>
                    <a:pt x="1962699" y="174095"/>
                    <a:pt x="1956984" y="171237"/>
                  </a:cubicBezTo>
                  <a:cubicBezTo>
                    <a:pt x="1921742" y="153140"/>
                    <a:pt x="1883642" y="140757"/>
                    <a:pt x="1843637" y="137900"/>
                  </a:cubicBezTo>
                  <a:cubicBezTo>
                    <a:pt x="1836017" y="136947"/>
                    <a:pt x="1830302" y="135995"/>
                    <a:pt x="1826492" y="130280"/>
                  </a:cubicBezTo>
                  <a:cubicBezTo>
                    <a:pt x="1798869" y="100752"/>
                    <a:pt x="1767437" y="81702"/>
                    <a:pt x="1728384" y="75987"/>
                  </a:cubicBezTo>
                  <a:cubicBezTo>
                    <a:pt x="1690284" y="70272"/>
                    <a:pt x="1658852" y="80750"/>
                    <a:pt x="1623609" y="67415"/>
                  </a:cubicBezTo>
                  <a:cubicBezTo>
                    <a:pt x="1576937" y="50270"/>
                    <a:pt x="1504547" y="47412"/>
                    <a:pt x="1454064" y="44555"/>
                  </a:cubicBezTo>
                  <a:cubicBezTo>
                    <a:pt x="1404534" y="41697"/>
                    <a:pt x="1356909" y="45507"/>
                    <a:pt x="1308332" y="35030"/>
                  </a:cubicBezTo>
                  <a:cubicBezTo>
                    <a:pt x="1194032" y="12170"/>
                    <a:pt x="1079732" y="-9738"/>
                    <a:pt x="961622" y="4550"/>
                  </a:cubicBezTo>
                  <a:cubicBezTo>
                    <a:pt x="939714" y="4550"/>
                    <a:pt x="917807" y="12170"/>
                    <a:pt x="895899" y="15027"/>
                  </a:cubicBezTo>
                  <a:cubicBezTo>
                    <a:pt x="870182" y="18837"/>
                    <a:pt x="821604" y="15027"/>
                    <a:pt x="795887" y="18837"/>
                  </a:cubicBezTo>
                  <a:cubicBezTo>
                    <a:pt x="695874" y="32172"/>
                    <a:pt x="620627" y="47412"/>
                    <a:pt x="519662" y="47412"/>
                  </a:cubicBezTo>
                  <a:cubicBezTo>
                    <a:pt x="479657" y="47412"/>
                    <a:pt x="443462" y="69320"/>
                    <a:pt x="402504" y="75035"/>
                  </a:cubicBezTo>
                  <a:cubicBezTo>
                    <a:pt x="358689" y="81702"/>
                    <a:pt x="322494" y="94085"/>
                    <a:pt x="278679" y="95037"/>
                  </a:cubicBezTo>
                  <a:cubicBezTo>
                    <a:pt x="246294" y="95990"/>
                    <a:pt x="201527" y="98847"/>
                    <a:pt x="171047" y="109325"/>
                  </a:cubicBezTo>
                  <a:cubicBezTo>
                    <a:pt x="147234" y="117897"/>
                    <a:pt x="103419" y="115992"/>
                    <a:pt x="88179" y="138852"/>
                  </a:cubicBezTo>
                  <a:cubicBezTo>
                    <a:pt x="80559" y="150282"/>
                    <a:pt x="67224" y="154092"/>
                    <a:pt x="64367" y="167427"/>
                  </a:cubicBezTo>
                  <a:cubicBezTo>
                    <a:pt x="55794" y="200765"/>
                    <a:pt x="29124" y="214100"/>
                    <a:pt x="7217" y="234102"/>
                  </a:cubicBezTo>
                  <a:cubicBezTo>
                    <a:pt x="-6118" y="246485"/>
                    <a:pt x="549" y="266487"/>
                    <a:pt x="14837" y="274107"/>
                  </a:cubicBezTo>
                  <a:cubicBezTo>
                    <a:pt x="23409" y="278870"/>
                    <a:pt x="31982" y="283632"/>
                    <a:pt x="40554" y="285537"/>
                  </a:cubicBezTo>
                  <a:cubicBezTo>
                    <a:pt x="76749" y="292205"/>
                    <a:pt x="100562" y="312207"/>
                    <a:pt x="113897" y="345545"/>
                  </a:cubicBezTo>
                  <a:cubicBezTo>
                    <a:pt x="119612" y="360785"/>
                    <a:pt x="131994" y="367452"/>
                    <a:pt x="147234" y="372215"/>
                  </a:cubicBezTo>
                  <a:cubicBezTo>
                    <a:pt x="178667" y="382692"/>
                    <a:pt x="208194" y="380787"/>
                    <a:pt x="240579" y="378882"/>
                  </a:cubicBezTo>
                  <a:cubicBezTo>
                    <a:pt x="272964" y="376977"/>
                    <a:pt x="304397" y="368405"/>
                    <a:pt x="336782" y="370310"/>
                  </a:cubicBezTo>
                  <a:cubicBezTo>
                    <a:pt x="359642" y="372215"/>
                    <a:pt x="385359" y="378882"/>
                    <a:pt x="402504" y="395075"/>
                  </a:cubicBezTo>
                  <a:cubicBezTo>
                    <a:pt x="421554" y="412220"/>
                    <a:pt x="432984" y="428412"/>
                    <a:pt x="459654" y="436032"/>
                  </a:cubicBezTo>
                  <a:cubicBezTo>
                    <a:pt x="506327" y="450320"/>
                    <a:pt x="555857" y="448415"/>
                    <a:pt x="603482" y="443652"/>
                  </a:cubicBezTo>
                  <a:cubicBezTo>
                    <a:pt x="633962" y="439842"/>
                    <a:pt x="665394" y="432222"/>
                    <a:pt x="695874" y="433175"/>
                  </a:cubicBezTo>
                  <a:cubicBezTo>
                    <a:pt x="728259" y="434127"/>
                    <a:pt x="754929" y="449367"/>
                    <a:pt x="785409" y="458892"/>
                  </a:cubicBezTo>
                  <a:cubicBezTo>
                    <a:pt x="829224" y="474132"/>
                    <a:pt x="875897" y="481752"/>
                    <a:pt x="921617" y="486515"/>
                  </a:cubicBezTo>
                  <a:cubicBezTo>
                    <a:pt x="968289" y="491277"/>
                    <a:pt x="1014962" y="488420"/>
                    <a:pt x="1061634" y="492230"/>
                  </a:cubicBezTo>
                  <a:cubicBezTo>
                    <a:pt x="1112117" y="496040"/>
                    <a:pt x="1162599" y="490325"/>
                    <a:pt x="1211177" y="480800"/>
                  </a:cubicBezTo>
                  <a:cubicBezTo>
                    <a:pt x="1258802" y="471275"/>
                    <a:pt x="1304522" y="453177"/>
                    <a:pt x="1352147" y="443652"/>
                  </a:cubicBezTo>
                  <a:cubicBezTo>
                    <a:pt x="1408344" y="431270"/>
                    <a:pt x="1469304" y="462702"/>
                    <a:pt x="1526454" y="465560"/>
                  </a:cubicBezTo>
                  <a:cubicBezTo>
                    <a:pt x="1558839" y="466512"/>
                    <a:pt x="1592177" y="463655"/>
                    <a:pt x="1623609" y="455082"/>
                  </a:cubicBezTo>
                  <a:cubicBezTo>
                    <a:pt x="1654089" y="447462"/>
                    <a:pt x="1736004" y="421745"/>
                    <a:pt x="1713144" y="374120"/>
                  </a:cubicBezTo>
                  <a:cubicBezTo>
                    <a:pt x="1715049" y="376977"/>
                    <a:pt x="1791249" y="358880"/>
                    <a:pt x="1798869" y="356975"/>
                  </a:cubicBezTo>
                  <a:cubicBezTo>
                    <a:pt x="1827444" y="351260"/>
                    <a:pt x="1854114" y="339830"/>
                    <a:pt x="1882689" y="334115"/>
                  </a:cubicBezTo>
                  <a:cubicBezTo>
                    <a:pt x="1943649" y="336972"/>
                    <a:pt x="1996989" y="316017"/>
                    <a:pt x="2047472" y="282680"/>
                  </a:cubicBezTo>
                  <a:cubicBezTo>
                    <a:pt x="2060807" y="274107"/>
                    <a:pt x="2072237" y="256962"/>
                    <a:pt x="2062712" y="241722"/>
                  </a:cubicBezTo>
                  <a:cubicBezTo>
                    <a:pt x="2057949" y="236007"/>
                    <a:pt x="2050329" y="232197"/>
                    <a:pt x="2042709" y="229340"/>
                  </a:cubicBezTo>
                  <a:close/>
                  <a:moveTo>
                    <a:pt x="224387" y="343640"/>
                  </a:moveTo>
                  <a:cubicBezTo>
                    <a:pt x="225339" y="343640"/>
                    <a:pt x="225339" y="343640"/>
                    <a:pt x="224387" y="343640"/>
                  </a:cubicBezTo>
                  <a:cubicBezTo>
                    <a:pt x="225339" y="344592"/>
                    <a:pt x="225339" y="344592"/>
                    <a:pt x="224387" y="343640"/>
                  </a:cubicBezTo>
                  <a:cubicBezTo>
                    <a:pt x="225339" y="344592"/>
                    <a:pt x="225339" y="344592"/>
                    <a:pt x="224387" y="343640"/>
                  </a:cubicBezTo>
                  <a:cubicBezTo>
                    <a:pt x="225339" y="344592"/>
                    <a:pt x="224387" y="344592"/>
                    <a:pt x="224387" y="343640"/>
                  </a:cubicBezTo>
                  <a:lnTo>
                    <a:pt x="224387" y="343640"/>
                  </a:lnTo>
                  <a:lnTo>
                    <a:pt x="224387" y="343640"/>
                  </a:lnTo>
                  <a:close/>
                  <a:moveTo>
                    <a:pt x="1217844" y="141710"/>
                  </a:moveTo>
                  <a:cubicBezTo>
                    <a:pt x="1216892" y="140757"/>
                    <a:pt x="1215939" y="140757"/>
                    <a:pt x="1214987" y="139805"/>
                  </a:cubicBezTo>
                  <a:cubicBezTo>
                    <a:pt x="1215939" y="139805"/>
                    <a:pt x="1216892" y="139805"/>
                    <a:pt x="1217844" y="140757"/>
                  </a:cubicBezTo>
                  <a:cubicBezTo>
                    <a:pt x="1218797" y="140757"/>
                    <a:pt x="1217844" y="141710"/>
                    <a:pt x="1217844" y="141710"/>
                  </a:cubicBezTo>
                  <a:lnTo>
                    <a:pt x="1217844" y="141710"/>
                  </a:lnTo>
                  <a:close/>
                  <a:moveTo>
                    <a:pt x="1365482" y="343640"/>
                  </a:moveTo>
                  <a:lnTo>
                    <a:pt x="1365482" y="343640"/>
                  </a:lnTo>
                  <a:lnTo>
                    <a:pt x="1365482" y="343640"/>
                  </a:lnTo>
                  <a:lnTo>
                    <a:pt x="1365482" y="343640"/>
                  </a:lnTo>
                  <a:lnTo>
                    <a:pt x="1365482" y="343640"/>
                  </a:lnTo>
                  <a:lnTo>
                    <a:pt x="1365482" y="343640"/>
                  </a:lnTo>
                  <a:lnTo>
                    <a:pt x="1365482" y="343640"/>
                  </a:lnTo>
                  <a:lnTo>
                    <a:pt x="1365482" y="343640"/>
                  </a:lnTo>
                  <a:cubicBezTo>
                    <a:pt x="1364529" y="343640"/>
                    <a:pt x="1364529" y="343640"/>
                    <a:pt x="1365482" y="343640"/>
                  </a:cubicBezTo>
                  <a:cubicBezTo>
                    <a:pt x="1364529" y="343640"/>
                    <a:pt x="1364529" y="343640"/>
                    <a:pt x="1365482" y="343640"/>
                  </a:cubicBezTo>
                  <a:cubicBezTo>
                    <a:pt x="1365482" y="343640"/>
                    <a:pt x="1366434" y="343640"/>
                    <a:pt x="1366434" y="343640"/>
                  </a:cubicBezTo>
                  <a:lnTo>
                    <a:pt x="1366434" y="344592"/>
                  </a:lnTo>
                  <a:cubicBezTo>
                    <a:pt x="1365482" y="344592"/>
                    <a:pt x="1365482" y="344592"/>
                    <a:pt x="1365482" y="343640"/>
                  </a:cubicBezTo>
                  <a:lnTo>
                    <a:pt x="1365482" y="343640"/>
                  </a:lnTo>
                  <a:close/>
                  <a:moveTo>
                    <a:pt x="835892" y="76940"/>
                  </a:moveTo>
                  <a:lnTo>
                    <a:pt x="835892" y="76940"/>
                  </a:lnTo>
                  <a:cubicBezTo>
                    <a:pt x="835892" y="76940"/>
                    <a:pt x="835892" y="76940"/>
                    <a:pt x="835892" y="76940"/>
                  </a:cubicBezTo>
                  <a:cubicBezTo>
                    <a:pt x="835892" y="76940"/>
                    <a:pt x="835892" y="76940"/>
                    <a:pt x="835892" y="76940"/>
                  </a:cubicBezTo>
                  <a:lnTo>
                    <a:pt x="835892" y="76940"/>
                  </a:lnTo>
                  <a:close/>
                  <a:moveTo>
                    <a:pt x="1333097" y="436032"/>
                  </a:moveTo>
                  <a:cubicBezTo>
                    <a:pt x="1334049" y="435080"/>
                    <a:pt x="1335002" y="435080"/>
                    <a:pt x="1335954" y="435080"/>
                  </a:cubicBezTo>
                  <a:cubicBezTo>
                    <a:pt x="1335002" y="436032"/>
                    <a:pt x="1335002" y="436032"/>
                    <a:pt x="1335002" y="436985"/>
                  </a:cubicBezTo>
                  <a:cubicBezTo>
                    <a:pt x="1334049" y="436032"/>
                    <a:pt x="1333097" y="436032"/>
                    <a:pt x="1333097" y="436032"/>
                  </a:cubicBezTo>
                  <a:lnTo>
                    <a:pt x="1333097" y="436032"/>
                  </a:lnTo>
                  <a:lnTo>
                    <a:pt x="1333097" y="436032"/>
                  </a:lnTo>
                  <a:close/>
                  <a:moveTo>
                    <a:pt x="855894" y="24552"/>
                  </a:moveTo>
                  <a:cubicBezTo>
                    <a:pt x="856847" y="23600"/>
                    <a:pt x="856847" y="23600"/>
                    <a:pt x="857799" y="22647"/>
                  </a:cubicBezTo>
                  <a:cubicBezTo>
                    <a:pt x="856847" y="23600"/>
                    <a:pt x="856847" y="23600"/>
                    <a:pt x="855894" y="24552"/>
                  </a:cubicBezTo>
                  <a:lnTo>
                    <a:pt x="855894" y="24552"/>
                  </a:lnTo>
                  <a:close/>
                </a:path>
              </a:pathLst>
            </a:custGeom>
            <a:solidFill>
              <a:srgbClr val="F2D676"/>
            </a:solidFill>
            <a:ln w="9525" cap="flat">
              <a:noFill/>
              <a:prstDash val="solid"/>
              <a:miter/>
            </a:ln>
          </p:spPr>
          <p:txBody>
            <a:bodyPr rtlCol="0" anchor="ctr"/>
            <a:lstStyle/>
            <a:p>
              <a:pPr algn="r"/>
              <a:endParaRPr lang="en-US">
                <a:cs typeface="B Nazanin" pitchFamily="2" charset="-78"/>
              </a:endParaRPr>
            </a:p>
          </p:txBody>
        </p:sp>
        <p:sp>
          <p:nvSpPr>
            <p:cNvPr id="45" name="Freeform: Shape 44">
              <a:extLst>
                <a:ext uri="{FF2B5EF4-FFF2-40B4-BE49-F238E27FC236}">
                  <a16:creationId xmlns:a16="http://schemas.microsoft.com/office/drawing/2014/main" id="{2B6E06F9-A1A7-46B4-8FA8-61C4EEB54E95}"/>
                </a:ext>
              </a:extLst>
            </p:cNvPr>
            <p:cNvSpPr/>
            <p:nvPr/>
          </p:nvSpPr>
          <p:spPr>
            <a:xfrm>
              <a:off x="6806463" y="5222212"/>
              <a:ext cx="266700" cy="76200"/>
            </a:xfrm>
            <a:custGeom>
              <a:avLst/>
              <a:gdLst>
                <a:gd name="connsiteX0" fmla="*/ 237172 w 266700"/>
                <a:gd name="connsiteY0" fmla="*/ 67628 h 76200"/>
                <a:gd name="connsiteX1" fmla="*/ 245745 w 266700"/>
                <a:gd name="connsiteY1" fmla="*/ 60007 h 76200"/>
                <a:gd name="connsiteX2" fmla="*/ 240030 w 266700"/>
                <a:gd name="connsiteY2" fmla="*/ 48578 h 76200"/>
                <a:gd name="connsiteX3" fmla="*/ 221933 w 266700"/>
                <a:gd name="connsiteY3" fmla="*/ 42863 h 76200"/>
                <a:gd name="connsiteX4" fmla="*/ 170497 w 266700"/>
                <a:gd name="connsiteY4" fmla="*/ 33338 h 76200"/>
                <a:gd name="connsiteX5" fmla="*/ 188595 w 266700"/>
                <a:gd name="connsiteY5" fmla="*/ 27622 h 76200"/>
                <a:gd name="connsiteX6" fmla="*/ 240030 w 266700"/>
                <a:gd name="connsiteY6" fmla="*/ 26670 h 76200"/>
                <a:gd name="connsiteX7" fmla="*/ 266700 w 266700"/>
                <a:gd name="connsiteY7" fmla="*/ 16193 h 76200"/>
                <a:gd name="connsiteX8" fmla="*/ 239078 w 266700"/>
                <a:gd name="connsiteY8" fmla="*/ 3810 h 76200"/>
                <a:gd name="connsiteX9" fmla="*/ 178118 w 266700"/>
                <a:gd name="connsiteY9" fmla="*/ 0 h 76200"/>
                <a:gd name="connsiteX10" fmla="*/ 173355 w 266700"/>
                <a:gd name="connsiteY10" fmla="*/ 3810 h 76200"/>
                <a:gd name="connsiteX11" fmla="*/ 143828 w 266700"/>
                <a:gd name="connsiteY11" fmla="*/ 22860 h 76200"/>
                <a:gd name="connsiteX12" fmla="*/ 57150 w 266700"/>
                <a:gd name="connsiteY12" fmla="*/ 40005 h 76200"/>
                <a:gd name="connsiteX13" fmla="*/ 49530 w 266700"/>
                <a:gd name="connsiteY13" fmla="*/ 46672 h 76200"/>
                <a:gd name="connsiteX14" fmla="*/ 59055 w 266700"/>
                <a:gd name="connsiteY14" fmla="*/ 50482 h 76200"/>
                <a:gd name="connsiteX15" fmla="*/ 113347 w 266700"/>
                <a:gd name="connsiteY15" fmla="*/ 44768 h 76200"/>
                <a:gd name="connsiteX16" fmla="*/ 20003 w 266700"/>
                <a:gd name="connsiteY16" fmla="*/ 67628 h 76200"/>
                <a:gd name="connsiteX17" fmla="*/ 0 w 266700"/>
                <a:gd name="connsiteY17" fmla="*/ 74295 h 76200"/>
                <a:gd name="connsiteX18" fmla="*/ 215265 w 266700"/>
                <a:gd name="connsiteY18" fmla="*/ 76200 h 76200"/>
                <a:gd name="connsiteX19" fmla="*/ 237172 w 266700"/>
                <a:gd name="connsiteY19" fmla="*/ 67628 h 76200"/>
                <a:gd name="connsiteX20" fmla="*/ 237172 w 266700"/>
                <a:gd name="connsiteY20" fmla="*/ 676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700" h="76200">
                  <a:moveTo>
                    <a:pt x="237172" y="67628"/>
                  </a:moveTo>
                  <a:cubicBezTo>
                    <a:pt x="240983" y="65723"/>
                    <a:pt x="245745" y="65723"/>
                    <a:pt x="245745" y="60007"/>
                  </a:cubicBezTo>
                  <a:cubicBezTo>
                    <a:pt x="245745" y="54293"/>
                    <a:pt x="242888" y="52388"/>
                    <a:pt x="240030" y="48578"/>
                  </a:cubicBezTo>
                  <a:cubicBezTo>
                    <a:pt x="235268" y="42863"/>
                    <a:pt x="228600" y="43815"/>
                    <a:pt x="221933" y="42863"/>
                  </a:cubicBezTo>
                  <a:cubicBezTo>
                    <a:pt x="204788" y="40957"/>
                    <a:pt x="187643" y="40005"/>
                    <a:pt x="170497" y="33338"/>
                  </a:cubicBezTo>
                  <a:cubicBezTo>
                    <a:pt x="175260" y="25718"/>
                    <a:pt x="182880" y="27622"/>
                    <a:pt x="188595" y="27622"/>
                  </a:cubicBezTo>
                  <a:cubicBezTo>
                    <a:pt x="205740" y="27622"/>
                    <a:pt x="222885" y="29528"/>
                    <a:pt x="240030" y="26670"/>
                  </a:cubicBezTo>
                  <a:cubicBezTo>
                    <a:pt x="249555" y="24765"/>
                    <a:pt x="266700" y="28575"/>
                    <a:pt x="266700" y="16193"/>
                  </a:cubicBezTo>
                  <a:cubicBezTo>
                    <a:pt x="266700" y="1905"/>
                    <a:pt x="249555" y="4763"/>
                    <a:pt x="239078" y="3810"/>
                  </a:cubicBezTo>
                  <a:cubicBezTo>
                    <a:pt x="219075" y="1905"/>
                    <a:pt x="198120" y="8572"/>
                    <a:pt x="178118" y="0"/>
                  </a:cubicBezTo>
                  <a:cubicBezTo>
                    <a:pt x="177165" y="953"/>
                    <a:pt x="175260" y="2857"/>
                    <a:pt x="173355" y="3810"/>
                  </a:cubicBezTo>
                  <a:cubicBezTo>
                    <a:pt x="167640" y="18097"/>
                    <a:pt x="155258" y="20003"/>
                    <a:pt x="143828" y="22860"/>
                  </a:cubicBezTo>
                  <a:cubicBezTo>
                    <a:pt x="115253" y="29528"/>
                    <a:pt x="85725" y="34290"/>
                    <a:pt x="57150" y="40005"/>
                  </a:cubicBezTo>
                  <a:cubicBezTo>
                    <a:pt x="54293" y="41910"/>
                    <a:pt x="49530" y="44768"/>
                    <a:pt x="49530" y="46672"/>
                  </a:cubicBezTo>
                  <a:cubicBezTo>
                    <a:pt x="49530" y="53340"/>
                    <a:pt x="55245" y="51435"/>
                    <a:pt x="59055" y="50482"/>
                  </a:cubicBezTo>
                  <a:cubicBezTo>
                    <a:pt x="77153" y="48578"/>
                    <a:pt x="95250" y="46672"/>
                    <a:pt x="113347" y="44768"/>
                  </a:cubicBezTo>
                  <a:cubicBezTo>
                    <a:pt x="83820" y="60007"/>
                    <a:pt x="52388" y="66675"/>
                    <a:pt x="20003" y="67628"/>
                  </a:cubicBezTo>
                  <a:cubicBezTo>
                    <a:pt x="13335" y="68580"/>
                    <a:pt x="4763" y="62865"/>
                    <a:pt x="0" y="74295"/>
                  </a:cubicBezTo>
                  <a:cubicBezTo>
                    <a:pt x="71438" y="67628"/>
                    <a:pt x="142875" y="70485"/>
                    <a:pt x="215265" y="76200"/>
                  </a:cubicBezTo>
                  <a:cubicBezTo>
                    <a:pt x="222885" y="73343"/>
                    <a:pt x="230505" y="70485"/>
                    <a:pt x="237172" y="67628"/>
                  </a:cubicBezTo>
                  <a:lnTo>
                    <a:pt x="237172" y="6762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46" name="Freeform: Shape 45">
              <a:extLst>
                <a:ext uri="{FF2B5EF4-FFF2-40B4-BE49-F238E27FC236}">
                  <a16:creationId xmlns:a16="http://schemas.microsoft.com/office/drawing/2014/main" id="{F24B7D27-C535-47C9-953C-3D306D9E237F}"/>
                </a:ext>
              </a:extLst>
            </p:cNvPr>
            <p:cNvSpPr/>
            <p:nvPr/>
          </p:nvSpPr>
          <p:spPr>
            <a:xfrm>
              <a:off x="6549415" y="5288496"/>
              <a:ext cx="247522" cy="86202"/>
            </a:xfrm>
            <a:custGeom>
              <a:avLst/>
              <a:gdLst>
                <a:gd name="connsiteX0" fmla="*/ 210375 w 247522"/>
                <a:gd name="connsiteY0" fmla="*/ 3248 h 86202"/>
                <a:gd name="connsiteX1" fmla="*/ 119888 w 247522"/>
                <a:gd name="connsiteY1" fmla="*/ 5153 h 86202"/>
                <a:gd name="connsiteX2" fmla="*/ 72263 w 247522"/>
                <a:gd name="connsiteY2" fmla="*/ 1343 h 86202"/>
                <a:gd name="connsiteX3" fmla="*/ 20828 w 247522"/>
                <a:gd name="connsiteY3" fmla="*/ 5153 h 86202"/>
                <a:gd name="connsiteX4" fmla="*/ 3683 w 247522"/>
                <a:gd name="connsiteY4" fmla="*/ 33728 h 86202"/>
                <a:gd name="connsiteX5" fmla="*/ 75120 w 247522"/>
                <a:gd name="connsiteY5" fmla="*/ 86115 h 86202"/>
                <a:gd name="connsiteX6" fmla="*/ 81788 w 247522"/>
                <a:gd name="connsiteY6" fmla="*/ 68018 h 86202"/>
                <a:gd name="connsiteX7" fmla="*/ 122745 w 247522"/>
                <a:gd name="connsiteY7" fmla="*/ 31823 h 86202"/>
                <a:gd name="connsiteX8" fmla="*/ 247523 w 247522"/>
                <a:gd name="connsiteY8" fmla="*/ 6105 h 86202"/>
                <a:gd name="connsiteX9" fmla="*/ 210375 w 247522"/>
                <a:gd name="connsiteY9" fmla="*/ 3248 h 86202"/>
                <a:gd name="connsiteX10" fmla="*/ 210375 w 247522"/>
                <a:gd name="connsiteY10" fmla="*/ 3248 h 8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522" h="86202">
                  <a:moveTo>
                    <a:pt x="210375" y="3248"/>
                  </a:moveTo>
                  <a:cubicBezTo>
                    <a:pt x="179895" y="6105"/>
                    <a:pt x="150368" y="13725"/>
                    <a:pt x="119888" y="5153"/>
                  </a:cubicBezTo>
                  <a:cubicBezTo>
                    <a:pt x="104648" y="390"/>
                    <a:pt x="88455" y="-1515"/>
                    <a:pt x="72263" y="1343"/>
                  </a:cubicBezTo>
                  <a:cubicBezTo>
                    <a:pt x="55118" y="4200"/>
                    <a:pt x="37973" y="4200"/>
                    <a:pt x="20828" y="5153"/>
                  </a:cubicBezTo>
                  <a:cubicBezTo>
                    <a:pt x="1778" y="6105"/>
                    <a:pt x="-4890" y="14678"/>
                    <a:pt x="3683" y="33728"/>
                  </a:cubicBezTo>
                  <a:cubicBezTo>
                    <a:pt x="14160" y="58493"/>
                    <a:pt x="43688" y="88020"/>
                    <a:pt x="75120" y="86115"/>
                  </a:cubicBezTo>
                  <a:cubicBezTo>
                    <a:pt x="75120" y="79448"/>
                    <a:pt x="75120" y="71828"/>
                    <a:pt x="81788" y="68018"/>
                  </a:cubicBezTo>
                  <a:cubicBezTo>
                    <a:pt x="85598" y="43253"/>
                    <a:pt x="105600" y="38490"/>
                    <a:pt x="122745" y="31823"/>
                  </a:cubicBezTo>
                  <a:cubicBezTo>
                    <a:pt x="162750" y="16583"/>
                    <a:pt x="205613" y="10868"/>
                    <a:pt x="247523" y="6105"/>
                  </a:cubicBezTo>
                  <a:cubicBezTo>
                    <a:pt x="235140" y="-562"/>
                    <a:pt x="222758" y="2295"/>
                    <a:pt x="210375" y="3248"/>
                  </a:cubicBezTo>
                  <a:lnTo>
                    <a:pt x="210375" y="324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47" name="Freeform: Shape 46">
              <a:extLst>
                <a:ext uri="{FF2B5EF4-FFF2-40B4-BE49-F238E27FC236}">
                  <a16:creationId xmlns:a16="http://schemas.microsoft.com/office/drawing/2014/main" id="{351B7BF0-ECAC-43C8-A83D-07648287C159}"/>
                </a:ext>
              </a:extLst>
            </p:cNvPr>
            <p:cNvSpPr/>
            <p:nvPr/>
          </p:nvSpPr>
          <p:spPr>
            <a:xfrm>
              <a:off x="6664541" y="5089363"/>
              <a:ext cx="1064894" cy="132655"/>
            </a:xfrm>
            <a:custGeom>
              <a:avLst/>
              <a:gdLst>
                <a:gd name="connsiteX0" fmla="*/ 1905 w 1064894"/>
                <a:gd name="connsiteY0" fmla="*/ 86176 h 132655"/>
                <a:gd name="connsiteX1" fmla="*/ 221932 w 1064894"/>
                <a:gd name="connsiteY1" fmla="*/ 89033 h 132655"/>
                <a:gd name="connsiteX2" fmla="*/ 324803 w 1064894"/>
                <a:gd name="connsiteY2" fmla="*/ 116656 h 132655"/>
                <a:gd name="connsiteX3" fmla="*/ 395288 w 1064894"/>
                <a:gd name="connsiteY3" fmla="*/ 120466 h 132655"/>
                <a:gd name="connsiteX4" fmla="*/ 481013 w 1064894"/>
                <a:gd name="connsiteY4" fmla="*/ 131896 h 132655"/>
                <a:gd name="connsiteX5" fmla="*/ 539115 w 1064894"/>
                <a:gd name="connsiteY5" fmla="*/ 120466 h 132655"/>
                <a:gd name="connsiteX6" fmla="*/ 621982 w 1064894"/>
                <a:gd name="connsiteY6" fmla="*/ 120466 h 132655"/>
                <a:gd name="connsiteX7" fmla="*/ 786765 w 1064894"/>
                <a:gd name="connsiteY7" fmla="*/ 105226 h 132655"/>
                <a:gd name="connsiteX8" fmla="*/ 855345 w 1064894"/>
                <a:gd name="connsiteY8" fmla="*/ 105226 h 132655"/>
                <a:gd name="connsiteX9" fmla="*/ 879157 w 1064894"/>
                <a:gd name="connsiteY9" fmla="*/ 95701 h 132655"/>
                <a:gd name="connsiteX10" fmla="*/ 964882 w 1064894"/>
                <a:gd name="connsiteY10" fmla="*/ 91891 h 132655"/>
                <a:gd name="connsiteX11" fmla="*/ 980123 w 1064894"/>
                <a:gd name="connsiteY11" fmla="*/ 89033 h 132655"/>
                <a:gd name="connsiteX12" fmla="*/ 947737 w 1064894"/>
                <a:gd name="connsiteY12" fmla="*/ 75698 h 132655"/>
                <a:gd name="connsiteX13" fmla="*/ 942975 w 1064894"/>
                <a:gd name="connsiteY13" fmla="*/ 69031 h 132655"/>
                <a:gd name="connsiteX14" fmla="*/ 929640 w 1064894"/>
                <a:gd name="connsiteY14" fmla="*/ 53791 h 132655"/>
                <a:gd name="connsiteX15" fmla="*/ 947737 w 1064894"/>
                <a:gd name="connsiteY15" fmla="*/ 40456 h 132655"/>
                <a:gd name="connsiteX16" fmla="*/ 1020128 w 1064894"/>
                <a:gd name="connsiteY16" fmla="*/ 26168 h 132655"/>
                <a:gd name="connsiteX17" fmla="*/ 1064895 w 1064894"/>
                <a:gd name="connsiteY17" fmla="*/ 15691 h 132655"/>
                <a:gd name="connsiteX18" fmla="*/ 1056323 w 1064894"/>
                <a:gd name="connsiteY18" fmla="*/ 6166 h 132655"/>
                <a:gd name="connsiteX19" fmla="*/ 999173 w 1064894"/>
                <a:gd name="connsiteY19" fmla="*/ 451 h 132655"/>
                <a:gd name="connsiteX20" fmla="*/ 999173 w 1064894"/>
                <a:gd name="connsiteY20" fmla="*/ 451 h 132655"/>
                <a:gd name="connsiteX21" fmla="*/ 975360 w 1064894"/>
                <a:gd name="connsiteY21" fmla="*/ 17596 h 132655"/>
                <a:gd name="connsiteX22" fmla="*/ 860107 w 1064894"/>
                <a:gd name="connsiteY22" fmla="*/ 29978 h 132655"/>
                <a:gd name="connsiteX23" fmla="*/ 775335 w 1064894"/>
                <a:gd name="connsiteY23" fmla="*/ 30931 h 132655"/>
                <a:gd name="connsiteX24" fmla="*/ 645795 w 1064894"/>
                <a:gd name="connsiteY24" fmla="*/ 19501 h 132655"/>
                <a:gd name="connsiteX25" fmla="*/ 619125 w 1064894"/>
                <a:gd name="connsiteY25" fmla="*/ 29978 h 132655"/>
                <a:gd name="connsiteX26" fmla="*/ 643890 w 1064894"/>
                <a:gd name="connsiteY26" fmla="*/ 44266 h 132655"/>
                <a:gd name="connsiteX27" fmla="*/ 664845 w 1064894"/>
                <a:gd name="connsiteY27" fmla="*/ 64268 h 132655"/>
                <a:gd name="connsiteX28" fmla="*/ 639128 w 1064894"/>
                <a:gd name="connsiteY28" fmla="*/ 79508 h 132655"/>
                <a:gd name="connsiteX29" fmla="*/ 524828 w 1064894"/>
                <a:gd name="connsiteY29" fmla="*/ 94748 h 132655"/>
                <a:gd name="connsiteX30" fmla="*/ 314325 w 1064894"/>
                <a:gd name="connsiteY30" fmla="*/ 83318 h 132655"/>
                <a:gd name="connsiteX31" fmla="*/ 254317 w 1064894"/>
                <a:gd name="connsiteY31" fmla="*/ 54743 h 132655"/>
                <a:gd name="connsiteX32" fmla="*/ 101917 w 1064894"/>
                <a:gd name="connsiteY32" fmla="*/ 60458 h 132655"/>
                <a:gd name="connsiteX33" fmla="*/ 0 w 1064894"/>
                <a:gd name="connsiteY33" fmla="*/ 82366 h 132655"/>
                <a:gd name="connsiteX34" fmla="*/ 1905 w 1064894"/>
                <a:gd name="connsiteY34" fmla="*/ 86176 h 132655"/>
                <a:gd name="connsiteX35" fmla="*/ 1905 w 1064894"/>
                <a:gd name="connsiteY35" fmla="*/ 86176 h 132655"/>
                <a:gd name="connsiteX36" fmla="*/ 1905 w 1064894"/>
                <a:gd name="connsiteY36" fmla="*/ 86176 h 13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4894" h="132655">
                  <a:moveTo>
                    <a:pt x="1905" y="86176"/>
                  </a:moveTo>
                  <a:cubicBezTo>
                    <a:pt x="75247" y="80461"/>
                    <a:pt x="148590" y="80461"/>
                    <a:pt x="221932" y="89033"/>
                  </a:cubicBezTo>
                  <a:cubicBezTo>
                    <a:pt x="257175" y="93796"/>
                    <a:pt x="293370" y="97606"/>
                    <a:pt x="324803" y="116656"/>
                  </a:cubicBezTo>
                  <a:cubicBezTo>
                    <a:pt x="348615" y="109036"/>
                    <a:pt x="373380" y="111893"/>
                    <a:pt x="395288" y="120466"/>
                  </a:cubicBezTo>
                  <a:cubicBezTo>
                    <a:pt x="422910" y="132848"/>
                    <a:pt x="450532" y="133801"/>
                    <a:pt x="481013" y="131896"/>
                  </a:cubicBezTo>
                  <a:cubicBezTo>
                    <a:pt x="501015" y="130943"/>
                    <a:pt x="519113" y="121418"/>
                    <a:pt x="539115" y="120466"/>
                  </a:cubicBezTo>
                  <a:cubicBezTo>
                    <a:pt x="566738" y="119513"/>
                    <a:pt x="594360" y="120466"/>
                    <a:pt x="621982" y="120466"/>
                  </a:cubicBezTo>
                  <a:cubicBezTo>
                    <a:pt x="676275" y="110941"/>
                    <a:pt x="731520" y="105226"/>
                    <a:pt x="786765" y="105226"/>
                  </a:cubicBezTo>
                  <a:cubicBezTo>
                    <a:pt x="809625" y="105226"/>
                    <a:pt x="832485" y="105226"/>
                    <a:pt x="855345" y="105226"/>
                  </a:cubicBezTo>
                  <a:cubicBezTo>
                    <a:pt x="862965" y="102368"/>
                    <a:pt x="869632" y="96653"/>
                    <a:pt x="879157" y="95701"/>
                  </a:cubicBezTo>
                  <a:cubicBezTo>
                    <a:pt x="907732" y="93796"/>
                    <a:pt x="936307" y="90938"/>
                    <a:pt x="964882" y="91891"/>
                  </a:cubicBezTo>
                  <a:cubicBezTo>
                    <a:pt x="969645" y="91891"/>
                    <a:pt x="974407" y="93796"/>
                    <a:pt x="980123" y="89033"/>
                  </a:cubicBezTo>
                  <a:cubicBezTo>
                    <a:pt x="968693" y="84271"/>
                    <a:pt x="958215" y="80461"/>
                    <a:pt x="947737" y="75698"/>
                  </a:cubicBezTo>
                  <a:cubicBezTo>
                    <a:pt x="946785" y="72841"/>
                    <a:pt x="944880" y="70936"/>
                    <a:pt x="942975" y="69031"/>
                  </a:cubicBezTo>
                  <a:cubicBezTo>
                    <a:pt x="937260" y="65221"/>
                    <a:pt x="926782" y="63316"/>
                    <a:pt x="929640" y="53791"/>
                  </a:cubicBezTo>
                  <a:cubicBezTo>
                    <a:pt x="931545" y="44266"/>
                    <a:pt x="940118" y="42361"/>
                    <a:pt x="947737" y="40456"/>
                  </a:cubicBezTo>
                  <a:cubicBezTo>
                    <a:pt x="971550" y="32836"/>
                    <a:pt x="995362" y="28073"/>
                    <a:pt x="1020128" y="26168"/>
                  </a:cubicBezTo>
                  <a:cubicBezTo>
                    <a:pt x="1035368" y="25216"/>
                    <a:pt x="1051560" y="28073"/>
                    <a:pt x="1064895" y="15691"/>
                  </a:cubicBezTo>
                  <a:cubicBezTo>
                    <a:pt x="1064895" y="9023"/>
                    <a:pt x="1062037" y="8071"/>
                    <a:pt x="1056323" y="6166"/>
                  </a:cubicBezTo>
                  <a:cubicBezTo>
                    <a:pt x="1038225" y="-502"/>
                    <a:pt x="1018223" y="-502"/>
                    <a:pt x="999173" y="451"/>
                  </a:cubicBezTo>
                  <a:lnTo>
                    <a:pt x="999173" y="451"/>
                  </a:lnTo>
                  <a:cubicBezTo>
                    <a:pt x="995362" y="11881"/>
                    <a:pt x="985837" y="14738"/>
                    <a:pt x="975360" y="17596"/>
                  </a:cubicBezTo>
                  <a:cubicBezTo>
                    <a:pt x="937260" y="25216"/>
                    <a:pt x="899160" y="26168"/>
                    <a:pt x="860107" y="29978"/>
                  </a:cubicBezTo>
                  <a:cubicBezTo>
                    <a:pt x="832485" y="31883"/>
                    <a:pt x="803910" y="32836"/>
                    <a:pt x="775335" y="30931"/>
                  </a:cubicBezTo>
                  <a:cubicBezTo>
                    <a:pt x="732473" y="28073"/>
                    <a:pt x="688657" y="24263"/>
                    <a:pt x="645795" y="19501"/>
                  </a:cubicBezTo>
                  <a:cubicBezTo>
                    <a:pt x="636270" y="22358"/>
                    <a:pt x="625793" y="20453"/>
                    <a:pt x="619125" y="29978"/>
                  </a:cubicBezTo>
                  <a:cubicBezTo>
                    <a:pt x="622935" y="42361"/>
                    <a:pt x="635318" y="40456"/>
                    <a:pt x="643890" y="44266"/>
                  </a:cubicBezTo>
                  <a:cubicBezTo>
                    <a:pt x="653415" y="48076"/>
                    <a:pt x="665798" y="49028"/>
                    <a:pt x="664845" y="64268"/>
                  </a:cubicBezTo>
                  <a:cubicBezTo>
                    <a:pt x="660082" y="74746"/>
                    <a:pt x="648653" y="77603"/>
                    <a:pt x="639128" y="79508"/>
                  </a:cubicBezTo>
                  <a:cubicBezTo>
                    <a:pt x="601980" y="89033"/>
                    <a:pt x="562928" y="92843"/>
                    <a:pt x="524828" y="94748"/>
                  </a:cubicBezTo>
                  <a:cubicBezTo>
                    <a:pt x="454342" y="98558"/>
                    <a:pt x="384810" y="89986"/>
                    <a:pt x="314325" y="83318"/>
                  </a:cubicBezTo>
                  <a:cubicBezTo>
                    <a:pt x="292417" y="81413"/>
                    <a:pt x="264795" y="83318"/>
                    <a:pt x="254317" y="54743"/>
                  </a:cubicBezTo>
                  <a:cubicBezTo>
                    <a:pt x="203835" y="54743"/>
                    <a:pt x="152400" y="59506"/>
                    <a:pt x="101917" y="60458"/>
                  </a:cubicBezTo>
                  <a:cubicBezTo>
                    <a:pt x="65722" y="61411"/>
                    <a:pt x="34290" y="73793"/>
                    <a:pt x="0" y="82366"/>
                  </a:cubicBezTo>
                  <a:cubicBezTo>
                    <a:pt x="0" y="83318"/>
                    <a:pt x="0" y="84271"/>
                    <a:pt x="1905" y="86176"/>
                  </a:cubicBezTo>
                  <a:cubicBezTo>
                    <a:pt x="0" y="85223"/>
                    <a:pt x="952" y="85223"/>
                    <a:pt x="1905" y="86176"/>
                  </a:cubicBezTo>
                  <a:lnTo>
                    <a:pt x="1905" y="86176"/>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48" name="Freeform: Shape 47">
              <a:extLst>
                <a:ext uri="{FF2B5EF4-FFF2-40B4-BE49-F238E27FC236}">
                  <a16:creationId xmlns:a16="http://schemas.microsoft.com/office/drawing/2014/main" id="{3E5A1581-076E-499B-B737-71EE73BB1AD4}"/>
                </a:ext>
              </a:extLst>
            </p:cNvPr>
            <p:cNvSpPr/>
            <p:nvPr/>
          </p:nvSpPr>
          <p:spPr>
            <a:xfrm>
              <a:off x="6625488" y="5288887"/>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49" name="Freeform: Shape 48">
              <a:extLst>
                <a:ext uri="{FF2B5EF4-FFF2-40B4-BE49-F238E27FC236}">
                  <a16:creationId xmlns:a16="http://schemas.microsoft.com/office/drawing/2014/main" id="{32C5F9CF-66C1-4FC2-81EE-205630D6B254}"/>
                </a:ext>
              </a:extLst>
            </p:cNvPr>
            <p:cNvSpPr/>
            <p:nvPr/>
          </p:nvSpPr>
          <p:spPr>
            <a:xfrm>
              <a:off x="6520713" y="5165062"/>
              <a:ext cx="466725" cy="85725"/>
            </a:xfrm>
            <a:custGeom>
              <a:avLst/>
              <a:gdLst>
                <a:gd name="connsiteX0" fmla="*/ 466725 w 466725"/>
                <a:gd name="connsiteY0" fmla="*/ 42863 h 85725"/>
                <a:gd name="connsiteX1" fmla="*/ 233363 w 466725"/>
                <a:gd name="connsiteY1" fmla="*/ 85725 h 85725"/>
                <a:gd name="connsiteX2" fmla="*/ 0 w 466725"/>
                <a:gd name="connsiteY2" fmla="*/ 42863 h 85725"/>
                <a:gd name="connsiteX3" fmla="*/ 233363 w 466725"/>
                <a:gd name="connsiteY3" fmla="*/ 0 h 85725"/>
                <a:gd name="connsiteX4" fmla="*/ 466725 w 466725"/>
                <a:gd name="connsiteY4" fmla="*/ 42863 h 85725"/>
                <a:gd name="connsiteX5" fmla="*/ 466725 w 46672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85725">
                  <a:moveTo>
                    <a:pt x="466725" y="42863"/>
                  </a:moveTo>
                  <a:cubicBezTo>
                    <a:pt x="466725" y="66675"/>
                    <a:pt x="361950" y="85725"/>
                    <a:pt x="233363" y="85725"/>
                  </a:cubicBezTo>
                  <a:cubicBezTo>
                    <a:pt x="104775" y="85725"/>
                    <a:pt x="0" y="66675"/>
                    <a:pt x="0" y="42863"/>
                  </a:cubicBezTo>
                  <a:cubicBezTo>
                    <a:pt x="0" y="19050"/>
                    <a:pt x="104775" y="0"/>
                    <a:pt x="233363" y="0"/>
                  </a:cubicBezTo>
                  <a:cubicBezTo>
                    <a:pt x="361950" y="0"/>
                    <a:pt x="466725" y="19050"/>
                    <a:pt x="466725" y="42863"/>
                  </a:cubicBezTo>
                  <a:lnTo>
                    <a:pt x="466725" y="4286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0" name="Freeform: Shape 49">
              <a:extLst>
                <a:ext uri="{FF2B5EF4-FFF2-40B4-BE49-F238E27FC236}">
                  <a16:creationId xmlns:a16="http://schemas.microsoft.com/office/drawing/2014/main" id="{BDEBFE16-D4D3-4DB6-93BE-2F9F4DF88569}"/>
                </a:ext>
              </a:extLst>
            </p:cNvPr>
            <p:cNvSpPr/>
            <p:nvPr/>
          </p:nvSpPr>
          <p:spPr>
            <a:xfrm>
              <a:off x="6911238" y="5088862"/>
              <a:ext cx="400050" cy="76200"/>
            </a:xfrm>
            <a:custGeom>
              <a:avLst/>
              <a:gdLst>
                <a:gd name="connsiteX0" fmla="*/ 400050 w 400050"/>
                <a:gd name="connsiteY0" fmla="*/ 38100 h 76200"/>
                <a:gd name="connsiteX1" fmla="*/ 200025 w 400050"/>
                <a:gd name="connsiteY1" fmla="*/ 76200 h 76200"/>
                <a:gd name="connsiteX2" fmla="*/ 0 w 400050"/>
                <a:gd name="connsiteY2" fmla="*/ 38100 h 76200"/>
                <a:gd name="connsiteX3" fmla="*/ 200025 w 400050"/>
                <a:gd name="connsiteY3" fmla="*/ 0 h 76200"/>
                <a:gd name="connsiteX4" fmla="*/ 400050 w 400050"/>
                <a:gd name="connsiteY4" fmla="*/ 38100 h 76200"/>
                <a:gd name="connsiteX5" fmla="*/ 400050 w 400050"/>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50" h="76200">
                  <a:moveTo>
                    <a:pt x="400050" y="38100"/>
                  </a:moveTo>
                  <a:cubicBezTo>
                    <a:pt x="400050" y="59055"/>
                    <a:pt x="310515" y="76200"/>
                    <a:pt x="200025" y="76200"/>
                  </a:cubicBezTo>
                  <a:cubicBezTo>
                    <a:pt x="89535" y="76200"/>
                    <a:pt x="0" y="59055"/>
                    <a:pt x="0" y="38100"/>
                  </a:cubicBezTo>
                  <a:cubicBezTo>
                    <a:pt x="0" y="17145"/>
                    <a:pt x="89535" y="0"/>
                    <a:pt x="200025" y="0"/>
                  </a:cubicBezTo>
                  <a:cubicBezTo>
                    <a:pt x="310515" y="0"/>
                    <a:pt x="400050" y="17145"/>
                    <a:pt x="400050" y="38100"/>
                  </a:cubicBezTo>
                  <a:lnTo>
                    <a:pt x="400050" y="3810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1" name="Freeform: Shape 50">
              <a:extLst>
                <a:ext uri="{FF2B5EF4-FFF2-40B4-BE49-F238E27FC236}">
                  <a16:creationId xmlns:a16="http://schemas.microsoft.com/office/drawing/2014/main" id="{4D821A09-E54F-42C3-A1CC-9EC3EA8A76CE}"/>
                </a:ext>
              </a:extLst>
            </p:cNvPr>
            <p:cNvSpPr/>
            <p:nvPr/>
          </p:nvSpPr>
          <p:spPr>
            <a:xfrm>
              <a:off x="7301763" y="5041237"/>
              <a:ext cx="361950" cy="57150"/>
            </a:xfrm>
            <a:custGeom>
              <a:avLst/>
              <a:gdLst>
                <a:gd name="connsiteX0" fmla="*/ 361950 w 361950"/>
                <a:gd name="connsiteY0" fmla="*/ 28575 h 57150"/>
                <a:gd name="connsiteX1" fmla="*/ 180975 w 361950"/>
                <a:gd name="connsiteY1" fmla="*/ 57150 h 57150"/>
                <a:gd name="connsiteX2" fmla="*/ 0 w 361950"/>
                <a:gd name="connsiteY2" fmla="*/ 28575 h 57150"/>
                <a:gd name="connsiteX3" fmla="*/ 180975 w 361950"/>
                <a:gd name="connsiteY3" fmla="*/ 0 h 57150"/>
                <a:gd name="connsiteX4" fmla="*/ 361950 w 361950"/>
                <a:gd name="connsiteY4" fmla="*/ 28575 h 57150"/>
                <a:gd name="connsiteX5" fmla="*/ 361950 w 361950"/>
                <a:gd name="connsiteY5"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57150">
                  <a:moveTo>
                    <a:pt x="361950" y="28575"/>
                  </a:moveTo>
                  <a:cubicBezTo>
                    <a:pt x="361950" y="44768"/>
                    <a:pt x="280988" y="57150"/>
                    <a:pt x="180975" y="57150"/>
                  </a:cubicBezTo>
                  <a:cubicBezTo>
                    <a:pt x="80963" y="57150"/>
                    <a:pt x="0" y="44768"/>
                    <a:pt x="0" y="28575"/>
                  </a:cubicBezTo>
                  <a:cubicBezTo>
                    <a:pt x="0" y="12383"/>
                    <a:pt x="80963" y="0"/>
                    <a:pt x="180975" y="0"/>
                  </a:cubicBezTo>
                  <a:cubicBezTo>
                    <a:pt x="280988" y="0"/>
                    <a:pt x="361950" y="12383"/>
                    <a:pt x="361950" y="28575"/>
                  </a:cubicBezTo>
                  <a:lnTo>
                    <a:pt x="361950" y="28575"/>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2" name="Freeform: Shape 51">
              <a:extLst>
                <a:ext uri="{FF2B5EF4-FFF2-40B4-BE49-F238E27FC236}">
                  <a16:creationId xmlns:a16="http://schemas.microsoft.com/office/drawing/2014/main" id="{467F6469-8AEF-4CED-ABE0-94BC55239C05}"/>
                </a:ext>
              </a:extLst>
            </p:cNvPr>
            <p:cNvSpPr/>
            <p:nvPr/>
          </p:nvSpPr>
          <p:spPr>
            <a:xfrm>
              <a:off x="7587513" y="5098387"/>
              <a:ext cx="409575" cy="85725"/>
            </a:xfrm>
            <a:custGeom>
              <a:avLst/>
              <a:gdLst>
                <a:gd name="connsiteX0" fmla="*/ 409575 w 409575"/>
                <a:gd name="connsiteY0" fmla="*/ 42863 h 85725"/>
                <a:gd name="connsiteX1" fmla="*/ 204788 w 409575"/>
                <a:gd name="connsiteY1" fmla="*/ 85725 h 85725"/>
                <a:gd name="connsiteX2" fmla="*/ 0 w 409575"/>
                <a:gd name="connsiteY2" fmla="*/ 42863 h 85725"/>
                <a:gd name="connsiteX3" fmla="*/ 204788 w 409575"/>
                <a:gd name="connsiteY3" fmla="*/ 0 h 85725"/>
                <a:gd name="connsiteX4" fmla="*/ 409575 w 409575"/>
                <a:gd name="connsiteY4" fmla="*/ 42863 h 85725"/>
                <a:gd name="connsiteX5" fmla="*/ 409575 w 40957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575" h="85725">
                  <a:moveTo>
                    <a:pt x="409575" y="42863"/>
                  </a:moveTo>
                  <a:cubicBezTo>
                    <a:pt x="409575" y="66675"/>
                    <a:pt x="318135" y="85725"/>
                    <a:pt x="204788" y="85725"/>
                  </a:cubicBezTo>
                  <a:cubicBezTo>
                    <a:pt x="91440" y="85725"/>
                    <a:pt x="0" y="66675"/>
                    <a:pt x="0" y="42863"/>
                  </a:cubicBezTo>
                  <a:cubicBezTo>
                    <a:pt x="0" y="19050"/>
                    <a:pt x="91440" y="0"/>
                    <a:pt x="204788" y="0"/>
                  </a:cubicBezTo>
                  <a:cubicBezTo>
                    <a:pt x="318135" y="0"/>
                    <a:pt x="409575" y="19050"/>
                    <a:pt x="409575" y="42863"/>
                  </a:cubicBezTo>
                  <a:lnTo>
                    <a:pt x="409575" y="4286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3" name="Freeform: Shape 52">
              <a:extLst>
                <a:ext uri="{FF2B5EF4-FFF2-40B4-BE49-F238E27FC236}">
                  <a16:creationId xmlns:a16="http://schemas.microsoft.com/office/drawing/2014/main" id="{873ED664-B08E-4734-8E49-F22C65684124}"/>
                </a:ext>
              </a:extLst>
            </p:cNvPr>
            <p:cNvSpPr/>
            <p:nvPr/>
          </p:nvSpPr>
          <p:spPr>
            <a:xfrm>
              <a:off x="7930413" y="5174587"/>
              <a:ext cx="447675" cy="76200"/>
            </a:xfrm>
            <a:custGeom>
              <a:avLst/>
              <a:gdLst>
                <a:gd name="connsiteX0" fmla="*/ 447675 w 447675"/>
                <a:gd name="connsiteY0" fmla="*/ 38100 h 76200"/>
                <a:gd name="connsiteX1" fmla="*/ 223838 w 447675"/>
                <a:gd name="connsiteY1" fmla="*/ 76200 h 76200"/>
                <a:gd name="connsiteX2" fmla="*/ 0 w 447675"/>
                <a:gd name="connsiteY2" fmla="*/ 38100 h 76200"/>
                <a:gd name="connsiteX3" fmla="*/ 223838 w 447675"/>
                <a:gd name="connsiteY3" fmla="*/ 0 h 76200"/>
                <a:gd name="connsiteX4" fmla="*/ 447675 w 447675"/>
                <a:gd name="connsiteY4" fmla="*/ 38100 h 76200"/>
                <a:gd name="connsiteX5" fmla="*/ 447675 w 447675"/>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76200">
                  <a:moveTo>
                    <a:pt x="447675" y="38100"/>
                  </a:moveTo>
                  <a:cubicBezTo>
                    <a:pt x="447675" y="59055"/>
                    <a:pt x="347663" y="76200"/>
                    <a:pt x="223838" y="76200"/>
                  </a:cubicBezTo>
                  <a:cubicBezTo>
                    <a:pt x="100013" y="76200"/>
                    <a:pt x="0" y="59055"/>
                    <a:pt x="0" y="38100"/>
                  </a:cubicBezTo>
                  <a:cubicBezTo>
                    <a:pt x="0" y="17145"/>
                    <a:pt x="100013" y="0"/>
                    <a:pt x="223838" y="0"/>
                  </a:cubicBezTo>
                  <a:cubicBezTo>
                    <a:pt x="347663" y="0"/>
                    <a:pt x="447675" y="17145"/>
                    <a:pt x="447675" y="38100"/>
                  </a:cubicBezTo>
                  <a:lnTo>
                    <a:pt x="447675" y="3810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4" name="Freeform: Shape 53">
              <a:extLst>
                <a:ext uri="{FF2B5EF4-FFF2-40B4-BE49-F238E27FC236}">
                  <a16:creationId xmlns:a16="http://schemas.microsoft.com/office/drawing/2014/main" id="{7DB42DEA-FA1B-4135-BB95-6E3329E9D6AF}"/>
                </a:ext>
              </a:extLst>
            </p:cNvPr>
            <p:cNvSpPr/>
            <p:nvPr/>
          </p:nvSpPr>
          <p:spPr>
            <a:xfrm>
              <a:off x="7235088" y="5184112"/>
              <a:ext cx="457200" cy="114300"/>
            </a:xfrm>
            <a:custGeom>
              <a:avLst/>
              <a:gdLst>
                <a:gd name="connsiteX0" fmla="*/ 457200 w 457200"/>
                <a:gd name="connsiteY0" fmla="*/ 57150 h 114300"/>
                <a:gd name="connsiteX1" fmla="*/ 228600 w 457200"/>
                <a:gd name="connsiteY1" fmla="*/ 114300 h 114300"/>
                <a:gd name="connsiteX2" fmla="*/ 0 w 457200"/>
                <a:gd name="connsiteY2" fmla="*/ 57150 h 114300"/>
                <a:gd name="connsiteX3" fmla="*/ 228600 w 457200"/>
                <a:gd name="connsiteY3" fmla="*/ 0 h 114300"/>
                <a:gd name="connsiteX4" fmla="*/ 457200 w 457200"/>
                <a:gd name="connsiteY4" fmla="*/ 57150 h 114300"/>
                <a:gd name="connsiteX5" fmla="*/ 457200 w 457200"/>
                <a:gd name="connsiteY5" fmla="*/ 571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 h="114300">
                  <a:moveTo>
                    <a:pt x="457200" y="57150"/>
                  </a:moveTo>
                  <a:cubicBezTo>
                    <a:pt x="457200" y="88582"/>
                    <a:pt x="355283" y="114300"/>
                    <a:pt x="228600" y="114300"/>
                  </a:cubicBezTo>
                  <a:cubicBezTo>
                    <a:pt x="101917" y="114300"/>
                    <a:pt x="0" y="88582"/>
                    <a:pt x="0" y="57150"/>
                  </a:cubicBezTo>
                  <a:cubicBezTo>
                    <a:pt x="0" y="25718"/>
                    <a:pt x="101917" y="0"/>
                    <a:pt x="228600" y="0"/>
                  </a:cubicBezTo>
                  <a:cubicBezTo>
                    <a:pt x="355283" y="0"/>
                    <a:pt x="457200" y="25718"/>
                    <a:pt x="457200" y="57150"/>
                  </a:cubicBezTo>
                  <a:lnTo>
                    <a:pt x="457200" y="5715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5" name="Freeform: Shape 54">
              <a:extLst>
                <a:ext uri="{FF2B5EF4-FFF2-40B4-BE49-F238E27FC236}">
                  <a16:creationId xmlns:a16="http://schemas.microsoft.com/office/drawing/2014/main" id="{E849368B-1CB3-4F4B-B7E4-902A8FB34F71}"/>
                </a:ext>
              </a:extLst>
            </p:cNvPr>
            <p:cNvSpPr/>
            <p:nvPr/>
          </p:nvSpPr>
          <p:spPr>
            <a:xfrm>
              <a:off x="6428321" y="5331749"/>
              <a:ext cx="124068" cy="102136"/>
            </a:xfrm>
            <a:custGeom>
              <a:avLst/>
              <a:gdLst>
                <a:gd name="connsiteX0" fmla="*/ 93345 w 124068"/>
                <a:gd name="connsiteY0" fmla="*/ 39052 h 102136"/>
                <a:gd name="connsiteX1" fmla="*/ 0 w 124068"/>
                <a:gd name="connsiteY1" fmla="*/ 0 h 102136"/>
                <a:gd name="connsiteX2" fmla="*/ 120015 w 124068"/>
                <a:gd name="connsiteY2" fmla="*/ 93345 h 102136"/>
                <a:gd name="connsiteX3" fmla="*/ 93345 w 124068"/>
                <a:gd name="connsiteY3" fmla="*/ 39052 h 102136"/>
                <a:gd name="connsiteX4" fmla="*/ 93345 w 124068"/>
                <a:gd name="connsiteY4" fmla="*/ 39052 h 102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68" h="102136">
                  <a:moveTo>
                    <a:pt x="93345" y="39052"/>
                  </a:moveTo>
                  <a:cubicBezTo>
                    <a:pt x="65723" y="19050"/>
                    <a:pt x="33338" y="9525"/>
                    <a:pt x="0" y="0"/>
                  </a:cubicBezTo>
                  <a:cubicBezTo>
                    <a:pt x="34290" y="30480"/>
                    <a:pt x="146685" y="132398"/>
                    <a:pt x="120015" y="93345"/>
                  </a:cubicBezTo>
                  <a:cubicBezTo>
                    <a:pt x="93345" y="54293"/>
                    <a:pt x="97155" y="49530"/>
                    <a:pt x="93345" y="39052"/>
                  </a:cubicBezTo>
                  <a:lnTo>
                    <a:pt x="93345" y="3905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56" name="Freeform: Shape 55">
              <a:extLst>
                <a:ext uri="{FF2B5EF4-FFF2-40B4-BE49-F238E27FC236}">
                  <a16:creationId xmlns:a16="http://schemas.microsoft.com/office/drawing/2014/main" id="{E2222C29-905A-40C0-A020-044E056AB8C6}"/>
                </a:ext>
              </a:extLst>
            </p:cNvPr>
            <p:cNvSpPr/>
            <p:nvPr/>
          </p:nvSpPr>
          <p:spPr>
            <a:xfrm>
              <a:off x="6987438" y="5213150"/>
              <a:ext cx="1446969" cy="245948"/>
            </a:xfrm>
            <a:custGeom>
              <a:avLst/>
              <a:gdLst>
                <a:gd name="connsiteX0" fmla="*/ 1442085 w 1446969"/>
                <a:gd name="connsiteY0" fmla="*/ 66212 h 245948"/>
                <a:gd name="connsiteX1" fmla="*/ 1441133 w 1446969"/>
                <a:gd name="connsiteY1" fmla="*/ 65259 h 245948"/>
                <a:gd name="connsiteX2" fmla="*/ 1417320 w 1446969"/>
                <a:gd name="connsiteY2" fmla="*/ 38589 h 245948"/>
                <a:gd name="connsiteX3" fmla="*/ 1415415 w 1446969"/>
                <a:gd name="connsiteY3" fmla="*/ 23349 h 245948"/>
                <a:gd name="connsiteX4" fmla="*/ 1426845 w 1446969"/>
                <a:gd name="connsiteY4" fmla="*/ 12872 h 245948"/>
                <a:gd name="connsiteX5" fmla="*/ 1405890 w 1446969"/>
                <a:gd name="connsiteY5" fmla="*/ 1442 h 245948"/>
                <a:gd name="connsiteX6" fmla="*/ 1379220 w 1446969"/>
                <a:gd name="connsiteY6" fmla="*/ 15729 h 245948"/>
                <a:gd name="connsiteX7" fmla="*/ 1352550 w 1446969"/>
                <a:gd name="connsiteY7" fmla="*/ 31922 h 245948"/>
                <a:gd name="connsiteX8" fmla="*/ 1175385 w 1446969"/>
                <a:gd name="connsiteY8" fmla="*/ 52877 h 245948"/>
                <a:gd name="connsiteX9" fmla="*/ 1047750 w 1446969"/>
                <a:gd name="connsiteY9" fmla="*/ 44304 h 245948"/>
                <a:gd name="connsiteX10" fmla="*/ 879158 w 1446969"/>
                <a:gd name="connsiteY10" fmla="*/ 38589 h 245948"/>
                <a:gd name="connsiteX11" fmla="*/ 796290 w 1446969"/>
                <a:gd name="connsiteY11" fmla="*/ 43352 h 245948"/>
                <a:gd name="connsiteX12" fmla="*/ 718185 w 1446969"/>
                <a:gd name="connsiteY12" fmla="*/ 44304 h 245948"/>
                <a:gd name="connsiteX13" fmla="*/ 687705 w 1446969"/>
                <a:gd name="connsiteY13" fmla="*/ 62402 h 245948"/>
                <a:gd name="connsiteX14" fmla="*/ 615315 w 1446969"/>
                <a:gd name="connsiteY14" fmla="*/ 79547 h 245948"/>
                <a:gd name="connsiteX15" fmla="*/ 360045 w 1446969"/>
                <a:gd name="connsiteY15" fmla="*/ 83357 h 245948"/>
                <a:gd name="connsiteX16" fmla="*/ 266700 w 1446969"/>
                <a:gd name="connsiteY16" fmla="*/ 82404 h 245948"/>
                <a:gd name="connsiteX17" fmla="*/ 220980 w 1446969"/>
                <a:gd name="connsiteY17" fmla="*/ 93834 h 245948"/>
                <a:gd name="connsiteX18" fmla="*/ 178117 w 1446969"/>
                <a:gd name="connsiteY18" fmla="*/ 89072 h 245948"/>
                <a:gd name="connsiteX19" fmla="*/ 156210 w 1446969"/>
                <a:gd name="connsiteY19" fmla="*/ 84309 h 245948"/>
                <a:gd name="connsiteX20" fmla="*/ 131445 w 1446969"/>
                <a:gd name="connsiteY20" fmla="*/ 101454 h 245948"/>
                <a:gd name="connsiteX21" fmla="*/ 148590 w 1446969"/>
                <a:gd name="connsiteY21" fmla="*/ 190989 h 245948"/>
                <a:gd name="connsiteX22" fmla="*/ 0 w 1446969"/>
                <a:gd name="connsiteY22" fmla="*/ 216707 h 245948"/>
                <a:gd name="connsiteX23" fmla="*/ 63817 w 1446969"/>
                <a:gd name="connsiteY23" fmla="*/ 222422 h 245948"/>
                <a:gd name="connsiteX24" fmla="*/ 195263 w 1446969"/>
                <a:gd name="connsiteY24" fmla="*/ 210039 h 245948"/>
                <a:gd name="connsiteX25" fmla="*/ 250507 w 1446969"/>
                <a:gd name="connsiteY25" fmla="*/ 183369 h 245948"/>
                <a:gd name="connsiteX26" fmla="*/ 228600 w 1446969"/>
                <a:gd name="connsiteY26" fmla="*/ 170034 h 245948"/>
                <a:gd name="connsiteX27" fmla="*/ 241935 w 1446969"/>
                <a:gd name="connsiteY27" fmla="*/ 164319 h 245948"/>
                <a:gd name="connsiteX28" fmla="*/ 363855 w 1446969"/>
                <a:gd name="connsiteY28" fmla="*/ 166224 h 245948"/>
                <a:gd name="connsiteX29" fmla="*/ 381000 w 1446969"/>
                <a:gd name="connsiteY29" fmla="*/ 166224 h 245948"/>
                <a:gd name="connsiteX30" fmla="*/ 882015 w 1446969"/>
                <a:gd name="connsiteY30" fmla="*/ 235757 h 245948"/>
                <a:gd name="connsiteX31" fmla="*/ 961072 w 1446969"/>
                <a:gd name="connsiteY31" fmla="*/ 245282 h 245948"/>
                <a:gd name="connsiteX32" fmla="*/ 1073468 w 1446969"/>
                <a:gd name="connsiteY32" fmla="*/ 226232 h 245948"/>
                <a:gd name="connsiteX33" fmla="*/ 1376363 w 1446969"/>
                <a:gd name="connsiteY33" fmla="*/ 117647 h 245948"/>
                <a:gd name="connsiteX34" fmla="*/ 1425893 w 1446969"/>
                <a:gd name="connsiteY34" fmla="*/ 106217 h 245948"/>
                <a:gd name="connsiteX35" fmla="*/ 1444943 w 1446969"/>
                <a:gd name="connsiteY35" fmla="*/ 91929 h 245948"/>
                <a:gd name="connsiteX36" fmla="*/ 1442085 w 1446969"/>
                <a:gd name="connsiteY36" fmla="*/ 66212 h 245948"/>
                <a:gd name="connsiteX37" fmla="*/ 387667 w 1446969"/>
                <a:gd name="connsiteY37" fmla="*/ 121457 h 245948"/>
                <a:gd name="connsiteX38" fmla="*/ 397192 w 1446969"/>
                <a:gd name="connsiteY38" fmla="*/ 117647 h 245948"/>
                <a:gd name="connsiteX39" fmla="*/ 387667 w 1446969"/>
                <a:gd name="connsiteY39" fmla="*/ 121457 h 24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46969" h="245948">
                  <a:moveTo>
                    <a:pt x="1442085" y="66212"/>
                  </a:moveTo>
                  <a:cubicBezTo>
                    <a:pt x="1442085" y="66212"/>
                    <a:pt x="1441133" y="65259"/>
                    <a:pt x="1441133" y="65259"/>
                  </a:cubicBezTo>
                  <a:cubicBezTo>
                    <a:pt x="1434465" y="54782"/>
                    <a:pt x="1422083" y="50019"/>
                    <a:pt x="1417320" y="38589"/>
                  </a:cubicBezTo>
                  <a:cubicBezTo>
                    <a:pt x="1415415" y="33827"/>
                    <a:pt x="1413510" y="29064"/>
                    <a:pt x="1415415" y="23349"/>
                  </a:cubicBezTo>
                  <a:cubicBezTo>
                    <a:pt x="1416368" y="21444"/>
                    <a:pt x="1426845" y="11919"/>
                    <a:pt x="1426845" y="12872"/>
                  </a:cubicBezTo>
                  <a:cubicBezTo>
                    <a:pt x="1423988" y="489"/>
                    <a:pt x="1411605" y="6204"/>
                    <a:pt x="1405890" y="1442"/>
                  </a:cubicBezTo>
                  <a:cubicBezTo>
                    <a:pt x="1392555" y="-3321"/>
                    <a:pt x="1383983" y="4299"/>
                    <a:pt x="1379220" y="15729"/>
                  </a:cubicBezTo>
                  <a:cubicBezTo>
                    <a:pt x="1372552" y="26207"/>
                    <a:pt x="1362075" y="29064"/>
                    <a:pt x="1352550" y="31922"/>
                  </a:cubicBezTo>
                  <a:cubicBezTo>
                    <a:pt x="1294448" y="45257"/>
                    <a:pt x="1235393" y="54782"/>
                    <a:pt x="1175385" y="52877"/>
                  </a:cubicBezTo>
                  <a:cubicBezTo>
                    <a:pt x="1132523" y="50972"/>
                    <a:pt x="1090613" y="48114"/>
                    <a:pt x="1047750" y="44304"/>
                  </a:cubicBezTo>
                  <a:cubicBezTo>
                    <a:pt x="992505" y="39542"/>
                    <a:pt x="935355" y="36684"/>
                    <a:pt x="879158" y="38589"/>
                  </a:cubicBezTo>
                  <a:cubicBezTo>
                    <a:pt x="851535" y="39542"/>
                    <a:pt x="823913" y="44304"/>
                    <a:pt x="796290" y="43352"/>
                  </a:cubicBezTo>
                  <a:cubicBezTo>
                    <a:pt x="769620" y="43352"/>
                    <a:pt x="742950" y="33827"/>
                    <a:pt x="718185" y="44304"/>
                  </a:cubicBezTo>
                  <a:cubicBezTo>
                    <a:pt x="707708" y="49067"/>
                    <a:pt x="698183" y="56687"/>
                    <a:pt x="687705" y="62402"/>
                  </a:cubicBezTo>
                  <a:cubicBezTo>
                    <a:pt x="665797" y="74784"/>
                    <a:pt x="640080" y="77642"/>
                    <a:pt x="615315" y="79547"/>
                  </a:cubicBezTo>
                  <a:cubicBezTo>
                    <a:pt x="532447" y="87167"/>
                    <a:pt x="442913" y="95739"/>
                    <a:pt x="360045" y="83357"/>
                  </a:cubicBezTo>
                  <a:cubicBezTo>
                    <a:pt x="328613" y="80499"/>
                    <a:pt x="297180" y="78594"/>
                    <a:pt x="266700" y="82404"/>
                  </a:cubicBezTo>
                  <a:cubicBezTo>
                    <a:pt x="251460" y="84309"/>
                    <a:pt x="236220" y="91929"/>
                    <a:pt x="220980" y="93834"/>
                  </a:cubicBezTo>
                  <a:cubicBezTo>
                    <a:pt x="207645" y="95739"/>
                    <a:pt x="190500" y="91929"/>
                    <a:pt x="178117" y="89072"/>
                  </a:cubicBezTo>
                  <a:cubicBezTo>
                    <a:pt x="170497" y="87167"/>
                    <a:pt x="163830" y="85262"/>
                    <a:pt x="156210" y="84309"/>
                  </a:cubicBezTo>
                  <a:cubicBezTo>
                    <a:pt x="144780" y="83357"/>
                    <a:pt x="132397" y="88119"/>
                    <a:pt x="131445" y="101454"/>
                  </a:cubicBezTo>
                  <a:cubicBezTo>
                    <a:pt x="259080" y="142412"/>
                    <a:pt x="160020" y="189084"/>
                    <a:pt x="148590" y="190989"/>
                  </a:cubicBezTo>
                  <a:cubicBezTo>
                    <a:pt x="99060" y="199562"/>
                    <a:pt x="49530" y="208134"/>
                    <a:pt x="0" y="216707"/>
                  </a:cubicBezTo>
                  <a:cubicBezTo>
                    <a:pt x="20955" y="224327"/>
                    <a:pt x="41910" y="224327"/>
                    <a:pt x="63817" y="222422"/>
                  </a:cubicBezTo>
                  <a:cubicBezTo>
                    <a:pt x="107632" y="217659"/>
                    <a:pt x="150495" y="207182"/>
                    <a:pt x="195263" y="210039"/>
                  </a:cubicBezTo>
                  <a:cubicBezTo>
                    <a:pt x="216217" y="207182"/>
                    <a:pt x="235267" y="198609"/>
                    <a:pt x="250507" y="183369"/>
                  </a:cubicBezTo>
                  <a:cubicBezTo>
                    <a:pt x="246697" y="172892"/>
                    <a:pt x="234315" y="177654"/>
                    <a:pt x="228600" y="170034"/>
                  </a:cubicBezTo>
                  <a:cubicBezTo>
                    <a:pt x="232410" y="165272"/>
                    <a:pt x="237172" y="165272"/>
                    <a:pt x="241935" y="164319"/>
                  </a:cubicBezTo>
                  <a:cubicBezTo>
                    <a:pt x="282892" y="153842"/>
                    <a:pt x="322897" y="156699"/>
                    <a:pt x="363855" y="166224"/>
                  </a:cubicBezTo>
                  <a:cubicBezTo>
                    <a:pt x="369570" y="166224"/>
                    <a:pt x="375285" y="166224"/>
                    <a:pt x="381000" y="166224"/>
                  </a:cubicBezTo>
                  <a:cubicBezTo>
                    <a:pt x="436245" y="191942"/>
                    <a:pt x="857250" y="231947"/>
                    <a:pt x="882015" y="235757"/>
                  </a:cubicBezTo>
                  <a:cubicBezTo>
                    <a:pt x="908685" y="239567"/>
                    <a:pt x="934402" y="242424"/>
                    <a:pt x="961072" y="245282"/>
                  </a:cubicBezTo>
                  <a:cubicBezTo>
                    <a:pt x="1000125" y="249092"/>
                    <a:pt x="1036320" y="235757"/>
                    <a:pt x="1073468" y="226232"/>
                  </a:cubicBezTo>
                  <a:cubicBezTo>
                    <a:pt x="1082993" y="223374"/>
                    <a:pt x="1359218" y="120504"/>
                    <a:pt x="1376363" y="117647"/>
                  </a:cubicBezTo>
                  <a:cubicBezTo>
                    <a:pt x="1393508" y="115742"/>
                    <a:pt x="1410652" y="112884"/>
                    <a:pt x="1425893" y="106217"/>
                  </a:cubicBezTo>
                  <a:cubicBezTo>
                    <a:pt x="1433513" y="103359"/>
                    <a:pt x="1441133" y="98597"/>
                    <a:pt x="1444943" y="91929"/>
                  </a:cubicBezTo>
                  <a:cubicBezTo>
                    <a:pt x="1448752" y="84309"/>
                    <a:pt x="1446848" y="74784"/>
                    <a:pt x="1442085" y="66212"/>
                  </a:cubicBezTo>
                  <a:close/>
                  <a:moveTo>
                    <a:pt x="387667" y="121457"/>
                  </a:moveTo>
                  <a:cubicBezTo>
                    <a:pt x="391478" y="119552"/>
                    <a:pt x="394335" y="118599"/>
                    <a:pt x="397192" y="117647"/>
                  </a:cubicBezTo>
                  <a:cubicBezTo>
                    <a:pt x="394335" y="119552"/>
                    <a:pt x="391478" y="120504"/>
                    <a:pt x="387667" y="121457"/>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57" name="Freeform: Shape 56">
              <a:extLst>
                <a:ext uri="{FF2B5EF4-FFF2-40B4-BE49-F238E27FC236}">
                  <a16:creationId xmlns:a16="http://schemas.microsoft.com/office/drawing/2014/main" id="{C595803C-1841-4F1A-B0F1-C8D54EFD1991}"/>
                </a:ext>
              </a:extLst>
            </p:cNvPr>
            <p:cNvSpPr/>
            <p:nvPr/>
          </p:nvSpPr>
          <p:spPr>
            <a:xfrm>
              <a:off x="7168413" y="5365087"/>
              <a:ext cx="628650" cy="171450"/>
            </a:xfrm>
            <a:custGeom>
              <a:avLst/>
              <a:gdLst>
                <a:gd name="connsiteX0" fmla="*/ 628650 w 628650"/>
                <a:gd name="connsiteY0" fmla="*/ 85725 h 171450"/>
                <a:gd name="connsiteX1" fmla="*/ 314325 w 628650"/>
                <a:gd name="connsiteY1" fmla="*/ 171450 h 171450"/>
                <a:gd name="connsiteX2" fmla="*/ 0 w 628650"/>
                <a:gd name="connsiteY2" fmla="*/ 85725 h 171450"/>
                <a:gd name="connsiteX3" fmla="*/ 314325 w 628650"/>
                <a:gd name="connsiteY3" fmla="*/ 0 h 171450"/>
                <a:gd name="connsiteX4" fmla="*/ 628650 w 628650"/>
                <a:gd name="connsiteY4" fmla="*/ 85725 h 171450"/>
                <a:gd name="connsiteX5" fmla="*/ 628650 w 628650"/>
                <a:gd name="connsiteY5" fmla="*/ 8572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650" h="171450">
                  <a:moveTo>
                    <a:pt x="628650" y="85725"/>
                  </a:moveTo>
                  <a:cubicBezTo>
                    <a:pt x="628650" y="133350"/>
                    <a:pt x="487680" y="171450"/>
                    <a:pt x="314325" y="171450"/>
                  </a:cubicBezTo>
                  <a:cubicBezTo>
                    <a:pt x="140970" y="171450"/>
                    <a:pt x="0" y="133350"/>
                    <a:pt x="0" y="85725"/>
                  </a:cubicBezTo>
                  <a:cubicBezTo>
                    <a:pt x="0" y="38100"/>
                    <a:pt x="140970" y="0"/>
                    <a:pt x="314325" y="0"/>
                  </a:cubicBezTo>
                  <a:cubicBezTo>
                    <a:pt x="487680" y="0"/>
                    <a:pt x="628650" y="38100"/>
                    <a:pt x="628650" y="85725"/>
                  </a:cubicBezTo>
                  <a:lnTo>
                    <a:pt x="628650" y="85725"/>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8" name="Freeform: Shape 57">
              <a:extLst>
                <a:ext uri="{FF2B5EF4-FFF2-40B4-BE49-F238E27FC236}">
                  <a16:creationId xmlns:a16="http://schemas.microsoft.com/office/drawing/2014/main" id="{3878D659-4EAB-48D2-98C5-BBF9DD6EC745}"/>
                </a:ext>
              </a:extLst>
            </p:cNvPr>
            <p:cNvSpPr/>
            <p:nvPr/>
          </p:nvSpPr>
          <p:spPr>
            <a:xfrm>
              <a:off x="7778013" y="5298412"/>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prstGeom prst="rect">
            <a:avLst/>
          </a:prstGeom>
        </p:spPr>
        <p:txBody>
          <a:bodyPr/>
          <a:lstStyle/>
          <a:p>
            <a:r>
              <a:rPr lang="fa-IR" dirty="0">
                <a:cs typeface="B Nazanin" pitchFamily="2" charset="-78"/>
              </a:rPr>
              <a:t>سبک اینفوگرافیک</a:t>
            </a:r>
            <a:endParaRPr lang="en-US" dirty="0">
              <a:cs typeface="B Nazanin" pitchFamily="2" charset="-78"/>
            </a:endParaRPr>
          </a:p>
        </p:txBody>
      </p:sp>
      <p:sp>
        <p:nvSpPr>
          <p:cNvPr id="21" name="TextBox 20">
            <a:extLst>
              <a:ext uri="{FF2B5EF4-FFF2-40B4-BE49-F238E27FC236}">
                <a16:creationId xmlns:a16="http://schemas.microsoft.com/office/drawing/2014/main" id="{FD4A45D9-C1C2-4D18-BAA0-955A4CABAF22}"/>
              </a:ext>
            </a:extLst>
          </p:cNvPr>
          <p:cNvSpPr txBox="1"/>
          <p:nvPr/>
        </p:nvSpPr>
        <p:spPr>
          <a:xfrm>
            <a:off x="3553538" y="1471956"/>
            <a:ext cx="5084924" cy="646331"/>
          </a:xfrm>
          <a:prstGeom prst="rect">
            <a:avLst/>
          </a:prstGeom>
          <a:noFill/>
        </p:spPr>
        <p:txBody>
          <a:bodyPr wrap="square" rtlCol="0">
            <a:spAutoFit/>
          </a:bodyPr>
          <a:lstStyle/>
          <a:p>
            <a:pPr algn="ctr"/>
            <a:r>
              <a:rPr lang="fa-IR" altLang="ko-KR" sz="1200" dirty="0">
                <a:solidFill>
                  <a:schemeClr val="bg1"/>
                </a:solidFill>
                <a:cs typeface="B Nazanin" pitchFamily="2" charset="-78"/>
              </a:rPr>
              <a:t>متن نمونه:</a:t>
            </a:r>
          </a:p>
          <a:p>
            <a:pPr algn="r"/>
            <a:r>
              <a:rPr lang="fa-IR" altLang="ko-KR" sz="1200" dirty="0">
                <a:solidFill>
                  <a:schemeClr val="bg1"/>
                </a:solidFill>
                <a:cs typeface="B Nazanin" pitchFamily="2" charset="-78"/>
              </a:rPr>
              <a:t>ارائه پاورپوینت مدرنی را دریافت کنید که به زیبایی طراحی شده است</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3" name="TextBox 22">
            <a:extLst>
              <a:ext uri="{FF2B5EF4-FFF2-40B4-BE49-F238E27FC236}">
                <a16:creationId xmlns:a16="http://schemas.microsoft.com/office/drawing/2014/main" id="{B2422E39-29D1-4F05-B508-716523C6C112}"/>
              </a:ext>
            </a:extLst>
          </p:cNvPr>
          <p:cNvSpPr txBox="1"/>
          <p:nvPr/>
        </p:nvSpPr>
        <p:spPr>
          <a:xfrm>
            <a:off x="379805" y="3773791"/>
            <a:ext cx="4089118" cy="830997"/>
          </a:xfrm>
          <a:prstGeom prst="rect">
            <a:avLst/>
          </a:prstGeom>
          <a:noFill/>
        </p:spPr>
        <p:txBody>
          <a:bodyPr wrap="square" rtlCol="0">
            <a:spAutoFit/>
          </a:bodyPr>
          <a:lstStyle/>
          <a:p>
            <a:pPr algn="r"/>
            <a:r>
              <a:rPr lang="fa-IR" altLang="ko-KR" sz="1200" dirty="0">
                <a:solidFill>
                  <a:schemeClr val="bg1"/>
                </a:solidFill>
                <a:cs typeface="B Nazanin" pitchFamily="2" charset="-78"/>
              </a:rPr>
              <a:t>متن نمونه:</a:t>
            </a:r>
          </a:p>
          <a:p>
            <a:pPr algn="r"/>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5" name="TextBox 24">
            <a:extLst>
              <a:ext uri="{FF2B5EF4-FFF2-40B4-BE49-F238E27FC236}">
                <a16:creationId xmlns:a16="http://schemas.microsoft.com/office/drawing/2014/main" id="{0411A5FE-0912-48DC-B186-8A668CED1B89}"/>
              </a:ext>
            </a:extLst>
          </p:cNvPr>
          <p:cNvSpPr txBox="1"/>
          <p:nvPr/>
        </p:nvSpPr>
        <p:spPr>
          <a:xfrm>
            <a:off x="7723078" y="4310110"/>
            <a:ext cx="4089118" cy="830997"/>
          </a:xfrm>
          <a:prstGeom prst="rect">
            <a:avLst/>
          </a:prstGeom>
          <a:noFill/>
        </p:spPr>
        <p:txBody>
          <a:bodyPr wrap="square" rtlCol="0">
            <a:spAutoFit/>
          </a:bodyPr>
          <a:lstStyle/>
          <a:p>
            <a:pPr algn="r"/>
            <a:r>
              <a:rPr lang="fa-IR" altLang="ko-KR" sz="1200" dirty="0">
                <a:solidFill>
                  <a:schemeClr val="bg1"/>
                </a:solidFill>
                <a:cs typeface="B Nazanin" pitchFamily="2" charset="-78"/>
              </a:rPr>
              <a:t>متن نمونه:</a:t>
            </a:r>
          </a:p>
          <a:p>
            <a:pPr algn="r"/>
            <a:r>
              <a:rPr lang="fa-IR" altLang="ko-KR" sz="1200" dirty="0">
                <a:solidFill>
                  <a:schemeClr val="bg1"/>
                </a:solidFill>
                <a:cs typeface="B Nazanin" pitchFamily="2" charset="-78"/>
              </a:rPr>
              <a:t>ارائه پاورپوینت مدرنی را دریافت کنید که به زیبایی طراحی شده است </a:t>
            </a:r>
            <a:r>
              <a:rPr lang="en-US" altLang="ko-KR" sz="1200" dirty="0">
                <a:solidFill>
                  <a:schemeClr val="bg1"/>
                </a:solidFill>
                <a:cs typeface="B Nazanin" pitchFamily="2" charset="-78"/>
              </a:rPr>
              <a:t>designed. </a:t>
            </a: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cxnSp>
        <p:nvCxnSpPr>
          <p:cNvPr id="3" name="Elbow Connector 31">
            <a:extLst>
              <a:ext uri="{FF2B5EF4-FFF2-40B4-BE49-F238E27FC236}">
                <a16:creationId xmlns:a16="http://schemas.microsoft.com/office/drawing/2014/main" id="{1AB2910B-7146-4D74-B250-4249973AAE96}"/>
              </a:ext>
            </a:extLst>
          </p:cNvPr>
          <p:cNvCxnSpPr>
            <a:cxnSpLocks/>
          </p:cNvCxnSpPr>
          <p:nvPr/>
        </p:nvCxnSpPr>
        <p:spPr>
          <a:xfrm flipH="1" flipV="1">
            <a:off x="4622907" y="3760170"/>
            <a:ext cx="611932" cy="1502122"/>
          </a:xfrm>
          <a:prstGeom prst="bentConnector4">
            <a:avLst>
              <a:gd name="adj1" fmla="val 1624"/>
              <a:gd name="adj2" fmla="val 57086"/>
            </a:avLst>
          </a:prstGeom>
          <a:ln w="22225">
            <a:solidFill>
              <a:schemeClr val="accent2"/>
            </a:solidFill>
            <a:headEnd type="ova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DCD710F-25AE-457B-9127-6DE1D029DCCC}"/>
              </a:ext>
            </a:extLst>
          </p:cNvPr>
          <p:cNvSpPr txBox="1"/>
          <p:nvPr/>
        </p:nvSpPr>
        <p:spPr>
          <a:xfrm>
            <a:off x="4111724" y="2795612"/>
            <a:ext cx="1044601" cy="461665"/>
          </a:xfrm>
          <a:prstGeom prst="rect">
            <a:avLst/>
          </a:prstGeom>
          <a:noFill/>
        </p:spPr>
        <p:txBody>
          <a:bodyPr wrap="square" rtlCol="0">
            <a:spAutoFit/>
          </a:bodyPr>
          <a:lstStyle/>
          <a:p>
            <a:pPr algn="ctr"/>
            <a:r>
              <a:rPr lang="fa-IR" altLang="ko-KR" sz="1200" dirty="0">
                <a:solidFill>
                  <a:schemeClr val="bg1"/>
                </a:solidFill>
                <a:cs typeface="B Nazanin" pitchFamily="2" charset="-78"/>
              </a:rPr>
              <a:t>ارائه پاورپوینت مدرن</a:t>
            </a:r>
            <a:endParaRPr lang="en-US" altLang="ko-KR" sz="1200" dirty="0">
              <a:solidFill>
                <a:schemeClr val="bg1"/>
              </a:solidFill>
              <a:cs typeface="B Nazanin" pitchFamily="2" charset="-78"/>
            </a:endParaRPr>
          </a:p>
        </p:txBody>
      </p:sp>
      <p:sp>
        <p:nvSpPr>
          <p:cNvPr id="65" name="Circle: Hollow 64">
            <a:extLst>
              <a:ext uri="{FF2B5EF4-FFF2-40B4-BE49-F238E27FC236}">
                <a16:creationId xmlns:a16="http://schemas.microsoft.com/office/drawing/2014/main" id="{3CAFB930-0530-4AD6-B814-5F64E5364528}"/>
              </a:ext>
            </a:extLst>
          </p:cNvPr>
          <p:cNvSpPr/>
          <p:nvPr/>
        </p:nvSpPr>
        <p:spPr>
          <a:xfrm>
            <a:off x="3970838" y="2480993"/>
            <a:ext cx="1281353" cy="1281353"/>
          </a:xfrm>
          <a:prstGeom prst="donut">
            <a:avLst>
              <a:gd name="adj" fmla="val 941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chemeClr val="tx1"/>
              </a:solidFill>
              <a:cs typeface="B Nazanin" pitchFamily="2" charset="-78"/>
            </a:endParaRPr>
          </a:p>
        </p:txBody>
      </p:sp>
      <p:sp>
        <p:nvSpPr>
          <p:cNvPr id="67" name="TextBox 66">
            <a:extLst>
              <a:ext uri="{FF2B5EF4-FFF2-40B4-BE49-F238E27FC236}">
                <a16:creationId xmlns:a16="http://schemas.microsoft.com/office/drawing/2014/main" id="{5206B450-5C1B-4C80-9F89-91FE8564C90C}"/>
              </a:ext>
            </a:extLst>
          </p:cNvPr>
          <p:cNvSpPr txBox="1"/>
          <p:nvPr/>
        </p:nvSpPr>
        <p:spPr>
          <a:xfrm>
            <a:off x="5597684" y="2790993"/>
            <a:ext cx="1044601" cy="461665"/>
          </a:xfrm>
          <a:prstGeom prst="rect">
            <a:avLst/>
          </a:prstGeom>
          <a:noFill/>
        </p:spPr>
        <p:txBody>
          <a:bodyPr wrap="square" rtlCol="0">
            <a:spAutoFit/>
          </a:bodyPr>
          <a:lstStyle/>
          <a:p>
            <a:pPr algn="ctr"/>
            <a:r>
              <a:rPr lang="fa-IR" altLang="ko-KR" sz="1200" dirty="0">
                <a:solidFill>
                  <a:schemeClr val="bg1"/>
                </a:solidFill>
                <a:cs typeface="B Nazanin" pitchFamily="2" charset="-78"/>
              </a:rPr>
              <a:t>ارائه پاورپوینت مدرن</a:t>
            </a:r>
            <a:endParaRPr lang="en-US" altLang="ko-KR" sz="1200" dirty="0">
              <a:solidFill>
                <a:schemeClr val="bg1"/>
              </a:solidFill>
              <a:cs typeface="B Nazanin" pitchFamily="2" charset="-78"/>
            </a:endParaRPr>
          </a:p>
        </p:txBody>
      </p:sp>
      <p:sp>
        <p:nvSpPr>
          <p:cNvPr id="68" name="Circle: Hollow 67">
            <a:extLst>
              <a:ext uri="{FF2B5EF4-FFF2-40B4-BE49-F238E27FC236}">
                <a16:creationId xmlns:a16="http://schemas.microsoft.com/office/drawing/2014/main" id="{94E275B9-EA08-48DE-85B8-87981604DF45}"/>
              </a:ext>
            </a:extLst>
          </p:cNvPr>
          <p:cNvSpPr/>
          <p:nvPr/>
        </p:nvSpPr>
        <p:spPr>
          <a:xfrm>
            <a:off x="5456799" y="2476374"/>
            <a:ext cx="1281353" cy="1281353"/>
          </a:xfrm>
          <a:prstGeom prst="donut">
            <a:avLst>
              <a:gd name="adj" fmla="val 94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chemeClr val="tx1"/>
              </a:solidFill>
              <a:cs typeface="B Nazanin" pitchFamily="2" charset="-78"/>
            </a:endParaRPr>
          </a:p>
        </p:txBody>
      </p:sp>
      <p:cxnSp>
        <p:nvCxnSpPr>
          <p:cNvPr id="69" name="Elbow Connector 31">
            <a:extLst>
              <a:ext uri="{FF2B5EF4-FFF2-40B4-BE49-F238E27FC236}">
                <a16:creationId xmlns:a16="http://schemas.microsoft.com/office/drawing/2014/main" id="{ECFAABC4-AC17-4DE3-B4EA-A8AA476A7535}"/>
              </a:ext>
            </a:extLst>
          </p:cNvPr>
          <p:cNvCxnSpPr>
            <a:cxnSpLocks/>
          </p:cNvCxnSpPr>
          <p:nvPr/>
        </p:nvCxnSpPr>
        <p:spPr>
          <a:xfrm rot="5400000" flipH="1" flipV="1">
            <a:off x="6161805" y="4523976"/>
            <a:ext cx="2251722" cy="624372"/>
          </a:xfrm>
          <a:prstGeom prst="bentConnector3">
            <a:avLst>
              <a:gd name="adj1" fmla="val 68539"/>
            </a:avLst>
          </a:prstGeom>
          <a:ln w="22225">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83E8FE95-0302-4EAA-AD89-9377B1F23598}"/>
              </a:ext>
            </a:extLst>
          </p:cNvPr>
          <p:cNvSpPr txBox="1"/>
          <p:nvPr/>
        </p:nvSpPr>
        <p:spPr>
          <a:xfrm>
            <a:off x="7083643" y="2786374"/>
            <a:ext cx="1044601" cy="461665"/>
          </a:xfrm>
          <a:prstGeom prst="rect">
            <a:avLst/>
          </a:prstGeom>
          <a:noFill/>
        </p:spPr>
        <p:txBody>
          <a:bodyPr wrap="square" rtlCol="0">
            <a:spAutoFit/>
          </a:bodyPr>
          <a:lstStyle/>
          <a:p>
            <a:pPr algn="ctr"/>
            <a:r>
              <a:rPr lang="fa-IR" altLang="ko-KR" sz="1200" dirty="0">
                <a:solidFill>
                  <a:schemeClr val="bg1"/>
                </a:solidFill>
                <a:cs typeface="B Nazanin" pitchFamily="2" charset="-78"/>
              </a:rPr>
              <a:t>ارائه پاورپوینت مدرن</a:t>
            </a:r>
            <a:endParaRPr lang="en-US" altLang="ko-KR" sz="1200" dirty="0">
              <a:solidFill>
                <a:schemeClr val="bg1"/>
              </a:solidFill>
              <a:cs typeface="B Nazanin" pitchFamily="2" charset="-78"/>
            </a:endParaRPr>
          </a:p>
        </p:txBody>
      </p:sp>
      <p:sp>
        <p:nvSpPr>
          <p:cNvPr id="71" name="Circle: Hollow 70">
            <a:extLst>
              <a:ext uri="{FF2B5EF4-FFF2-40B4-BE49-F238E27FC236}">
                <a16:creationId xmlns:a16="http://schemas.microsoft.com/office/drawing/2014/main" id="{5875C60A-5EF5-4319-B779-49B48C7EC49C}"/>
              </a:ext>
            </a:extLst>
          </p:cNvPr>
          <p:cNvSpPr/>
          <p:nvPr/>
        </p:nvSpPr>
        <p:spPr>
          <a:xfrm>
            <a:off x="6942758" y="2471755"/>
            <a:ext cx="1281353" cy="1281353"/>
          </a:xfrm>
          <a:prstGeom prst="donut">
            <a:avLst>
              <a:gd name="adj" fmla="val 941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chemeClr val="tx1"/>
              </a:solidFill>
              <a:cs typeface="B Nazanin" pitchFamily="2" charset="-78"/>
            </a:endParaRPr>
          </a:p>
        </p:txBody>
      </p:sp>
      <p:cxnSp>
        <p:nvCxnSpPr>
          <p:cNvPr id="76" name="Straight Arrow Connector 75">
            <a:extLst>
              <a:ext uri="{FF2B5EF4-FFF2-40B4-BE49-F238E27FC236}">
                <a16:creationId xmlns:a16="http://schemas.microsoft.com/office/drawing/2014/main" id="{03273A4F-BC78-494F-9635-3B5A24A9CF65}"/>
              </a:ext>
            </a:extLst>
          </p:cNvPr>
          <p:cNvCxnSpPr>
            <a:cxnSpLocks/>
            <a:stCxn id="68" idx="4"/>
          </p:cNvCxnSpPr>
          <p:nvPr/>
        </p:nvCxnSpPr>
        <p:spPr>
          <a:xfrm flipH="1">
            <a:off x="6097475" y="3757727"/>
            <a:ext cx="2" cy="153896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3097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T - COLOR 3">
      <a:dk1>
        <a:sysClr val="windowText" lastClr="000000"/>
      </a:dk1>
      <a:lt1>
        <a:sysClr val="window" lastClr="FFFFFF"/>
      </a:lt1>
      <a:dk2>
        <a:srgbClr val="1F497D"/>
      </a:dk2>
      <a:lt2>
        <a:srgbClr val="EEECE1"/>
      </a:lt2>
      <a:accent1>
        <a:srgbClr val="ED1D26"/>
      </a:accent1>
      <a:accent2>
        <a:srgbClr val="A4A4A4"/>
      </a:accent2>
      <a:accent3>
        <a:srgbClr val="BEBEBE"/>
      </a:accent3>
      <a:accent4>
        <a:srgbClr val="D9D9D9"/>
      </a:accent4>
      <a:accent5>
        <a:srgbClr val="808080"/>
      </a:accent5>
      <a:accent6>
        <a:srgbClr val="4E4E4E"/>
      </a:accent6>
      <a:hlink>
        <a:srgbClr val="0000FF"/>
      </a:hlink>
      <a:folHlink>
        <a:srgbClr val="80008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 COLOR - 105">
      <a:dk1>
        <a:sysClr val="windowText" lastClr="000000"/>
      </a:dk1>
      <a:lt1>
        <a:sysClr val="window" lastClr="FFFFFF"/>
      </a:lt1>
      <a:dk2>
        <a:srgbClr val="1F497D"/>
      </a:dk2>
      <a:lt2>
        <a:srgbClr val="EEECE1"/>
      </a:lt2>
      <a:accent1>
        <a:srgbClr val="F05F41"/>
      </a:accent1>
      <a:accent2>
        <a:srgbClr val="AFAFAF"/>
      </a:accent2>
      <a:accent3>
        <a:srgbClr val="969696"/>
      </a:accent3>
      <a:accent4>
        <a:srgbClr val="7D7D7D"/>
      </a:accent4>
      <a:accent5>
        <a:srgbClr val="646464"/>
      </a:accent5>
      <a:accent6>
        <a:srgbClr val="4B4B4B"/>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 - COLOR 3">
      <a:dk1>
        <a:sysClr val="windowText" lastClr="000000"/>
      </a:dk1>
      <a:lt1>
        <a:sysClr val="window" lastClr="FFFFFF"/>
      </a:lt1>
      <a:dk2>
        <a:srgbClr val="1F497D"/>
      </a:dk2>
      <a:lt2>
        <a:srgbClr val="EEECE1"/>
      </a:lt2>
      <a:accent1>
        <a:srgbClr val="ED1D26"/>
      </a:accent1>
      <a:accent2>
        <a:srgbClr val="A4A4A4"/>
      </a:accent2>
      <a:accent3>
        <a:srgbClr val="BEBEBE"/>
      </a:accent3>
      <a:accent4>
        <a:srgbClr val="D9D9D9"/>
      </a:accent4>
      <a:accent5>
        <a:srgbClr val="808080"/>
      </a:accent5>
      <a:accent6>
        <a:srgbClr val="4E4E4E"/>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5837</Words>
  <Application>Microsoft Office PowerPoint</Application>
  <PresentationFormat>Widescreen</PresentationFormat>
  <Paragraphs>607</Paragraphs>
  <Slides>58</Slides>
  <Notes>12</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58</vt:i4>
      </vt:variant>
    </vt:vector>
  </HeadingPairs>
  <TitlesOfParts>
    <vt:vector size="70" baseType="lpstr">
      <vt:lpstr>Amatic SC</vt:lpstr>
      <vt:lpstr>Arial</vt:lpstr>
      <vt:lpstr>B Nazanin</vt:lpstr>
      <vt:lpstr>Calibri</vt:lpstr>
      <vt:lpstr>Calibri Light</vt:lpstr>
      <vt:lpstr>Lato</vt:lpstr>
      <vt:lpstr>Lato Black</vt:lpstr>
      <vt:lpstr>Open Sans Light</vt:lpstr>
      <vt:lpstr>Roboto Medium</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PowerPoint Presentation</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2023-10-28T12:12:25Z</dcterms:created>
  <dcterms:modified xsi:type="dcterms:W3CDTF">2023-10-28T12:19:52Z</dcterms:modified>
</cp:coreProperties>
</file>