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6" r:id="rId1"/>
  </p:sldMasterIdLst>
  <p:notesMasterIdLst>
    <p:notesMasterId r:id="rId57"/>
  </p:notesMasterIdLst>
  <p:sldIdLst>
    <p:sldId id="315"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Lst>
  <p:sldSz cx="9144000" cy="5143500" type="screen16x9"/>
  <p:notesSz cx="6858000" cy="9144000"/>
  <p:embeddedFontLst>
    <p:embeddedFont>
      <p:font typeface="Calibri" panose="020F0502020204030204" pitchFamily="34" charset="0"/>
      <p:regular r:id="rId58"/>
      <p:bold r:id="rId59"/>
      <p:italic r:id="rId60"/>
      <p:boldItalic r:id="rId61"/>
    </p:embeddedFont>
    <p:embeddedFont>
      <p:font typeface="Fira Sans Extra Condensed Medium" panose="020B0604020202020204" charset="0"/>
      <p:regular r:id="rId62"/>
      <p:bold r:id="rId63"/>
      <p:italic r:id="rId64"/>
      <p:boldItalic r:id="rId65"/>
    </p:embeddedFont>
    <p:embeddedFont>
      <p:font typeface="Josefin Sans" pitchFamily="2" charset="0"/>
      <p:regular r:id="rId66"/>
      <p:bold r:id="rId67"/>
      <p:italic r:id="rId68"/>
      <p:boldItalic r:id="rId69"/>
    </p:embeddedFont>
    <p:embeddedFont>
      <p:font typeface="Josefin Sans ExtraLight" panose="020B0604020202020204" charset="0"/>
      <p:regular r:id="rId70"/>
      <p:bold r:id="rId71"/>
      <p:italic r:id="rId72"/>
      <p:boldItalic r:id="rId73"/>
    </p:embeddedFont>
    <p:embeddedFont>
      <p:font typeface="Josefin Sans Light" pitchFamily="2" charset="0"/>
      <p:regular r:id="rId74"/>
      <p:bold r:id="rId75"/>
      <p:italic r:id="rId76"/>
      <p:boldItalic r:id="rId77"/>
    </p:embeddedFont>
    <p:embeddedFont>
      <p:font typeface="Josefin Sans Medium" panose="020B0604020202020204" charset="0"/>
      <p:regular r:id="rId78"/>
      <p:bold r:id="rId79"/>
      <p:italic r:id="rId80"/>
      <p:boldItalic r:id="rId81"/>
    </p:embeddedFont>
    <p:embeddedFont>
      <p:font typeface="Josefin Sans SemiBold" pitchFamily="2" charset="0"/>
      <p:regular r:id="rId82"/>
      <p:bold r:id="rId83"/>
      <p:italic r:id="rId84"/>
      <p:boldItalic r:id="rId85"/>
    </p:embeddedFont>
    <p:embeddedFont>
      <p:font typeface="Open Sans" panose="020B0606030504020204" pitchFamily="34" charset="0"/>
      <p:regular r:id="rId86"/>
      <p:bold r:id="rId87"/>
      <p:italic r:id="rId88"/>
      <p:boldItalic r:id="rId89"/>
    </p:embeddedFont>
    <p:embeddedFont>
      <p:font typeface="Open Sans Light" panose="020B0306030504020204" pitchFamily="34" charset="0"/>
      <p:regular r:id="rId90"/>
      <p:bold r:id="rId91"/>
      <p:italic r:id="rId92"/>
      <p:boldItalic r:id="rId93"/>
    </p:embeddedFont>
    <p:embeddedFont>
      <p:font typeface="Proxima Nova" panose="020B0604020202020204" charset="0"/>
      <p:regular r:id="rId94"/>
      <p:bold r:id="rId95"/>
      <p:italic r:id="rId96"/>
      <p:boldItalic r:id="rId97"/>
    </p:embeddedFont>
    <p:embeddedFont>
      <p:font typeface="Roboto Condensed Light" panose="02000000000000000000" pitchFamily="2" charset="0"/>
      <p:regular r:id="rId98"/>
      <p:italic r:id="rId99"/>
    </p:embeddedFont>
    <p:embeddedFont>
      <p:font typeface="Roboto Medium" panose="02000000000000000000" pitchFamily="2" charset="0"/>
      <p:regular r:id="rId100"/>
      <p:italic r:id="rId10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46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font" Target="fonts/font33.fntdata"/><Relationship Id="rId95" Type="http://schemas.openxmlformats.org/officeDocument/2006/relationships/font" Target="fonts/font38.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7.fntdata"/><Relationship Id="rId69" Type="http://schemas.openxmlformats.org/officeDocument/2006/relationships/font" Target="fonts/font12.fntdata"/><Relationship Id="rId80" Type="http://schemas.openxmlformats.org/officeDocument/2006/relationships/font" Target="fonts/font23.fntdata"/><Relationship Id="rId85" Type="http://schemas.openxmlformats.org/officeDocument/2006/relationships/font" Target="fonts/font28.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font" Target="fonts/font2.fntdata"/><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font" Target="fonts/font31.fntdata"/><Relationship Id="rId91" Type="http://schemas.openxmlformats.org/officeDocument/2006/relationships/font" Target="fonts/font34.fntdata"/><Relationship Id="rId96" Type="http://schemas.openxmlformats.org/officeDocument/2006/relationships/font" Target="fonts/font39.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94" Type="http://schemas.openxmlformats.org/officeDocument/2006/relationships/font" Target="fonts/font37.fntdata"/><Relationship Id="rId99" Type="http://schemas.openxmlformats.org/officeDocument/2006/relationships/font" Target="fonts/font42.fntdata"/><Relationship Id="rId101" Type="http://schemas.openxmlformats.org/officeDocument/2006/relationships/font" Target="fonts/font44.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9.fntdata"/><Relationship Id="rId97" Type="http://schemas.openxmlformats.org/officeDocument/2006/relationships/font" Target="fonts/font40.fntdata"/><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14.fntdata"/><Relationship Id="rId92" Type="http://schemas.openxmlformats.org/officeDocument/2006/relationships/font" Target="fonts/font35.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9.fntdata"/><Relationship Id="rId87" Type="http://schemas.openxmlformats.org/officeDocument/2006/relationships/font" Target="fonts/font30.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20.fntdata"/><Relationship Id="rId100" Type="http://schemas.openxmlformats.org/officeDocument/2006/relationships/font" Target="fonts/font43.fntdata"/><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5.fntdata"/><Relationship Id="rId93" Type="http://schemas.openxmlformats.org/officeDocument/2006/relationships/font" Target="fonts/font36.fntdata"/><Relationship Id="rId98" Type="http://schemas.openxmlformats.org/officeDocument/2006/relationships/font" Target="fonts/font41.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image" Target="../media/image6.jp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hyperlink" Target="http://bit.ly/2Tynxth" TargetMode="External"/><Relationship Id="rId7"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1.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1.xml"/><Relationship Id="rId5" Type="http://schemas.openxmlformats.org/officeDocument/2006/relationships/slide" Target="slide19.xml"/><Relationship Id="rId4" Type="http://schemas.openxmlformats.org/officeDocument/2006/relationships/slide" Target="slide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2.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Shape 321"/>
        <p:cNvGrpSpPr/>
        <p:nvPr/>
      </p:nvGrpSpPr>
      <p:grpSpPr>
        <a:xfrm>
          <a:off x="0" y="0"/>
          <a:ext cx="0" cy="0"/>
          <a:chOff x="0" y="0"/>
          <a:chExt cx="0" cy="0"/>
        </a:xfrm>
      </p:grpSpPr>
      <p:sp>
        <p:nvSpPr>
          <p:cNvPr id="323" name="Google Shape;323;p42"/>
          <p:cNvSpPr txBox="1">
            <a:spLocks noGrp="1"/>
          </p:cNvSpPr>
          <p:nvPr>
            <p:ph type="subTitle" idx="1"/>
          </p:nvPr>
        </p:nvSpPr>
        <p:spPr>
          <a:xfrm>
            <a:off x="5221951" y="3812137"/>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 name="Title 2">
            <a:extLst>
              <a:ext uri="{FF2B5EF4-FFF2-40B4-BE49-F238E27FC236}">
                <a16:creationId xmlns:a16="http://schemas.microsoft.com/office/drawing/2014/main" id="{591F77B7-F089-F0F1-45EE-70D67319509E}"/>
              </a:ext>
            </a:extLst>
          </p:cNvPr>
          <p:cNvSpPr>
            <a:spLocks noGrp="1"/>
          </p:cNvSpPr>
          <p:nvPr>
            <p:ph type="ctrTitle"/>
          </p:nvPr>
        </p:nvSpPr>
        <p:spPr>
          <a:xfrm>
            <a:off x="788622" y="-253836"/>
            <a:ext cx="7171471" cy="561342"/>
          </a:xfrm>
        </p:spPr>
        <p:txBody>
          <a:bodyPr/>
          <a:lstStyle/>
          <a:p>
            <a:r>
              <a:rPr lang="fa-IR" dirty="0">
                <a:cs typeface="B Nazanin" panose="00000700000000000000" pitchFamily="2" charset="-78"/>
              </a:rPr>
              <a:t>قالب پاورپوینت معماری معاصر</a:t>
            </a:r>
            <a:br>
              <a:rPr lang="fa-IR" dirty="0">
                <a:cs typeface="B Nazanin" panose="00000700000000000000" pitchFamily="2" charset="-78"/>
              </a:rPr>
            </a:br>
            <a:br>
              <a:rPr lang="fa-IR" sz="1100" dirty="0">
                <a:cs typeface="B Nazanin" panose="00000700000000000000" pitchFamily="2" charset="-78"/>
              </a:rPr>
            </a:br>
            <a:r>
              <a:rPr lang="fa-IR" dirty="0">
                <a:solidFill>
                  <a:srgbClr val="FF0000"/>
                </a:solidFill>
                <a:cs typeface="B Nazanin" panose="00000700000000000000" pitchFamily="2" charset="-78"/>
              </a:rPr>
              <a:t>دبی</a:t>
            </a:r>
            <a:br>
              <a:rPr lang="fa-IR" dirty="0">
                <a:cs typeface="B Nazanin" panose="00000700000000000000" pitchFamily="2" charset="-78"/>
              </a:rPr>
            </a:br>
            <a:br>
              <a:rPr lang="fa-IR" dirty="0">
                <a:cs typeface="B Nazanin" panose="00000700000000000000" pitchFamily="2" charset="-78"/>
              </a:rPr>
            </a:br>
            <a:endParaRPr lang="en-US" dirty="0">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a:blip r:embed="rId5"/>
          <a:srcRect l="12018" r="12018"/>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778107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899" y="476534"/>
            <a:ext cx="7173047"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t="9933" b="9933"/>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dirty="0">
                <a:cs typeface="B Nazanin" panose="00000700000000000000" pitchFamily="2" charset="-78"/>
              </a:rPr>
              <a:t>Here’s what you’ll find in this </a:t>
            </a:r>
            <a:r>
              <a:rPr lang="en" sz="1200" b="1" dirty="0">
                <a:uFill>
                  <a:noFill/>
                </a:uFill>
                <a:cs typeface="B Nazanin" panose="00000700000000000000" pitchFamily="2" charset="-78"/>
                <a:hlinkClick r:id="rId3"/>
              </a:rPr>
              <a:t>Slidesgo</a:t>
            </a:r>
            <a:r>
              <a:rPr lang="en" sz="1200" dirty="0">
                <a:cs typeface="B Nazanin" panose="00000700000000000000" pitchFamily="2" charset="-78"/>
              </a:rPr>
              <a:t> template: </a:t>
            </a:r>
            <a:endParaRPr sz="1200" dirty="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dirty="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slide structure based on a company profile presentation, which you can easily adapt to your needs. For more info on how to edit the template, please visit </a:t>
            </a:r>
            <a:r>
              <a:rPr lang="en" sz="1200" b="1" dirty="0">
                <a:uFill>
                  <a:noFill/>
                </a:uFill>
                <a:cs typeface="B Nazanin" panose="00000700000000000000" pitchFamily="2" charset="-78"/>
                <a:hlinkClick r:id="rId4"/>
              </a:rPr>
              <a:t>Slidesgo School</a:t>
            </a:r>
            <a:r>
              <a:rPr lang="en" sz="1200" dirty="0">
                <a:cs typeface="B Nazanin" panose="00000700000000000000" pitchFamily="2" charset="-78"/>
              </a:rPr>
              <a:t> or read our </a:t>
            </a:r>
            <a:r>
              <a:rPr lang="en" sz="1200" b="1" dirty="0">
                <a:uFill>
                  <a:noFill/>
                </a:uFill>
                <a:cs typeface="B Nazanin" panose="00000700000000000000" pitchFamily="2" charset="-78"/>
                <a:hlinkClick r:id="rId5"/>
              </a:rPr>
              <a:t>FAQs</a:t>
            </a:r>
            <a:r>
              <a:rPr lang="en" sz="1200" b="1" dirty="0">
                <a:cs typeface="B Nazanin" panose="00000700000000000000" pitchFamily="2" charset="-78"/>
              </a:rPr>
              <a:t>.</a:t>
            </a:r>
            <a:endParaRPr sz="1200" b="1"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An assortment of graphic resources to use in the presentation can be found in the </a:t>
            </a:r>
            <a:r>
              <a:rPr lang="en" sz="1200" b="1" dirty="0">
                <a:uFill>
                  <a:noFill/>
                </a:uFill>
                <a:cs typeface="B Nazanin" panose="00000700000000000000" pitchFamily="2" charset="-78"/>
                <a:hlinkClick r:id="rId6" action="ppaction://hlinksldjump"/>
              </a:rPr>
              <a:t>alternative resources</a:t>
            </a:r>
            <a:r>
              <a:rPr lang="en" sz="1200" dirty="0">
                <a:cs typeface="B Nazanin" panose="00000700000000000000" pitchFamily="2" charset="-78"/>
              </a:rPr>
              <a:t> slide.</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a:t>
            </a:r>
            <a:r>
              <a:rPr lang="en" sz="1200" b="1" dirty="0">
                <a:uFill>
                  <a:noFill/>
                </a:uFill>
                <a:cs typeface="B Nazanin" panose="00000700000000000000" pitchFamily="2" charset="-78"/>
                <a:hlinkClick r:id="rId7" action="ppaction://hlinksldjump"/>
              </a:rPr>
              <a:t>thanks</a:t>
            </a:r>
            <a:r>
              <a:rPr lang="en" sz="1200" dirty="0">
                <a:uFill>
                  <a:noFill/>
                </a:uFill>
                <a:cs typeface="B Nazanin" panose="00000700000000000000" pitchFamily="2" charset="-78"/>
                <a:hlinkClick r:id="rId7" action="ppaction://hlinksldjump"/>
              </a:rPr>
              <a:t> </a:t>
            </a:r>
            <a:r>
              <a:rPr lang="en" sz="1200" dirty="0">
                <a:cs typeface="B Nazanin" panose="00000700000000000000" pitchFamily="2" charset="-78"/>
              </a:rPr>
              <a:t>slide, which you must keep so that proper credits for our design are given.</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a:t>
            </a:r>
            <a:r>
              <a:rPr lang="en" sz="1200" b="1" dirty="0">
                <a:uFill>
                  <a:noFill/>
                </a:uFill>
                <a:cs typeface="B Nazanin" panose="00000700000000000000" pitchFamily="2" charset="-78"/>
                <a:hlinkClick r:id="rId8" action="ppaction://hlinksldjump"/>
              </a:rPr>
              <a:t>resources</a:t>
            </a:r>
            <a:r>
              <a:rPr lang="en" sz="1200" dirty="0">
                <a:uFill>
                  <a:noFill/>
                </a:uFill>
                <a:cs typeface="B Nazanin" panose="00000700000000000000" pitchFamily="2" charset="-78"/>
                <a:hlinkClick r:id="rId8" action="ppaction://hlinksldjump"/>
              </a:rPr>
              <a:t> </a:t>
            </a:r>
            <a:r>
              <a:rPr lang="en" sz="1200" dirty="0">
                <a:cs typeface="B Nazanin" panose="00000700000000000000" pitchFamily="2" charset="-78"/>
              </a:rPr>
              <a:t>slide, where you’ll find links to all the elements used in the template.</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b="1" dirty="0">
                <a:uFill>
                  <a:noFill/>
                </a:uFill>
                <a:cs typeface="B Nazanin" panose="00000700000000000000" pitchFamily="2" charset="-78"/>
                <a:hlinkClick r:id="" action="ppaction://noaction"/>
              </a:rPr>
              <a:t>Instructions for use</a:t>
            </a:r>
            <a:r>
              <a:rPr lang="en" sz="1200" b="1" dirty="0">
                <a:cs typeface="B Nazanin" panose="00000700000000000000" pitchFamily="2" charset="-78"/>
              </a:rPr>
              <a:t>.</a:t>
            </a:r>
            <a:endParaRPr sz="1200" b="1"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Final slides with: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The</a:t>
            </a:r>
            <a:r>
              <a:rPr lang="en" sz="1200" dirty="0">
                <a:uFill>
                  <a:noFill/>
                </a:uFill>
                <a:cs typeface="B Nazanin" panose="00000700000000000000" pitchFamily="2" charset="-78"/>
                <a:hlinkClick r:id="" action="ppaction://noaction"/>
              </a:rPr>
              <a:t> </a:t>
            </a:r>
            <a:r>
              <a:rPr lang="en" sz="1200" b="1" dirty="0">
                <a:uFill>
                  <a:noFill/>
                </a:uFill>
                <a:cs typeface="B Nazanin" panose="00000700000000000000" pitchFamily="2" charset="-78"/>
                <a:hlinkClick r:id="" action="ppaction://noaction"/>
              </a:rPr>
              <a:t>fonts and colors</a:t>
            </a:r>
            <a:r>
              <a:rPr lang="en" sz="1200" dirty="0">
                <a:cs typeface="B Nazanin" panose="00000700000000000000" pitchFamily="2" charset="-78"/>
              </a:rPr>
              <a:t> used in the template.</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A </a:t>
            </a:r>
            <a:r>
              <a:rPr lang="en" sz="1200" b="1" dirty="0">
                <a:uFill>
                  <a:noFill/>
                </a:uFill>
                <a:cs typeface="B Nazanin" panose="00000700000000000000" pitchFamily="2" charset="-78"/>
                <a:hlinkClick r:id="" action="ppaction://noaction"/>
              </a:rPr>
              <a:t>selection of illustrations</a:t>
            </a:r>
            <a:r>
              <a:rPr lang="en" sz="1200" b="1" dirty="0">
                <a:cs typeface="B Nazanin" panose="00000700000000000000" pitchFamily="2" charset="-78"/>
              </a:rPr>
              <a:t>.</a:t>
            </a:r>
            <a:r>
              <a:rPr lang="en" sz="1200" dirty="0">
                <a:cs typeface="B Nazanin" panose="00000700000000000000" pitchFamily="2" charset="-78"/>
              </a:rPr>
              <a:t> You can also customize and animate them as you wish with the online editor. Visit</a:t>
            </a:r>
            <a:r>
              <a:rPr lang="en" sz="1200" b="1" dirty="0">
                <a:cs typeface="B Nazanin" panose="00000700000000000000" pitchFamily="2" charset="-78"/>
              </a:rPr>
              <a:t> </a:t>
            </a:r>
            <a:r>
              <a:rPr lang="en" sz="1200" b="1" dirty="0">
                <a:uFill>
                  <a:noFill/>
                </a:uFill>
                <a:cs typeface="B Nazanin" panose="00000700000000000000" pitchFamily="2" charset="-78"/>
                <a:hlinkClick r:id="rId9"/>
              </a:rPr>
              <a:t>Storyset</a:t>
            </a:r>
            <a:r>
              <a:rPr lang="en" sz="1200" dirty="0">
                <a:cs typeface="B Nazanin" panose="00000700000000000000" pitchFamily="2" charset="-78"/>
              </a:rPr>
              <a:t> to find more.</a:t>
            </a:r>
            <a:r>
              <a:rPr lang="en" sz="1450" dirty="0">
                <a:cs typeface="B Nazanin" panose="00000700000000000000" pitchFamily="2" charset="-78"/>
              </a:rPr>
              <a:t>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More</a:t>
            </a:r>
            <a:r>
              <a:rPr lang="en" sz="1200" dirty="0">
                <a:uFill>
                  <a:noFill/>
                </a:uFill>
                <a:cs typeface="B Nazanin" panose="00000700000000000000" pitchFamily="2" charset="-78"/>
                <a:hlinkClick r:id="" action="ppaction://noaction"/>
              </a:rPr>
              <a:t> </a:t>
            </a:r>
            <a:r>
              <a:rPr lang="en" sz="1200" b="1" dirty="0">
                <a:uFill>
                  <a:noFill/>
                </a:uFill>
                <a:cs typeface="B Nazanin" panose="00000700000000000000" pitchFamily="2" charset="-78"/>
                <a:hlinkClick r:id="" action="ppaction://noaction"/>
              </a:rPr>
              <a:t>infographic resources</a:t>
            </a:r>
            <a:r>
              <a:rPr lang="en" sz="1200" b="1" dirty="0">
                <a:cs typeface="B Nazanin" panose="00000700000000000000" pitchFamily="2" charset="-78"/>
              </a:rPr>
              <a:t>,</a:t>
            </a:r>
            <a:r>
              <a:rPr lang="en" sz="1200" dirty="0">
                <a:cs typeface="B Nazanin" panose="00000700000000000000" pitchFamily="2" charset="-78"/>
              </a:rPr>
              <a:t> whose size and color can be edited.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Sets of</a:t>
            </a:r>
            <a:r>
              <a:rPr lang="en" sz="1200" b="1" dirty="0">
                <a:cs typeface="B Nazanin" panose="00000700000000000000" pitchFamily="2" charset="-78"/>
              </a:rPr>
              <a:t> </a:t>
            </a:r>
            <a:r>
              <a:rPr lang="en" sz="1200" b="1" dirty="0">
                <a:uFill>
                  <a:noFill/>
                </a:uFill>
                <a:cs typeface="B Nazanin" panose="00000700000000000000" pitchFamily="2" charset="-78"/>
                <a:hlinkClick r:id="" action="ppaction://noaction"/>
              </a:rPr>
              <a:t>customizable icons</a:t>
            </a:r>
            <a:r>
              <a:rPr lang="en" sz="1200" dirty="0">
                <a:cs typeface="B Nazanin" panose="00000700000000000000" pitchFamily="2" charset="-78"/>
              </a:rPr>
              <a:t> of the following themes: general, business, avatar, creative process, education, help &amp; support, medical, nature, performing arts, SEO &amp; marketing, and teamwork</a:t>
            </a:r>
            <a:endParaRPr sz="1300" dirty="0">
              <a:cs typeface="B Nazanin" panose="00000700000000000000" pitchFamily="2" charset="-78"/>
            </a:endParaRPr>
          </a:p>
          <a:p>
            <a:pPr marL="0" lvl="0" indent="0" algn="l" rtl="0">
              <a:spcBef>
                <a:spcPts val="1600"/>
              </a:spcBef>
              <a:spcAft>
                <a:spcPts val="0"/>
              </a:spcAft>
              <a:buNone/>
            </a:pPr>
            <a:r>
              <a:rPr lang="en" sz="1200" dirty="0">
                <a:cs typeface="B Nazanin" panose="00000700000000000000" pitchFamily="2" charset="-78"/>
              </a:rPr>
              <a:t>You can delete this slide when you’re done editing the presentation.</a:t>
            </a:r>
            <a:endParaRPr dirty="0">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pic>
        <p:nvPicPr>
          <p:cNvPr id="3" name="Picture 2">
            <a:extLst>
              <a:ext uri="{FF2B5EF4-FFF2-40B4-BE49-F238E27FC236}">
                <a16:creationId xmlns:a16="http://schemas.microsoft.com/office/drawing/2014/main" id="{3B85AE71-0565-9608-194E-817FA79B75B3}"/>
              </a:ext>
            </a:extLst>
          </p:cNvPr>
          <p:cNvPicPr>
            <a:picLocks noChangeAspect="1"/>
          </p:cNvPicPr>
          <p:nvPr/>
        </p:nvPicPr>
        <p:blipFill>
          <a:blip r:embed="rId3"/>
          <a:stretch>
            <a:fillRect/>
          </a:stretch>
        </p:blipFill>
        <p:spPr>
          <a:xfrm>
            <a:off x="232774" y="1198337"/>
            <a:ext cx="3197473" cy="3137338"/>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t="3352" b="3352"/>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t="13693" b="13693"/>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13869" r="13869"/>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t="11727" b="11727"/>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59EC75BD-D840-27BB-4EDC-DFEE98E80A12}"/>
              </a:ext>
            </a:extLst>
          </p:cNvPr>
          <p:cNvPicPr>
            <a:picLocks noChangeAspect="1"/>
          </p:cNvPicPr>
          <p:nvPr/>
        </p:nvPicPr>
        <p:blipFill>
          <a:blip r:embed="rId3"/>
          <a:stretch>
            <a:fillRect/>
          </a:stretch>
        </p:blipFill>
        <p:spPr>
          <a:xfrm>
            <a:off x="2819362" y="1828420"/>
            <a:ext cx="2756984" cy="169108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21993" r="21993"/>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30352" r="30352"/>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t="7200" b="7200"/>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0" y="1188000"/>
            <a:ext cx="8427375"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easily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resources without losing quality. To </a:t>
            </a:r>
            <a:r>
              <a:rPr lang="en" sz="1100" b="1" dirty="0">
                <a:solidFill>
                  <a:schemeClr val="tx1"/>
                </a:solidFill>
                <a:cs typeface="B Nazanin" panose="00000700000000000000" pitchFamily="2" charset="-78"/>
              </a:rPr>
              <a:t>change the color</a:t>
            </a:r>
            <a:r>
              <a:rPr lang="en" sz="1100" dirty="0">
                <a:solidFill>
                  <a:schemeClr val="tx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infographics</a:t>
            </a:r>
            <a:r>
              <a:rPr lang="en" sz="1100" b="1" dirty="0">
                <a:solidFill>
                  <a:schemeClr val="tx1"/>
                </a:solidFill>
                <a:cs typeface="B Nazanin" panose="00000700000000000000" pitchFamily="2" charset="-78"/>
              </a:rPr>
              <a:t> </a:t>
            </a:r>
            <a:r>
              <a:rPr lang="en" sz="1100" dirty="0">
                <a:solidFill>
                  <a:schemeClr val="tx1"/>
                </a:solidFill>
                <a:cs typeface="B Nazanin" panose="00000700000000000000" pitchFamily="2" charset="-78"/>
              </a:rPr>
              <a:t>on Slidesgo.</a:t>
            </a:r>
            <a:endParaRPr sz="1100" dirty="0">
              <a:solidFill>
                <a:schemeClr val="tx1"/>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1625064" y="390137"/>
            <a:ext cx="7293559" cy="18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JANUARY</a:t>
              </a:r>
              <a:endParaRPr sz="400">
                <a:solidFill>
                  <a:srgbClr val="E3E9ED"/>
                </a:solidFill>
                <a:cs typeface="B Nazanin" panose="00000700000000000000" pitchFamily="2" charset="-78"/>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FEBRUARY</a:t>
              </a:r>
              <a:endParaRPr sz="400">
                <a:solidFill>
                  <a:srgbClr val="E3E9ED"/>
                </a:solidFill>
                <a:cs typeface="B Nazanin" panose="00000700000000000000" pitchFamily="2" charset="-78"/>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MARCH</a:t>
              </a:r>
              <a:endParaRPr sz="400">
                <a:solidFill>
                  <a:srgbClr val="E3E9ED"/>
                </a:solidFill>
                <a:cs typeface="B Nazanin" panose="00000700000000000000" pitchFamily="2" charset="-78"/>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APRIL</a:t>
              </a:r>
              <a:endParaRPr sz="400">
                <a:solidFill>
                  <a:srgbClr val="E3E9ED"/>
                </a:solidFill>
                <a:cs typeface="B Nazanin" panose="00000700000000000000" pitchFamily="2" charset="-78"/>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cs typeface="B Nazanin" panose="00000700000000000000" pitchFamily="2" charset="-78"/>
                </a:rPr>
                <a:t>PHASE 1</a:t>
              </a:r>
              <a:endParaRPr sz="400">
                <a:solidFill>
                  <a:srgbClr val="E3E9ED"/>
                </a:solidFill>
                <a:cs typeface="B Nazanin" panose="00000700000000000000" pitchFamily="2" charset="-78"/>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cs typeface="B Nazanin" panose="00000700000000000000" pitchFamily="2" charset="-78"/>
                </a:rPr>
                <a:t>Task 1</a:t>
              </a:r>
              <a:endParaRPr sz="400">
                <a:solidFill>
                  <a:srgbClr val="E3E9ED"/>
                </a:solidFill>
                <a:cs typeface="B Nazanin" panose="00000700000000000000" pitchFamily="2" charset="-78"/>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cs typeface="B Nazanin" panose="00000700000000000000" pitchFamily="2" charset="-78"/>
                </a:rPr>
                <a:t>Task 2</a:t>
              </a:r>
              <a:endParaRPr sz="400">
                <a:solidFill>
                  <a:srgbClr val="E3E9ED"/>
                </a:solidFill>
                <a:cs typeface="B Nazanin" panose="00000700000000000000" pitchFamily="2" charset="-78"/>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JANUARY</a:t>
              </a:r>
              <a:endParaRPr sz="400">
                <a:solidFill>
                  <a:srgbClr val="FFFFFF"/>
                </a:solidFill>
                <a:cs typeface="B Nazanin" panose="00000700000000000000" pitchFamily="2" charset="-78"/>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FEBRUARY</a:t>
              </a:r>
              <a:endParaRPr sz="400">
                <a:solidFill>
                  <a:srgbClr val="FFFFFF"/>
                </a:solidFill>
                <a:cs typeface="B Nazanin" panose="00000700000000000000" pitchFamily="2" charset="-78"/>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MARCH</a:t>
              </a:r>
              <a:endParaRPr sz="400">
                <a:solidFill>
                  <a:srgbClr val="FFFFFF"/>
                </a:solidFill>
                <a:cs typeface="B Nazanin" panose="00000700000000000000" pitchFamily="2" charset="-78"/>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APRIL</a:t>
              </a:r>
              <a:endParaRPr sz="400">
                <a:solidFill>
                  <a:srgbClr val="FFFFFF"/>
                </a:solidFill>
                <a:cs typeface="B Nazanin" panose="00000700000000000000" pitchFamily="2" charset="-78"/>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MAY</a:t>
              </a:r>
              <a:endParaRPr sz="400">
                <a:solidFill>
                  <a:srgbClr val="FFFFFF"/>
                </a:solidFill>
                <a:cs typeface="B Nazanin" panose="00000700000000000000" pitchFamily="2" charset="-78"/>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JUNE</a:t>
              </a:r>
              <a:endParaRPr sz="400">
                <a:solidFill>
                  <a:srgbClr val="FFFFFF"/>
                </a:solidFill>
                <a:cs typeface="B Nazanin" panose="00000700000000000000" pitchFamily="2" charset="-78"/>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cs typeface="B Nazanin" panose="00000700000000000000" pitchFamily="2" charset="-78"/>
                </a:rPr>
                <a:t>PHASE 1</a:t>
              </a:r>
              <a:endParaRPr sz="400">
                <a:solidFill>
                  <a:srgbClr val="FFFFFF"/>
                </a:solidFill>
                <a:cs typeface="B Nazanin" panose="00000700000000000000" pitchFamily="2" charset="-78"/>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cs typeface="B Nazanin" panose="00000700000000000000" pitchFamily="2" charset="-78"/>
                </a:rPr>
                <a:t>PHASE 2</a:t>
              </a:r>
              <a:endParaRPr sz="400">
                <a:solidFill>
                  <a:srgbClr val="FFFFFF"/>
                </a:solidFill>
                <a:cs typeface="B Nazanin" panose="00000700000000000000" pitchFamily="2" charset="-78"/>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1</a:t>
              </a:r>
              <a:endParaRPr sz="400">
                <a:solidFill>
                  <a:srgbClr val="FFFFFF"/>
                </a:solidFill>
                <a:cs typeface="B Nazanin" panose="00000700000000000000" pitchFamily="2" charset="-78"/>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2</a:t>
              </a:r>
              <a:endParaRPr sz="400">
                <a:solidFill>
                  <a:srgbClr val="FFFFFF"/>
                </a:solidFill>
                <a:cs typeface="B Nazanin" panose="00000700000000000000" pitchFamily="2" charset="-78"/>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1</a:t>
              </a:r>
              <a:endParaRPr sz="400">
                <a:solidFill>
                  <a:srgbClr val="FFFFFF"/>
                </a:solidFill>
                <a:cs typeface="B Nazanin" panose="00000700000000000000" pitchFamily="2" charset="-78"/>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2</a:t>
              </a:r>
              <a:endParaRPr sz="400">
                <a:solidFill>
                  <a:srgbClr val="FFFFFF"/>
                </a:solidFill>
                <a:cs typeface="B Nazanin" panose="00000700000000000000" pitchFamily="2" charset="-78"/>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grpSp>
      </p:grpSp>
      <p:sp>
        <p:nvSpPr>
          <p:cNvPr id="2" name="Title 1">
            <a:extLst>
              <a:ext uri="{FF2B5EF4-FFF2-40B4-BE49-F238E27FC236}">
                <a16:creationId xmlns:a16="http://schemas.microsoft.com/office/drawing/2014/main" id="{12E63D68-E37A-C339-0827-3BD6CB81619A}"/>
              </a:ext>
            </a:extLst>
          </p:cNvPr>
          <p:cNvSpPr>
            <a:spLocks noGrp="1"/>
          </p:cNvSpPr>
          <p:nvPr>
            <p:ph type="title"/>
          </p:nvPr>
        </p:nvSpPr>
        <p:spPr>
          <a:xfrm>
            <a:off x="5784812" y="141067"/>
            <a:ext cx="2810100" cy="675600"/>
          </a:xfrm>
        </p:spPr>
        <p:txBody>
          <a:bodyPr/>
          <a:lstStyle/>
          <a:p>
            <a:pPr algn="r" rtl="1"/>
            <a:r>
              <a:rPr lang="fa-IR" dirty="0">
                <a:cs typeface="B Nazanin" panose="00000700000000000000" pitchFamily="2" charset="-78"/>
              </a:rPr>
              <a:t>جدولها:</a:t>
            </a:r>
            <a:endParaRPr lang="en-US"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B Nazanin" panose="00000700000000000000" pitchFamily="2" charset="-78"/>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 name="Title 1">
            <a:extLst>
              <a:ext uri="{FF2B5EF4-FFF2-40B4-BE49-F238E27FC236}">
                <a16:creationId xmlns:a16="http://schemas.microsoft.com/office/drawing/2014/main" id="{3388EA75-FB21-7822-8B1D-81B247330CC5}"/>
              </a:ext>
            </a:extLst>
          </p:cNvPr>
          <p:cNvSpPr>
            <a:spLocks noGrp="1"/>
          </p:cNvSpPr>
          <p:nvPr>
            <p:ph type="title"/>
          </p:nvPr>
        </p:nvSpPr>
        <p:spPr>
          <a:xfrm>
            <a:off x="5100989" y="176184"/>
            <a:ext cx="3510593" cy="675600"/>
          </a:xfrm>
        </p:spPr>
        <p:txBody>
          <a:bodyPr/>
          <a:lstStyle/>
          <a:p>
            <a:pPr algn="r" rtl="1"/>
            <a:r>
              <a:rPr lang="fa-IR" dirty="0">
                <a:cs typeface="B Nazanin" panose="00000700000000000000" pitchFamily="2" charset="-78"/>
              </a:rPr>
              <a:t>جدولهای قابل استفاده:</a:t>
            </a:r>
            <a:endParaRPr lang="en-US"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Title 1">
            <a:extLst>
              <a:ext uri="{FF2B5EF4-FFF2-40B4-BE49-F238E27FC236}">
                <a16:creationId xmlns:a16="http://schemas.microsoft.com/office/drawing/2014/main" id="{A65D6E51-8C59-8C6C-EC2D-47FCD6B9A9CD}"/>
              </a:ext>
            </a:extLst>
          </p:cNvPr>
          <p:cNvSpPr>
            <a:spLocks noGrp="1"/>
          </p:cNvSpPr>
          <p:nvPr>
            <p:ph type="title"/>
          </p:nvPr>
        </p:nvSpPr>
        <p:spPr>
          <a:xfrm>
            <a:off x="2021456" y="173623"/>
            <a:ext cx="6960000" cy="572700"/>
          </a:xfrm>
        </p:spPr>
        <p:txBody>
          <a:bodyPr/>
          <a:lstStyle/>
          <a:p>
            <a:pPr algn="r" rtl="1"/>
            <a:r>
              <a:rPr lang="fa-IR" dirty="0">
                <a:solidFill>
                  <a:schemeClr val="bg1"/>
                </a:solidFill>
                <a:cs typeface="B Nazanin" panose="00000700000000000000" pitchFamily="2" charset="-78"/>
              </a:rPr>
              <a:t>جدولهای قابل استفاده:</a:t>
            </a:r>
            <a:endParaRPr lang="en-US"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902526" y="958944"/>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icons without losing quality.</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change the stroke and fill color</a:t>
            </a:r>
            <a:r>
              <a:rPr lang="en" sz="1100" dirty="0">
                <a:solidFill>
                  <a:schemeClr val="tx1"/>
                </a:solidFill>
                <a:cs typeface="B Nazanin" panose="00000700000000000000" pitchFamily="2" charset="-78"/>
              </a:rPr>
              <a:t>; just select the icon and click on the </a:t>
            </a:r>
            <a:r>
              <a:rPr lang="en" sz="1100" b="1" dirty="0">
                <a:solidFill>
                  <a:schemeClr val="tx1"/>
                </a:solidFill>
                <a:cs typeface="B Nazanin" panose="00000700000000000000" pitchFamily="2" charset="-78"/>
              </a:rPr>
              <a:t>paint bucket/pen</a:t>
            </a:r>
            <a:r>
              <a:rPr lang="en" sz="1100" dirty="0">
                <a:solidFill>
                  <a:schemeClr val="tx1"/>
                </a:solidFill>
                <a:cs typeface="B Nazanin" panose="00000700000000000000" pitchFamily="2" charset="-78"/>
              </a:rPr>
              <a:t>.</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tx1"/>
                </a:solidFill>
                <a:cs typeface="B Nazanin" panose="00000700000000000000" pitchFamily="2" charset="-78"/>
              </a:rPr>
              <a:t>In Google Slides, you can also use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Flaticon’s extension</a:t>
            </a:r>
            <a:r>
              <a:rPr lang="en" sz="1100" dirty="0">
                <a:solidFill>
                  <a:schemeClr val="tx1"/>
                </a:solidFill>
                <a:cs typeface="B Nazanin" panose="00000700000000000000" pitchFamily="2" charset="-78"/>
              </a:rPr>
              <a:t>, allowing you to customize and add even more icons.</a:t>
            </a:r>
            <a:br>
              <a:rPr lang="en" sz="1100" dirty="0">
                <a:solidFill>
                  <a:schemeClr val="tx1"/>
                </a:solidFill>
                <a:cs typeface="B Nazanin" panose="00000700000000000000" pitchFamily="2" charset="-78"/>
              </a:rPr>
            </a:br>
            <a:endParaRPr sz="1100" dirty="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1907516" y="297510"/>
            <a:ext cx="6960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t="10613" b="10613"/>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آیکون های آموزشی</a:t>
            </a:r>
            <a:endParaRPr sz="2400" dirty="0">
              <a:solidFill>
                <a:schemeClr val="tx1"/>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پزشکی</a:t>
            </a:r>
            <a:endParaRPr sz="2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solidFill>
            <a:schemeClr val="bg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solidFill>
            <a:schemeClr val="bg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solidFill>
            <a:schemeClr val="bg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solidFill>
            <a:schemeClr val="bg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solidFill>
            <a:schemeClr val="bg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solidFill>
            <a:schemeClr val="bg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solidFill>
            <a:schemeClr val="bg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solidFill>
            <a:schemeClr val="bg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solidFill>
            <a:schemeClr val="bg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solidFill>
            <a:schemeClr val="bg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solidFill>
            <a:schemeClr val="bg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solidFill>
            <a:schemeClr val="bg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solidFill>
            <a:schemeClr val="bg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solidFill>
            <a:schemeClr val="bg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solidFill>
            <a:schemeClr val="bg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solidFill>
            <a:schemeClr val="bg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solidFill>
            <a:schemeClr val="bg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solidFill>
            <a:schemeClr val="bg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solidFill>
            <a:schemeClr val="bg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solidFill>
            <a:schemeClr val="bg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solidFill>
            <a:schemeClr val="bg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solidFill>
            <a:schemeClr val="bg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solidFill>
            <a:schemeClr val="bg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solidFill>
            <a:schemeClr val="bg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solidFill>
            <a:schemeClr val="bg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solidFill>
            <a:schemeClr val="bg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solidFill>
            <a:schemeClr val="bg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solidFill>
            <a:schemeClr val="bg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solidFill>
            <a:schemeClr val="bg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solidFill>
            <a:schemeClr val="bg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solidFill>
            <a:schemeClr val="bg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solidFill>
            <a:schemeClr val="bg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solidFill>
            <a:schemeClr val="bg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solidFill>
            <a:schemeClr val="bg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solidFill>
            <a:schemeClr val="bg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solidFill>
            <a:schemeClr val="bg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solidFill>
            <a:schemeClr val="bg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solidFill>
            <a:schemeClr val="bg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solidFill>
            <a:schemeClr val="bg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solidFill>
            <a:schemeClr val="bg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solidFill>
            <a:schemeClr val="bg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solidFill>
            <a:schemeClr val="bg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solidFill>
            <a:schemeClr val="bg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solidFill>
            <a:schemeClr val="bg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solidFill>
            <a:schemeClr val="bg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solidFill>
            <a:schemeClr val="bg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solidFill>
            <a:schemeClr val="bg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solidFill>
            <a:schemeClr val="bg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solidFill>
            <a:schemeClr val="bg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solidFill>
            <a:schemeClr val="bg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solidFill>
            <a:schemeClr val="bg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solidFill>
            <a:schemeClr val="bg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solidFill>
            <a:schemeClr val="bg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solidFill>
            <a:schemeClr val="bg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solidFill>
            <a:schemeClr val="bg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solidFill>
            <a:schemeClr val="bg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solidFill>
            <a:schemeClr val="bg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solidFill>
            <a:schemeClr val="bg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solidFill>
            <a:schemeClr val="bg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solidFill>
            <a:schemeClr val="bg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solidFill>
            <a:schemeClr val="bg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solidFill>
            <a:schemeClr val="bg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solidFill>
            <a:schemeClr val="bg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solidFill>
            <a:schemeClr val="bg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solidFill>
            <a:schemeClr val="bg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solidFill>
            <a:schemeClr val="bg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solidFill>
            <a:schemeClr val="bg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solidFill>
            <a:schemeClr val="bg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solidFill>
            <a:schemeClr val="bg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solidFill>
            <a:schemeClr val="bg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solidFill>
            <a:schemeClr val="bg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solidFill>
            <a:schemeClr val="bg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solidFill>
            <a:schemeClr val="bg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solidFill>
            <a:schemeClr val="bg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solidFill>
            <a:schemeClr val="bg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solidFill>
            <a:schemeClr val="bg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solidFill>
            <a:schemeClr val="bg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solidFill>
            <a:schemeClr val="bg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solidFill>
            <a:schemeClr val="bg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solidFill>
            <a:schemeClr val="bg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solidFill>
            <a:schemeClr val="bg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solidFill>
            <a:schemeClr val="bg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solidFill>
            <a:schemeClr val="bg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solidFill>
            <a:schemeClr val="bg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solidFill>
            <a:schemeClr val="bg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solidFill>
            <a:schemeClr val="bg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solidFill>
            <a:schemeClr val="bg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solidFill>
            <a:schemeClr val="bg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solidFill>
            <a:schemeClr val="bg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solidFill>
            <a:schemeClr val="bg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solidFill>
            <a:schemeClr val="bg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solidFill>
            <a:schemeClr val="bg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solidFill>
            <a:schemeClr val="bg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solidFill>
            <a:schemeClr val="bg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solidFill>
            <a:schemeClr val="bg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solidFill>
            <a:schemeClr val="bg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solidFill>
            <a:schemeClr val="bg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solidFill>
            <a:schemeClr val="bg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solidFill>
            <a:schemeClr val="bg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solidFill>
            <a:schemeClr val="bg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solidFill>
            <a:schemeClr val="bg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solidFill>
            <a:schemeClr val="bg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solidFill>
            <a:schemeClr val="bg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solidFill>
            <a:schemeClr val="bg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solidFill>
            <a:schemeClr val="bg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solidFill>
            <a:schemeClr val="bg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solidFill>
            <a:schemeClr val="bg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solidFill>
            <a:schemeClr val="bg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solidFill>
            <a:schemeClr val="bg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solidFill>
            <a:schemeClr val="bg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solidFill>
            <a:schemeClr val="bg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solidFill>
            <a:schemeClr val="bg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solidFill>
            <a:schemeClr val="bg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solidFill>
            <a:schemeClr val="bg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solidFill>
            <a:schemeClr val="bg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solidFill>
            <a:schemeClr val="bg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solidFill>
            <a:schemeClr val="bg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solidFill>
            <a:schemeClr val="bg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solidFill>
            <a:schemeClr val="bg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solidFill>
            <a:schemeClr val="bg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solidFill>
            <a:schemeClr val="bg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solidFill>
            <a:schemeClr val="bg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solidFill>
            <a:schemeClr val="bg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solidFill>
            <a:schemeClr val="bg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solidFill>
            <a:schemeClr val="bg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solidFill>
            <a:schemeClr val="bg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solidFill>
            <a:schemeClr val="bg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solidFill>
            <a:schemeClr val="bg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solidFill>
            <a:schemeClr val="bg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solidFill>
            <a:schemeClr val="bg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solidFill>
            <a:schemeClr val="bg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solidFill>
            <a:schemeClr val="bg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solidFill>
            <a:schemeClr val="bg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solidFill>
            <a:schemeClr val="bg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solidFill>
            <a:schemeClr val="bg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solidFill>
            <a:schemeClr val="bg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solidFill>
            <a:schemeClr val="bg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solidFill>
            <a:schemeClr val="bg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solidFill>
            <a:schemeClr val="bg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solidFill>
            <a:schemeClr val="bg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solidFill>
            <a:schemeClr val="bg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solidFill>
            <a:schemeClr val="bg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solidFill>
            <a:schemeClr val="bg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solidFill>
            <a:schemeClr val="bg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solidFill>
            <a:schemeClr val="bg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solidFill>
            <a:schemeClr val="bg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solidFill>
            <a:schemeClr val="bg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solidFill>
            <a:schemeClr val="bg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solidFill>
            <a:schemeClr val="bg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solidFill>
            <a:schemeClr val="bg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solidFill>
            <a:schemeClr val="bg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solidFill>
            <a:schemeClr val="bg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solidFill>
            <a:schemeClr val="bg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solidFill>
            <a:schemeClr val="bg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solidFill>
            <a:schemeClr val="bg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solidFill>
            <a:schemeClr val="bg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solidFill>
            <a:schemeClr val="bg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solidFill>
            <a:schemeClr val="bg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solidFill>
            <a:schemeClr val="bg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solidFill>
            <a:schemeClr val="bg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solidFill>
            <a:schemeClr val="bg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solidFill>
            <a:schemeClr val="bg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solidFill>
            <a:schemeClr val="bg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solidFill>
            <a:schemeClr val="bg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solidFill>
            <a:schemeClr val="bg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solidFill>
            <a:schemeClr val="bg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solidFill>
            <a:schemeClr val="bg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solidFill>
            <a:schemeClr val="bg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solidFill>
            <a:schemeClr val="bg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solidFill>
            <a:schemeClr val="bg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solidFill>
            <a:schemeClr val="bg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solidFill>
            <a:schemeClr val="bg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solidFill>
            <a:schemeClr val="bg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solidFill>
            <a:schemeClr val="bg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solidFill>
            <a:schemeClr val="bg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solidFill>
            <a:schemeClr val="bg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solidFill>
            <a:schemeClr val="bg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solidFill>
            <a:schemeClr val="bg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solidFill>
            <a:schemeClr val="bg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solidFill>
            <a:schemeClr val="bg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solidFill>
            <a:schemeClr val="bg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solidFill>
            <a:schemeClr val="bg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solidFill>
            <a:schemeClr val="bg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solidFill>
            <a:schemeClr val="bg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solidFill>
            <a:schemeClr val="bg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solidFill>
            <a:schemeClr val="bg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solidFill>
            <a:schemeClr val="bg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solidFill>
            <a:schemeClr val="bg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solidFill>
            <a:schemeClr val="bg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solidFill>
            <a:schemeClr val="bg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solidFill>
            <a:schemeClr val="bg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solidFill>
            <a:schemeClr val="bg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solidFill>
            <a:schemeClr val="bg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solidFill>
            <a:schemeClr val="bg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solidFill>
            <a:schemeClr val="bg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solidFill>
            <a:schemeClr val="bg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solidFill>
            <a:schemeClr val="bg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solidFill>
            <a:schemeClr val="bg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solidFill>
            <a:schemeClr val="bg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solidFill>
            <a:schemeClr val="bg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solidFill>
            <a:schemeClr val="bg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solidFill>
            <a:schemeClr val="bg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solidFill>
            <a:schemeClr val="bg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solidFill>
            <a:schemeClr val="bg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solidFill>
            <a:schemeClr val="bg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solidFill>
            <a:schemeClr val="bg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solidFill>
            <a:schemeClr val="bg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solidFill>
            <a:schemeClr val="bg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solidFill>
            <a:schemeClr val="bg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solidFill>
            <a:schemeClr val="bg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solidFill>
            <a:schemeClr val="bg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solidFill>
            <a:schemeClr val="bg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solidFill>
            <a:schemeClr val="bg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solidFill>
            <a:schemeClr val="bg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solidFill>
            <a:schemeClr val="bg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solidFill>
            <a:schemeClr val="bg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solidFill>
            <a:schemeClr val="bg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solidFill>
            <a:schemeClr val="bg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solidFill>
            <a:schemeClr val="bg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solidFill>
            <a:schemeClr val="bg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solidFill>
            <a:schemeClr val="bg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solidFill>
            <a:schemeClr val="bg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solidFill>
            <a:schemeClr val="bg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solidFill>
            <a:schemeClr val="bg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solidFill>
            <a:schemeClr val="bg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solidFill>
            <a:schemeClr val="bg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solidFill>
            <a:schemeClr val="bg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solidFill>
            <a:schemeClr val="bg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solidFill>
            <a:schemeClr val="bg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solidFill>
            <a:schemeClr val="bg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solidFill>
            <a:schemeClr val="bg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solidFill>
            <a:schemeClr val="bg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solidFill>
            <a:schemeClr val="bg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solidFill>
            <a:schemeClr val="bg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solidFill>
            <a:schemeClr val="bg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solidFill>
            <a:schemeClr val="bg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solidFill>
            <a:schemeClr val="bg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solidFill>
            <a:schemeClr val="bg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solidFill>
            <a:schemeClr val="bg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solidFill>
            <a:schemeClr val="bg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solidFill>
            <a:schemeClr val="bg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solidFill>
            <a:schemeClr val="bg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solidFill>
            <a:schemeClr val="bg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solidFill>
            <a:schemeClr val="bg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solidFill>
            <a:schemeClr val="bg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solidFill>
            <a:schemeClr val="bg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solidFill>
            <a:schemeClr val="bg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solidFill>
            <a:schemeClr val="bg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solidFill>
            <a:schemeClr val="bg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solidFill>
            <a:schemeClr val="bg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solidFill>
            <a:schemeClr val="bg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solidFill>
            <a:schemeClr val="bg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solidFill>
            <a:schemeClr val="bg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solidFill>
            <a:schemeClr val="bg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solidFill>
            <a:schemeClr val="bg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solidFill>
            <a:schemeClr val="bg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solidFill>
            <a:schemeClr val="bg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solidFill>
            <a:schemeClr val="bg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solidFill>
            <a:schemeClr val="bg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solidFill>
            <a:schemeClr val="bg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solidFill>
            <a:schemeClr val="bg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solidFill>
            <a:schemeClr val="bg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solidFill>
            <a:schemeClr val="bg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solidFill>
            <a:schemeClr val="bg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solidFill>
            <a:schemeClr val="bg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solidFill>
            <a:schemeClr val="bg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solidFill>
            <a:schemeClr val="bg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solidFill>
            <a:schemeClr val="bg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solidFill>
            <a:schemeClr val="bg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solidFill>
            <a:schemeClr val="bg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solidFill>
            <a:schemeClr val="bg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solidFill>
            <a:schemeClr val="bg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solidFill>
            <a:schemeClr val="bg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solidFill>
            <a:schemeClr val="bg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solidFill>
            <a:schemeClr val="bg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solidFill>
            <a:schemeClr val="bg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solidFill>
            <a:schemeClr val="bg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solidFill>
            <a:schemeClr val="bg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solidFill>
            <a:schemeClr val="bg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solidFill>
            <a:schemeClr val="bg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solidFill>
            <a:schemeClr val="bg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solidFill>
            <a:schemeClr val="bg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solidFill>
            <a:schemeClr val="bg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solidFill>
            <a:schemeClr val="bg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solidFill>
            <a:schemeClr val="bg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3068384" y="606578"/>
            <a:ext cx="2810100" cy="67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2703057" y="597615"/>
            <a:ext cx="4341336" cy="67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11174" r="11174"/>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1970</Words>
  <Application>Microsoft Office PowerPoint</Application>
  <PresentationFormat>On-screen Show (16:9)</PresentationFormat>
  <Paragraphs>383</Paragraphs>
  <Slides>55</Slides>
  <Notes>55</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55</vt:i4>
      </vt:variant>
    </vt:vector>
  </HeadingPairs>
  <TitlesOfParts>
    <vt:vector size="69" baseType="lpstr">
      <vt:lpstr>Roboto Condensed Light</vt:lpstr>
      <vt:lpstr>Josefin Sans Medium</vt:lpstr>
      <vt:lpstr>Fira Sans Extra Condensed Medium</vt:lpstr>
      <vt:lpstr>Roboto Medium</vt:lpstr>
      <vt:lpstr>Proxima Nova</vt:lpstr>
      <vt:lpstr>Josefin Sans SemiBold</vt:lpstr>
      <vt:lpstr>Calibri</vt:lpstr>
      <vt:lpstr>Josefin Sans ExtraLight</vt:lpstr>
      <vt:lpstr>Josefin Sans Light</vt:lpstr>
      <vt:lpstr>Josefin Sans</vt:lpstr>
      <vt:lpstr>Open Sans</vt:lpstr>
      <vt:lpstr>Arial</vt:lpstr>
      <vt:lpstr>Open Sans Light</vt:lpstr>
      <vt:lpstr>Macari Company Profile by Slidesgo</vt:lpstr>
      <vt:lpstr>قالب پاورپوینت معماری معاصر  دبی  </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از منابع گرافیکی قابل ویرایش ما استفاده کنید...</vt:lpstr>
      <vt:lpstr>PowerPoint Presentation</vt:lpstr>
      <vt:lpstr>PowerPoint Presentation</vt:lpstr>
      <vt:lpstr>جدولها:</vt:lpstr>
      <vt:lpstr>جدولهای قابل استفاده:</vt:lpstr>
      <vt:lpstr>جدولهای قابل استفاده:</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2023-07-19T14:16:01Z</dcterms:modified>
</cp:coreProperties>
</file>