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85" r:id="rId23"/>
    <p:sldId id="278" r:id="rId24"/>
    <p:sldId id="276" r:id="rId25"/>
    <p:sldId id="279" r:id="rId26"/>
    <p:sldId id="280" r:id="rId27"/>
    <p:sldId id="281" r:id="rId28"/>
    <p:sldId id="282" r:id="rId29"/>
    <p:sldId id="283" r:id="rId30"/>
    <p:sldId id="284" r:id="rId31"/>
    <p:sldId id="368" r:id="rId32"/>
    <p:sldId id="370" r:id="rId33"/>
    <p:sldId id="369" r:id="rId34"/>
    <p:sldId id="292" r:id="rId35"/>
    <p:sldId id="287" r:id="rId36"/>
    <p:sldId id="288" r:id="rId37"/>
    <p:sldId id="294" r:id="rId38"/>
    <p:sldId id="295" r:id="rId39"/>
    <p:sldId id="296" r:id="rId40"/>
    <p:sldId id="297" r:id="rId41"/>
    <p:sldId id="1744" r:id="rId42"/>
    <p:sldId id="306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23"/>
    <a:srgbClr val="0A1931"/>
    <a:srgbClr val="2C2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084" autoAdjust="0"/>
  </p:normalViewPr>
  <p:slideViewPr>
    <p:cSldViewPr snapToGrid="0">
      <p:cViewPr varScale="1">
        <p:scale>
          <a:sx n="66" d="100"/>
          <a:sy n="66" d="100"/>
        </p:scale>
        <p:origin x="7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8E-3"/>
          <c:y val="5.0000000000000018E-3"/>
          <c:w val="0.99"/>
          <c:h val="0.98749999999999982"/>
        </c:manualLayout>
      </c:layout>
      <c:doughnutChart>
        <c:varyColors val="0"/>
        <c:ser>
          <c:idx val="0"/>
          <c:order val="0"/>
          <c:spPr>
            <a:solidFill>
              <a:srgbClr val="DB777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FFD52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FD-493C-B14E-53EC73B091CC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FD-493C-B14E-53EC73B091CC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April</c:v>
                      </c:pt>
                      <c:pt idx="1">
                        <c:v>May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CDFD-493C-B14E-53EC73B091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8E-3"/>
          <c:y val="5.0000000000000018E-3"/>
          <c:w val="0.99"/>
          <c:h val="0.98749999999999982"/>
        </c:manualLayout>
      </c:layout>
      <c:doughnutChart>
        <c:varyColors val="0"/>
        <c:ser>
          <c:idx val="0"/>
          <c:order val="0"/>
          <c:spPr>
            <a:solidFill>
              <a:srgbClr val="DB777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FFD52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5D-405F-8003-3813DBC7A1CD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F5D-405F-8003-3813DBC7A1CD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April</c:v>
                      </c:pt>
                      <c:pt idx="1">
                        <c:v>May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F5D-405F-8003-3813DBC7A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8E-3"/>
          <c:y val="5.0000000000000018E-3"/>
          <c:w val="0.99"/>
          <c:h val="0.98749999999999982"/>
        </c:manualLayout>
      </c:layout>
      <c:doughnutChart>
        <c:varyColors val="0"/>
        <c:ser>
          <c:idx val="0"/>
          <c:order val="0"/>
          <c:spPr>
            <a:solidFill>
              <a:srgbClr val="DB7774"/>
            </a:solidFill>
            <a:ln w="12700" cap="flat">
              <a:noFill/>
              <a:miter lim="400000"/>
            </a:ln>
            <a:effectLst/>
          </c:spPr>
          <c:explosion val="1"/>
          <c:dPt>
            <c:idx val="0"/>
            <c:bubble3D val="0"/>
            <c:spPr>
              <a:solidFill>
                <a:srgbClr val="FFD52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A8-4C11-92E9-4AE05046BF5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A8-4C11-92E9-4AE05046BF5E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April</c:v>
                      </c:pt>
                      <c:pt idx="1">
                        <c:v>May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2A8-4C11-92E9-4AE05046B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91CC5B2-9472-CE7C-1370-696627DDC5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7B17BA-9F3D-F476-005E-5D895BF3B3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0053C-E067-4931-AD81-9EBE22D1B0B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BDEE99-E2EC-5AE7-FE4C-7EB176B817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8ADB8-1FF0-7F17-3ABC-E2FD443351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DECAB-35A1-45B8-84FC-0A9B167CEB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10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A2A87-6D72-4CCF-9CBE-D215FD1227F3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A5653-2CC9-4E00-B436-9ED651CD74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01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23DAB0B-62DD-41B3-B0DF-D7F8039780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0614" y="1"/>
            <a:ext cx="5381386" cy="6857999"/>
          </a:xfrm>
          <a:custGeom>
            <a:avLst/>
            <a:gdLst>
              <a:gd name="connsiteX0" fmla="*/ 2367353 w 5381386"/>
              <a:gd name="connsiteY0" fmla="*/ 0 h 6857999"/>
              <a:gd name="connsiteX1" fmla="*/ 5381386 w 5381386"/>
              <a:gd name="connsiteY1" fmla="*/ 0 h 6857999"/>
              <a:gd name="connsiteX2" fmla="*/ 5381386 w 5381386"/>
              <a:gd name="connsiteY2" fmla="*/ 1238438 h 6857999"/>
              <a:gd name="connsiteX3" fmla="*/ 4518391 w 5381386"/>
              <a:gd name="connsiteY3" fmla="*/ 2739716 h 6857999"/>
              <a:gd name="connsiteX4" fmla="*/ 5381386 w 5381386"/>
              <a:gd name="connsiteY4" fmla="*/ 2739716 h 6857999"/>
              <a:gd name="connsiteX5" fmla="*/ 5381386 w 5381386"/>
              <a:gd name="connsiteY5" fmla="*/ 4866684 h 6857999"/>
              <a:gd name="connsiteX6" fmla="*/ 4151052 w 5381386"/>
              <a:gd name="connsiteY6" fmla="*/ 6857999 h 6857999"/>
              <a:gd name="connsiteX7" fmla="*/ 602243 w 5381386"/>
              <a:gd name="connsiteY7" fmla="*/ 6857999 h 6857999"/>
              <a:gd name="connsiteX8" fmla="*/ 2294977 w 5381386"/>
              <a:gd name="connsiteY8" fmla="*/ 4118282 h 6857999"/>
              <a:gd name="connsiteX9" fmla="*/ 0 w 5381386"/>
              <a:gd name="connsiteY9" fmla="*/ 411828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81386" h="6857999">
                <a:moveTo>
                  <a:pt x="2367353" y="0"/>
                </a:moveTo>
                <a:lnTo>
                  <a:pt x="5381386" y="0"/>
                </a:lnTo>
                <a:lnTo>
                  <a:pt x="5381386" y="1238438"/>
                </a:lnTo>
                <a:lnTo>
                  <a:pt x="4518391" y="2739716"/>
                </a:lnTo>
                <a:lnTo>
                  <a:pt x="5381386" y="2739716"/>
                </a:lnTo>
                <a:lnTo>
                  <a:pt x="5381386" y="4866684"/>
                </a:lnTo>
                <a:lnTo>
                  <a:pt x="4151052" y="6857999"/>
                </a:lnTo>
                <a:lnTo>
                  <a:pt x="602243" y="6857999"/>
                </a:lnTo>
                <a:lnTo>
                  <a:pt x="2294977" y="4118282"/>
                </a:lnTo>
                <a:lnTo>
                  <a:pt x="0" y="4118282"/>
                </a:lnTo>
                <a:close/>
              </a:path>
            </a:pathLst>
          </a:cu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802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E3CA1A-74B6-90D4-88CC-264CC8DC627D}"/>
              </a:ext>
            </a:extLst>
          </p:cNvPr>
          <p:cNvSpPr/>
          <p:nvPr userDrawn="1"/>
        </p:nvSpPr>
        <p:spPr>
          <a:xfrm>
            <a:off x="8758238" y="-1"/>
            <a:ext cx="3433762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D523"/>
          </a:solidFill>
          <a:ln w="12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3CEFDC-D80D-D3DB-7553-DEB1B4B369E8}"/>
              </a:ext>
            </a:extLst>
          </p:cNvPr>
          <p:cNvSpPr/>
          <p:nvPr userDrawn="1"/>
        </p:nvSpPr>
        <p:spPr>
          <a:xfrm>
            <a:off x="6406498" y="1079499"/>
            <a:ext cx="4699000" cy="4699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FC63B50-6082-31D7-0C6C-60AB47811F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7282" y="1230283"/>
            <a:ext cx="4397433" cy="4397433"/>
          </a:xfrm>
          <a:custGeom>
            <a:avLst/>
            <a:gdLst>
              <a:gd name="connsiteX0" fmla="*/ 2311004 w 4622008"/>
              <a:gd name="connsiteY0" fmla="*/ 0 h 4622008"/>
              <a:gd name="connsiteX1" fmla="*/ 4622008 w 4622008"/>
              <a:gd name="connsiteY1" fmla="*/ 2311004 h 4622008"/>
              <a:gd name="connsiteX2" fmla="*/ 2311004 w 4622008"/>
              <a:gd name="connsiteY2" fmla="*/ 4622008 h 4622008"/>
              <a:gd name="connsiteX3" fmla="*/ 0 w 4622008"/>
              <a:gd name="connsiteY3" fmla="*/ 2311004 h 4622008"/>
              <a:gd name="connsiteX4" fmla="*/ 2311004 w 4622008"/>
              <a:gd name="connsiteY4" fmla="*/ 0 h 4622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2008" h="4622008">
                <a:moveTo>
                  <a:pt x="2311004" y="0"/>
                </a:moveTo>
                <a:cubicBezTo>
                  <a:pt x="3587336" y="0"/>
                  <a:pt x="4622008" y="1034672"/>
                  <a:pt x="4622008" y="2311004"/>
                </a:cubicBezTo>
                <a:cubicBezTo>
                  <a:pt x="4622008" y="3587336"/>
                  <a:pt x="3587336" y="4622008"/>
                  <a:pt x="2311004" y="4622008"/>
                </a:cubicBezTo>
                <a:cubicBezTo>
                  <a:pt x="1034672" y="4622008"/>
                  <a:pt x="0" y="3587336"/>
                  <a:pt x="0" y="2311004"/>
                </a:cubicBezTo>
                <a:cubicBezTo>
                  <a:pt x="0" y="1034672"/>
                  <a:pt x="1034672" y="0"/>
                  <a:pt x="2311004" y="0"/>
                </a:cubicBezTo>
                <a:close/>
              </a:path>
            </a:pathLst>
          </a:custGeom>
          <a:pattFill prst="pct10">
            <a:fgClr>
              <a:srgbClr val="000099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88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2EC27CF-F679-AA69-9FDB-C70A664F8033}"/>
              </a:ext>
            </a:extLst>
          </p:cNvPr>
          <p:cNvSpPr/>
          <p:nvPr userDrawn="1"/>
        </p:nvSpPr>
        <p:spPr>
          <a:xfrm>
            <a:off x="1" y="4643286"/>
            <a:ext cx="12192000" cy="2214713"/>
          </a:xfrm>
          <a:prstGeom prst="rect">
            <a:avLst/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6B3A11A3-8FEF-C5D2-BB0D-0A5C0749C945}"/>
              </a:ext>
            </a:extLst>
          </p:cNvPr>
          <p:cNvSpPr/>
          <p:nvPr userDrawn="1"/>
        </p:nvSpPr>
        <p:spPr>
          <a:xfrm>
            <a:off x="3524250" y="2319186"/>
            <a:ext cx="2381250" cy="3467094"/>
          </a:xfrm>
          <a:custGeom>
            <a:avLst/>
            <a:gdLst>
              <a:gd name="connsiteX0" fmla="*/ 0 w 2882871"/>
              <a:gd name="connsiteY0" fmla="*/ 0 h 1438014"/>
              <a:gd name="connsiteX1" fmla="*/ 2882871 w 2882871"/>
              <a:gd name="connsiteY1" fmla="*/ 0 h 1438014"/>
              <a:gd name="connsiteX2" fmla="*/ 2882871 w 2882871"/>
              <a:gd name="connsiteY2" fmla="*/ 1438014 h 1438014"/>
              <a:gd name="connsiteX3" fmla="*/ 0 w 2882871"/>
              <a:gd name="connsiteY3" fmla="*/ 1438014 h 143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871" h="1438014">
                <a:moveTo>
                  <a:pt x="0" y="0"/>
                </a:moveTo>
                <a:lnTo>
                  <a:pt x="2882871" y="0"/>
                </a:lnTo>
                <a:lnTo>
                  <a:pt x="2882871" y="1438014"/>
                </a:lnTo>
                <a:lnTo>
                  <a:pt x="0" y="14380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98476E7-458E-4E36-D7DE-DC82A1103DB8}"/>
              </a:ext>
            </a:extLst>
          </p:cNvPr>
          <p:cNvSpPr/>
          <p:nvPr userDrawn="1"/>
        </p:nvSpPr>
        <p:spPr>
          <a:xfrm>
            <a:off x="6286500" y="2319187"/>
            <a:ext cx="2381250" cy="3467096"/>
          </a:xfrm>
          <a:custGeom>
            <a:avLst/>
            <a:gdLst>
              <a:gd name="connsiteX0" fmla="*/ 0 w 2882871"/>
              <a:gd name="connsiteY0" fmla="*/ 0 h 1438014"/>
              <a:gd name="connsiteX1" fmla="*/ 2882871 w 2882871"/>
              <a:gd name="connsiteY1" fmla="*/ 0 h 1438014"/>
              <a:gd name="connsiteX2" fmla="*/ 2882871 w 2882871"/>
              <a:gd name="connsiteY2" fmla="*/ 1438014 h 1438014"/>
              <a:gd name="connsiteX3" fmla="*/ 0 w 2882871"/>
              <a:gd name="connsiteY3" fmla="*/ 1438014 h 143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871" h="1438014">
                <a:moveTo>
                  <a:pt x="0" y="0"/>
                </a:moveTo>
                <a:lnTo>
                  <a:pt x="2882871" y="0"/>
                </a:lnTo>
                <a:lnTo>
                  <a:pt x="2882871" y="1438014"/>
                </a:lnTo>
                <a:lnTo>
                  <a:pt x="0" y="14380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A53A1DB-0821-612A-F8A0-E9660944D1DD}"/>
              </a:ext>
            </a:extLst>
          </p:cNvPr>
          <p:cNvSpPr/>
          <p:nvPr userDrawn="1"/>
        </p:nvSpPr>
        <p:spPr>
          <a:xfrm>
            <a:off x="9048750" y="2319186"/>
            <a:ext cx="2381250" cy="3467095"/>
          </a:xfrm>
          <a:custGeom>
            <a:avLst/>
            <a:gdLst>
              <a:gd name="connsiteX0" fmla="*/ 0 w 2882871"/>
              <a:gd name="connsiteY0" fmla="*/ 0 h 1438014"/>
              <a:gd name="connsiteX1" fmla="*/ 2882871 w 2882871"/>
              <a:gd name="connsiteY1" fmla="*/ 0 h 1438014"/>
              <a:gd name="connsiteX2" fmla="*/ 2882871 w 2882871"/>
              <a:gd name="connsiteY2" fmla="*/ 1438014 h 1438014"/>
              <a:gd name="connsiteX3" fmla="*/ 0 w 2882871"/>
              <a:gd name="connsiteY3" fmla="*/ 1438014 h 143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871" h="1438014">
                <a:moveTo>
                  <a:pt x="0" y="0"/>
                </a:moveTo>
                <a:lnTo>
                  <a:pt x="2882871" y="0"/>
                </a:lnTo>
                <a:lnTo>
                  <a:pt x="2882871" y="1438014"/>
                </a:lnTo>
                <a:lnTo>
                  <a:pt x="0" y="14380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D1B23C-67D2-4579-4132-AAC48170E3A6}"/>
              </a:ext>
            </a:extLst>
          </p:cNvPr>
          <p:cNvSpPr/>
          <p:nvPr userDrawn="1"/>
        </p:nvSpPr>
        <p:spPr>
          <a:xfrm>
            <a:off x="762000" y="2319185"/>
            <a:ext cx="2381250" cy="3467094"/>
          </a:xfrm>
          <a:custGeom>
            <a:avLst/>
            <a:gdLst>
              <a:gd name="connsiteX0" fmla="*/ 0 w 2882871"/>
              <a:gd name="connsiteY0" fmla="*/ 0 h 1438014"/>
              <a:gd name="connsiteX1" fmla="*/ 2882871 w 2882871"/>
              <a:gd name="connsiteY1" fmla="*/ 0 h 1438014"/>
              <a:gd name="connsiteX2" fmla="*/ 2882871 w 2882871"/>
              <a:gd name="connsiteY2" fmla="*/ 1438014 h 1438014"/>
              <a:gd name="connsiteX3" fmla="*/ 0 w 2882871"/>
              <a:gd name="connsiteY3" fmla="*/ 1438014 h 143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871" h="1438014">
                <a:moveTo>
                  <a:pt x="0" y="0"/>
                </a:moveTo>
                <a:lnTo>
                  <a:pt x="2882871" y="0"/>
                </a:lnTo>
                <a:lnTo>
                  <a:pt x="2882871" y="1438014"/>
                </a:lnTo>
                <a:lnTo>
                  <a:pt x="0" y="14380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180196E3-BCA2-5A59-2879-0FBF4C5E4CE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24250" y="2319187"/>
            <a:ext cx="2381250" cy="2324100"/>
          </a:xfrm>
          <a:custGeom>
            <a:avLst/>
            <a:gdLst>
              <a:gd name="connsiteX0" fmla="*/ 0 w 2381250"/>
              <a:gd name="connsiteY0" fmla="*/ 0 h 2324100"/>
              <a:gd name="connsiteX1" fmla="*/ 2381250 w 2381250"/>
              <a:gd name="connsiteY1" fmla="*/ 0 h 2324100"/>
              <a:gd name="connsiteX2" fmla="*/ 2381250 w 2381250"/>
              <a:gd name="connsiteY2" fmla="*/ 2324100 h 2324100"/>
              <a:gd name="connsiteX3" fmla="*/ 0 w 2381250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324100">
                <a:moveTo>
                  <a:pt x="0" y="0"/>
                </a:moveTo>
                <a:lnTo>
                  <a:pt x="2381250" y="0"/>
                </a:lnTo>
                <a:lnTo>
                  <a:pt x="2381250" y="2324100"/>
                </a:lnTo>
                <a:lnTo>
                  <a:pt x="0" y="23241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19">
            <a:extLst>
              <a:ext uri="{FF2B5EF4-FFF2-40B4-BE49-F238E27FC236}">
                <a16:creationId xmlns:a16="http://schemas.microsoft.com/office/drawing/2014/main" id="{F0882D7C-20BB-78D9-0F2F-C9AD945AE0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6500" y="2319187"/>
            <a:ext cx="2381250" cy="2324100"/>
          </a:xfrm>
          <a:custGeom>
            <a:avLst/>
            <a:gdLst>
              <a:gd name="connsiteX0" fmla="*/ 0 w 2381250"/>
              <a:gd name="connsiteY0" fmla="*/ 0 h 2324100"/>
              <a:gd name="connsiteX1" fmla="*/ 2381250 w 2381250"/>
              <a:gd name="connsiteY1" fmla="*/ 0 h 2324100"/>
              <a:gd name="connsiteX2" fmla="*/ 2381250 w 2381250"/>
              <a:gd name="connsiteY2" fmla="*/ 2324100 h 2324100"/>
              <a:gd name="connsiteX3" fmla="*/ 0 w 2381250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324100">
                <a:moveTo>
                  <a:pt x="0" y="0"/>
                </a:moveTo>
                <a:lnTo>
                  <a:pt x="2381250" y="0"/>
                </a:lnTo>
                <a:lnTo>
                  <a:pt x="2381250" y="2324100"/>
                </a:lnTo>
                <a:lnTo>
                  <a:pt x="0" y="23241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20">
            <a:extLst>
              <a:ext uri="{FF2B5EF4-FFF2-40B4-BE49-F238E27FC236}">
                <a16:creationId xmlns:a16="http://schemas.microsoft.com/office/drawing/2014/main" id="{A5798356-47A7-7C55-8373-37BE4BFF4D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48750" y="2319187"/>
            <a:ext cx="2381250" cy="2324100"/>
          </a:xfrm>
          <a:custGeom>
            <a:avLst/>
            <a:gdLst>
              <a:gd name="connsiteX0" fmla="*/ 0 w 2381250"/>
              <a:gd name="connsiteY0" fmla="*/ 0 h 2324100"/>
              <a:gd name="connsiteX1" fmla="*/ 2381250 w 2381250"/>
              <a:gd name="connsiteY1" fmla="*/ 0 h 2324100"/>
              <a:gd name="connsiteX2" fmla="*/ 2381250 w 2381250"/>
              <a:gd name="connsiteY2" fmla="*/ 2324100 h 2324100"/>
              <a:gd name="connsiteX3" fmla="*/ 0 w 2381250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324100">
                <a:moveTo>
                  <a:pt x="0" y="0"/>
                </a:moveTo>
                <a:lnTo>
                  <a:pt x="2381250" y="0"/>
                </a:lnTo>
                <a:lnTo>
                  <a:pt x="2381250" y="2324100"/>
                </a:lnTo>
                <a:lnTo>
                  <a:pt x="0" y="23241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B4D61AB1-D5AE-BECB-7E2D-4F2554C435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2000" y="2319187"/>
            <a:ext cx="2381250" cy="2324100"/>
          </a:xfrm>
          <a:custGeom>
            <a:avLst/>
            <a:gdLst>
              <a:gd name="connsiteX0" fmla="*/ 0 w 2381250"/>
              <a:gd name="connsiteY0" fmla="*/ 0 h 2324100"/>
              <a:gd name="connsiteX1" fmla="*/ 2381250 w 2381250"/>
              <a:gd name="connsiteY1" fmla="*/ 0 h 2324100"/>
              <a:gd name="connsiteX2" fmla="*/ 2381250 w 2381250"/>
              <a:gd name="connsiteY2" fmla="*/ 2324100 h 2324100"/>
              <a:gd name="connsiteX3" fmla="*/ 0 w 2381250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324100">
                <a:moveTo>
                  <a:pt x="0" y="0"/>
                </a:moveTo>
                <a:lnTo>
                  <a:pt x="2381250" y="0"/>
                </a:lnTo>
                <a:lnTo>
                  <a:pt x="2381250" y="2324100"/>
                </a:lnTo>
                <a:lnTo>
                  <a:pt x="0" y="23241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07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4C56790-39FD-2A10-ECA6-41F40FBF8478}"/>
              </a:ext>
            </a:extLst>
          </p:cNvPr>
          <p:cNvSpPr/>
          <p:nvPr userDrawn="1"/>
        </p:nvSpPr>
        <p:spPr>
          <a:xfrm>
            <a:off x="4585891" y="2518118"/>
            <a:ext cx="3020219" cy="3402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9FC2E6E-F9EE-C7D7-4C22-93AB5FE8B3CE}"/>
              </a:ext>
            </a:extLst>
          </p:cNvPr>
          <p:cNvSpPr/>
          <p:nvPr userDrawn="1"/>
        </p:nvSpPr>
        <p:spPr>
          <a:xfrm>
            <a:off x="954881" y="2518118"/>
            <a:ext cx="3020219" cy="3402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B2580CB-467E-652F-D0C3-2F72679BC7D3}"/>
              </a:ext>
            </a:extLst>
          </p:cNvPr>
          <p:cNvSpPr/>
          <p:nvPr userDrawn="1"/>
        </p:nvSpPr>
        <p:spPr>
          <a:xfrm>
            <a:off x="8216902" y="2518118"/>
            <a:ext cx="3020219" cy="3402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8">
            <a:extLst>
              <a:ext uri="{FF2B5EF4-FFF2-40B4-BE49-F238E27FC236}">
                <a16:creationId xmlns:a16="http://schemas.microsoft.com/office/drawing/2014/main" id="{DF88CC27-25E8-337F-7AB8-52D718EC209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03266" y="2849563"/>
            <a:ext cx="1647486" cy="1648958"/>
          </a:xfrm>
          <a:custGeom>
            <a:avLst/>
            <a:gdLst>
              <a:gd name="connsiteX0" fmla="*/ 823743 w 1647486"/>
              <a:gd name="connsiteY0" fmla="*/ 0 h 1648958"/>
              <a:gd name="connsiteX1" fmla="*/ 1647486 w 1647486"/>
              <a:gd name="connsiteY1" fmla="*/ 824479 h 1648958"/>
              <a:gd name="connsiteX2" fmla="*/ 823743 w 1647486"/>
              <a:gd name="connsiteY2" fmla="*/ 1648958 h 1648958"/>
              <a:gd name="connsiteX3" fmla="*/ 0 w 1647486"/>
              <a:gd name="connsiteY3" fmla="*/ 824479 h 1648958"/>
              <a:gd name="connsiteX4" fmla="*/ 823743 w 1647486"/>
              <a:gd name="connsiteY4" fmla="*/ 0 h 164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486" h="1648958">
                <a:moveTo>
                  <a:pt x="823743" y="0"/>
                </a:moveTo>
                <a:cubicBezTo>
                  <a:pt x="1278684" y="0"/>
                  <a:pt x="1647486" y="369132"/>
                  <a:pt x="1647486" y="824479"/>
                </a:cubicBezTo>
                <a:cubicBezTo>
                  <a:pt x="1647486" y="1279826"/>
                  <a:pt x="1278684" y="1648958"/>
                  <a:pt x="823743" y="1648958"/>
                </a:cubicBezTo>
                <a:cubicBezTo>
                  <a:pt x="368802" y="1648958"/>
                  <a:pt x="0" y="1279826"/>
                  <a:pt x="0" y="824479"/>
                </a:cubicBezTo>
                <a:cubicBezTo>
                  <a:pt x="0" y="369132"/>
                  <a:pt x="368802" y="0"/>
                  <a:pt x="823743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9C24D4-BC83-2E24-7C2B-4029B73DCD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41247" y="2849563"/>
            <a:ext cx="1647486" cy="1648958"/>
          </a:xfrm>
          <a:custGeom>
            <a:avLst/>
            <a:gdLst>
              <a:gd name="connsiteX0" fmla="*/ 823743 w 1647486"/>
              <a:gd name="connsiteY0" fmla="*/ 0 h 1648958"/>
              <a:gd name="connsiteX1" fmla="*/ 1647486 w 1647486"/>
              <a:gd name="connsiteY1" fmla="*/ 824479 h 1648958"/>
              <a:gd name="connsiteX2" fmla="*/ 823743 w 1647486"/>
              <a:gd name="connsiteY2" fmla="*/ 1648958 h 1648958"/>
              <a:gd name="connsiteX3" fmla="*/ 0 w 1647486"/>
              <a:gd name="connsiteY3" fmla="*/ 824479 h 1648958"/>
              <a:gd name="connsiteX4" fmla="*/ 823743 w 1647486"/>
              <a:gd name="connsiteY4" fmla="*/ 0 h 164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486" h="1648958">
                <a:moveTo>
                  <a:pt x="823743" y="0"/>
                </a:moveTo>
                <a:cubicBezTo>
                  <a:pt x="1278684" y="0"/>
                  <a:pt x="1647486" y="369132"/>
                  <a:pt x="1647486" y="824479"/>
                </a:cubicBezTo>
                <a:cubicBezTo>
                  <a:pt x="1647486" y="1279826"/>
                  <a:pt x="1278684" y="1648958"/>
                  <a:pt x="823743" y="1648958"/>
                </a:cubicBezTo>
                <a:cubicBezTo>
                  <a:pt x="368802" y="1648958"/>
                  <a:pt x="0" y="1279826"/>
                  <a:pt x="0" y="824479"/>
                </a:cubicBezTo>
                <a:cubicBezTo>
                  <a:pt x="0" y="369132"/>
                  <a:pt x="368802" y="0"/>
                  <a:pt x="823743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C1518CD1-7E95-9797-AEC9-303D1DD753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72257" y="2849563"/>
            <a:ext cx="1647486" cy="1648958"/>
          </a:xfrm>
          <a:custGeom>
            <a:avLst/>
            <a:gdLst>
              <a:gd name="connsiteX0" fmla="*/ 823743 w 1647486"/>
              <a:gd name="connsiteY0" fmla="*/ 0 h 1648958"/>
              <a:gd name="connsiteX1" fmla="*/ 1647486 w 1647486"/>
              <a:gd name="connsiteY1" fmla="*/ 824479 h 1648958"/>
              <a:gd name="connsiteX2" fmla="*/ 823743 w 1647486"/>
              <a:gd name="connsiteY2" fmla="*/ 1648958 h 1648958"/>
              <a:gd name="connsiteX3" fmla="*/ 0 w 1647486"/>
              <a:gd name="connsiteY3" fmla="*/ 824479 h 1648958"/>
              <a:gd name="connsiteX4" fmla="*/ 823743 w 1647486"/>
              <a:gd name="connsiteY4" fmla="*/ 0 h 164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486" h="1648958">
                <a:moveTo>
                  <a:pt x="823743" y="0"/>
                </a:moveTo>
                <a:cubicBezTo>
                  <a:pt x="1278684" y="0"/>
                  <a:pt x="1647486" y="369132"/>
                  <a:pt x="1647486" y="824479"/>
                </a:cubicBezTo>
                <a:cubicBezTo>
                  <a:pt x="1647486" y="1279826"/>
                  <a:pt x="1278684" y="1648958"/>
                  <a:pt x="823743" y="1648958"/>
                </a:cubicBezTo>
                <a:cubicBezTo>
                  <a:pt x="368802" y="1648958"/>
                  <a:pt x="0" y="1279826"/>
                  <a:pt x="0" y="824479"/>
                </a:cubicBezTo>
                <a:cubicBezTo>
                  <a:pt x="0" y="369132"/>
                  <a:pt x="368802" y="0"/>
                  <a:pt x="823743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8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9D0F06A-5F13-B963-E40A-E1EB7F1BDD92}"/>
              </a:ext>
            </a:extLst>
          </p:cNvPr>
          <p:cNvSpPr/>
          <p:nvPr userDrawn="1"/>
        </p:nvSpPr>
        <p:spPr>
          <a:xfrm>
            <a:off x="6743700" y="2"/>
            <a:ext cx="5448300" cy="6857999"/>
          </a:xfrm>
          <a:custGeom>
            <a:avLst/>
            <a:gdLst>
              <a:gd name="connsiteX0" fmla="*/ 2367353 w 5381386"/>
              <a:gd name="connsiteY0" fmla="*/ 0 h 6857999"/>
              <a:gd name="connsiteX1" fmla="*/ 5381386 w 5381386"/>
              <a:gd name="connsiteY1" fmla="*/ 0 h 6857999"/>
              <a:gd name="connsiteX2" fmla="*/ 5381386 w 5381386"/>
              <a:gd name="connsiteY2" fmla="*/ 1238438 h 6857999"/>
              <a:gd name="connsiteX3" fmla="*/ 4518391 w 5381386"/>
              <a:gd name="connsiteY3" fmla="*/ 2739716 h 6857999"/>
              <a:gd name="connsiteX4" fmla="*/ 5381386 w 5381386"/>
              <a:gd name="connsiteY4" fmla="*/ 2739716 h 6857999"/>
              <a:gd name="connsiteX5" fmla="*/ 5381386 w 5381386"/>
              <a:gd name="connsiteY5" fmla="*/ 4866684 h 6857999"/>
              <a:gd name="connsiteX6" fmla="*/ 4151052 w 5381386"/>
              <a:gd name="connsiteY6" fmla="*/ 6857999 h 6857999"/>
              <a:gd name="connsiteX7" fmla="*/ 602243 w 5381386"/>
              <a:gd name="connsiteY7" fmla="*/ 6857999 h 6857999"/>
              <a:gd name="connsiteX8" fmla="*/ 2294977 w 5381386"/>
              <a:gd name="connsiteY8" fmla="*/ 4118282 h 6857999"/>
              <a:gd name="connsiteX9" fmla="*/ 0 w 5381386"/>
              <a:gd name="connsiteY9" fmla="*/ 411828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81386" h="6857999">
                <a:moveTo>
                  <a:pt x="2367353" y="0"/>
                </a:moveTo>
                <a:lnTo>
                  <a:pt x="5381386" y="0"/>
                </a:lnTo>
                <a:lnTo>
                  <a:pt x="5381386" y="1238438"/>
                </a:lnTo>
                <a:lnTo>
                  <a:pt x="4518391" y="2739716"/>
                </a:lnTo>
                <a:lnTo>
                  <a:pt x="5381386" y="2739716"/>
                </a:lnTo>
                <a:lnTo>
                  <a:pt x="5381386" y="4866684"/>
                </a:lnTo>
                <a:lnTo>
                  <a:pt x="4151052" y="6857999"/>
                </a:lnTo>
                <a:lnTo>
                  <a:pt x="602243" y="6857999"/>
                </a:lnTo>
                <a:lnTo>
                  <a:pt x="2294977" y="4118282"/>
                </a:lnTo>
                <a:lnTo>
                  <a:pt x="0" y="4118282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395CD09B-2DA3-BD9C-FC33-5A2802A4AD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62700" y="0"/>
            <a:ext cx="5829298" cy="6858000"/>
          </a:xfrm>
          <a:prstGeom prst="rect">
            <a:avLst/>
          </a:prstGeom>
          <a:noFill/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35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69378E74-7DFB-6B36-292C-BDDA872FEA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38700" y="1"/>
            <a:ext cx="7353300" cy="3962399"/>
          </a:xfrm>
          <a:custGeom>
            <a:avLst/>
            <a:gdLst>
              <a:gd name="connsiteX0" fmla="*/ 0 w 3219450"/>
              <a:gd name="connsiteY0" fmla="*/ 0 h 5600689"/>
              <a:gd name="connsiteX1" fmla="*/ 3219450 w 3219450"/>
              <a:gd name="connsiteY1" fmla="*/ 0 h 5600689"/>
              <a:gd name="connsiteX2" fmla="*/ 3219450 w 3219450"/>
              <a:gd name="connsiteY2" fmla="*/ 5600689 h 5600689"/>
              <a:gd name="connsiteX3" fmla="*/ 0 w 3219450"/>
              <a:gd name="connsiteY3" fmla="*/ 5600689 h 560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9450" h="5600689">
                <a:moveTo>
                  <a:pt x="0" y="0"/>
                </a:moveTo>
                <a:lnTo>
                  <a:pt x="3219450" y="0"/>
                </a:lnTo>
                <a:lnTo>
                  <a:pt x="3219450" y="5600689"/>
                </a:lnTo>
                <a:lnTo>
                  <a:pt x="0" y="5600689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9B36AB-F829-5F99-41B3-C067BAB07034}"/>
              </a:ext>
            </a:extLst>
          </p:cNvPr>
          <p:cNvSpPr/>
          <p:nvPr userDrawn="1"/>
        </p:nvSpPr>
        <p:spPr>
          <a:xfrm>
            <a:off x="0" y="0"/>
            <a:ext cx="4838700" cy="3962399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82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E9BEF8A-98B9-E057-5976-6631AC3EE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6901" cy="3429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8ABEF3B0-6B00-DBEB-0308-3908FA2BA3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726" y="3428999"/>
            <a:ext cx="4066901" cy="3429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94A38AB-F9B7-4327-D9DD-8B4905E927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9451" y="-2"/>
            <a:ext cx="4066901" cy="3429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683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F890AD4-F1CF-11D7-A865-446906A92BB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3087" y="-2"/>
            <a:ext cx="3473265" cy="6858002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74357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D1C39B07-5AF7-598B-5BE6-D499A61ABC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79999" y="573179"/>
            <a:ext cx="6398985" cy="336187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58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A27ED939-D003-31D4-1D0D-1064D09135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0861" y="0"/>
            <a:ext cx="5291139" cy="6129339"/>
          </a:xfrm>
          <a:prstGeom prst="rect">
            <a:avLst/>
          </a:prstGeom>
          <a:pattFill prst="pct10">
            <a:fgClr>
              <a:srgbClr val="000099"/>
            </a:fgClr>
            <a:bgClr>
              <a:schemeClr val="bg1"/>
            </a:bgClr>
          </a:pattFill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75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DAB917-9534-8A23-9958-7839BD8F0B3E}"/>
              </a:ext>
            </a:extLst>
          </p:cNvPr>
          <p:cNvSpPr/>
          <p:nvPr userDrawn="1"/>
        </p:nvSpPr>
        <p:spPr>
          <a:xfrm>
            <a:off x="0" y="4114034"/>
            <a:ext cx="12192000" cy="2743966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5">
            <a:extLst>
              <a:ext uri="{FF2B5EF4-FFF2-40B4-BE49-F238E27FC236}">
                <a16:creationId xmlns:a16="http://schemas.microsoft.com/office/drawing/2014/main" id="{DE75A0B3-CF31-465B-5459-FB1947CC52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95078" y="2475734"/>
            <a:ext cx="2934925" cy="16383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23">
            <a:extLst>
              <a:ext uri="{FF2B5EF4-FFF2-40B4-BE49-F238E27FC236}">
                <a16:creationId xmlns:a16="http://schemas.microsoft.com/office/drawing/2014/main" id="{06B793E8-C904-BEAE-CA01-E4AFB0097E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28538" y="2475734"/>
            <a:ext cx="2934925" cy="16383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20">
            <a:extLst>
              <a:ext uri="{FF2B5EF4-FFF2-40B4-BE49-F238E27FC236}">
                <a16:creationId xmlns:a16="http://schemas.microsoft.com/office/drawing/2014/main" id="{0757BB57-9591-5D97-4258-61EF1F32B7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1997" y="2475734"/>
            <a:ext cx="2934925" cy="16383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Rectangle: Single Corner Snipped 7">
            <a:extLst>
              <a:ext uri="{FF2B5EF4-FFF2-40B4-BE49-F238E27FC236}">
                <a16:creationId xmlns:a16="http://schemas.microsoft.com/office/drawing/2014/main" id="{16C01B6D-C9BE-9CD3-9AB0-2B1EC0C0875F}"/>
              </a:ext>
            </a:extLst>
          </p:cNvPr>
          <p:cNvSpPr/>
          <p:nvPr userDrawn="1"/>
        </p:nvSpPr>
        <p:spPr>
          <a:xfrm rot="10800000">
            <a:off x="861997" y="4114035"/>
            <a:ext cx="2934925" cy="182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Single Corner Snipped 25">
            <a:extLst>
              <a:ext uri="{FF2B5EF4-FFF2-40B4-BE49-F238E27FC236}">
                <a16:creationId xmlns:a16="http://schemas.microsoft.com/office/drawing/2014/main" id="{B9261FA3-6511-A852-4B88-0ECCC8395E6A}"/>
              </a:ext>
            </a:extLst>
          </p:cNvPr>
          <p:cNvSpPr/>
          <p:nvPr userDrawn="1"/>
        </p:nvSpPr>
        <p:spPr>
          <a:xfrm rot="10800000">
            <a:off x="4628538" y="4114034"/>
            <a:ext cx="2934925" cy="182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Single Corner Snipped 31">
            <a:extLst>
              <a:ext uri="{FF2B5EF4-FFF2-40B4-BE49-F238E27FC236}">
                <a16:creationId xmlns:a16="http://schemas.microsoft.com/office/drawing/2014/main" id="{3595B6E8-6DCC-5EA9-82EF-8D3878835B15}"/>
              </a:ext>
            </a:extLst>
          </p:cNvPr>
          <p:cNvSpPr/>
          <p:nvPr userDrawn="1"/>
        </p:nvSpPr>
        <p:spPr>
          <a:xfrm rot="10800000">
            <a:off x="8395075" y="4114034"/>
            <a:ext cx="2934925" cy="182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36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301F63C6-E8F6-C94D-DB80-98B89011A6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848350" cy="6081486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930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DBB17A4-F24B-8CB0-8CAC-64DF642B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5667375" cy="6858001"/>
          </a:xfrm>
          <a:custGeom>
            <a:avLst/>
            <a:gdLst>
              <a:gd name="connsiteX0" fmla="*/ 2919413 w 5667375"/>
              <a:gd name="connsiteY0" fmla="*/ 4600576 h 6858001"/>
              <a:gd name="connsiteX1" fmla="*/ 5667375 w 5667375"/>
              <a:gd name="connsiteY1" fmla="*/ 4600576 h 6858001"/>
              <a:gd name="connsiteX2" fmla="*/ 5667375 w 5667375"/>
              <a:gd name="connsiteY2" fmla="*/ 6858001 h 6858001"/>
              <a:gd name="connsiteX3" fmla="*/ 2919413 w 5667375"/>
              <a:gd name="connsiteY3" fmla="*/ 6858001 h 6858001"/>
              <a:gd name="connsiteX4" fmla="*/ 0 w 5667375"/>
              <a:gd name="connsiteY4" fmla="*/ 2414588 h 6858001"/>
              <a:gd name="connsiteX5" fmla="*/ 2747961 w 5667375"/>
              <a:gd name="connsiteY5" fmla="*/ 2414588 h 6858001"/>
              <a:gd name="connsiteX6" fmla="*/ 2747961 w 5667375"/>
              <a:gd name="connsiteY6" fmla="*/ 6858001 h 6858001"/>
              <a:gd name="connsiteX7" fmla="*/ 0 w 5667375"/>
              <a:gd name="connsiteY7" fmla="*/ 6858001 h 6858001"/>
              <a:gd name="connsiteX8" fmla="*/ 2919413 w 5667375"/>
              <a:gd name="connsiteY8" fmla="*/ 0 h 6858001"/>
              <a:gd name="connsiteX9" fmla="*/ 5667374 w 5667375"/>
              <a:gd name="connsiteY9" fmla="*/ 0 h 6858001"/>
              <a:gd name="connsiteX10" fmla="*/ 5667374 w 5667375"/>
              <a:gd name="connsiteY10" fmla="*/ 4443413 h 6858001"/>
              <a:gd name="connsiteX11" fmla="*/ 2919413 w 5667375"/>
              <a:gd name="connsiteY11" fmla="*/ 4443413 h 6858001"/>
              <a:gd name="connsiteX12" fmla="*/ 0 w 5667375"/>
              <a:gd name="connsiteY12" fmla="*/ 0 h 6858001"/>
              <a:gd name="connsiteX13" fmla="*/ 2747962 w 5667375"/>
              <a:gd name="connsiteY13" fmla="*/ 0 h 6858001"/>
              <a:gd name="connsiteX14" fmla="*/ 2747962 w 5667375"/>
              <a:gd name="connsiteY14" fmla="*/ 2257425 h 6858001"/>
              <a:gd name="connsiteX15" fmla="*/ 0 w 5667375"/>
              <a:gd name="connsiteY15" fmla="*/ 225742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67375" h="6858001">
                <a:moveTo>
                  <a:pt x="2919413" y="4600576"/>
                </a:moveTo>
                <a:lnTo>
                  <a:pt x="5667375" y="4600576"/>
                </a:lnTo>
                <a:lnTo>
                  <a:pt x="5667375" y="6858001"/>
                </a:lnTo>
                <a:lnTo>
                  <a:pt x="2919413" y="6858001"/>
                </a:lnTo>
                <a:close/>
                <a:moveTo>
                  <a:pt x="0" y="2414588"/>
                </a:moveTo>
                <a:lnTo>
                  <a:pt x="2747961" y="2414588"/>
                </a:lnTo>
                <a:lnTo>
                  <a:pt x="2747961" y="6858001"/>
                </a:lnTo>
                <a:lnTo>
                  <a:pt x="0" y="6858001"/>
                </a:lnTo>
                <a:close/>
                <a:moveTo>
                  <a:pt x="2919413" y="0"/>
                </a:moveTo>
                <a:lnTo>
                  <a:pt x="5667374" y="0"/>
                </a:lnTo>
                <a:lnTo>
                  <a:pt x="5667374" y="4443413"/>
                </a:lnTo>
                <a:lnTo>
                  <a:pt x="2919413" y="4443413"/>
                </a:lnTo>
                <a:close/>
                <a:moveTo>
                  <a:pt x="0" y="0"/>
                </a:moveTo>
                <a:lnTo>
                  <a:pt x="2747962" y="0"/>
                </a:lnTo>
                <a:lnTo>
                  <a:pt x="2747962" y="2257425"/>
                </a:lnTo>
                <a:lnTo>
                  <a:pt x="0" y="2257425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12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322873DB-507D-9753-B67A-AA83C007F2C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09006" y="4312327"/>
            <a:ext cx="4815952" cy="254567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BD9E69CD-5C2E-C463-F430-B80A021207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7925" y="-1"/>
            <a:ext cx="5934069" cy="4312326"/>
          </a:xfrm>
          <a:custGeom>
            <a:avLst/>
            <a:gdLst>
              <a:gd name="connsiteX0" fmla="*/ 0 w 5934069"/>
              <a:gd name="connsiteY0" fmla="*/ 0 h 4312326"/>
              <a:gd name="connsiteX1" fmla="*/ 5934069 w 5934069"/>
              <a:gd name="connsiteY1" fmla="*/ 0 h 4312326"/>
              <a:gd name="connsiteX2" fmla="*/ 5934069 w 5934069"/>
              <a:gd name="connsiteY2" fmla="*/ 4312326 h 4312326"/>
              <a:gd name="connsiteX3" fmla="*/ 0 w 5934069"/>
              <a:gd name="connsiteY3" fmla="*/ 4312326 h 431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4069" h="4312326">
                <a:moveTo>
                  <a:pt x="0" y="0"/>
                </a:moveTo>
                <a:lnTo>
                  <a:pt x="5934069" y="0"/>
                </a:lnTo>
                <a:lnTo>
                  <a:pt x="5934069" y="4312326"/>
                </a:lnTo>
                <a:lnTo>
                  <a:pt x="0" y="4312326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14">
            <a:extLst>
              <a:ext uri="{FF2B5EF4-FFF2-40B4-BE49-F238E27FC236}">
                <a16:creationId xmlns:a16="http://schemas.microsoft.com/office/drawing/2014/main" id="{29003769-15D1-B806-219F-916CAEA5C01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24958" y="4312325"/>
            <a:ext cx="2967036" cy="2545674"/>
          </a:xfrm>
          <a:custGeom>
            <a:avLst/>
            <a:gdLst>
              <a:gd name="connsiteX0" fmla="*/ 0 w 5934069"/>
              <a:gd name="connsiteY0" fmla="*/ 0 h 4312326"/>
              <a:gd name="connsiteX1" fmla="*/ 5934069 w 5934069"/>
              <a:gd name="connsiteY1" fmla="*/ 0 h 4312326"/>
              <a:gd name="connsiteX2" fmla="*/ 5934069 w 5934069"/>
              <a:gd name="connsiteY2" fmla="*/ 4312326 h 4312326"/>
              <a:gd name="connsiteX3" fmla="*/ 0 w 5934069"/>
              <a:gd name="connsiteY3" fmla="*/ 4312326 h 431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4069" h="4312326">
                <a:moveTo>
                  <a:pt x="0" y="0"/>
                </a:moveTo>
                <a:lnTo>
                  <a:pt x="5934069" y="0"/>
                </a:lnTo>
                <a:lnTo>
                  <a:pt x="5934069" y="4312326"/>
                </a:lnTo>
                <a:lnTo>
                  <a:pt x="0" y="4312326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629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8097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1370C9B-CA91-F9D6-B38E-3E65099AFAA9}"/>
              </a:ext>
            </a:extLst>
          </p:cNvPr>
          <p:cNvSpPr/>
          <p:nvPr userDrawn="1"/>
        </p:nvSpPr>
        <p:spPr>
          <a:xfrm flipV="1">
            <a:off x="0" y="0"/>
            <a:ext cx="5341259" cy="6858000"/>
          </a:xfrm>
          <a:custGeom>
            <a:avLst/>
            <a:gdLst>
              <a:gd name="connsiteX0" fmla="*/ 0 w 5726565"/>
              <a:gd name="connsiteY0" fmla="*/ 6858000 h 6858000"/>
              <a:gd name="connsiteX1" fmla="*/ 1 w 5726565"/>
              <a:gd name="connsiteY1" fmla="*/ 6858000 h 6858000"/>
              <a:gd name="connsiteX2" fmla="*/ 3386139 w 5726565"/>
              <a:gd name="connsiteY2" fmla="*/ 6858000 h 6858000"/>
              <a:gd name="connsiteX3" fmla="*/ 3395739 w 5726565"/>
              <a:gd name="connsiteY3" fmla="*/ 6858000 h 6858000"/>
              <a:gd name="connsiteX4" fmla="*/ 5726565 w 5726565"/>
              <a:gd name="connsiteY4" fmla="*/ 0 h 6858000"/>
              <a:gd name="connsiteX5" fmla="*/ 3386139 w 5726565"/>
              <a:gd name="connsiteY5" fmla="*/ 0 h 6858000"/>
              <a:gd name="connsiteX6" fmla="*/ 2330826 w 5726565"/>
              <a:gd name="connsiteY6" fmla="*/ 0 h 6858000"/>
              <a:gd name="connsiteX7" fmla="*/ 1 w 5726565"/>
              <a:gd name="connsiteY7" fmla="*/ 0 h 6858000"/>
              <a:gd name="connsiteX8" fmla="*/ 1 w 5726565"/>
              <a:gd name="connsiteY8" fmla="*/ 6857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6565" h="6858000">
                <a:moveTo>
                  <a:pt x="0" y="6858000"/>
                </a:moveTo>
                <a:lnTo>
                  <a:pt x="1" y="6858000"/>
                </a:lnTo>
                <a:lnTo>
                  <a:pt x="3386139" y="6858000"/>
                </a:lnTo>
                <a:lnTo>
                  <a:pt x="3395739" y="6858000"/>
                </a:lnTo>
                <a:lnTo>
                  <a:pt x="5726565" y="0"/>
                </a:lnTo>
                <a:lnTo>
                  <a:pt x="3386139" y="0"/>
                </a:lnTo>
                <a:lnTo>
                  <a:pt x="2330826" y="0"/>
                </a:lnTo>
                <a:lnTo>
                  <a:pt x="1" y="0"/>
                </a:lnTo>
                <a:lnTo>
                  <a:pt x="1" y="6857997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F0BA5D92-5F88-61B7-6C9C-C7734F4762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6250" y="1284445"/>
            <a:ext cx="5263071" cy="2926003"/>
          </a:xfrm>
          <a:custGeom>
            <a:avLst/>
            <a:gdLst>
              <a:gd name="connsiteX0" fmla="*/ 0 w 5263071"/>
              <a:gd name="connsiteY0" fmla="*/ 0 h 2926003"/>
              <a:gd name="connsiteX1" fmla="*/ 5263071 w 5263071"/>
              <a:gd name="connsiteY1" fmla="*/ 0 h 2926003"/>
              <a:gd name="connsiteX2" fmla="*/ 5263071 w 5263071"/>
              <a:gd name="connsiteY2" fmla="*/ 2926003 h 2926003"/>
              <a:gd name="connsiteX3" fmla="*/ 0 w 5263071"/>
              <a:gd name="connsiteY3" fmla="*/ 2926003 h 292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3071" h="2926003">
                <a:moveTo>
                  <a:pt x="0" y="0"/>
                </a:moveTo>
                <a:lnTo>
                  <a:pt x="5263071" y="0"/>
                </a:lnTo>
                <a:lnTo>
                  <a:pt x="5263071" y="2926003"/>
                </a:lnTo>
                <a:lnTo>
                  <a:pt x="0" y="2926003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516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rgbClr val="FFD5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6C464D63-6E3B-5E79-C19E-83AFB97C9D0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D987053-7A33-E190-E5F0-D14D4FA099A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7838" y="2064774"/>
            <a:ext cx="3349309" cy="6990736"/>
          </a:xfrm>
          <a:custGeom>
            <a:avLst/>
            <a:gdLst>
              <a:gd name="connsiteX0" fmla="*/ 233748 w 3349309"/>
              <a:gd name="connsiteY0" fmla="*/ 0 h 6990736"/>
              <a:gd name="connsiteX1" fmla="*/ 3115561 w 3349309"/>
              <a:gd name="connsiteY1" fmla="*/ 0 h 6990736"/>
              <a:gd name="connsiteX2" fmla="*/ 3349309 w 3349309"/>
              <a:gd name="connsiteY2" fmla="*/ 233748 h 6990736"/>
              <a:gd name="connsiteX3" fmla="*/ 3349309 w 3349309"/>
              <a:gd name="connsiteY3" fmla="*/ 6756988 h 6990736"/>
              <a:gd name="connsiteX4" fmla="*/ 3115561 w 3349309"/>
              <a:gd name="connsiteY4" fmla="*/ 6990736 h 6990736"/>
              <a:gd name="connsiteX5" fmla="*/ 233748 w 3349309"/>
              <a:gd name="connsiteY5" fmla="*/ 6990736 h 6990736"/>
              <a:gd name="connsiteX6" fmla="*/ 0 w 3349309"/>
              <a:gd name="connsiteY6" fmla="*/ 6756988 h 6990736"/>
              <a:gd name="connsiteX7" fmla="*/ 0 w 3349309"/>
              <a:gd name="connsiteY7" fmla="*/ 233748 h 6990736"/>
              <a:gd name="connsiteX8" fmla="*/ 233748 w 3349309"/>
              <a:gd name="connsiteY8" fmla="*/ 0 h 699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9309" h="6990736">
                <a:moveTo>
                  <a:pt x="233748" y="0"/>
                </a:moveTo>
                <a:lnTo>
                  <a:pt x="3115561" y="0"/>
                </a:lnTo>
                <a:cubicBezTo>
                  <a:pt x="3244656" y="0"/>
                  <a:pt x="3349309" y="104653"/>
                  <a:pt x="3349309" y="233748"/>
                </a:cubicBezTo>
                <a:lnTo>
                  <a:pt x="3349309" y="6756988"/>
                </a:lnTo>
                <a:cubicBezTo>
                  <a:pt x="3349309" y="6886083"/>
                  <a:pt x="3244656" y="6990736"/>
                  <a:pt x="3115561" y="6990736"/>
                </a:cubicBezTo>
                <a:lnTo>
                  <a:pt x="233748" y="6990736"/>
                </a:lnTo>
                <a:cubicBezTo>
                  <a:pt x="104653" y="6990736"/>
                  <a:pt x="0" y="6886083"/>
                  <a:pt x="0" y="6756988"/>
                </a:cubicBezTo>
                <a:lnTo>
                  <a:pt x="0" y="233748"/>
                </a:lnTo>
                <a:cubicBezTo>
                  <a:pt x="0" y="104653"/>
                  <a:pt x="104653" y="0"/>
                  <a:pt x="233748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12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2EDC994-6AB2-9815-8449-45335E1818A3}"/>
              </a:ext>
            </a:extLst>
          </p:cNvPr>
          <p:cNvSpPr/>
          <p:nvPr userDrawn="1"/>
        </p:nvSpPr>
        <p:spPr>
          <a:xfrm flipH="1" flipV="1">
            <a:off x="6850740" y="0"/>
            <a:ext cx="5341259" cy="6858000"/>
          </a:xfrm>
          <a:custGeom>
            <a:avLst/>
            <a:gdLst>
              <a:gd name="connsiteX0" fmla="*/ 0 w 5726565"/>
              <a:gd name="connsiteY0" fmla="*/ 6858000 h 6858000"/>
              <a:gd name="connsiteX1" fmla="*/ 1 w 5726565"/>
              <a:gd name="connsiteY1" fmla="*/ 6858000 h 6858000"/>
              <a:gd name="connsiteX2" fmla="*/ 3386139 w 5726565"/>
              <a:gd name="connsiteY2" fmla="*/ 6858000 h 6858000"/>
              <a:gd name="connsiteX3" fmla="*/ 3395739 w 5726565"/>
              <a:gd name="connsiteY3" fmla="*/ 6858000 h 6858000"/>
              <a:gd name="connsiteX4" fmla="*/ 5726565 w 5726565"/>
              <a:gd name="connsiteY4" fmla="*/ 0 h 6858000"/>
              <a:gd name="connsiteX5" fmla="*/ 3386139 w 5726565"/>
              <a:gd name="connsiteY5" fmla="*/ 0 h 6858000"/>
              <a:gd name="connsiteX6" fmla="*/ 2330826 w 5726565"/>
              <a:gd name="connsiteY6" fmla="*/ 0 h 6858000"/>
              <a:gd name="connsiteX7" fmla="*/ 1 w 5726565"/>
              <a:gd name="connsiteY7" fmla="*/ 0 h 6858000"/>
              <a:gd name="connsiteX8" fmla="*/ 1 w 5726565"/>
              <a:gd name="connsiteY8" fmla="*/ 6857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6565" h="6858000">
                <a:moveTo>
                  <a:pt x="0" y="6858000"/>
                </a:moveTo>
                <a:lnTo>
                  <a:pt x="1" y="6858000"/>
                </a:lnTo>
                <a:lnTo>
                  <a:pt x="3386139" y="6858000"/>
                </a:lnTo>
                <a:lnTo>
                  <a:pt x="3395739" y="6858000"/>
                </a:lnTo>
                <a:lnTo>
                  <a:pt x="5726565" y="0"/>
                </a:lnTo>
                <a:lnTo>
                  <a:pt x="3386139" y="0"/>
                </a:lnTo>
                <a:lnTo>
                  <a:pt x="2330826" y="0"/>
                </a:lnTo>
                <a:lnTo>
                  <a:pt x="1" y="0"/>
                </a:lnTo>
                <a:lnTo>
                  <a:pt x="1" y="6857997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DCE633D0-8F42-87E7-1E81-44792B5A65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50741" y="1179285"/>
            <a:ext cx="6633029" cy="4176486"/>
          </a:xfrm>
          <a:custGeom>
            <a:avLst/>
            <a:gdLst>
              <a:gd name="connsiteX0" fmla="*/ 0 w 4962146"/>
              <a:gd name="connsiteY0" fmla="*/ 0 h 2495550"/>
              <a:gd name="connsiteX1" fmla="*/ 4962146 w 4962146"/>
              <a:gd name="connsiteY1" fmla="*/ 0 h 2495550"/>
              <a:gd name="connsiteX2" fmla="*/ 4962146 w 4962146"/>
              <a:gd name="connsiteY2" fmla="*/ 2495550 h 2495550"/>
              <a:gd name="connsiteX3" fmla="*/ 0 w 4962146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146" h="2495550">
                <a:moveTo>
                  <a:pt x="0" y="0"/>
                </a:moveTo>
                <a:lnTo>
                  <a:pt x="4962146" y="0"/>
                </a:lnTo>
                <a:lnTo>
                  <a:pt x="4962146" y="2495550"/>
                </a:lnTo>
                <a:lnTo>
                  <a:pt x="0" y="249555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54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E841BE9-EF1D-41FE-73EC-FF202218931D}"/>
              </a:ext>
            </a:extLst>
          </p:cNvPr>
          <p:cNvSpPr/>
          <p:nvPr userDrawn="1"/>
        </p:nvSpPr>
        <p:spPr>
          <a:xfrm>
            <a:off x="9201150" y="0"/>
            <a:ext cx="2990850" cy="6858000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556F7E2C-D978-4BFF-5D82-4F635766A6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10400" y="0"/>
            <a:ext cx="4457700" cy="6284685"/>
          </a:xfrm>
          <a:custGeom>
            <a:avLst/>
            <a:gdLst>
              <a:gd name="connsiteX0" fmla="*/ 0 w 4962146"/>
              <a:gd name="connsiteY0" fmla="*/ 0 h 2495550"/>
              <a:gd name="connsiteX1" fmla="*/ 4962146 w 4962146"/>
              <a:gd name="connsiteY1" fmla="*/ 0 h 2495550"/>
              <a:gd name="connsiteX2" fmla="*/ 4962146 w 4962146"/>
              <a:gd name="connsiteY2" fmla="*/ 2495550 h 2495550"/>
              <a:gd name="connsiteX3" fmla="*/ 0 w 4962146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146" h="2495550">
                <a:moveTo>
                  <a:pt x="0" y="0"/>
                </a:moveTo>
                <a:lnTo>
                  <a:pt x="4962146" y="0"/>
                </a:lnTo>
                <a:lnTo>
                  <a:pt x="4962146" y="2495550"/>
                </a:lnTo>
                <a:lnTo>
                  <a:pt x="0" y="249555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42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C848B31A-A705-D0A0-9AE0-15E3354B80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1089" y="426243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14">
            <a:extLst>
              <a:ext uri="{FF2B5EF4-FFF2-40B4-BE49-F238E27FC236}">
                <a16:creationId xmlns:a16="http://schemas.microsoft.com/office/drawing/2014/main" id="{6B254199-BE13-D995-AAAF-029EF4B640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19613" y="197417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83093192-56B4-8E2F-FC1E-D7F5CCCFB7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19613" y="426243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77B8E39-B7C2-EF0D-6900-D112B1D5E0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8138" y="197417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903C2146-E562-8632-4DEC-0C594F1D49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58138" y="426243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3A84BC8D-EE38-8A79-F987-0E4512381A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81089" y="1974171"/>
            <a:ext cx="3152775" cy="197167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925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E6FA0F-8080-6DD2-9B62-9ADEDE0C2C87}"/>
              </a:ext>
            </a:extLst>
          </p:cNvPr>
          <p:cNvSpPr/>
          <p:nvPr userDrawn="1"/>
        </p:nvSpPr>
        <p:spPr>
          <a:xfrm>
            <a:off x="0" y="0"/>
            <a:ext cx="264766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76A7E8-6DF7-645F-6350-51BD01FFF25C}"/>
              </a:ext>
            </a:extLst>
          </p:cNvPr>
          <p:cNvSpPr/>
          <p:nvPr userDrawn="1"/>
        </p:nvSpPr>
        <p:spPr>
          <a:xfrm flipV="1"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222394 w 6096000"/>
              <a:gd name="connsiteY1" fmla="*/ 0 h 6858000"/>
              <a:gd name="connsiteX2" fmla="*/ 6096000 w 6096000"/>
              <a:gd name="connsiteY2" fmla="*/ 6858000 h 6858000"/>
              <a:gd name="connsiteX3" fmla="*/ 1873606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222394" y="0"/>
                </a:lnTo>
                <a:lnTo>
                  <a:pt x="6096000" y="6858000"/>
                </a:lnTo>
                <a:lnTo>
                  <a:pt x="1873606" y="6858000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912D8A9-BFDA-9CD8-2E8D-FC933BE7DC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222394 w 6096000"/>
              <a:gd name="connsiteY1" fmla="*/ 0 h 6858000"/>
              <a:gd name="connsiteX2" fmla="*/ 6096000 w 6096000"/>
              <a:gd name="connsiteY2" fmla="*/ 6858000 h 6858000"/>
              <a:gd name="connsiteX3" fmla="*/ 1873606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222394" y="0"/>
                </a:lnTo>
                <a:lnTo>
                  <a:pt x="6096000" y="6858000"/>
                </a:lnTo>
                <a:lnTo>
                  <a:pt x="1873606" y="6858000"/>
                </a:lnTo>
                <a:close/>
              </a:path>
            </a:pathLst>
          </a:custGeom>
          <a:pattFill prst="pct10">
            <a:fgClr>
              <a:srgbClr val="000099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08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37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C23433-C7DC-9802-1384-80A07623680D}"/>
              </a:ext>
            </a:extLst>
          </p:cNvPr>
          <p:cNvSpPr/>
          <p:nvPr userDrawn="1"/>
        </p:nvSpPr>
        <p:spPr>
          <a:xfrm>
            <a:off x="8529851" y="0"/>
            <a:ext cx="3662149" cy="6858000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33493503-D4FB-DE1E-F612-5B36D32211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81650" y="742950"/>
            <a:ext cx="5886450" cy="3625850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Rectangle: Rounded Corners 84">
            <a:extLst>
              <a:ext uri="{FF2B5EF4-FFF2-40B4-BE49-F238E27FC236}">
                <a16:creationId xmlns:a16="http://schemas.microsoft.com/office/drawing/2014/main" id="{E4530334-2964-B7CF-1320-872331CF99E5}"/>
              </a:ext>
            </a:extLst>
          </p:cNvPr>
          <p:cNvSpPr/>
          <p:nvPr userDrawn="1"/>
        </p:nvSpPr>
        <p:spPr>
          <a:xfrm>
            <a:off x="5581650" y="4368800"/>
            <a:ext cx="5886450" cy="1746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922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8072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9014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147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120CE03-7BAB-F240-C7AC-7BF6C8D31F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7214" y="583826"/>
            <a:ext cx="5684744" cy="2845174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212CC5CB-6281-6E0E-977F-896A9CE875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83724" y="3429000"/>
            <a:ext cx="2854138" cy="2845174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E257A4A-EA1C-A39A-3F77-56351ACA5A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37862" y="583826"/>
            <a:ext cx="2854138" cy="2845174"/>
          </a:xfrm>
          <a:prstGeom prst="rect">
            <a:avLst/>
          </a:pr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834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9D35024-2FFA-3CCA-2F30-7F4971FD54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802300" cy="6857999"/>
          </a:xfrm>
          <a:custGeom>
            <a:avLst/>
            <a:gdLst>
              <a:gd name="connsiteX0" fmla="*/ 1230334 w 5381386"/>
              <a:gd name="connsiteY0" fmla="*/ 0 h 6857999"/>
              <a:gd name="connsiteX1" fmla="*/ 4779143 w 5381386"/>
              <a:gd name="connsiteY1" fmla="*/ 0 h 6857999"/>
              <a:gd name="connsiteX2" fmla="*/ 3086409 w 5381386"/>
              <a:gd name="connsiteY2" fmla="*/ 2739717 h 6857999"/>
              <a:gd name="connsiteX3" fmla="*/ 5381386 w 5381386"/>
              <a:gd name="connsiteY3" fmla="*/ 2739717 h 6857999"/>
              <a:gd name="connsiteX4" fmla="*/ 3014033 w 5381386"/>
              <a:gd name="connsiteY4" fmla="*/ 6857999 h 6857999"/>
              <a:gd name="connsiteX5" fmla="*/ 0 w 5381386"/>
              <a:gd name="connsiteY5" fmla="*/ 6857999 h 6857999"/>
              <a:gd name="connsiteX6" fmla="*/ 0 w 5381386"/>
              <a:gd name="connsiteY6" fmla="*/ 5619561 h 6857999"/>
              <a:gd name="connsiteX7" fmla="*/ 862995 w 5381386"/>
              <a:gd name="connsiteY7" fmla="*/ 4118283 h 6857999"/>
              <a:gd name="connsiteX8" fmla="*/ 0 w 5381386"/>
              <a:gd name="connsiteY8" fmla="*/ 4118283 h 6857999"/>
              <a:gd name="connsiteX9" fmla="*/ 0 w 5381386"/>
              <a:gd name="connsiteY9" fmla="*/ 199131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81386" h="6857999">
                <a:moveTo>
                  <a:pt x="1230334" y="0"/>
                </a:moveTo>
                <a:lnTo>
                  <a:pt x="4779143" y="0"/>
                </a:lnTo>
                <a:lnTo>
                  <a:pt x="3086409" y="2739717"/>
                </a:lnTo>
                <a:lnTo>
                  <a:pt x="5381386" y="2739717"/>
                </a:lnTo>
                <a:lnTo>
                  <a:pt x="3014033" y="6857999"/>
                </a:lnTo>
                <a:lnTo>
                  <a:pt x="0" y="6857999"/>
                </a:lnTo>
                <a:lnTo>
                  <a:pt x="0" y="5619561"/>
                </a:lnTo>
                <a:lnTo>
                  <a:pt x="862995" y="4118283"/>
                </a:lnTo>
                <a:lnTo>
                  <a:pt x="0" y="4118283"/>
                </a:lnTo>
                <a:lnTo>
                  <a:pt x="0" y="1991315"/>
                </a:lnTo>
                <a:close/>
              </a:path>
            </a:pathLst>
          </a:cu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78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9AEDD3-457F-1A36-306B-23854AFC271B}"/>
              </a:ext>
            </a:extLst>
          </p:cNvPr>
          <p:cNvSpPr/>
          <p:nvPr userDrawn="1"/>
        </p:nvSpPr>
        <p:spPr>
          <a:xfrm>
            <a:off x="0" y="-9840"/>
            <a:ext cx="6381750" cy="6867839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65E4995-153C-6B81-AD63-5B312E0AB200}"/>
              </a:ext>
            </a:extLst>
          </p:cNvPr>
          <p:cNvSpPr/>
          <p:nvPr userDrawn="1"/>
        </p:nvSpPr>
        <p:spPr>
          <a:xfrm>
            <a:off x="4833939" y="996810"/>
            <a:ext cx="7358063" cy="4864379"/>
          </a:xfrm>
          <a:custGeom>
            <a:avLst/>
            <a:gdLst>
              <a:gd name="connsiteX0" fmla="*/ 0 w 4144385"/>
              <a:gd name="connsiteY0" fmla="*/ 0 h 1418208"/>
              <a:gd name="connsiteX1" fmla="*/ 4144385 w 4144385"/>
              <a:gd name="connsiteY1" fmla="*/ 0 h 1418208"/>
              <a:gd name="connsiteX2" fmla="*/ 4144385 w 4144385"/>
              <a:gd name="connsiteY2" fmla="*/ 1418208 h 1418208"/>
              <a:gd name="connsiteX3" fmla="*/ 0 w 4144385"/>
              <a:gd name="connsiteY3" fmla="*/ 1418208 h 141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4385" h="1418208">
                <a:moveTo>
                  <a:pt x="0" y="0"/>
                </a:moveTo>
                <a:lnTo>
                  <a:pt x="4144385" y="0"/>
                </a:lnTo>
                <a:lnTo>
                  <a:pt x="4144385" y="1418208"/>
                </a:lnTo>
                <a:lnTo>
                  <a:pt x="0" y="1418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976F926A-CB7A-B97B-442D-2094573843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33940" y="3420965"/>
            <a:ext cx="3294060" cy="2440224"/>
          </a:xfrm>
          <a:custGeom>
            <a:avLst/>
            <a:gdLst>
              <a:gd name="connsiteX0" fmla="*/ 0 w 3090862"/>
              <a:gd name="connsiteY0" fmla="*/ 0 h 2249487"/>
              <a:gd name="connsiteX1" fmla="*/ 3090862 w 3090862"/>
              <a:gd name="connsiteY1" fmla="*/ 0 h 2249487"/>
              <a:gd name="connsiteX2" fmla="*/ 3090862 w 3090862"/>
              <a:gd name="connsiteY2" fmla="*/ 2249487 h 2249487"/>
              <a:gd name="connsiteX3" fmla="*/ 0 w 3090862"/>
              <a:gd name="connsiteY3" fmla="*/ 2249487 h 224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862" h="2249487">
                <a:moveTo>
                  <a:pt x="0" y="0"/>
                </a:moveTo>
                <a:lnTo>
                  <a:pt x="3090862" y="0"/>
                </a:lnTo>
                <a:lnTo>
                  <a:pt x="3090862" y="2249487"/>
                </a:lnTo>
                <a:lnTo>
                  <a:pt x="0" y="2249487"/>
                </a:lnTo>
                <a:close/>
              </a:path>
            </a:pathLst>
          </a:cu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3DD30571-F888-67E5-595A-7B51F7E64D9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33939" y="996811"/>
            <a:ext cx="3294061" cy="2430386"/>
          </a:xfrm>
          <a:custGeom>
            <a:avLst/>
            <a:gdLst>
              <a:gd name="connsiteX0" fmla="*/ 0 w 3090862"/>
              <a:gd name="connsiteY0" fmla="*/ 0 h 2100263"/>
              <a:gd name="connsiteX1" fmla="*/ 3090862 w 3090862"/>
              <a:gd name="connsiteY1" fmla="*/ 0 h 2100263"/>
              <a:gd name="connsiteX2" fmla="*/ 3090862 w 3090862"/>
              <a:gd name="connsiteY2" fmla="*/ 2100263 h 2100263"/>
              <a:gd name="connsiteX3" fmla="*/ 0 w 3090862"/>
              <a:gd name="connsiteY3" fmla="*/ 2100263 h 21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862" h="2100263">
                <a:moveTo>
                  <a:pt x="0" y="0"/>
                </a:moveTo>
                <a:lnTo>
                  <a:pt x="3090862" y="0"/>
                </a:lnTo>
                <a:lnTo>
                  <a:pt x="3090862" y="2100263"/>
                </a:lnTo>
                <a:lnTo>
                  <a:pt x="0" y="2100263"/>
                </a:lnTo>
                <a:close/>
              </a:path>
            </a:pathLst>
          </a:custGeom>
          <a:pattFill prst="pct5">
            <a:fgClr>
              <a:srgbClr val="0070C0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9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83EE501-9151-58CB-17E0-8CD0F7508D1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77367" y="0"/>
            <a:ext cx="6193121" cy="6858000"/>
          </a:xfrm>
          <a:custGeom>
            <a:avLst/>
            <a:gdLst>
              <a:gd name="connsiteX0" fmla="*/ 2126730 w 6193121"/>
              <a:gd name="connsiteY0" fmla="*/ 3469338 h 6858000"/>
              <a:gd name="connsiteX1" fmla="*/ 6193121 w 6193121"/>
              <a:gd name="connsiteY1" fmla="*/ 3469338 h 6858000"/>
              <a:gd name="connsiteX2" fmla="*/ 4159926 w 6193121"/>
              <a:gd name="connsiteY2" fmla="*/ 6858000 h 6858000"/>
              <a:gd name="connsiteX3" fmla="*/ 2033196 w 6193121"/>
              <a:gd name="connsiteY3" fmla="*/ 3469338 h 6858000"/>
              <a:gd name="connsiteX4" fmla="*/ 4066391 w 6193121"/>
              <a:gd name="connsiteY4" fmla="*/ 6858000 h 6858000"/>
              <a:gd name="connsiteX5" fmla="*/ 0 w 6193121"/>
              <a:gd name="connsiteY5" fmla="*/ 6858000 h 6858000"/>
              <a:gd name="connsiteX6" fmla="*/ 4159926 w 6193121"/>
              <a:gd name="connsiteY6" fmla="*/ 0 h 6858000"/>
              <a:gd name="connsiteX7" fmla="*/ 6193121 w 6193121"/>
              <a:gd name="connsiteY7" fmla="*/ 3388662 h 6858000"/>
              <a:gd name="connsiteX8" fmla="*/ 2126730 w 6193121"/>
              <a:gd name="connsiteY8" fmla="*/ 3388662 h 6858000"/>
              <a:gd name="connsiteX9" fmla="*/ 1 w 6193121"/>
              <a:gd name="connsiteY9" fmla="*/ 0 h 6858000"/>
              <a:gd name="connsiteX10" fmla="*/ 4066392 w 6193121"/>
              <a:gd name="connsiteY10" fmla="*/ 0 h 6858000"/>
              <a:gd name="connsiteX11" fmla="*/ 2033197 w 6193121"/>
              <a:gd name="connsiteY11" fmla="*/ 33886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93121" h="6858000">
                <a:moveTo>
                  <a:pt x="2126730" y="3469338"/>
                </a:moveTo>
                <a:lnTo>
                  <a:pt x="6193121" y="3469338"/>
                </a:lnTo>
                <a:lnTo>
                  <a:pt x="4159926" y="6858000"/>
                </a:lnTo>
                <a:close/>
                <a:moveTo>
                  <a:pt x="2033196" y="3469338"/>
                </a:moveTo>
                <a:lnTo>
                  <a:pt x="4066391" y="6858000"/>
                </a:lnTo>
                <a:lnTo>
                  <a:pt x="0" y="6858000"/>
                </a:lnTo>
                <a:close/>
                <a:moveTo>
                  <a:pt x="4159926" y="0"/>
                </a:moveTo>
                <a:lnTo>
                  <a:pt x="6193121" y="3388662"/>
                </a:lnTo>
                <a:lnTo>
                  <a:pt x="2126730" y="3388662"/>
                </a:lnTo>
                <a:close/>
                <a:moveTo>
                  <a:pt x="1" y="0"/>
                </a:moveTo>
                <a:lnTo>
                  <a:pt x="4066392" y="0"/>
                </a:lnTo>
                <a:lnTo>
                  <a:pt x="2033197" y="3388662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9C555B27-F942-CA6C-57CC-CD15A717381D}"/>
              </a:ext>
            </a:extLst>
          </p:cNvPr>
          <p:cNvSpPr/>
          <p:nvPr userDrawn="1"/>
        </p:nvSpPr>
        <p:spPr>
          <a:xfrm rot="5400000" flipV="1">
            <a:off x="9576098" y="665180"/>
            <a:ext cx="3281082" cy="1950722"/>
          </a:xfrm>
          <a:prstGeom prst="rtTriangle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6192948B-049E-6610-33D8-4E189CF7270F}"/>
              </a:ext>
            </a:extLst>
          </p:cNvPr>
          <p:cNvSpPr/>
          <p:nvPr userDrawn="1"/>
        </p:nvSpPr>
        <p:spPr>
          <a:xfrm rot="16200000">
            <a:off x="9576098" y="4242098"/>
            <a:ext cx="3281082" cy="1950722"/>
          </a:xfrm>
          <a:prstGeom prst="rtTriangle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7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B735A544-3623-A907-6D14-D3E6EB53C1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52800" y="0"/>
            <a:ext cx="4979896" cy="6858001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FA327E-9114-68D9-29B7-E41BDFA0CBB6}"/>
              </a:ext>
            </a:extLst>
          </p:cNvPr>
          <p:cNvSpPr/>
          <p:nvPr userDrawn="1"/>
        </p:nvSpPr>
        <p:spPr>
          <a:xfrm>
            <a:off x="8332695" y="0"/>
            <a:ext cx="3859305" cy="6858000"/>
          </a:xfrm>
          <a:prstGeom prst="rect">
            <a:avLst/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01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6D8D40-D0F2-5FB4-86B3-730BEA196C31}"/>
              </a:ext>
            </a:extLst>
          </p:cNvPr>
          <p:cNvSpPr/>
          <p:nvPr userDrawn="1"/>
        </p:nvSpPr>
        <p:spPr>
          <a:xfrm>
            <a:off x="8143316" y="4276163"/>
            <a:ext cx="4094626" cy="2581837"/>
          </a:xfrm>
          <a:prstGeom prst="rect">
            <a:avLst/>
          </a:prstGeom>
          <a:solidFill>
            <a:srgbClr val="0A1931"/>
          </a:solidFill>
          <a:ln>
            <a:noFill/>
          </a:ln>
          <a:effectLst>
            <a:outerShdw blurRad="698500" dist="190500" dir="2700000" algn="tl" rotWithShape="0">
              <a:srgbClr val="2C313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021637"/>
              </a:solidFill>
            </a:endParaRPr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D4F3518-73E2-1FD1-F8CE-AF7528DC12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9" y="1"/>
            <a:ext cx="6095999" cy="4276162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AACD9C8D-121E-A01E-2F15-5CFB037530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4276164"/>
            <a:ext cx="4048686" cy="2581837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A3D09-39B9-D9E0-C626-EB9177890695}"/>
              </a:ext>
            </a:extLst>
          </p:cNvPr>
          <p:cNvSpPr/>
          <p:nvPr userDrawn="1"/>
        </p:nvSpPr>
        <p:spPr>
          <a:xfrm>
            <a:off x="4048690" y="4276163"/>
            <a:ext cx="4094626" cy="2581837"/>
          </a:xfrm>
          <a:prstGeom prst="rect">
            <a:avLst/>
          </a:prstGeom>
          <a:solidFill>
            <a:srgbClr val="FFD523"/>
          </a:solidFill>
          <a:ln>
            <a:noFill/>
          </a:ln>
          <a:effectLst>
            <a:outerShdw blurRad="698500" dist="190500" dir="2700000" algn="tl" rotWithShape="0">
              <a:srgbClr val="2C313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0216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22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8861C5-9633-221D-0F88-A1C4AF3C3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B1FBCE-64D5-427A-B0E3-B8B2ED85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67EB-AC07-A311-0CD5-06FFA838E0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F25C-DE9B-40F0-8E40-8AD87E01E7CA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0B2B4-D7D2-CE5A-5080-C43FAA03DD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87680-A33A-44C2-68D7-F1F11338AC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CE04-8914-4CDE-8B52-8D64435E2B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0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70" r:id="rId18"/>
    <p:sldLayoutId id="2147483666" r:id="rId19"/>
    <p:sldLayoutId id="2147483667" r:id="rId20"/>
    <p:sldLayoutId id="2147483668" r:id="rId21"/>
    <p:sldLayoutId id="2147483675" r:id="rId22"/>
    <p:sldLayoutId id="2147483669" r:id="rId23"/>
    <p:sldLayoutId id="2147483671" r:id="rId24"/>
    <p:sldLayoutId id="2147483672" r:id="rId25"/>
    <p:sldLayoutId id="2147483673" r:id="rId26"/>
    <p:sldLayoutId id="2147483674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11" Type="http://schemas.openxmlformats.org/officeDocument/2006/relationships/image" Target="../media/image46.svg"/><Relationship Id="rId5" Type="http://schemas.openxmlformats.org/officeDocument/2006/relationships/image" Target="../media/image4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7" Type="http://schemas.openxmlformats.org/officeDocument/2006/relationships/image" Target="../media/image20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12" Type="http://schemas.openxmlformats.org/officeDocument/2006/relationships/image" Target="../media/image81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7.svg"/><Relationship Id="rId11" Type="http://schemas.openxmlformats.org/officeDocument/2006/relationships/image" Target="../media/image80.jpeg"/><Relationship Id="rId5" Type="http://schemas.openxmlformats.org/officeDocument/2006/relationships/image" Target="../media/image76.png"/><Relationship Id="rId10" Type="http://schemas.openxmlformats.org/officeDocument/2006/relationships/image" Target="../media/image4.svg"/><Relationship Id="rId4" Type="http://schemas.openxmlformats.org/officeDocument/2006/relationships/image" Target="../media/image75.svg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5.png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1.png"/><Relationship Id="rId11" Type="http://schemas.openxmlformats.org/officeDocument/2006/relationships/image" Target="../media/image95.svg"/><Relationship Id="rId5" Type="http://schemas.openxmlformats.org/officeDocument/2006/relationships/image" Target="../media/image90.svg"/><Relationship Id="rId10" Type="http://schemas.openxmlformats.org/officeDocument/2006/relationships/image" Target="../media/image94.png"/><Relationship Id="rId4" Type="http://schemas.openxmlformats.org/officeDocument/2006/relationships/image" Target="../media/image89.png"/><Relationship Id="rId9" Type="http://schemas.openxmlformats.org/officeDocument/2006/relationships/image" Target="../media/image93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svg"/><Relationship Id="rId7" Type="http://schemas.openxmlformats.org/officeDocument/2006/relationships/image" Target="../media/image15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6B804B4-9FEC-A3D0-2DA9-98EBFDBA05C7}"/>
              </a:ext>
            </a:extLst>
          </p:cNvPr>
          <p:cNvSpPr/>
          <p:nvPr/>
        </p:nvSpPr>
        <p:spPr>
          <a:xfrm>
            <a:off x="6467714" y="1092606"/>
            <a:ext cx="5724286" cy="5765394"/>
          </a:xfrm>
          <a:custGeom>
            <a:avLst/>
            <a:gdLst>
              <a:gd name="connsiteX0" fmla="*/ 2367354 w 5724286"/>
              <a:gd name="connsiteY0" fmla="*/ 0 h 5765394"/>
              <a:gd name="connsiteX1" fmla="*/ 5724286 w 5724286"/>
              <a:gd name="connsiteY1" fmla="*/ 0 h 5765394"/>
              <a:gd name="connsiteX2" fmla="*/ 5724286 w 5724286"/>
              <a:gd name="connsiteY2" fmla="*/ 641925 h 5765394"/>
              <a:gd name="connsiteX3" fmla="*/ 4518391 w 5724286"/>
              <a:gd name="connsiteY3" fmla="*/ 2739717 h 5765394"/>
              <a:gd name="connsiteX4" fmla="*/ 5724286 w 5724286"/>
              <a:gd name="connsiteY4" fmla="*/ 2739717 h 5765394"/>
              <a:gd name="connsiteX5" fmla="*/ 5724286 w 5724286"/>
              <a:gd name="connsiteY5" fmla="*/ 4311696 h 5765394"/>
              <a:gd name="connsiteX6" fmla="*/ 4826119 w 5724286"/>
              <a:gd name="connsiteY6" fmla="*/ 5765394 h 5765394"/>
              <a:gd name="connsiteX7" fmla="*/ 1277310 w 5724286"/>
              <a:gd name="connsiteY7" fmla="*/ 5765394 h 5765394"/>
              <a:gd name="connsiteX8" fmla="*/ 2294977 w 5724286"/>
              <a:gd name="connsiteY8" fmla="*/ 4118283 h 5765394"/>
              <a:gd name="connsiteX9" fmla="*/ 0 w 5724286"/>
              <a:gd name="connsiteY9" fmla="*/ 4118283 h 576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24286" h="5765394">
                <a:moveTo>
                  <a:pt x="2367354" y="0"/>
                </a:moveTo>
                <a:lnTo>
                  <a:pt x="5724286" y="0"/>
                </a:lnTo>
                <a:lnTo>
                  <a:pt x="5724286" y="641925"/>
                </a:lnTo>
                <a:lnTo>
                  <a:pt x="4518391" y="2739717"/>
                </a:lnTo>
                <a:lnTo>
                  <a:pt x="5724286" y="2739717"/>
                </a:lnTo>
                <a:lnTo>
                  <a:pt x="5724286" y="4311696"/>
                </a:lnTo>
                <a:lnTo>
                  <a:pt x="4826119" y="5765394"/>
                </a:lnTo>
                <a:lnTo>
                  <a:pt x="1277310" y="5765394"/>
                </a:lnTo>
                <a:lnTo>
                  <a:pt x="2294977" y="4118283"/>
                </a:lnTo>
                <a:lnTo>
                  <a:pt x="0" y="4118283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70AFC4-CA74-CA12-7622-390EC1025180}"/>
              </a:ext>
            </a:extLst>
          </p:cNvPr>
          <p:cNvSpPr txBox="1"/>
          <p:nvPr/>
        </p:nvSpPr>
        <p:spPr>
          <a:xfrm>
            <a:off x="738119" y="2705725"/>
            <a:ext cx="52134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b="1" dirty="0">
                <a:solidFill>
                  <a:srgbClr val="0A1931"/>
                </a:solidFill>
                <a:latin typeface="Poppins" pitchFamily="2" charset="77"/>
                <a:ea typeface="Roboto" panose="02000000000000000000" pitchFamily="2" charset="0"/>
                <a:cs typeface="B Nazanin" panose="00000700000000000000" pitchFamily="2" charset="-78"/>
              </a:rPr>
              <a:t>مهندسی برق</a:t>
            </a:r>
            <a:endParaRPr lang="en-US" sz="8800" b="1" dirty="0">
              <a:solidFill>
                <a:srgbClr val="0A1931"/>
              </a:solidFill>
              <a:latin typeface="Poppins" pitchFamily="2" charset="77"/>
              <a:ea typeface="Roboto" panose="02000000000000000000" pitchFamily="2" charset="0"/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3CCE3F-6AFD-3AB1-EB5C-316A753E71DD}"/>
              </a:ext>
            </a:extLst>
          </p:cNvPr>
          <p:cNvSpPr txBox="1"/>
          <p:nvPr/>
        </p:nvSpPr>
        <p:spPr>
          <a:xfrm>
            <a:off x="738119" y="4152275"/>
            <a:ext cx="521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0A1931"/>
                </a:solidFill>
                <a:latin typeface="Poppins" pitchFamily="2" charset="77"/>
                <a:ea typeface="Roboto" panose="02000000000000000000" pitchFamily="2" charset="0"/>
                <a:cs typeface="B Nazanin" panose="00000700000000000000" pitchFamily="2" charset="-78"/>
              </a:rPr>
              <a:t>قالب پاورپوینت مهندسی برق</a:t>
            </a:r>
            <a:endParaRPr lang="en-US" dirty="0">
              <a:solidFill>
                <a:srgbClr val="0A1931"/>
              </a:solidFill>
              <a:latin typeface="Poppins" pitchFamily="2" charset="77"/>
              <a:ea typeface="Roboto" panose="02000000000000000000" pitchFamily="2" charset="0"/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4B7943C-06B0-82AB-BBE9-FDD0A15AE910}"/>
              </a:ext>
            </a:extLst>
          </p:cNvPr>
          <p:cNvGrpSpPr/>
          <p:nvPr/>
        </p:nvGrpSpPr>
        <p:grpSpPr>
          <a:xfrm>
            <a:off x="268220" y="258907"/>
            <a:ext cx="393700" cy="393700"/>
            <a:chOff x="344419" y="354156"/>
            <a:chExt cx="498475" cy="49847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51C2948-CBCD-9BD4-6553-9BE49561933A}"/>
                </a:ext>
              </a:extLst>
            </p:cNvPr>
            <p:cNvSpPr/>
            <p:nvPr/>
          </p:nvSpPr>
          <p:spPr>
            <a:xfrm>
              <a:off x="344419" y="354156"/>
              <a:ext cx="498475" cy="498475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272CE79-3513-690D-81B0-8A964A86C7D9}"/>
                </a:ext>
              </a:extLst>
            </p:cNvPr>
            <p:cNvSpPr/>
            <p:nvPr/>
          </p:nvSpPr>
          <p:spPr>
            <a:xfrm>
              <a:off x="496241" y="427378"/>
              <a:ext cx="194831" cy="352030"/>
            </a:xfrm>
            <a:custGeom>
              <a:avLst/>
              <a:gdLst>
                <a:gd name="connsiteX0" fmla="*/ 36671 w 167275"/>
                <a:gd name="connsiteY0" fmla="*/ 6748 h 302241"/>
                <a:gd name="connsiteX1" fmla="*/ 211 w 167275"/>
                <a:gd name="connsiteY1" fmla="*/ 168480 h 302241"/>
                <a:gd name="connsiteX2" fmla="*/ 6773 w 167275"/>
                <a:gd name="connsiteY2" fmla="*/ 178825 h 302241"/>
                <a:gd name="connsiteX3" fmla="*/ 8654 w 167275"/>
                <a:gd name="connsiteY3" fmla="*/ 179034 h 302241"/>
                <a:gd name="connsiteX4" fmla="*/ 49174 w 167275"/>
                <a:gd name="connsiteY4" fmla="*/ 179034 h 302241"/>
                <a:gd name="connsiteX5" fmla="*/ 54445 w 167275"/>
                <a:gd name="connsiteY5" fmla="*/ 293937 h 302241"/>
                <a:gd name="connsiteX6" fmla="*/ 61088 w 167275"/>
                <a:gd name="connsiteY6" fmla="*/ 302011 h 302241"/>
                <a:gd name="connsiteX7" fmla="*/ 63084 w 167275"/>
                <a:gd name="connsiteY7" fmla="*/ 302242 h 302241"/>
                <a:gd name="connsiteX8" fmla="*/ 70627 w 167275"/>
                <a:gd name="connsiteY8" fmla="*/ 297824 h 302241"/>
                <a:gd name="connsiteX9" fmla="*/ 166142 w 167275"/>
                <a:gd name="connsiteY9" fmla="*/ 127637 h 302241"/>
                <a:gd name="connsiteX10" fmla="*/ 162903 w 167275"/>
                <a:gd name="connsiteY10" fmla="*/ 115840 h 302241"/>
                <a:gd name="connsiteX11" fmla="*/ 158598 w 167275"/>
                <a:gd name="connsiteY11" fmla="*/ 114707 h 302241"/>
                <a:gd name="connsiteX12" fmla="*/ 121977 w 167275"/>
                <a:gd name="connsiteY12" fmla="*/ 114707 h 302241"/>
                <a:gd name="connsiteX13" fmla="*/ 148506 w 167275"/>
                <a:gd name="connsiteY13" fmla="*/ 10784 h 302241"/>
                <a:gd name="connsiteX14" fmla="*/ 142283 w 167275"/>
                <a:gd name="connsiteY14" fmla="*/ 271 h 302241"/>
                <a:gd name="connsiteX15" fmla="*/ 140144 w 167275"/>
                <a:gd name="connsiteY15" fmla="*/ 0 h 302241"/>
                <a:gd name="connsiteX16" fmla="*/ 45114 w 167275"/>
                <a:gd name="connsiteY16" fmla="*/ 0 h 302241"/>
                <a:gd name="connsiteX17" fmla="*/ 36671 w 167275"/>
                <a:gd name="connsiteY17" fmla="*/ 6748 h 302241"/>
                <a:gd name="connsiteX18" fmla="*/ 128944 w 167275"/>
                <a:gd name="connsiteY18" fmla="*/ 17301 h 302241"/>
                <a:gd name="connsiteX19" fmla="*/ 102415 w 167275"/>
                <a:gd name="connsiteY19" fmla="*/ 121213 h 302241"/>
                <a:gd name="connsiteX20" fmla="*/ 108651 w 167275"/>
                <a:gd name="connsiteY20" fmla="*/ 131739 h 302241"/>
                <a:gd name="connsiteX21" fmla="*/ 110801 w 167275"/>
                <a:gd name="connsiteY21" fmla="*/ 132009 h 302241"/>
                <a:gd name="connsiteX22" fmla="*/ 143777 w 167275"/>
                <a:gd name="connsiteY22" fmla="*/ 132009 h 302241"/>
                <a:gd name="connsiteX23" fmla="*/ 70339 w 167275"/>
                <a:gd name="connsiteY23" fmla="*/ 262979 h 302241"/>
                <a:gd name="connsiteX24" fmla="*/ 66083 w 167275"/>
                <a:gd name="connsiteY24" fmla="*/ 170014 h 302241"/>
                <a:gd name="connsiteX25" fmla="*/ 57432 w 167275"/>
                <a:gd name="connsiteY25" fmla="*/ 161767 h 302241"/>
                <a:gd name="connsiteX26" fmla="*/ 19473 w 167275"/>
                <a:gd name="connsiteY26" fmla="*/ 161767 h 302241"/>
                <a:gd name="connsiteX27" fmla="*/ 52034 w 167275"/>
                <a:gd name="connsiteY27" fmla="*/ 17301 h 30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7275" h="302241">
                  <a:moveTo>
                    <a:pt x="36671" y="6748"/>
                  </a:moveTo>
                  <a:lnTo>
                    <a:pt x="211" y="168480"/>
                  </a:lnTo>
                  <a:cubicBezTo>
                    <a:pt x="-834" y="173149"/>
                    <a:pt x="2104" y="177780"/>
                    <a:pt x="6773" y="178825"/>
                  </a:cubicBezTo>
                  <a:cubicBezTo>
                    <a:pt x="7390" y="178963"/>
                    <a:pt x="8021" y="179032"/>
                    <a:pt x="8654" y="179034"/>
                  </a:cubicBezTo>
                  <a:lnTo>
                    <a:pt x="49174" y="179034"/>
                  </a:lnTo>
                  <a:lnTo>
                    <a:pt x="54445" y="293937"/>
                  </a:lnTo>
                  <a:cubicBezTo>
                    <a:pt x="54595" y="297815"/>
                    <a:pt x="57312" y="301117"/>
                    <a:pt x="61088" y="302011"/>
                  </a:cubicBezTo>
                  <a:cubicBezTo>
                    <a:pt x="61744" y="302161"/>
                    <a:pt x="62413" y="302238"/>
                    <a:pt x="63084" y="302242"/>
                  </a:cubicBezTo>
                  <a:cubicBezTo>
                    <a:pt x="66212" y="302239"/>
                    <a:pt x="69094" y="300551"/>
                    <a:pt x="70627" y="297824"/>
                  </a:cubicBezTo>
                  <a:lnTo>
                    <a:pt x="166142" y="127637"/>
                  </a:lnTo>
                  <a:cubicBezTo>
                    <a:pt x="168505" y="123485"/>
                    <a:pt x="167055" y="118203"/>
                    <a:pt x="162903" y="115840"/>
                  </a:cubicBezTo>
                  <a:cubicBezTo>
                    <a:pt x="161592" y="115094"/>
                    <a:pt x="160107" y="114703"/>
                    <a:pt x="158598" y="114707"/>
                  </a:cubicBezTo>
                  <a:lnTo>
                    <a:pt x="121977" y="114707"/>
                  </a:lnTo>
                  <a:lnTo>
                    <a:pt x="148506" y="10784"/>
                  </a:lnTo>
                  <a:cubicBezTo>
                    <a:pt x="149691" y="6163"/>
                    <a:pt x="146905" y="1456"/>
                    <a:pt x="142283" y="271"/>
                  </a:cubicBezTo>
                  <a:cubicBezTo>
                    <a:pt x="141584" y="91"/>
                    <a:pt x="140866" y="0"/>
                    <a:pt x="140144" y="0"/>
                  </a:cubicBezTo>
                  <a:lnTo>
                    <a:pt x="45114" y="0"/>
                  </a:lnTo>
                  <a:cubicBezTo>
                    <a:pt x="41067" y="-2"/>
                    <a:pt x="37561" y="2800"/>
                    <a:pt x="36671" y="6748"/>
                  </a:cubicBezTo>
                  <a:close/>
                  <a:moveTo>
                    <a:pt x="128944" y="17301"/>
                  </a:moveTo>
                  <a:lnTo>
                    <a:pt x="102415" y="121213"/>
                  </a:lnTo>
                  <a:cubicBezTo>
                    <a:pt x="101231" y="125841"/>
                    <a:pt x="104022" y="130553"/>
                    <a:pt x="108651" y="131739"/>
                  </a:cubicBezTo>
                  <a:cubicBezTo>
                    <a:pt x="109353" y="131919"/>
                    <a:pt x="110075" y="132009"/>
                    <a:pt x="110801" y="132009"/>
                  </a:cubicBezTo>
                  <a:lnTo>
                    <a:pt x="143777" y="132009"/>
                  </a:lnTo>
                  <a:lnTo>
                    <a:pt x="70339" y="262979"/>
                  </a:lnTo>
                  <a:lnTo>
                    <a:pt x="66083" y="170014"/>
                  </a:lnTo>
                  <a:cubicBezTo>
                    <a:pt x="65861" y="165397"/>
                    <a:pt x="62054" y="161768"/>
                    <a:pt x="57432" y="161767"/>
                  </a:cubicBezTo>
                  <a:lnTo>
                    <a:pt x="19473" y="161767"/>
                  </a:lnTo>
                  <a:lnTo>
                    <a:pt x="52034" y="17301"/>
                  </a:lnTo>
                  <a:close/>
                </a:path>
              </a:pathLst>
            </a:custGeom>
            <a:solidFill>
              <a:srgbClr val="0A1931"/>
            </a:solidFill>
            <a:ln w="1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C0B27D6-E457-7A5E-5C0F-22A2CF26AE3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4628" y="1"/>
            <a:ext cx="5457371" cy="6857999"/>
          </a:xfrm>
        </p:spPr>
      </p:pic>
    </p:spTree>
    <p:extLst>
      <p:ext uri="{BB962C8B-B14F-4D97-AF65-F5344CB8AC3E}">
        <p14:creationId xmlns:p14="http://schemas.microsoft.com/office/powerpoint/2010/main" val="318066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486AC43-F1C9-57CF-E099-BC41274CE5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71C077-840F-D6D6-38B4-B733F19BF7C0}"/>
              </a:ext>
            </a:extLst>
          </p:cNvPr>
          <p:cNvSpPr txBox="1"/>
          <p:nvPr/>
        </p:nvSpPr>
        <p:spPr>
          <a:xfrm>
            <a:off x="1025334" y="2037739"/>
            <a:ext cx="48841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ما برق را به بهترین شکل ارائه می دهیم.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BBFE08-2070-C2F3-750E-759FE980BF04}"/>
              </a:ext>
            </a:extLst>
          </p:cNvPr>
          <p:cNvSpPr txBox="1"/>
          <p:nvPr/>
        </p:nvSpPr>
        <p:spPr>
          <a:xfrm>
            <a:off x="1079925" y="1499524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C2C27F-1DEB-4F1F-FF36-6F58D84062DB}"/>
              </a:ext>
            </a:extLst>
          </p:cNvPr>
          <p:cNvSpPr txBox="1"/>
          <p:nvPr/>
        </p:nvSpPr>
        <p:spPr>
          <a:xfrm>
            <a:off x="1079924" y="2932482"/>
            <a:ext cx="43974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به </a:t>
            </a:r>
            <a:r>
              <a:rPr lang="fa-IR" sz="1100" dirty="0">
                <a:cs typeface="B Nazanin" pitchFamily="2" charset="-78"/>
              </a:rPr>
              <a:t>صورتی که می خواهید ویرایش کنید. </a:t>
            </a: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7F7D7A-195C-CDB6-B20E-4FC2576F2E2F}"/>
              </a:ext>
            </a:extLst>
          </p:cNvPr>
          <p:cNvSpPr txBox="1"/>
          <p:nvPr/>
        </p:nvSpPr>
        <p:spPr>
          <a:xfrm>
            <a:off x="1845718" y="4226372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89E556-2425-AE73-1850-F0A6715B84A5}"/>
              </a:ext>
            </a:extLst>
          </p:cNvPr>
          <p:cNvSpPr txBox="1"/>
          <p:nvPr/>
        </p:nvSpPr>
        <p:spPr>
          <a:xfrm>
            <a:off x="1845718" y="4534148"/>
            <a:ext cx="363163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</a:p>
        </p:txBody>
      </p:sp>
      <p:pic>
        <p:nvPicPr>
          <p:cNvPr id="28" name="Ink 27">
            <a:extLst>
              <a:ext uri="{FF2B5EF4-FFF2-40B4-BE49-F238E27FC236}">
                <a16:creationId xmlns:a16="http://schemas.microsoft.com/office/drawing/2014/main" id="{B462C662-BE96-1F4F-8EBD-7E7F51CBF08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19245" y="3562915"/>
            <a:ext cx="49680" cy="216000"/>
          </a:xfrm>
          <a:prstGeom prst="rect">
            <a:avLst/>
          </a:prstGeom>
        </p:spPr>
      </p:pic>
      <p:pic>
        <p:nvPicPr>
          <p:cNvPr id="35" name="Ink 34">
            <a:extLst>
              <a:ext uri="{FF2B5EF4-FFF2-40B4-BE49-F238E27FC236}">
                <a16:creationId xmlns:a16="http://schemas.microsoft.com/office/drawing/2014/main" id="{4D640B64-3C33-7E50-EE09-E6ED222DD7B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45765" y="3603595"/>
            <a:ext cx="41400" cy="216000"/>
          </a:xfrm>
          <a:prstGeom prst="rect">
            <a:avLst/>
          </a:prstGeom>
        </p:spPr>
      </p:pic>
      <p:pic>
        <p:nvPicPr>
          <p:cNvPr id="36" name="Ink 35">
            <a:extLst>
              <a:ext uri="{FF2B5EF4-FFF2-40B4-BE49-F238E27FC236}">
                <a16:creationId xmlns:a16="http://schemas.microsoft.com/office/drawing/2014/main" id="{D511B24F-33E8-D139-EC84-F3EE353194C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85245" y="3221995"/>
            <a:ext cx="36000" cy="216000"/>
          </a:xfrm>
          <a:prstGeom prst="rect">
            <a:avLst/>
          </a:prstGeom>
        </p:spPr>
      </p:pic>
      <p:pic>
        <p:nvPicPr>
          <p:cNvPr id="38" name="Ink 37">
            <a:extLst>
              <a:ext uri="{FF2B5EF4-FFF2-40B4-BE49-F238E27FC236}">
                <a16:creationId xmlns:a16="http://schemas.microsoft.com/office/drawing/2014/main" id="{0DD4C333-E2B0-08E5-F68B-FA5829D2BAF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829285" y="2075395"/>
            <a:ext cx="46800" cy="216000"/>
          </a:xfrm>
          <a:prstGeom prst="rect">
            <a:avLst/>
          </a:prstGeom>
        </p:spPr>
      </p:pic>
      <p:pic>
        <p:nvPicPr>
          <p:cNvPr id="41" name="Ink 40">
            <a:extLst>
              <a:ext uri="{FF2B5EF4-FFF2-40B4-BE49-F238E27FC236}">
                <a16:creationId xmlns:a16="http://schemas.microsoft.com/office/drawing/2014/main" id="{EFECE164-60DA-6E8E-4872-BF154ABB153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876245" y="5473435"/>
            <a:ext cx="41400" cy="216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8778DD7-C3FC-C240-B87D-67318D1F882B}"/>
              </a:ext>
            </a:extLst>
          </p:cNvPr>
          <p:cNvGrpSpPr/>
          <p:nvPr/>
        </p:nvGrpSpPr>
        <p:grpSpPr>
          <a:xfrm>
            <a:off x="6406307" y="4772203"/>
            <a:ext cx="2349682" cy="1017984"/>
            <a:chOff x="6406307" y="4772203"/>
            <a:chExt cx="2349682" cy="101798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E7982DB-2D8C-3B41-C6E6-B5817D660343}"/>
                </a:ext>
              </a:extLst>
            </p:cNvPr>
            <p:cNvSpPr/>
            <p:nvPr/>
          </p:nvSpPr>
          <p:spPr>
            <a:xfrm>
              <a:off x="6406307" y="4772203"/>
              <a:ext cx="2349682" cy="10179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AD911F0-E434-FA0A-8918-F86E3017F31F}"/>
                </a:ext>
              </a:extLst>
            </p:cNvPr>
            <p:cNvSpPr txBox="1"/>
            <p:nvPr/>
          </p:nvSpPr>
          <p:spPr>
            <a:xfrm>
              <a:off x="7401220" y="4911377"/>
              <a:ext cx="11278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400" b="1">
                  <a:solidFill>
                    <a:srgbClr val="0A1931"/>
                  </a:solidFill>
                  <a:latin typeface="Poppins SemiBold" panose="00000700000000000000" pitchFamily="2" charset="0"/>
                  <a:cs typeface="B Nazanin" pitchFamily="2" charset="-78"/>
                </a:rPr>
                <a:t>500+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E42C40-10FF-908D-B402-878E0EA1FE4B}"/>
                </a:ext>
              </a:extLst>
            </p:cNvPr>
            <p:cNvSpPr txBox="1"/>
            <p:nvPr/>
          </p:nvSpPr>
          <p:spPr>
            <a:xfrm>
              <a:off x="7401220" y="5379392"/>
              <a:ext cx="13547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000" dirty="0">
                  <a:solidFill>
                    <a:srgbClr val="0A1931"/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rPr>
                <a:t>پروژه های جهانی</a:t>
              </a:r>
              <a:endParaRPr lang="en-US" sz="1000" dirty="0">
                <a:solidFill>
                  <a:srgbClr val="0A1931"/>
                </a:solidFill>
                <a:latin typeface="Poppins" panose="00000500000000000000" pitchFamily="2" charset="0"/>
                <a:ea typeface="Roboto" panose="02000000000000000000" pitchFamily="2" charset="0"/>
                <a:cs typeface="B Nazanin" pitchFamily="2" charset="-78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6EF910C5-1B77-1477-0C4D-05691ACC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641577" y="4985920"/>
              <a:ext cx="590550" cy="59055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CC6BBBD-5E98-28C7-6781-23E492235508}"/>
              </a:ext>
            </a:extLst>
          </p:cNvPr>
          <p:cNvGrpSpPr/>
          <p:nvPr/>
        </p:nvGrpSpPr>
        <p:grpSpPr>
          <a:xfrm>
            <a:off x="1120868" y="4276083"/>
            <a:ext cx="584052" cy="584051"/>
            <a:chOff x="1120868" y="4276083"/>
            <a:chExt cx="584052" cy="584051"/>
          </a:xfrm>
        </p:grpSpPr>
        <p:sp>
          <p:nvSpPr>
            <p:cNvPr id="21" name="Rectangle: Rounded Corners 84">
              <a:extLst>
                <a:ext uri="{FF2B5EF4-FFF2-40B4-BE49-F238E27FC236}">
                  <a16:creationId xmlns:a16="http://schemas.microsoft.com/office/drawing/2014/main" id="{7F2E29B0-BA7B-EDAB-A8CC-35857D17E67A}"/>
                </a:ext>
              </a:extLst>
            </p:cNvPr>
            <p:cNvSpPr/>
            <p:nvPr/>
          </p:nvSpPr>
          <p:spPr>
            <a:xfrm>
              <a:off x="1120868" y="4276083"/>
              <a:ext cx="584052" cy="584051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BF266080-5294-F0E7-69C7-23B59F6E1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271848" y="4427062"/>
              <a:ext cx="282093" cy="282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8211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9B7B7D-CEEB-2AE7-054C-BDFDA91A0228}"/>
              </a:ext>
            </a:extLst>
          </p:cNvPr>
          <p:cNvSpPr txBox="1"/>
          <p:nvPr/>
        </p:nvSpPr>
        <p:spPr>
          <a:xfrm>
            <a:off x="3078161" y="1081468"/>
            <a:ext cx="6035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با رهبری ما ملاقات کنید</a:t>
            </a:r>
            <a:endParaRPr lang="en-US" sz="3200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03D03A-257C-3A60-DAF8-736E5B1EEFB8}"/>
              </a:ext>
            </a:extLst>
          </p:cNvPr>
          <p:cNvSpPr txBox="1"/>
          <p:nvPr/>
        </p:nvSpPr>
        <p:spPr>
          <a:xfrm>
            <a:off x="4911924" y="733212"/>
            <a:ext cx="2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تیم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4A8D26-BE4A-5F17-67AD-5217C027F2FF}"/>
              </a:ext>
            </a:extLst>
          </p:cNvPr>
          <p:cNvSpPr txBox="1"/>
          <p:nvPr/>
        </p:nvSpPr>
        <p:spPr>
          <a:xfrm>
            <a:off x="981060" y="4910100"/>
            <a:ext cx="194312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sz="1600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8B39A-F9C0-729A-58A0-5C44DD678BDD}"/>
              </a:ext>
            </a:extLst>
          </p:cNvPr>
          <p:cNvSpPr txBox="1"/>
          <p:nvPr/>
        </p:nvSpPr>
        <p:spPr>
          <a:xfrm>
            <a:off x="981060" y="5247585"/>
            <a:ext cx="19431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uli"/>
                <a:ea typeface="Inter Light" panose="020B0502030000000004" pitchFamily="34" charset="0"/>
                <a:cs typeface="B Nazanin" pitchFamily="2" charset="-78"/>
              </a:rPr>
              <a:t>موقعیت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uli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212B-AABD-EF46-2849-A23D6BC859EB}"/>
              </a:ext>
            </a:extLst>
          </p:cNvPr>
          <p:cNvSpPr txBox="1"/>
          <p:nvPr/>
        </p:nvSpPr>
        <p:spPr>
          <a:xfrm>
            <a:off x="3743310" y="4910100"/>
            <a:ext cx="194312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sz="1600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8BDDAB-3415-2D99-DD2B-437162450090}"/>
              </a:ext>
            </a:extLst>
          </p:cNvPr>
          <p:cNvSpPr txBox="1"/>
          <p:nvPr/>
        </p:nvSpPr>
        <p:spPr>
          <a:xfrm>
            <a:off x="3743310" y="5247585"/>
            <a:ext cx="19431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uli"/>
                <a:ea typeface="Inter Light" panose="020B0502030000000004" pitchFamily="34" charset="0"/>
                <a:cs typeface="B Nazanin" pitchFamily="2" charset="-78"/>
              </a:rPr>
              <a:t>موقعیت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uli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5BAC20-4022-27CE-A5C8-C5D94DE48D51}"/>
              </a:ext>
            </a:extLst>
          </p:cNvPr>
          <p:cNvSpPr txBox="1"/>
          <p:nvPr/>
        </p:nvSpPr>
        <p:spPr>
          <a:xfrm>
            <a:off x="6505560" y="4910100"/>
            <a:ext cx="194312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sz="1600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9F90D9-FFD0-0E89-A3A7-47E5D15D5128}"/>
              </a:ext>
            </a:extLst>
          </p:cNvPr>
          <p:cNvSpPr txBox="1"/>
          <p:nvPr/>
        </p:nvSpPr>
        <p:spPr>
          <a:xfrm>
            <a:off x="6505560" y="5247585"/>
            <a:ext cx="19431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uli"/>
                <a:ea typeface="Inter Light" panose="020B0502030000000004" pitchFamily="34" charset="0"/>
                <a:cs typeface="B Nazanin" pitchFamily="2" charset="-78"/>
              </a:rPr>
              <a:t>موقعیت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uli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3908DB-A581-4E10-D68D-B2B444C9CDC4}"/>
              </a:ext>
            </a:extLst>
          </p:cNvPr>
          <p:cNvSpPr txBox="1"/>
          <p:nvPr/>
        </p:nvSpPr>
        <p:spPr>
          <a:xfrm>
            <a:off x="9267810" y="4910100"/>
            <a:ext cx="194312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sz="1600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37C8C8-5D95-27FF-454F-A28A701B81B0}"/>
              </a:ext>
            </a:extLst>
          </p:cNvPr>
          <p:cNvSpPr txBox="1"/>
          <p:nvPr/>
        </p:nvSpPr>
        <p:spPr>
          <a:xfrm>
            <a:off x="9267810" y="5247585"/>
            <a:ext cx="19431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uli"/>
                <a:ea typeface="Inter Light" panose="020B0502030000000004" pitchFamily="34" charset="0"/>
                <a:cs typeface="B Nazanin" pitchFamily="2" charset="-78"/>
              </a:rPr>
              <a:t>موقعیت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Muli"/>
              <a:ea typeface="Inter Light" panose="020B0502030000000004" pitchFamily="34" charset="0"/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D340D87-A80B-9723-BCB1-61137C06DD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28BBC4A-9C5E-09C7-A84C-D5D5067EB2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E9053348-E18B-8126-541E-A5780FA08F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36325C8A-1372-AF97-B597-ED938CA10A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32533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47F54CC3-724B-0923-47E1-ED34E7161A57}"/>
              </a:ext>
            </a:extLst>
          </p:cNvPr>
          <p:cNvSpPr txBox="1"/>
          <p:nvPr/>
        </p:nvSpPr>
        <p:spPr>
          <a:xfrm>
            <a:off x="3078161" y="820214"/>
            <a:ext cx="6035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با بهترین تیم ما آشنا شوید</a:t>
            </a:r>
            <a:endParaRPr lang="en-US" sz="3200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13A0A1B-9362-913C-45C8-2E918D299801}"/>
              </a:ext>
            </a:extLst>
          </p:cNvPr>
          <p:cNvSpPr txBox="1"/>
          <p:nvPr/>
        </p:nvSpPr>
        <p:spPr>
          <a:xfrm>
            <a:off x="4911924" y="471958"/>
            <a:ext cx="2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تیم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19C970E-027A-9DB9-367D-46E4261172F9}"/>
              </a:ext>
            </a:extLst>
          </p:cNvPr>
          <p:cNvSpPr txBox="1"/>
          <p:nvPr/>
        </p:nvSpPr>
        <p:spPr>
          <a:xfrm>
            <a:off x="1389662" y="4759069"/>
            <a:ext cx="2150655" cy="359517"/>
          </a:xfrm>
          <a:prstGeom prst="rect">
            <a:avLst/>
          </a:prstGeom>
          <a:noFill/>
        </p:spPr>
        <p:txBody>
          <a:bodyPr wrap="square" tIns="36000" rtlCol="0">
            <a:spAutoFit/>
          </a:bodyPr>
          <a:lstStyle/>
          <a:p>
            <a:pPr algn="ctr" rtl="1"/>
            <a:r>
              <a:rPr lang="fa-IR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0FF89A-8207-6748-9754-1ABCEFF5CB38}"/>
              </a:ext>
            </a:extLst>
          </p:cNvPr>
          <p:cNvSpPr txBox="1"/>
          <p:nvPr/>
        </p:nvSpPr>
        <p:spPr>
          <a:xfrm>
            <a:off x="4978603" y="4764168"/>
            <a:ext cx="2234794" cy="359517"/>
          </a:xfrm>
          <a:prstGeom prst="rect">
            <a:avLst/>
          </a:prstGeom>
          <a:noFill/>
        </p:spPr>
        <p:txBody>
          <a:bodyPr wrap="square" tIns="36000" rtlCol="0">
            <a:spAutoFit/>
          </a:bodyPr>
          <a:lstStyle/>
          <a:p>
            <a:pPr algn="ctr" rtl="1"/>
            <a:r>
              <a:rPr lang="fa-IR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CBF3FE-AFCE-B640-0CEB-AF760D3DEA44}"/>
              </a:ext>
            </a:extLst>
          </p:cNvPr>
          <p:cNvSpPr txBox="1"/>
          <p:nvPr/>
        </p:nvSpPr>
        <p:spPr>
          <a:xfrm>
            <a:off x="8609612" y="4759069"/>
            <a:ext cx="2234794" cy="359517"/>
          </a:xfrm>
          <a:prstGeom prst="rect">
            <a:avLst/>
          </a:prstGeom>
          <a:noFill/>
        </p:spPr>
        <p:txBody>
          <a:bodyPr wrap="square" tIns="36000" rtlCol="0">
            <a:spAutoFit/>
          </a:bodyPr>
          <a:lstStyle/>
          <a:p>
            <a:pPr algn="ctr" rtl="1"/>
            <a:r>
              <a:rPr lang="fa-IR" dirty="0">
                <a:solidFill>
                  <a:srgbClr val="1F2331"/>
                </a:solidFill>
                <a:latin typeface="Poppins SemiBold" panose="00000700000000000000" pitchFamily="2" charset="0"/>
                <a:cs typeface="B Nazanin" pitchFamily="2" charset="-78"/>
              </a:rPr>
              <a:t>نام شخص</a:t>
            </a:r>
            <a:endParaRPr lang="en-US" dirty="0">
              <a:solidFill>
                <a:srgbClr val="1F23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070AF0-5D6E-61C6-22A7-BBCF50693082}"/>
              </a:ext>
            </a:extLst>
          </p:cNvPr>
          <p:cNvGrpSpPr/>
          <p:nvPr/>
        </p:nvGrpSpPr>
        <p:grpSpPr>
          <a:xfrm>
            <a:off x="9147403" y="5427436"/>
            <a:ext cx="2088239" cy="496320"/>
            <a:chOff x="5517871" y="5370284"/>
            <a:chExt cx="2088239" cy="496320"/>
          </a:xfrm>
        </p:grpSpPr>
        <p:sp>
          <p:nvSpPr>
            <p:cNvPr id="30" name="Flowchart: Manual Input 29">
              <a:extLst>
                <a:ext uri="{FF2B5EF4-FFF2-40B4-BE49-F238E27FC236}">
                  <a16:creationId xmlns:a16="http://schemas.microsoft.com/office/drawing/2014/main" id="{A0954BED-6E01-C94A-E2FC-6C6AA83FAEFE}"/>
                </a:ext>
              </a:extLst>
            </p:cNvPr>
            <p:cNvSpPr/>
            <p:nvPr/>
          </p:nvSpPr>
          <p:spPr>
            <a:xfrm rot="16200000" flipH="1">
              <a:off x="6313831" y="4574324"/>
              <a:ext cx="496320" cy="2088239"/>
            </a:xfrm>
            <a:prstGeom prst="flowChartManualInput">
              <a:avLst/>
            </a:prstGeom>
            <a:solidFill>
              <a:srgbClr val="FFD523"/>
            </a:solidFill>
            <a:ln>
              <a:noFill/>
            </a:ln>
            <a:effectLst>
              <a:outerShdw blurRad="228600" dist="1143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ID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D4685D8-CF28-76DF-E03D-0D8C043C7D51}"/>
                </a:ext>
              </a:extLst>
            </p:cNvPr>
            <p:cNvSpPr txBox="1"/>
            <p:nvPr/>
          </p:nvSpPr>
          <p:spPr>
            <a:xfrm>
              <a:off x="6019858" y="5487638"/>
              <a:ext cx="14042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rPr>
                <a:t>مدیر کل</a:t>
              </a:r>
              <a:endParaRPr lang="en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Roboto" panose="02000000000000000000" pitchFamily="2" charset="0"/>
                <a:cs typeface="B Nazanin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0924ED8-2F8A-3445-8D27-B43E46FEAA78}"/>
              </a:ext>
            </a:extLst>
          </p:cNvPr>
          <p:cNvGrpSpPr/>
          <p:nvPr/>
        </p:nvGrpSpPr>
        <p:grpSpPr>
          <a:xfrm>
            <a:off x="5516980" y="5427436"/>
            <a:ext cx="2088239" cy="496320"/>
            <a:chOff x="5517871" y="5370284"/>
            <a:chExt cx="2088239" cy="496320"/>
          </a:xfrm>
        </p:grpSpPr>
        <p:sp>
          <p:nvSpPr>
            <p:cNvPr id="53" name="Flowchart: Manual Input 52">
              <a:extLst>
                <a:ext uri="{FF2B5EF4-FFF2-40B4-BE49-F238E27FC236}">
                  <a16:creationId xmlns:a16="http://schemas.microsoft.com/office/drawing/2014/main" id="{96499151-51E8-36DC-48B6-2D0B9134458C}"/>
                </a:ext>
              </a:extLst>
            </p:cNvPr>
            <p:cNvSpPr/>
            <p:nvPr/>
          </p:nvSpPr>
          <p:spPr>
            <a:xfrm rot="16200000" flipH="1">
              <a:off x="6313831" y="4574324"/>
              <a:ext cx="496320" cy="2088239"/>
            </a:xfrm>
            <a:prstGeom prst="flowChartManualInput">
              <a:avLst/>
            </a:prstGeom>
            <a:solidFill>
              <a:srgbClr val="FFD523"/>
            </a:solidFill>
            <a:ln>
              <a:noFill/>
            </a:ln>
            <a:effectLst>
              <a:outerShdw blurRad="228600" dist="1143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ID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CE0917A-2EB1-2DED-C383-2E0F5DF72207}"/>
                </a:ext>
              </a:extLst>
            </p:cNvPr>
            <p:cNvSpPr txBox="1"/>
            <p:nvPr/>
          </p:nvSpPr>
          <p:spPr>
            <a:xfrm>
              <a:off x="6019858" y="5487638"/>
              <a:ext cx="14042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rPr>
                <a:t>مدیر کل</a:t>
              </a:r>
              <a:endParaRPr lang="en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Roboto" panose="02000000000000000000" pitchFamily="2" charset="0"/>
                <a:cs typeface="B Nazanin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8131452-C519-8EAA-BD79-7A68AD8D962D}"/>
              </a:ext>
            </a:extLst>
          </p:cNvPr>
          <p:cNvGrpSpPr/>
          <p:nvPr/>
        </p:nvGrpSpPr>
        <p:grpSpPr>
          <a:xfrm>
            <a:off x="1886556" y="5427436"/>
            <a:ext cx="2088239" cy="496320"/>
            <a:chOff x="5517871" y="5370284"/>
            <a:chExt cx="2088239" cy="496320"/>
          </a:xfrm>
        </p:grpSpPr>
        <p:sp>
          <p:nvSpPr>
            <p:cNvPr id="56" name="Flowchart: Manual Input 55">
              <a:extLst>
                <a:ext uri="{FF2B5EF4-FFF2-40B4-BE49-F238E27FC236}">
                  <a16:creationId xmlns:a16="http://schemas.microsoft.com/office/drawing/2014/main" id="{B3F5867E-0565-07A5-03C3-BCF8545149B4}"/>
                </a:ext>
              </a:extLst>
            </p:cNvPr>
            <p:cNvSpPr/>
            <p:nvPr/>
          </p:nvSpPr>
          <p:spPr>
            <a:xfrm rot="16200000" flipH="1">
              <a:off x="6313831" y="4574324"/>
              <a:ext cx="496320" cy="2088239"/>
            </a:xfrm>
            <a:prstGeom prst="flowChartManualInput">
              <a:avLst/>
            </a:prstGeom>
            <a:solidFill>
              <a:srgbClr val="FFD523"/>
            </a:solidFill>
            <a:ln>
              <a:noFill/>
            </a:ln>
            <a:effectLst>
              <a:outerShdw blurRad="228600" dist="1143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ID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DCCA35A-2960-D37E-B92E-66D299056FE0}"/>
                </a:ext>
              </a:extLst>
            </p:cNvPr>
            <p:cNvSpPr txBox="1"/>
            <p:nvPr/>
          </p:nvSpPr>
          <p:spPr>
            <a:xfrm>
              <a:off x="6019858" y="5487638"/>
              <a:ext cx="14042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rPr>
                <a:t>مدیر کل</a:t>
              </a:r>
              <a:endParaRPr lang="en-ID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Roboto" panose="02000000000000000000" pitchFamily="2" charset="0"/>
                <a:cs typeface="B Nazanin" pitchFamily="2" charset="-78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A718263-034A-0E17-5835-A8D1560D7723}"/>
              </a:ext>
            </a:extLst>
          </p:cNvPr>
          <p:cNvSpPr txBox="1"/>
          <p:nvPr/>
        </p:nvSpPr>
        <p:spPr>
          <a:xfrm>
            <a:off x="2464650" y="1470908"/>
            <a:ext cx="72627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6363CC4A-E8A6-68B3-29B3-E1E53AAE3A1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EC0A975-9C7B-F16A-1F39-2336901BA80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00CC84C-5BA7-2489-8790-3094FF77846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0079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2F03375-C767-230F-C39B-AED0AB30BC46}"/>
              </a:ext>
            </a:extLst>
          </p:cNvPr>
          <p:cNvGrpSpPr/>
          <p:nvPr/>
        </p:nvGrpSpPr>
        <p:grpSpPr>
          <a:xfrm>
            <a:off x="741672" y="4284323"/>
            <a:ext cx="5159362" cy="278751"/>
            <a:chOff x="6162216" y="4645892"/>
            <a:chExt cx="5159362" cy="27875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EE89EC4-E4FE-2AFD-87A5-EC553123A112}"/>
                </a:ext>
              </a:extLst>
            </p:cNvPr>
            <p:cNvGrpSpPr/>
            <p:nvPr/>
          </p:nvGrpSpPr>
          <p:grpSpPr>
            <a:xfrm>
              <a:off x="7639884" y="4728092"/>
              <a:ext cx="2971626" cy="116102"/>
              <a:chOff x="11795609" y="5338268"/>
              <a:chExt cx="4391982" cy="171595"/>
            </a:xfrm>
          </p:grpSpPr>
          <p:sp>
            <p:nvSpPr>
              <p:cNvPr id="34" name="Parallelogram 33">
                <a:extLst>
                  <a:ext uri="{FF2B5EF4-FFF2-40B4-BE49-F238E27FC236}">
                    <a16:creationId xmlns:a16="http://schemas.microsoft.com/office/drawing/2014/main" id="{B94A3F9C-8DD7-0E97-D636-A814532DD39D}"/>
                  </a:ext>
                </a:extLst>
              </p:cNvPr>
              <p:cNvSpPr/>
              <p:nvPr/>
            </p:nvSpPr>
            <p:spPr>
              <a:xfrm>
                <a:off x="1179560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35" name="Parallelogram 34">
                <a:extLst>
                  <a:ext uri="{FF2B5EF4-FFF2-40B4-BE49-F238E27FC236}">
                    <a16:creationId xmlns:a16="http://schemas.microsoft.com/office/drawing/2014/main" id="{0E2AEB9C-0213-46BD-07FA-9C96F29B3BF5}"/>
                  </a:ext>
                </a:extLst>
              </p:cNvPr>
              <p:cNvSpPr/>
              <p:nvPr/>
            </p:nvSpPr>
            <p:spPr>
              <a:xfrm>
                <a:off x="12641876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36" name="Parallelogram 35">
                <a:extLst>
                  <a:ext uri="{FF2B5EF4-FFF2-40B4-BE49-F238E27FC236}">
                    <a16:creationId xmlns:a16="http://schemas.microsoft.com/office/drawing/2014/main" id="{FF3A430C-6BC8-41C5-1B72-E02C9F1E314E}"/>
                  </a:ext>
                </a:extLst>
              </p:cNvPr>
              <p:cNvSpPr/>
              <p:nvPr/>
            </p:nvSpPr>
            <p:spPr>
              <a:xfrm>
                <a:off x="13498840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37" name="Parallelogram 36">
                <a:extLst>
                  <a:ext uri="{FF2B5EF4-FFF2-40B4-BE49-F238E27FC236}">
                    <a16:creationId xmlns:a16="http://schemas.microsoft.com/office/drawing/2014/main" id="{81443436-9DAF-15CE-CB07-612586C32B75}"/>
                  </a:ext>
                </a:extLst>
              </p:cNvPr>
              <p:cNvSpPr/>
              <p:nvPr/>
            </p:nvSpPr>
            <p:spPr>
              <a:xfrm>
                <a:off x="14344187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38" name="Parallelogram 37">
                <a:extLst>
                  <a:ext uri="{FF2B5EF4-FFF2-40B4-BE49-F238E27FC236}">
                    <a16:creationId xmlns:a16="http://schemas.microsoft.com/office/drawing/2014/main" id="{B2696B67-5301-3A5B-9B54-9FFBCB7E4D20}"/>
                  </a:ext>
                </a:extLst>
              </p:cNvPr>
              <p:cNvSpPr/>
              <p:nvPr/>
            </p:nvSpPr>
            <p:spPr>
              <a:xfrm>
                <a:off x="1526588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8710BE0-52D5-3FE1-EA51-978AA6ABEA05}"/>
                </a:ext>
              </a:extLst>
            </p:cNvPr>
            <p:cNvSpPr txBox="1"/>
            <p:nvPr/>
          </p:nvSpPr>
          <p:spPr>
            <a:xfrm>
              <a:off x="6162216" y="4647644"/>
              <a:ext cx="1332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عنوان شما اینجاست</a:t>
              </a:r>
              <a:endParaRPr lang="en-US" sz="12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01E201D-81DE-D6C0-B9FA-0A9699AE0A0A}"/>
                </a:ext>
              </a:extLst>
            </p:cNvPr>
            <p:cNvSpPr txBox="1"/>
            <p:nvPr/>
          </p:nvSpPr>
          <p:spPr>
            <a:xfrm>
              <a:off x="10697952" y="4645892"/>
              <a:ext cx="6236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1200" b="1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4 / 5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FAC73C6-44AE-D4F6-0BCC-8167141A3467}"/>
              </a:ext>
            </a:extLst>
          </p:cNvPr>
          <p:cNvGrpSpPr/>
          <p:nvPr/>
        </p:nvGrpSpPr>
        <p:grpSpPr>
          <a:xfrm>
            <a:off x="741672" y="4785066"/>
            <a:ext cx="5159362" cy="278751"/>
            <a:chOff x="6162216" y="4645892"/>
            <a:chExt cx="5159362" cy="27875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DB9E861-F681-253C-0098-0CDE0CE2B4CB}"/>
                </a:ext>
              </a:extLst>
            </p:cNvPr>
            <p:cNvGrpSpPr/>
            <p:nvPr/>
          </p:nvGrpSpPr>
          <p:grpSpPr>
            <a:xfrm>
              <a:off x="7639884" y="4728092"/>
              <a:ext cx="2971626" cy="116102"/>
              <a:chOff x="11795609" y="5338268"/>
              <a:chExt cx="4391982" cy="171595"/>
            </a:xfrm>
          </p:grpSpPr>
          <p:sp>
            <p:nvSpPr>
              <p:cNvPr id="26" name="Parallelogram 25">
                <a:extLst>
                  <a:ext uri="{FF2B5EF4-FFF2-40B4-BE49-F238E27FC236}">
                    <a16:creationId xmlns:a16="http://schemas.microsoft.com/office/drawing/2014/main" id="{209727E8-C840-F5FA-63B7-F1452440DF1A}"/>
                  </a:ext>
                </a:extLst>
              </p:cNvPr>
              <p:cNvSpPr/>
              <p:nvPr/>
            </p:nvSpPr>
            <p:spPr>
              <a:xfrm>
                <a:off x="1179560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27" name="Parallelogram 26">
                <a:extLst>
                  <a:ext uri="{FF2B5EF4-FFF2-40B4-BE49-F238E27FC236}">
                    <a16:creationId xmlns:a16="http://schemas.microsoft.com/office/drawing/2014/main" id="{60FAC7B3-21B5-A022-872E-0DC8ADD18698}"/>
                  </a:ext>
                </a:extLst>
              </p:cNvPr>
              <p:cNvSpPr/>
              <p:nvPr/>
            </p:nvSpPr>
            <p:spPr>
              <a:xfrm>
                <a:off x="12641876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28" name="Parallelogram 27">
                <a:extLst>
                  <a:ext uri="{FF2B5EF4-FFF2-40B4-BE49-F238E27FC236}">
                    <a16:creationId xmlns:a16="http://schemas.microsoft.com/office/drawing/2014/main" id="{9741EFF8-0C86-42D0-1A4E-6132B85C5622}"/>
                  </a:ext>
                </a:extLst>
              </p:cNvPr>
              <p:cNvSpPr/>
              <p:nvPr/>
            </p:nvSpPr>
            <p:spPr>
              <a:xfrm>
                <a:off x="13498840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29" name="Parallelogram 28">
                <a:extLst>
                  <a:ext uri="{FF2B5EF4-FFF2-40B4-BE49-F238E27FC236}">
                    <a16:creationId xmlns:a16="http://schemas.microsoft.com/office/drawing/2014/main" id="{581BFA9A-0487-E98B-6CA1-B21898FB3BD4}"/>
                  </a:ext>
                </a:extLst>
              </p:cNvPr>
              <p:cNvSpPr/>
              <p:nvPr/>
            </p:nvSpPr>
            <p:spPr>
              <a:xfrm>
                <a:off x="14344187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  <p:sp>
            <p:nvSpPr>
              <p:cNvPr id="30" name="Parallelogram 29">
                <a:extLst>
                  <a:ext uri="{FF2B5EF4-FFF2-40B4-BE49-F238E27FC236}">
                    <a16:creationId xmlns:a16="http://schemas.microsoft.com/office/drawing/2014/main" id="{53EF5976-672D-9E51-B569-92DF4E464072}"/>
                  </a:ext>
                </a:extLst>
              </p:cNvPr>
              <p:cNvSpPr/>
              <p:nvPr/>
            </p:nvSpPr>
            <p:spPr>
              <a:xfrm>
                <a:off x="1526588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rgbClr val="0A193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8804309-578A-8D93-07A3-4D60F9E4A7AC}"/>
                </a:ext>
              </a:extLst>
            </p:cNvPr>
            <p:cNvSpPr txBox="1"/>
            <p:nvPr/>
          </p:nvSpPr>
          <p:spPr>
            <a:xfrm>
              <a:off x="6162216" y="4647644"/>
              <a:ext cx="1332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عنوان شما اینجاست</a:t>
              </a:r>
              <a:endParaRPr lang="en-US" sz="12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559C281-32B4-1848-290C-5420A70B8FBE}"/>
                </a:ext>
              </a:extLst>
            </p:cNvPr>
            <p:cNvSpPr txBox="1"/>
            <p:nvPr/>
          </p:nvSpPr>
          <p:spPr>
            <a:xfrm>
              <a:off x="10697952" y="4645892"/>
              <a:ext cx="6236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1200" b="1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5 / 5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E36CDDA-2D58-1B1C-1F16-A8A5378F69B2}"/>
              </a:ext>
            </a:extLst>
          </p:cNvPr>
          <p:cNvGrpSpPr/>
          <p:nvPr/>
        </p:nvGrpSpPr>
        <p:grpSpPr>
          <a:xfrm>
            <a:off x="765188" y="5300323"/>
            <a:ext cx="5159362" cy="278751"/>
            <a:chOff x="6162216" y="4645892"/>
            <a:chExt cx="5159362" cy="27875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5DFCCA3-1C61-CD62-A7D5-997090975F52}"/>
                </a:ext>
              </a:extLst>
            </p:cNvPr>
            <p:cNvGrpSpPr/>
            <p:nvPr/>
          </p:nvGrpSpPr>
          <p:grpSpPr>
            <a:xfrm>
              <a:off x="7639884" y="4728092"/>
              <a:ext cx="2971626" cy="116102"/>
              <a:chOff x="11795609" y="5338268"/>
              <a:chExt cx="4391982" cy="171595"/>
            </a:xfrm>
          </p:grpSpPr>
          <p:sp>
            <p:nvSpPr>
              <p:cNvPr id="18" name="Parallelogram 17">
                <a:extLst>
                  <a:ext uri="{FF2B5EF4-FFF2-40B4-BE49-F238E27FC236}">
                    <a16:creationId xmlns:a16="http://schemas.microsoft.com/office/drawing/2014/main" id="{93A4EDBB-2EA3-2644-9A8E-ED1EB574C7CF}"/>
                  </a:ext>
                </a:extLst>
              </p:cNvPr>
              <p:cNvSpPr/>
              <p:nvPr/>
            </p:nvSpPr>
            <p:spPr>
              <a:xfrm>
                <a:off x="1179560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2">
                      <a:lumMod val="10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9" name="Parallelogram 18">
                <a:extLst>
                  <a:ext uri="{FF2B5EF4-FFF2-40B4-BE49-F238E27FC236}">
                    <a16:creationId xmlns:a16="http://schemas.microsoft.com/office/drawing/2014/main" id="{3997B1FF-1B4C-FF7C-2840-50D621EF11A2}"/>
                  </a:ext>
                </a:extLst>
              </p:cNvPr>
              <p:cNvSpPr/>
              <p:nvPr/>
            </p:nvSpPr>
            <p:spPr>
              <a:xfrm>
                <a:off x="12641876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2">
                      <a:lumMod val="10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0" name="Parallelogram 19">
                <a:extLst>
                  <a:ext uri="{FF2B5EF4-FFF2-40B4-BE49-F238E27FC236}">
                    <a16:creationId xmlns:a16="http://schemas.microsoft.com/office/drawing/2014/main" id="{BA829C74-8536-16FC-1F52-C3AE24145D16}"/>
                  </a:ext>
                </a:extLst>
              </p:cNvPr>
              <p:cNvSpPr/>
              <p:nvPr/>
            </p:nvSpPr>
            <p:spPr>
              <a:xfrm>
                <a:off x="13498840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rgbClr val="FF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2">
                      <a:lumMod val="10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1" name="Parallelogram 20">
                <a:extLst>
                  <a:ext uri="{FF2B5EF4-FFF2-40B4-BE49-F238E27FC236}">
                    <a16:creationId xmlns:a16="http://schemas.microsoft.com/office/drawing/2014/main" id="{F962A473-7B81-5564-EB0B-A29F16F124A7}"/>
                  </a:ext>
                </a:extLst>
              </p:cNvPr>
              <p:cNvSpPr/>
              <p:nvPr/>
            </p:nvSpPr>
            <p:spPr>
              <a:xfrm>
                <a:off x="14344187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2">
                      <a:lumMod val="10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2" name="Parallelogram 21">
                <a:extLst>
                  <a:ext uri="{FF2B5EF4-FFF2-40B4-BE49-F238E27FC236}">
                    <a16:creationId xmlns:a16="http://schemas.microsoft.com/office/drawing/2014/main" id="{63596956-0395-0F64-0F02-B5B107A5F0AD}"/>
                  </a:ext>
                </a:extLst>
              </p:cNvPr>
              <p:cNvSpPr/>
              <p:nvPr/>
            </p:nvSpPr>
            <p:spPr>
              <a:xfrm>
                <a:off x="15265889" y="5338268"/>
                <a:ext cx="921702" cy="171595"/>
              </a:xfrm>
              <a:prstGeom prst="parallelogram">
                <a:avLst>
                  <a:gd name="adj" fmla="val 101111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2">
                      <a:lumMod val="10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F06E4B-727A-879D-6F5C-35CB166F2E80}"/>
                </a:ext>
              </a:extLst>
            </p:cNvPr>
            <p:cNvSpPr txBox="1"/>
            <p:nvPr/>
          </p:nvSpPr>
          <p:spPr>
            <a:xfrm>
              <a:off x="6162216" y="4647644"/>
              <a:ext cx="1332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عنوان شما اینجاست</a:t>
              </a:r>
              <a:endParaRPr lang="en-US" sz="12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F606E0B-AAF0-D1FA-F183-83DBF9741A59}"/>
                </a:ext>
              </a:extLst>
            </p:cNvPr>
            <p:cNvSpPr txBox="1"/>
            <p:nvPr/>
          </p:nvSpPr>
          <p:spPr>
            <a:xfrm>
              <a:off x="10697952" y="4645892"/>
              <a:ext cx="6236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1200" b="1">
                  <a:solidFill>
                    <a:srgbClr val="0A193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B Nazanin" pitchFamily="2" charset="-78"/>
                </a:rPr>
                <a:t>3 / 5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51792B9-0D35-2C8D-F18E-041089DE91C0}"/>
              </a:ext>
            </a:extLst>
          </p:cNvPr>
          <p:cNvSpPr txBox="1"/>
          <p:nvPr/>
        </p:nvSpPr>
        <p:spPr>
          <a:xfrm>
            <a:off x="741672" y="1613063"/>
            <a:ext cx="450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dirty="0">
                <a:cs typeface="B Nazanin" pitchFamily="2" charset="-78"/>
              </a:rPr>
              <a:t>قالب پاورپوینت برق </a:t>
            </a:r>
            <a:endParaRPr lang="en-US" sz="36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2058B5E-4226-7DEF-FF5B-81B6A18D7239}"/>
              </a:ext>
            </a:extLst>
          </p:cNvPr>
          <p:cNvSpPr txBox="1"/>
          <p:nvPr/>
        </p:nvSpPr>
        <p:spPr>
          <a:xfrm>
            <a:off x="743549" y="2275333"/>
            <a:ext cx="270833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B Nazanin" pitchFamily="2" charset="-78"/>
              </a:rPr>
              <a:t>مدیر عامل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781BAA7-5BC6-FC54-343B-62E5A2B67293}"/>
              </a:ext>
            </a:extLst>
          </p:cNvPr>
          <p:cNvSpPr txBox="1"/>
          <p:nvPr/>
        </p:nvSpPr>
        <p:spPr>
          <a:xfrm>
            <a:off x="741672" y="2818745"/>
            <a:ext cx="515936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42ABD4-DDDC-2636-D039-B27662E416E5}"/>
              </a:ext>
            </a:extLst>
          </p:cNvPr>
          <p:cNvSpPr txBox="1"/>
          <p:nvPr/>
        </p:nvSpPr>
        <p:spPr>
          <a:xfrm>
            <a:off x="765188" y="1278927"/>
            <a:ext cx="2368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تیم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C4CD853-1B59-7C47-9489-D03F86E0E8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666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17C4003-D89B-9095-90FA-51B8653072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64E3C1-D49A-1D73-C810-A5CD28673A44}"/>
              </a:ext>
            </a:extLst>
          </p:cNvPr>
          <p:cNvSpPr/>
          <p:nvPr/>
        </p:nvSpPr>
        <p:spPr>
          <a:xfrm>
            <a:off x="787514" y="673406"/>
            <a:ext cx="5695174" cy="2615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A807F7-1654-426C-5485-CFD6FEA451FD}"/>
              </a:ext>
            </a:extLst>
          </p:cNvPr>
          <p:cNvSpPr txBox="1"/>
          <p:nvPr/>
        </p:nvSpPr>
        <p:spPr>
          <a:xfrm>
            <a:off x="432672" y="5681566"/>
            <a:ext cx="33341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9069A0-8E96-726C-A9DB-4DECECC8F45A}"/>
              </a:ext>
            </a:extLst>
          </p:cNvPr>
          <p:cNvSpPr txBox="1"/>
          <p:nvPr/>
        </p:nvSpPr>
        <p:spPr>
          <a:xfrm>
            <a:off x="787513" y="5260804"/>
            <a:ext cx="3067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01B91F-78D5-91D1-A06F-C75B3BEDE5B8}"/>
              </a:ext>
            </a:extLst>
          </p:cNvPr>
          <p:cNvSpPr txBox="1"/>
          <p:nvPr/>
        </p:nvSpPr>
        <p:spPr>
          <a:xfrm>
            <a:off x="4409317" y="5736157"/>
            <a:ext cx="32470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30F5CF-8E43-1594-EB7F-28641A91CE41}"/>
              </a:ext>
            </a:extLst>
          </p:cNvPr>
          <p:cNvSpPr txBox="1"/>
          <p:nvPr/>
        </p:nvSpPr>
        <p:spPr>
          <a:xfrm>
            <a:off x="4559442" y="5260804"/>
            <a:ext cx="3067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27100E-B5BF-F624-1F6B-0A7EBDF4A2B2}"/>
              </a:ext>
            </a:extLst>
          </p:cNvPr>
          <p:cNvSpPr txBox="1"/>
          <p:nvPr/>
        </p:nvSpPr>
        <p:spPr>
          <a:xfrm>
            <a:off x="8310143" y="5777100"/>
            <a:ext cx="323586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198C95-99E5-142F-1721-A397DD68AA25}"/>
              </a:ext>
            </a:extLst>
          </p:cNvPr>
          <p:cNvSpPr txBox="1"/>
          <p:nvPr/>
        </p:nvSpPr>
        <p:spPr>
          <a:xfrm>
            <a:off x="8337438" y="5260804"/>
            <a:ext cx="3067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BA41F9-2B54-9544-2558-46525FB8F1F5}"/>
              </a:ext>
            </a:extLst>
          </p:cNvPr>
          <p:cNvSpPr txBox="1"/>
          <p:nvPr/>
        </p:nvSpPr>
        <p:spPr>
          <a:xfrm>
            <a:off x="1169553" y="1331355"/>
            <a:ext cx="4931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با برقکاری دنیا را به مکانی بهتر تبدیل کنید.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3413AF-E767-8EEF-5A6B-2F6FB191E40C}"/>
              </a:ext>
            </a:extLst>
          </p:cNvPr>
          <p:cNvSpPr txBox="1"/>
          <p:nvPr/>
        </p:nvSpPr>
        <p:spPr>
          <a:xfrm>
            <a:off x="1169553" y="984208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DD33BB-23FF-029D-8D64-1CD6A9D479F6}"/>
              </a:ext>
            </a:extLst>
          </p:cNvPr>
          <p:cNvSpPr txBox="1"/>
          <p:nvPr/>
        </p:nvSpPr>
        <p:spPr>
          <a:xfrm>
            <a:off x="1210496" y="2268606"/>
            <a:ext cx="493109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72B5F94-920D-8457-F81A-C86D42E8D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59442" y="4492775"/>
            <a:ext cx="617488" cy="59036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F0C468B-AEEB-2FD8-DEAE-5901D7FD1F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39150" y="4492594"/>
            <a:ext cx="590550" cy="59055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4BC6C6DB-FE4A-C6DE-5DE8-969D67395C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2105" y="4496691"/>
            <a:ext cx="590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61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F569A5C-5199-E75E-E778-914198786BFC}"/>
              </a:ext>
            </a:extLst>
          </p:cNvPr>
          <p:cNvSpPr txBox="1"/>
          <p:nvPr/>
        </p:nvSpPr>
        <p:spPr>
          <a:xfrm>
            <a:off x="4660960" y="1020143"/>
            <a:ext cx="2872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راه حل های انرژی برای آینده ای روشن.</a:t>
            </a:r>
            <a:endParaRPr lang="en-US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8B99CE-54F2-333A-61C2-FAA98D3772C0}"/>
              </a:ext>
            </a:extLst>
          </p:cNvPr>
          <p:cNvSpPr txBox="1"/>
          <p:nvPr/>
        </p:nvSpPr>
        <p:spPr>
          <a:xfrm>
            <a:off x="4660960" y="688386"/>
            <a:ext cx="1584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r" rtl="1"/>
            <a:r>
              <a:rPr lang="fa-IR" sz="1200" b="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b="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CB8EB3-E31C-D50C-2AE1-6D7606BB44DF}"/>
              </a:ext>
            </a:extLst>
          </p:cNvPr>
          <p:cNvSpPr txBox="1"/>
          <p:nvPr/>
        </p:nvSpPr>
        <p:spPr>
          <a:xfrm>
            <a:off x="4660961" y="1700620"/>
            <a:ext cx="28722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52ADC0-6FF1-DD18-56BE-95E9DB9CF6DF}"/>
              </a:ext>
            </a:extLst>
          </p:cNvPr>
          <p:cNvSpPr txBox="1"/>
          <p:nvPr/>
        </p:nvSpPr>
        <p:spPr>
          <a:xfrm>
            <a:off x="598410" y="4449145"/>
            <a:ext cx="2872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راه حل های انرژی برای آینده ای روشن.</a:t>
            </a:r>
            <a:endParaRPr lang="en-US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3FAF5B-9CD6-E364-6698-7D080F2D1050}"/>
              </a:ext>
            </a:extLst>
          </p:cNvPr>
          <p:cNvSpPr txBox="1"/>
          <p:nvPr/>
        </p:nvSpPr>
        <p:spPr>
          <a:xfrm>
            <a:off x="598410" y="4117388"/>
            <a:ext cx="1584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r" rtl="1"/>
            <a:r>
              <a:rPr lang="fa-IR" sz="1200" b="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b="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AF11B2-810D-11B1-6052-B02FCF154CD2}"/>
              </a:ext>
            </a:extLst>
          </p:cNvPr>
          <p:cNvSpPr txBox="1"/>
          <p:nvPr/>
        </p:nvSpPr>
        <p:spPr>
          <a:xfrm>
            <a:off x="598411" y="5129622"/>
            <a:ext cx="28722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7CB342-5F6A-C1D5-8A5E-173E1AAE1156}"/>
              </a:ext>
            </a:extLst>
          </p:cNvPr>
          <p:cNvSpPr txBox="1"/>
          <p:nvPr/>
        </p:nvSpPr>
        <p:spPr>
          <a:xfrm>
            <a:off x="8734388" y="4449145"/>
            <a:ext cx="2872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راه حل های انرژی برای آینده ای روشن.</a:t>
            </a:r>
            <a:endParaRPr lang="en-US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B46AAC-ABC9-B01D-744C-EDD3677C2A7B}"/>
              </a:ext>
            </a:extLst>
          </p:cNvPr>
          <p:cNvSpPr txBox="1"/>
          <p:nvPr/>
        </p:nvSpPr>
        <p:spPr>
          <a:xfrm>
            <a:off x="8734388" y="4117388"/>
            <a:ext cx="1584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r" rtl="1"/>
            <a:r>
              <a:rPr lang="fa-IR" sz="1200" b="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b="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16E1ADA-5286-3918-9B6F-094C8B9646B5}"/>
              </a:ext>
            </a:extLst>
          </p:cNvPr>
          <p:cNvSpPr txBox="1"/>
          <p:nvPr/>
        </p:nvSpPr>
        <p:spPr>
          <a:xfrm>
            <a:off x="8734389" y="5129622"/>
            <a:ext cx="28722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2EEEA6F-C0E3-C4B4-6891-4194C45D78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A161AB2-01FA-9451-7B13-1CFFF01FDEB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C5534CA-AE04-E7EB-8699-F5389BD1D0C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9999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6FA2F50-E4CD-9A32-75BD-8C7E41B6D6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A4F048-D45A-65D8-F1E6-A1EA58690FC5}"/>
              </a:ext>
            </a:extLst>
          </p:cNvPr>
          <p:cNvSpPr/>
          <p:nvPr/>
        </p:nvSpPr>
        <p:spPr>
          <a:xfrm>
            <a:off x="8723087" y="0"/>
            <a:ext cx="3468913" cy="6858000"/>
          </a:xfrm>
          <a:prstGeom prst="rect">
            <a:avLst/>
          </a:prstGeom>
          <a:solidFill>
            <a:srgbClr val="FFD5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754CD5-2CC5-03B2-3AD7-77678E97798A}"/>
              </a:ext>
            </a:extLst>
          </p:cNvPr>
          <p:cNvSpPr txBox="1"/>
          <p:nvPr/>
        </p:nvSpPr>
        <p:spPr>
          <a:xfrm>
            <a:off x="864056" y="1949213"/>
            <a:ext cx="43974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قدرت انرژی پاک ساخته شده برای شما.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8500CEA-3350-18A1-C2ED-7C5A8192E5B8}"/>
              </a:ext>
            </a:extLst>
          </p:cNvPr>
          <p:cNvSpPr txBox="1"/>
          <p:nvPr/>
        </p:nvSpPr>
        <p:spPr>
          <a:xfrm>
            <a:off x="864056" y="1602066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b="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b="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A08210-7C7F-0D06-178A-CE14C200595D}"/>
              </a:ext>
            </a:extLst>
          </p:cNvPr>
          <p:cNvSpPr txBox="1"/>
          <p:nvPr/>
        </p:nvSpPr>
        <p:spPr>
          <a:xfrm>
            <a:off x="864056" y="3029468"/>
            <a:ext cx="43974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</a:t>
            </a:r>
            <a:r>
              <a:rPr lang="fa-IR" sz="1100" dirty="0">
                <a:cs typeface="B Nazanin" pitchFamily="2" charset="-78"/>
              </a:rPr>
              <a:t>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D52F14-8C72-134C-8B78-BAF624C63BD8}"/>
              </a:ext>
            </a:extLst>
          </p:cNvPr>
          <p:cNvGrpSpPr/>
          <p:nvPr/>
        </p:nvGrpSpPr>
        <p:grpSpPr>
          <a:xfrm>
            <a:off x="6403519" y="868780"/>
            <a:ext cx="4924426" cy="1436269"/>
            <a:chOff x="6403519" y="868780"/>
            <a:chExt cx="4924426" cy="143626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303FD58-8196-DADA-E788-FA2DFEE756E9}"/>
                </a:ext>
              </a:extLst>
            </p:cNvPr>
            <p:cNvSpPr/>
            <p:nvPr/>
          </p:nvSpPr>
          <p:spPr>
            <a:xfrm>
              <a:off x="6403519" y="868780"/>
              <a:ext cx="4924426" cy="1436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CA0C6C-9CB9-B9AF-5C06-2C4517AD0235}"/>
                </a:ext>
              </a:extLst>
            </p:cNvPr>
            <p:cNvSpPr txBox="1"/>
            <p:nvPr/>
          </p:nvSpPr>
          <p:spPr>
            <a:xfrm>
              <a:off x="7574835" y="1312387"/>
              <a:ext cx="333990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rPr>
  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8781F7E-F51A-4AA9-DA61-13FE037DB903}"/>
                </a:ext>
              </a:extLst>
            </p:cNvPr>
            <p:cNvSpPr txBox="1"/>
            <p:nvPr/>
          </p:nvSpPr>
          <p:spPr>
            <a:xfrm>
              <a:off x="7574834" y="1034421"/>
              <a:ext cx="30670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buClr>
                  <a:srgbClr val="14EE80"/>
                </a:buClr>
              </a:pPr>
              <a:r>
                <a:rPr lang="fa-IR" sz="1200" dirty="0">
                  <a:solidFill>
                    <a:srgbClr val="0A193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2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8B8FD911-39A2-D571-B770-5D7C14895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681751" y="1220656"/>
              <a:ext cx="732516" cy="73251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031AE5-E8FC-80F2-A397-0B7494303329}"/>
              </a:ext>
            </a:extLst>
          </p:cNvPr>
          <p:cNvGrpSpPr/>
          <p:nvPr/>
        </p:nvGrpSpPr>
        <p:grpSpPr>
          <a:xfrm>
            <a:off x="6403519" y="2710865"/>
            <a:ext cx="4924426" cy="1436269"/>
            <a:chOff x="6403519" y="2710865"/>
            <a:chExt cx="4924426" cy="143626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3BC2652-87F7-B131-E962-53665D53F0A7}"/>
                </a:ext>
              </a:extLst>
            </p:cNvPr>
            <p:cNvSpPr/>
            <p:nvPr/>
          </p:nvSpPr>
          <p:spPr>
            <a:xfrm>
              <a:off x="6403519" y="2710865"/>
              <a:ext cx="4924426" cy="1436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306DF30-13B7-BF20-3002-10605E480764}"/>
                </a:ext>
              </a:extLst>
            </p:cNvPr>
            <p:cNvSpPr txBox="1"/>
            <p:nvPr/>
          </p:nvSpPr>
          <p:spPr>
            <a:xfrm>
              <a:off x="7574835" y="3154472"/>
              <a:ext cx="333990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rPr>
  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2904F83-917F-4842-84F3-CDC07CC11325}"/>
                </a:ext>
              </a:extLst>
            </p:cNvPr>
            <p:cNvSpPr txBox="1"/>
            <p:nvPr/>
          </p:nvSpPr>
          <p:spPr>
            <a:xfrm>
              <a:off x="7574834" y="2876506"/>
              <a:ext cx="30670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buClr>
                  <a:srgbClr val="14EE80"/>
                </a:buClr>
              </a:pPr>
              <a:r>
                <a:rPr lang="fa-IR" sz="1200" dirty="0">
                  <a:solidFill>
                    <a:srgbClr val="0A193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2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9CEEC89-6A5D-5099-25A9-5BA4D273B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81751" y="3062741"/>
              <a:ext cx="732516" cy="73251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C7CE9FB-843C-EC21-EDC8-338CE7302F19}"/>
              </a:ext>
            </a:extLst>
          </p:cNvPr>
          <p:cNvGrpSpPr/>
          <p:nvPr/>
        </p:nvGrpSpPr>
        <p:grpSpPr>
          <a:xfrm>
            <a:off x="6403519" y="4552950"/>
            <a:ext cx="4924426" cy="1436269"/>
            <a:chOff x="6403519" y="4552950"/>
            <a:chExt cx="4924426" cy="143626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DD4CEE2-BAAE-C578-026E-EEFC33220651}"/>
                </a:ext>
              </a:extLst>
            </p:cNvPr>
            <p:cNvSpPr/>
            <p:nvPr/>
          </p:nvSpPr>
          <p:spPr>
            <a:xfrm>
              <a:off x="6403519" y="4552950"/>
              <a:ext cx="4924426" cy="1436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8D0A485-9D14-41DB-8139-00D7C82DA383}"/>
                </a:ext>
              </a:extLst>
            </p:cNvPr>
            <p:cNvSpPr txBox="1"/>
            <p:nvPr/>
          </p:nvSpPr>
          <p:spPr>
            <a:xfrm>
              <a:off x="7574835" y="4996557"/>
              <a:ext cx="333990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rPr>
  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BC87211-AA00-1BBB-2C76-997F16EA06E8}"/>
                </a:ext>
              </a:extLst>
            </p:cNvPr>
            <p:cNvSpPr txBox="1"/>
            <p:nvPr/>
          </p:nvSpPr>
          <p:spPr>
            <a:xfrm>
              <a:off x="7574834" y="4718591"/>
              <a:ext cx="30670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buClr>
                  <a:srgbClr val="14EE80"/>
                </a:buClr>
              </a:pPr>
              <a:r>
                <a:rPr lang="fa-IR" sz="1200" dirty="0">
                  <a:solidFill>
                    <a:srgbClr val="0A193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2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D7E64A8-294A-AA29-199C-8A57C8E4F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81751" y="4904826"/>
              <a:ext cx="732516" cy="7325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88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ECC83DD-9177-1DCD-DA2F-CA00010011BD}"/>
              </a:ext>
            </a:extLst>
          </p:cNvPr>
          <p:cNvGrpSpPr/>
          <p:nvPr/>
        </p:nvGrpSpPr>
        <p:grpSpPr>
          <a:xfrm>
            <a:off x="9132344" y="3933371"/>
            <a:ext cx="2346640" cy="2353130"/>
            <a:chOff x="4987520" y="3933370"/>
            <a:chExt cx="2346640" cy="235313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FB07FC9-7B44-CD83-B5BE-90F008FDC135}"/>
                </a:ext>
              </a:extLst>
            </p:cNvPr>
            <p:cNvSpPr/>
            <p:nvPr/>
          </p:nvSpPr>
          <p:spPr>
            <a:xfrm>
              <a:off x="4987520" y="3933370"/>
              <a:ext cx="2346640" cy="2353130"/>
            </a:xfrm>
            <a:custGeom>
              <a:avLst/>
              <a:gdLst>
                <a:gd name="connsiteX0" fmla="*/ 0 w 3076801"/>
                <a:gd name="connsiteY0" fmla="*/ 0 h 2153018"/>
                <a:gd name="connsiteX1" fmla="*/ 3076801 w 3076801"/>
                <a:gd name="connsiteY1" fmla="*/ 0 h 2153018"/>
                <a:gd name="connsiteX2" fmla="*/ 3076801 w 3076801"/>
                <a:gd name="connsiteY2" fmla="*/ 2153018 h 2153018"/>
                <a:gd name="connsiteX3" fmla="*/ 0 w 3076801"/>
                <a:gd name="connsiteY3" fmla="*/ 2153018 h 215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6801" h="2153018">
                  <a:moveTo>
                    <a:pt x="0" y="0"/>
                  </a:moveTo>
                  <a:lnTo>
                    <a:pt x="3076801" y="0"/>
                  </a:lnTo>
                  <a:lnTo>
                    <a:pt x="3076801" y="2153018"/>
                  </a:lnTo>
                  <a:lnTo>
                    <a:pt x="0" y="2153018"/>
                  </a:lnTo>
                  <a:close/>
                </a:path>
              </a:pathLst>
            </a:custGeom>
            <a:solidFill>
              <a:srgbClr val="0A1931"/>
            </a:solidFill>
            <a:ln w="9525" cap="flat">
              <a:noFill/>
              <a:prstDash val="solid"/>
              <a:miter/>
            </a:ln>
            <a:effectLst>
              <a:outerShdw blurRad="3175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 rtl="1"/>
              <a:endParaRPr lang="en-US" sz="1100">
                <a:solidFill>
                  <a:schemeClr val="bg1"/>
                </a:solidFill>
                <a:latin typeface="Poppins" panose="00000500000000000000" pitchFamily="2" charset="0"/>
                <a:cs typeface="B Nazanin" pitchFamily="2" charset="-78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65D385F-2306-8A3A-6C4F-15AB71EC12A8}"/>
                </a:ext>
              </a:extLst>
            </p:cNvPr>
            <p:cNvGrpSpPr/>
            <p:nvPr/>
          </p:nvGrpSpPr>
          <p:grpSpPr>
            <a:xfrm>
              <a:off x="5370164" y="4231455"/>
              <a:ext cx="1581353" cy="1756961"/>
              <a:chOff x="5198803" y="4209872"/>
              <a:chExt cx="1581353" cy="175696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F1F21EA-365C-1E12-5D0C-C441C144991C}"/>
                  </a:ext>
                </a:extLst>
              </p:cNvPr>
              <p:cNvSpPr txBox="1"/>
              <p:nvPr/>
            </p:nvSpPr>
            <p:spPr>
              <a:xfrm>
                <a:off x="5198803" y="5659056"/>
                <a:ext cx="15813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1400" b="1" dirty="0">
                    <a:solidFill>
                      <a:schemeClr val="bg1"/>
                    </a:solidFill>
                    <a:latin typeface="Poppins SemiBold" panose="00000700000000000000" pitchFamily="2" charset="0"/>
                    <a:ea typeface="Open Sans" panose="020B0606030504020204" pitchFamily="34" charset="0"/>
                    <a:cs typeface="B Nazanin" pitchFamily="2" charset="-78"/>
                  </a:rPr>
                  <a:t>عنوان شما اینجاست</a:t>
                </a:r>
                <a:r>
                  <a:rPr lang="en-US" sz="1400" b="1" dirty="0">
                    <a:solidFill>
                      <a:schemeClr val="bg1"/>
                    </a:solidFill>
                    <a:latin typeface="Poppins SemiBold" panose="00000700000000000000" pitchFamily="2" charset="0"/>
                    <a:ea typeface="Open Sans" panose="020B0606030504020204" pitchFamily="34" charset="0"/>
                    <a:cs typeface="B Nazanin" pitchFamily="2" charset="-78"/>
                  </a:rPr>
                  <a:t> 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7A6B157C-70B9-49AB-012E-FF345B7E325F}"/>
                  </a:ext>
                </a:extLst>
              </p:cNvPr>
              <p:cNvGrpSpPr/>
              <p:nvPr/>
            </p:nvGrpSpPr>
            <p:grpSpPr>
              <a:xfrm>
                <a:off x="5323682" y="4209872"/>
                <a:ext cx="1331595" cy="1245676"/>
                <a:chOff x="9627809" y="4441288"/>
                <a:chExt cx="1081837" cy="1012033"/>
              </a:xfrm>
            </p:grpSpPr>
            <p:graphicFrame>
              <p:nvGraphicFramePr>
                <p:cNvPr id="9" name="2D Donut Chart">
                  <a:extLst>
                    <a:ext uri="{FF2B5EF4-FFF2-40B4-BE49-F238E27FC236}">
                      <a16:creationId xmlns:a16="http://schemas.microsoft.com/office/drawing/2014/main" id="{522058D5-C91E-1CFB-F28F-F0FB41C7A310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712459568"/>
                    </p:ext>
                  </p:extLst>
                </p:nvPr>
              </p:nvGraphicFramePr>
              <p:xfrm>
                <a:off x="9656735" y="4441288"/>
                <a:ext cx="1012033" cy="101203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3B16F97-8320-B559-6006-C57F0D886623}"/>
                    </a:ext>
                  </a:extLst>
                </p:cNvPr>
                <p:cNvSpPr txBox="1"/>
                <p:nvPr/>
              </p:nvSpPr>
              <p:spPr>
                <a:xfrm>
                  <a:off x="9627809" y="4813410"/>
                  <a:ext cx="1081837" cy="3000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22" tIns="45711" rIns="91422" bIns="45711" rtlCol="0">
                  <a:spAutoFit/>
                </a:bodyPr>
                <a:lstStyle/>
                <a:p>
                  <a:pPr marL="0" marR="0" lvl="0" indent="0" algn="ctr" defTabSz="914400" rtl="1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>
                      <a:solidFill>
                        <a:schemeClr val="bg1"/>
                      </a:solidFill>
                      <a:latin typeface="Poppins SemiBold" panose="00000700000000000000" pitchFamily="2" charset="0"/>
                      <a:ea typeface="Roboto" panose="02000000000000000000" pitchFamily="2" charset="0"/>
                      <a:cs typeface="B Nazanin" pitchFamily="2" charset="-78"/>
                    </a:rPr>
                    <a:t>80%</a:t>
                  </a:r>
                  <a:endParaRPr kumimoji="0" lang="id-ID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Poppins SemiBold" panose="00000700000000000000" pitchFamily="2" charset="0"/>
                    <a:ea typeface="Roboto" panose="02000000000000000000" pitchFamily="2" charset="0"/>
                    <a:cs typeface="B Nazanin" pitchFamily="2" charset="-78"/>
                  </a:endParaRPr>
                </a:p>
              </p:txBody>
            </p:sp>
          </p:grpSp>
        </p:grp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C042D-28A9-0745-607E-19F9C07562A7}"/>
              </a:ext>
            </a:extLst>
          </p:cNvPr>
          <p:cNvSpPr/>
          <p:nvPr/>
        </p:nvSpPr>
        <p:spPr>
          <a:xfrm>
            <a:off x="5079997" y="3935050"/>
            <a:ext cx="4052347" cy="2349771"/>
          </a:xfrm>
          <a:custGeom>
            <a:avLst/>
            <a:gdLst>
              <a:gd name="connsiteX0" fmla="*/ 0 w 3076801"/>
              <a:gd name="connsiteY0" fmla="*/ 0 h 2153018"/>
              <a:gd name="connsiteX1" fmla="*/ 3076801 w 3076801"/>
              <a:gd name="connsiteY1" fmla="*/ 0 h 2153018"/>
              <a:gd name="connsiteX2" fmla="*/ 3076801 w 3076801"/>
              <a:gd name="connsiteY2" fmla="*/ 2153018 h 2153018"/>
              <a:gd name="connsiteX3" fmla="*/ 0 w 3076801"/>
              <a:gd name="connsiteY3" fmla="*/ 2153018 h 215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801" h="2153018">
                <a:moveTo>
                  <a:pt x="0" y="0"/>
                </a:moveTo>
                <a:lnTo>
                  <a:pt x="3076801" y="0"/>
                </a:lnTo>
                <a:lnTo>
                  <a:pt x="3076801" y="2153018"/>
                </a:lnTo>
                <a:lnTo>
                  <a:pt x="0" y="215301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317500" dist="38100" dir="5400000" algn="t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 rtl="1"/>
            <a:endParaRPr lang="en-US" sz="1100">
              <a:solidFill>
                <a:schemeClr val="bg1"/>
              </a:solidFill>
              <a:latin typeface="Poppins" panose="00000500000000000000" pitchFamily="2" charset="0"/>
              <a:cs typeface="B Nazanin" pitchFamily="2" charset="-78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884CCD6-2FFD-8CBC-065A-79D05BD157E1}"/>
              </a:ext>
            </a:extLst>
          </p:cNvPr>
          <p:cNvSpPr/>
          <p:nvPr/>
        </p:nvSpPr>
        <p:spPr>
          <a:xfrm>
            <a:off x="713016" y="573179"/>
            <a:ext cx="4366981" cy="5711642"/>
          </a:xfrm>
          <a:custGeom>
            <a:avLst/>
            <a:gdLst>
              <a:gd name="connsiteX0" fmla="*/ 0 w 3076801"/>
              <a:gd name="connsiteY0" fmla="*/ 0 h 2153018"/>
              <a:gd name="connsiteX1" fmla="*/ 3076801 w 3076801"/>
              <a:gd name="connsiteY1" fmla="*/ 0 h 2153018"/>
              <a:gd name="connsiteX2" fmla="*/ 3076801 w 3076801"/>
              <a:gd name="connsiteY2" fmla="*/ 2153018 h 2153018"/>
              <a:gd name="connsiteX3" fmla="*/ 0 w 3076801"/>
              <a:gd name="connsiteY3" fmla="*/ 2153018 h 215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801" h="2153018">
                <a:moveTo>
                  <a:pt x="0" y="0"/>
                </a:moveTo>
                <a:lnTo>
                  <a:pt x="3076801" y="0"/>
                </a:lnTo>
                <a:lnTo>
                  <a:pt x="3076801" y="2153018"/>
                </a:lnTo>
                <a:lnTo>
                  <a:pt x="0" y="2153018"/>
                </a:lnTo>
                <a:close/>
              </a:path>
            </a:pathLst>
          </a:custGeom>
          <a:solidFill>
            <a:srgbClr val="FFD523"/>
          </a:solidFill>
          <a:ln w="9525" cap="flat">
            <a:noFill/>
            <a:prstDash val="solid"/>
            <a:miter/>
          </a:ln>
          <a:effectLst>
            <a:outerShdw blurRad="317500" dist="38100" dir="5400000" algn="t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 rtl="1"/>
            <a:endParaRPr lang="en-US" sz="1100">
              <a:solidFill>
                <a:schemeClr val="bg1"/>
              </a:solidFill>
              <a:latin typeface="Poppins" panose="00000500000000000000" pitchFamily="2" charset="0"/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A0154D-D6AE-EBD8-A68E-AD460B95F64F}"/>
              </a:ext>
            </a:extLst>
          </p:cNvPr>
          <p:cNvSpPr txBox="1"/>
          <p:nvPr/>
        </p:nvSpPr>
        <p:spPr>
          <a:xfrm>
            <a:off x="5588701" y="4415579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2C2E43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2C2E43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D1957B-F723-B8CF-DA74-109D827E1EF9}"/>
              </a:ext>
            </a:extLst>
          </p:cNvPr>
          <p:cNvSpPr txBox="1"/>
          <p:nvPr/>
        </p:nvSpPr>
        <p:spPr>
          <a:xfrm>
            <a:off x="5588702" y="4723355"/>
            <a:ext cx="31414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EF4694-850B-A556-5EF5-C6EF68B0996D}"/>
              </a:ext>
            </a:extLst>
          </p:cNvPr>
          <p:cNvSpPr txBox="1"/>
          <p:nvPr/>
        </p:nvSpPr>
        <p:spPr>
          <a:xfrm>
            <a:off x="1122899" y="1789922"/>
            <a:ext cx="355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ما برقکار خوب را زنده می کنیم.</a:t>
            </a:r>
            <a:endParaRPr lang="en-US" sz="32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0BC7730-E1C5-9A27-521B-CCCE33DFEE29}"/>
              </a:ext>
            </a:extLst>
          </p:cNvPr>
          <p:cNvSpPr/>
          <p:nvPr/>
        </p:nvSpPr>
        <p:spPr>
          <a:xfrm>
            <a:off x="1122899" y="3419039"/>
            <a:ext cx="35549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E20408D-4A22-BC59-E389-6F25C09F2E5D}"/>
              </a:ext>
            </a:extLst>
          </p:cNvPr>
          <p:cNvSpPr/>
          <p:nvPr/>
        </p:nvSpPr>
        <p:spPr>
          <a:xfrm>
            <a:off x="1201487" y="4975343"/>
            <a:ext cx="1336168" cy="429980"/>
          </a:xfrm>
          <a:prstGeom prst="roundRect">
            <a:avLst>
              <a:gd name="adj" fmla="val 0"/>
            </a:avLst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00" spc="100" dirty="0">
                <a:latin typeface="Poppins Medium" panose="00000600000000000000" pitchFamily="2" charset="0"/>
                <a:cs typeface="B Nazanin" pitchFamily="2" charset="-78"/>
              </a:rPr>
              <a:t>بیشتر بدانید</a:t>
            </a:r>
            <a:endParaRPr lang="en-US" sz="1000" spc="100" dirty="0">
              <a:latin typeface="Poppins Medium" panose="00000600000000000000" pitchFamily="2" charset="0"/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B04C67-AAE0-A43E-8366-5ADF786D3528}"/>
              </a:ext>
            </a:extLst>
          </p:cNvPr>
          <p:cNvSpPr txBox="1"/>
          <p:nvPr/>
        </p:nvSpPr>
        <p:spPr>
          <a:xfrm>
            <a:off x="1122899" y="1452678"/>
            <a:ext cx="1584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r" rtl="1"/>
            <a:r>
              <a:rPr lang="fa-IR" sz="1200" b="0" spc="200" dirty="0">
                <a:solidFill>
                  <a:schemeClr val="bg1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خدمات ما</a:t>
            </a:r>
            <a:endParaRPr lang="en-US" sz="1200" b="0" spc="200" dirty="0">
              <a:solidFill>
                <a:schemeClr val="bg1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FAEE11B-26D3-611A-6AAA-58AD57D9AA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5991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4FDEF14-65E9-1F48-DD41-6B8606452B07}"/>
              </a:ext>
            </a:extLst>
          </p:cNvPr>
          <p:cNvSpPr txBox="1"/>
          <p:nvPr/>
        </p:nvSpPr>
        <p:spPr>
          <a:xfrm>
            <a:off x="5032703" y="4343645"/>
            <a:ext cx="2126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062F77-B706-17BB-B05B-125CFAF4C64E}"/>
              </a:ext>
            </a:extLst>
          </p:cNvPr>
          <p:cNvSpPr txBox="1"/>
          <p:nvPr/>
        </p:nvSpPr>
        <p:spPr>
          <a:xfrm>
            <a:off x="4603531" y="4718173"/>
            <a:ext cx="30427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CD9DAF3-7465-7073-D3FA-8D3D778976A9}"/>
              </a:ext>
            </a:extLst>
          </p:cNvPr>
          <p:cNvSpPr txBox="1"/>
          <p:nvPr/>
        </p:nvSpPr>
        <p:spPr>
          <a:xfrm>
            <a:off x="3217493" y="778359"/>
            <a:ext cx="5757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ctr" rtl="1"/>
            <a:r>
              <a:rPr lang="fa-IR" sz="3200" spc="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بهترین نمونه کار ما</a:t>
            </a:r>
            <a:endParaRPr lang="en-US" sz="3200" b="1" spc="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2A4E8D-BC48-9099-42A8-251023936FD8}"/>
              </a:ext>
            </a:extLst>
          </p:cNvPr>
          <p:cNvSpPr txBox="1"/>
          <p:nvPr/>
        </p:nvSpPr>
        <p:spPr>
          <a:xfrm>
            <a:off x="5213704" y="438871"/>
            <a:ext cx="1764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ea typeface="Roboto Medium" panose="02000000000000000000" pitchFamily="2" charset="0"/>
                <a:cs typeface="B Nazanin" pitchFamily="2" charset="-78"/>
              </a:rPr>
              <a:t>نمونه کارها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B2F79DB-3EE9-A749-56A5-F9E023EB671A}"/>
              </a:ext>
            </a:extLst>
          </p:cNvPr>
          <p:cNvSpPr txBox="1"/>
          <p:nvPr/>
        </p:nvSpPr>
        <p:spPr>
          <a:xfrm>
            <a:off x="2133722" y="1393172"/>
            <a:ext cx="7924556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A8C4A8-B112-292E-4FC5-ED5F502B12B1}"/>
              </a:ext>
            </a:extLst>
          </p:cNvPr>
          <p:cNvSpPr txBox="1"/>
          <p:nvPr/>
        </p:nvSpPr>
        <p:spPr>
          <a:xfrm>
            <a:off x="8799242" y="4343645"/>
            <a:ext cx="2126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62A2C5D-B65C-9027-3721-B2D8AA39ECB7}"/>
              </a:ext>
            </a:extLst>
          </p:cNvPr>
          <p:cNvSpPr txBox="1"/>
          <p:nvPr/>
        </p:nvSpPr>
        <p:spPr>
          <a:xfrm>
            <a:off x="8403021" y="4670876"/>
            <a:ext cx="29481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B9EEAF-814F-CBB9-00DB-A67DCBCA106E}"/>
              </a:ext>
            </a:extLst>
          </p:cNvPr>
          <p:cNvSpPr txBox="1"/>
          <p:nvPr/>
        </p:nvSpPr>
        <p:spPr>
          <a:xfrm>
            <a:off x="1266161" y="4343645"/>
            <a:ext cx="2126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211D8BE-5059-CE0D-930F-8272BA984386}"/>
              </a:ext>
            </a:extLst>
          </p:cNvPr>
          <p:cNvSpPr txBox="1"/>
          <p:nvPr/>
        </p:nvSpPr>
        <p:spPr>
          <a:xfrm>
            <a:off x="756745" y="4702407"/>
            <a:ext cx="30269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E9F245-DE6A-FA40-63B2-8D3AC5080D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9522144-5C38-1C40-F336-29451BC018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7F79C3-7E6C-2A1A-2163-2DC73B429A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1239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3016133-F7E3-7605-8C1A-437B7B8B45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4C51B8D-8BA0-5879-E862-F09701D789E7}"/>
              </a:ext>
            </a:extLst>
          </p:cNvPr>
          <p:cNvSpPr/>
          <p:nvPr/>
        </p:nvSpPr>
        <p:spPr>
          <a:xfrm>
            <a:off x="0" y="6139376"/>
            <a:ext cx="12192000" cy="747652"/>
          </a:xfrm>
          <a:prstGeom prst="rect">
            <a:avLst/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77731C5-B7F0-94E7-4886-BC2E8391F730}"/>
              </a:ext>
            </a:extLst>
          </p:cNvPr>
          <p:cNvSpPr/>
          <p:nvPr/>
        </p:nvSpPr>
        <p:spPr>
          <a:xfrm>
            <a:off x="6900861" y="4753218"/>
            <a:ext cx="2952750" cy="138615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14CD610-4A1D-A462-4812-89DF9B0DBB34}"/>
              </a:ext>
            </a:extLst>
          </p:cNvPr>
          <p:cNvSpPr/>
          <p:nvPr/>
        </p:nvSpPr>
        <p:spPr>
          <a:xfrm>
            <a:off x="3948111" y="4753218"/>
            <a:ext cx="2952750" cy="1386158"/>
          </a:xfrm>
          <a:prstGeom prst="roundRect">
            <a:avLst>
              <a:gd name="adj" fmla="val 0"/>
            </a:avLst>
          </a:prstGeom>
          <a:solidFill>
            <a:srgbClr val="FFD523"/>
          </a:solidFill>
          <a:ln>
            <a:noFill/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70CED-770E-4CA7-E130-CEA1281EB598}"/>
              </a:ext>
            </a:extLst>
          </p:cNvPr>
          <p:cNvSpPr txBox="1"/>
          <p:nvPr/>
        </p:nvSpPr>
        <p:spPr>
          <a:xfrm>
            <a:off x="5030625" y="5489839"/>
            <a:ext cx="164140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اسلاید متنی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5421EA-9707-E333-F405-963931870DA3}"/>
              </a:ext>
            </a:extLst>
          </p:cNvPr>
          <p:cNvSpPr txBox="1"/>
          <p:nvPr/>
        </p:nvSpPr>
        <p:spPr>
          <a:xfrm>
            <a:off x="5029081" y="5064646"/>
            <a:ext cx="1452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100.000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F1C49D-5640-E212-061E-62D5C6275F4E}"/>
              </a:ext>
            </a:extLst>
          </p:cNvPr>
          <p:cNvSpPr txBox="1"/>
          <p:nvPr/>
        </p:nvSpPr>
        <p:spPr>
          <a:xfrm>
            <a:off x="7983375" y="5489839"/>
            <a:ext cx="164140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اسلاید متنی</a:t>
            </a:r>
            <a:endParaRPr lang="en-US" sz="1100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DF080E-3597-D122-D1D2-258F85DD8A35}"/>
              </a:ext>
            </a:extLst>
          </p:cNvPr>
          <p:cNvSpPr txBox="1"/>
          <p:nvPr/>
        </p:nvSpPr>
        <p:spPr>
          <a:xfrm>
            <a:off x="7981831" y="5064646"/>
            <a:ext cx="1452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5 میلیارد</a:t>
            </a:r>
            <a:endParaRPr lang="en-US" sz="2400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C60EF46-5FC0-AE78-2514-7F8E9A67A1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46877" y="5064647"/>
            <a:ext cx="745164" cy="745164"/>
          </a:xfrm>
          <a:prstGeom prst="rect">
            <a:avLst/>
          </a:prstGeom>
        </p:spPr>
      </p:pic>
      <p:pic>
        <p:nvPicPr>
          <p:cNvPr id="13" name="Graphic 12" descr="Group brainstorm">
            <a:extLst>
              <a:ext uri="{FF2B5EF4-FFF2-40B4-BE49-F238E27FC236}">
                <a16:creationId xmlns:a16="http://schemas.microsoft.com/office/drawing/2014/main" id="{3B619BEC-6833-B4D5-8728-3D2198A902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9689" y="5064646"/>
            <a:ext cx="745164" cy="7451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90AAC2-7B67-B5B6-C581-111BDA5B7604}"/>
              </a:ext>
            </a:extLst>
          </p:cNvPr>
          <p:cNvSpPr txBox="1"/>
          <p:nvPr/>
        </p:nvSpPr>
        <p:spPr>
          <a:xfrm>
            <a:off x="947354" y="2774163"/>
            <a:ext cx="495535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m</a:t>
            </a: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گزینه های ویرایش پذیری است و شما می توانید آن را </a:t>
            </a:r>
            <a:r>
              <a:rPr lang="fa-IR" sz="1100" dirty="0">
                <a:cs typeface="B Nazanin" pitchFamily="2" charset="-78"/>
              </a:rPr>
              <a:t>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5D6726-E019-D4A7-05EB-FB9C13CF59E7}"/>
              </a:ext>
            </a:extLst>
          </p:cNvPr>
          <p:cNvSpPr txBox="1"/>
          <p:nvPr/>
        </p:nvSpPr>
        <p:spPr>
          <a:xfrm>
            <a:off x="947354" y="1625442"/>
            <a:ext cx="49553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ماموریت ما برای تامین برق هرگز متوقف نمی شود.</a:t>
            </a:r>
            <a:endParaRPr lang="en-US" sz="32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7C0C41-E64A-4623-B6D4-99E1DD8D4D90}"/>
              </a:ext>
            </a:extLst>
          </p:cNvPr>
          <p:cNvSpPr txBox="1"/>
          <p:nvPr/>
        </p:nvSpPr>
        <p:spPr>
          <a:xfrm>
            <a:off x="947354" y="1276940"/>
            <a:ext cx="1764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ea typeface="Roboto Medium" panose="02000000000000000000" pitchFamily="2" charset="0"/>
                <a:cs typeface="B Nazanin" pitchFamily="2" charset="-78"/>
              </a:rPr>
              <a:t>نمونه کارها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 Medium" panose="02000000000000000000" pitchFamily="2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7642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8863441-CE2E-3C05-E052-DF669489F99F}"/>
              </a:ext>
            </a:extLst>
          </p:cNvPr>
          <p:cNvSpPr/>
          <p:nvPr/>
        </p:nvSpPr>
        <p:spPr>
          <a:xfrm>
            <a:off x="0" y="6081486"/>
            <a:ext cx="1028699" cy="776514"/>
          </a:xfrm>
          <a:prstGeom prst="rect">
            <a:avLst/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BDCF12-E0F1-4DA2-743B-CBB11BD9C8EA}"/>
              </a:ext>
            </a:extLst>
          </p:cNvPr>
          <p:cNvSpPr/>
          <p:nvPr/>
        </p:nvSpPr>
        <p:spPr>
          <a:xfrm>
            <a:off x="1016000" y="6081486"/>
            <a:ext cx="4832350" cy="776514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FFD523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0564AE-8C9E-2651-B534-E1796508EA14}"/>
              </a:ext>
            </a:extLst>
          </p:cNvPr>
          <p:cNvSpPr txBox="1"/>
          <p:nvPr/>
        </p:nvSpPr>
        <p:spPr>
          <a:xfrm>
            <a:off x="6826694" y="1696893"/>
            <a:ext cx="4386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بهترین شرکت برق در شهر.</a:t>
            </a:r>
            <a:endParaRPr lang="en-US" sz="32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82E347-2D7B-AF26-261E-6ACE9FD32519}"/>
              </a:ext>
            </a:extLst>
          </p:cNvPr>
          <p:cNvSpPr txBox="1"/>
          <p:nvPr/>
        </p:nvSpPr>
        <p:spPr>
          <a:xfrm>
            <a:off x="6826694" y="3306467"/>
            <a:ext cx="43869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51EA50-C49A-C0BF-6EE3-B64ABBECBCF6}"/>
              </a:ext>
            </a:extLst>
          </p:cNvPr>
          <p:cNvSpPr txBox="1"/>
          <p:nvPr/>
        </p:nvSpPr>
        <p:spPr>
          <a:xfrm>
            <a:off x="6826694" y="4681234"/>
            <a:ext cx="438696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5A843E-5F62-E682-FDEF-DB96614C867F}"/>
              </a:ext>
            </a:extLst>
          </p:cNvPr>
          <p:cNvSpPr txBox="1"/>
          <p:nvPr/>
        </p:nvSpPr>
        <p:spPr>
          <a:xfrm>
            <a:off x="1506648" y="6300466"/>
            <a:ext cx="38510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Poppins" panose="00000500000000000000" pitchFamily="2" charset="0"/>
                <a:ea typeface="Roboto" panose="02000000000000000000" pitchFamily="2" charset="0"/>
                <a:cs typeface="B Nazanin" pitchFamily="2" charset="-78"/>
              </a:rPr>
              <a:t>قدرت ذخیره شده پولی است که به دست می آید.</a:t>
            </a:r>
            <a:endParaRPr lang="en-US" sz="1600" dirty="0">
              <a:solidFill>
                <a:schemeClr val="bg1"/>
              </a:solidFill>
              <a:latin typeface="Poppins" panose="000005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21AC569-1F9B-2A17-C97F-AC3AC204A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1743" y="6273486"/>
            <a:ext cx="392515" cy="392515"/>
          </a:xfrm>
          <a:prstGeom prst="rect">
            <a:avLst/>
          </a:prstGeo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92A9CAA7-F3EF-FFA8-EE49-CFDBB04DFF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82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899A614-6F98-E924-E240-35C39CF7CB0C}"/>
              </a:ext>
            </a:extLst>
          </p:cNvPr>
          <p:cNvSpPr/>
          <p:nvPr/>
        </p:nvSpPr>
        <p:spPr>
          <a:xfrm>
            <a:off x="6294119" y="1098651"/>
            <a:ext cx="2495550" cy="1928933"/>
          </a:xfrm>
          <a:custGeom>
            <a:avLst/>
            <a:gdLst>
              <a:gd name="connsiteX0" fmla="*/ 0 w 2495550"/>
              <a:gd name="connsiteY0" fmla="*/ 0 h 1928933"/>
              <a:gd name="connsiteX1" fmla="*/ 2495550 w 2495550"/>
              <a:gd name="connsiteY1" fmla="*/ 0 h 1928933"/>
              <a:gd name="connsiteX2" fmla="*/ 2495550 w 2495550"/>
              <a:gd name="connsiteY2" fmla="*/ 1928933 h 1928933"/>
              <a:gd name="connsiteX3" fmla="*/ 0 w 2495550"/>
              <a:gd name="connsiteY3" fmla="*/ 1928933 h 192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550" h="1928933">
                <a:moveTo>
                  <a:pt x="0" y="0"/>
                </a:moveTo>
                <a:lnTo>
                  <a:pt x="2495550" y="0"/>
                </a:lnTo>
                <a:lnTo>
                  <a:pt x="2495550" y="1928933"/>
                </a:lnTo>
                <a:lnTo>
                  <a:pt x="0" y="1928933"/>
                </a:lnTo>
                <a:close/>
              </a:path>
            </a:pathLst>
          </a:custGeom>
          <a:solidFill>
            <a:srgbClr val="FFD523"/>
          </a:solidFill>
          <a:ln>
            <a:noFill/>
          </a:ln>
          <a:effectLst>
            <a:outerShdw blurRad="355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96F307B-E5C1-0CBB-C894-6A05E0D589BF}"/>
              </a:ext>
            </a:extLst>
          </p:cNvPr>
          <p:cNvSpPr/>
          <p:nvPr/>
        </p:nvSpPr>
        <p:spPr>
          <a:xfrm>
            <a:off x="9069705" y="1098651"/>
            <a:ext cx="2495550" cy="1928933"/>
          </a:xfrm>
          <a:custGeom>
            <a:avLst/>
            <a:gdLst>
              <a:gd name="connsiteX0" fmla="*/ 0 w 2495550"/>
              <a:gd name="connsiteY0" fmla="*/ 0 h 1928933"/>
              <a:gd name="connsiteX1" fmla="*/ 2495550 w 2495550"/>
              <a:gd name="connsiteY1" fmla="*/ 0 h 1928933"/>
              <a:gd name="connsiteX2" fmla="*/ 2495550 w 2495550"/>
              <a:gd name="connsiteY2" fmla="*/ 1928933 h 1928933"/>
              <a:gd name="connsiteX3" fmla="*/ 0 w 2495550"/>
              <a:gd name="connsiteY3" fmla="*/ 1928933 h 192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550" h="1928933">
                <a:moveTo>
                  <a:pt x="0" y="0"/>
                </a:moveTo>
                <a:lnTo>
                  <a:pt x="2495550" y="0"/>
                </a:lnTo>
                <a:lnTo>
                  <a:pt x="2495550" y="1928933"/>
                </a:lnTo>
                <a:lnTo>
                  <a:pt x="0" y="1928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556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68E362-D228-EA4C-DF68-7EE30EDA23CB}"/>
              </a:ext>
            </a:extLst>
          </p:cNvPr>
          <p:cNvSpPr txBox="1"/>
          <p:nvPr/>
        </p:nvSpPr>
        <p:spPr>
          <a:xfrm>
            <a:off x="6492160" y="1380756"/>
            <a:ext cx="975480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sz="260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74</a:t>
            </a:r>
            <a:r>
              <a:rPr lang="en-US" sz="2600" baseline="3000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%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70FD2015-CF46-8685-A320-E11B0977E436}"/>
              </a:ext>
            </a:extLst>
          </p:cNvPr>
          <p:cNvSpPr/>
          <p:nvPr/>
        </p:nvSpPr>
        <p:spPr>
          <a:xfrm>
            <a:off x="8276653" y="1500147"/>
            <a:ext cx="176784" cy="15240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CD970A-DC2E-5554-513E-12C811C1D0DF}"/>
              </a:ext>
            </a:extLst>
          </p:cNvPr>
          <p:cNvSpPr txBox="1"/>
          <p:nvPr/>
        </p:nvSpPr>
        <p:spPr>
          <a:xfrm>
            <a:off x="6492160" y="1953373"/>
            <a:ext cx="15185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1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1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D78C33-B72C-C3A3-FEE6-3050A57C0AAA}"/>
              </a:ext>
            </a:extLst>
          </p:cNvPr>
          <p:cNvSpPr txBox="1"/>
          <p:nvPr/>
        </p:nvSpPr>
        <p:spPr>
          <a:xfrm>
            <a:off x="6492160" y="2155305"/>
            <a:ext cx="2159579" cy="3250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برق قابل ویرایش می باشد</a:t>
            </a:r>
            <a:endParaRPr lang="fr-FR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5D1DE4-6B86-38F5-1376-FE5E90170FFE}"/>
              </a:ext>
            </a:extLst>
          </p:cNvPr>
          <p:cNvSpPr txBox="1"/>
          <p:nvPr/>
        </p:nvSpPr>
        <p:spPr>
          <a:xfrm>
            <a:off x="9237691" y="1380756"/>
            <a:ext cx="92300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en-US" sz="260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30</a:t>
            </a:r>
            <a:r>
              <a:rPr lang="en-US" sz="2600" baseline="3000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%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97C980AB-0464-2C33-BA03-F96BD6354246}"/>
              </a:ext>
            </a:extLst>
          </p:cNvPr>
          <p:cNvSpPr/>
          <p:nvPr/>
        </p:nvSpPr>
        <p:spPr>
          <a:xfrm flipV="1">
            <a:off x="11022184" y="1500147"/>
            <a:ext cx="176784" cy="152400"/>
          </a:xfrm>
          <a:prstGeom prst="triangle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7274E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0ACC0C-27D0-1A97-F098-03E4DF5B6236}"/>
              </a:ext>
            </a:extLst>
          </p:cNvPr>
          <p:cNvSpPr txBox="1"/>
          <p:nvPr/>
        </p:nvSpPr>
        <p:spPr>
          <a:xfrm>
            <a:off x="9237691" y="1953373"/>
            <a:ext cx="15185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1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1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F38FF0-1B5C-1B79-D372-8AEA526C4D34}"/>
              </a:ext>
            </a:extLst>
          </p:cNvPr>
          <p:cNvSpPr txBox="1"/>
          <p:nvPr/>
        </p:nvSpPr>
        <p:spPr>
          <a:xfrm>
            <a:off x="9237691" y="2155305"/>
            <a:ext cx="2159579" cy="3250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برق قابل ویرایش می باشد</a:t>
            </a:r>
            <a:endParaRPr lang="fr-FR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F2DE3C-6020-138C-1457-F607CB7017E8}"/>
              </a:ext>
            </a:extLst>
          </p:cNvPr>
          <p:cNvSpPr txBox="1"/>
          <p:nvPr/>
        </p:nvSpPr>
        <p:spPr>
          <a:xfrm>
            <a:off x="6294119" y="3822082"/>
            <a:ext cx="5271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 spc="50">
                <a:solidFill>
                  <a:srgbClr val="222222"/>
                </a:solidFill>
                <a:latin typeface="Montserrat" panose="00000500000000000000" pitchFamily="2" charset="0"/>
                <a:ea typeface="Roboto" panose="02000000000000000000" pitchFamily="2" charset="0"/>
                <a:cs typeface="Poppins SemiBold" pitchFamily="2" charset="77"/>
              </a:defRPr>
            </a:lvl1pPr>
          </a:lstStyle>
          <a:p>
            <a:pPr algn="r" rtl="1"/>
            <a:r>
              <a:rPr lang="fa-IR" sz="3200" spc="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ما متعهد به رضایت مشتری هستیم.</a:t>
            </a:r>
            <a:endParaRPr lang="en-US" sz="3200" spc="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E162E0-B401-04F7-9DEF-32E1CE135483}"/>
              </a:ext>
            </a:extLst>
          </p:cNvPr>
          <p:cNvSpPr txBox="1"/>
          <p:nvPr/>
        </p:nvSpPr>
        <p:spPr>
          <a:xfrm>
            <a:off x="6294119" y="3451245"/>
            <a:ext cx="1764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100" dirty="0">
                <a:solidFill>
                  <a:srgbClr val="FFC000"/>
                </a:solidFill>
                <a:latin typeface="Poppins Medium" panose="00000600000000000000" pitchFamily="2" charset="0"/>
                <a:ea typeface="Roboto Medium" panose="02000000000000000000" pitchFamily="2" charset="0"/>
                <a:cs typeface="B Nazanin" pitchFamily="2" charset="-78"/>
              </a:rPr>
              <a:t>نمونه کارها ما</a:t>
            </a:r>
            <a:endParaRPr lang="en-US" sz="1200" spc="100" dirty="0">
              <a:solidFill>
                <a:srgbClr val="FFC000"/>
              </a:solidFill>
              <a:latin typeface="Poppins Medium" panose="00000600000000000000" pitchFamily="2" charset="0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44DA30-05CF-B0DB-8E2A-1BCF524EC9F6}"/>
              </a:ext>
            </a:extLst>
          </p:cNvPr>
          <p:cNvSpPr txBox="1"/>
          <p:nvPr/>
        </p:nvSpPr>
        <p:spPr>
          <a:xfrm>
            <a:off x="6294119" y="4970427"/>
            <a:ext cx="52711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 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8F2BC61-09AC-069B-7ADB-AE1867CD2F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6071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378FF2F3-CA8B-677F-AD05-225246BE64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7CBFA8-E60B-8C37-F4DC-D8AB0E37B4D9}"/>
              </a:ext>
            </a:extLst>
          </p:cNvPr>
          <p:cNvSpPr/>
          <p:nvPr/>
        </p:nvSpPr>
        <p:spPr>
          <a:xfrm flipH="1">
            <a:off x="6257925" y="2637342"/>
            <a:ext cx="5934080" cy="1674981"/>
          </a:xfrm>
          <a:prstGeom prst="rect">
            <a:avLst/>
          </a:prstGeom>
          <a:solidFill>
            <a:srgbClr val="FFD523"/>
          </a:solidFill>
          <a:ln w="358" cap="flat">
            <a:noFill/>
            <a:prstDash val="solid"/>
            <a:miter/>
          </a:ln>
          <a:effectLst>
            <a:outerShdw blurRad="127000" dist="152400" dir="2700000" algn="tl" rotWithShape="0">
              <a:prstClr val="black">
                <a:alpha val="16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1C152C-E13C-66A4-F94E-5C7CE3B627CD}"/>
              </a:ext>
            </a:extLst>
          </p:cNvPr>
          <p:cNvSpPr txBox="1"/>
          <p:nvPr/>
        </p:nvSpPr>
        <p:spPr>
          <a:xfrm>
            <a:off x="784747" y="1626278"/>
            <a:ext cx="38653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6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نمونه کارها شگفت انگیز ما</a:t>
            </a:r>
            <a:endParaRPr lang="en-US" sz="26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5B26ED-0486-F192-EA0A-CA763325CB7F}"/>
              </a:ext>
            </a:extLst>
          </p:cNvPr>
          <p:cNvSpPr txBox="1"/>
          <p:nvPr/>
        </p:nvSpPr>
        <p:spPr>
          <a:xfrm>
            <a:off x="784747" y="2173760"/>
            <a:ext cx="41427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9434F5-FBC7-3552-C3E9-778CD0FB4F4F}"/>
              </a:ext>
            </a:extLst>
          </p:cNvPr>
          <p:cNvSpPr txBox="1"/>
          <p:nvPr/>
        </p:nvSpPr>
        <p:spPr>
          <a:xfrm>
            <a:off x="829200" y="3670537"/>
            <a:ext cx="2229311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اسلاید متنی را برای پاور خود تنظیم کنید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80D7CE-1503-F844-F5F7-8DECC84B3CD7}"/>
              </a:ext>
            </a:extLst>
          </p:cNvPr>
          <p:cNvSpPr txBox="1"/>
          <p:nvPr/>
        </p:nvSpPr>
        <p:spPr>
          <a:xfrm>
            <a:off x="1302170" y="3464752"/>
            <a:ext cx="1769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730A6F-4F6A-71AD-A008-94B05DF572FB}"/>
              </a:ext>
            </a:extLst>
          </p:cNvPr>
          <p:cNvSpPr txBox="1"/>
          <p:nvPr/>
        </p:nvSpPr>
        <p:spPr>
          <a:xfrm>
            <a:off x="829200" y="4490691"/>
            <a:ext cx="2229311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اسلاید متنی را برای پاور خود تنظیم کنید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AE2518-B77D-503B-EC3E-2F4EE04C6B1F}"/>
              </a:ext>
            </a:extLst>
          </p:cNvPr>
          <p:cNvSpPr txBox="1"/>
          <p:nvPr/>
        </p:nvSpPr>
        <p:spPr>
          <a:xfrm>
            <a:off x="1349464" y="4237869"/>
            <a:ext cx="1769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82D95F-3589-CBC1-8BDD-BB56B8B7C6F0}"/>
              </a:ext>
            </a:extLst>
          </p:cNvPr>
          <p:cNvSpPr txBox="1"/>
          <p:nvPr/>
        </p:nvSpPr>
        <p:spPr>
          <a:xfrm>
            <a:off x="908028" y="5366000"/>
            <a:ext cx="2182014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اسلاید متنی را برای پاور خود تنظیم کنید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1AE723-A136-6AF6-47EE-4532F6610E8E}"/>
              </a:ext>
            </a:extLst>
          </p:cNvPr>
          <p:cNvSpPr txBox="1"/>
          <p:nvPr/>
        </p:nvSpPr>
        <p:spPr>
          <a:xfrm>
            <a:off x="1302168" y="5039495"/>
            <a:ext cx="1769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116E50-D406-B893-8C30-6399DAE4E27B}"/>
              </a:ext>
            </a:extLst>
          </p:cNvPr>
          <p:cNvSpPr txBox="1"/>
          <p:nvPr/>
        </p:nvSpPr>
        <p:spPr>
          <a:xfrm>
            <a:off x="784747" y="1267338"/>
            <a:ext cx="2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نمونه کارها ما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851B8C1-D54B-6944-6F42-FA1A9F3092AC}"/>
              </a:ext>
            </a:extLst>
          </p:cNvPr>
          <p:cNvGrpSpPr/>
          <p:nvPr/>
        </p:nvGrpSpPr>
        <p:grpSpPr>
          <a:xfrm>
            <a:off x="8311885" y="2922341"/>
            <a:ext cx="3339907" cy="1132046"/>
            <a:chOff x="7574834" y="2876506"/>
            <a:chExt cx="3339907" cy="113204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3B5A68-BE5D-D3C6-0B77-EF83D322C40A}"/>
                </a:ext>
              </a:extLst>
            </p:cNvPr>
            <p:cNvSpPr txBox="1"/>
            <p:nvPr/>
          </p:nvSpPr>
          <p:spPr>
            <a:xfrm>
              <a:off x="7574835" y="3154472"/>
              <a:ext cx="333990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rPr>
  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4FACFCC-7D58-DD14-649A-1237FE416EEB}"/>
                </a:ext>
              </a:extLst>
            </p:cNvPr>
            <p:cNvSpPr txBox="1"/>
            <p:nvPr/>
          </p:nvSpPr>
          <p:spPr>
            <a:xfrm>
              <a:off x="7574834" y="2876506"/>
              <a:ext cx="30670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buClr>
                  <a:srgbClr val="14EE80"/>
                </a:buClr>
              </a:pPr>
              <a:r>
                <a:rPr lang="fa-IR" sz="1200" dirty="0">
                  <a:solidFill>
                    <a:srgbClr val="0A193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2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ACF2080-DFF1-0D9E-C340-1EADAC5AC3CD}"/>
              </a:ext>
            </a:extLst>
          </p:cNvPr>
          <p:cNvGrpSpPr/>
          <p:nvPr/>
        </p:nvGrpSpPr>
        <p:grpSpPr>
          <a:xfrm>
            <a:off x="3236919" y="4325312"/>
            <a:ext cx="570413" cy="570413"/>
            <a:chOff x="887858" y="4183423"/>
            <a:chExt cx="570413" cy="570413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2731B03-D78D-611B-C48F-37EE4B64D0BE}"/>
                </a:ext>
              </a:extLst>
            </p:cNvPr>
            <p:cNvSpPr/>
            <p:nvPr/>
          </p:nvSpPr>
          <p:spPr>
            <a:xfrm>
              <a:off x="887858" y="4183423"/>
              <a:ext cx="570413" cy="570413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1B40B720-57C8-EDC2-C6C1-1CB7B83D4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2977" y="4288542"/>
              <a:ext cx="360174" cy="360174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7B8DF91-F432-CE20-A45B-AFFEA0BDEE4C}"/>
              </a:ext>
            </a:extLst>
          </p:cNvPr>
          <p:cNvGrpSpPr/>
          <p:nvPr/>
        </p:nvGrpSpPr>
        <p:grpSpPr>
          <a:xfrm>
            <a:off x="3236919" y="5148210"/>
            <a:ext cx="570413" cy="570413"/>
            <a:chOff x="887858" y="5006321"/>
            <a:chExt cx="570413" cy="570413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1157494-7EA4-98A6-DFC9-AD89A2082492}"/>
                </a:ext>
              </a:extLst>
            </p:cNvPr>
            <p:cNvSpPr/>
            <p:nvPr/>
          </p:nvSpPr>
          <p:spPr>
            <a:xfrm>
              <a:off x="887858" y="5006321"/>
              <a:ext cx="570413" cy="570413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1C3D0F13-3DC6-96F0-8356-478269873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92977" y="5111440"/>
              <a:ext cx="360174" cy="36017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4E4F63E-D8DB-EF30-755E-F0D6C18531F6}"/>
              </a:ext>
            </a:extLst>
          </p:cNvPr>
          <p:cNvGrpSpPr/>
          <p:nvPr/>
        </p:nvGrpSpPr>
        <p:grpSpPr>
          <a:xfrm>
            <a:off x="3236920" y="3502414"/>
            <a:ext cx="570413" cy="570413"/>
            <a:chOff x="887859" y="3360525"/>
            <a:chExt cx="570413" cy="570413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A5C32EB-446E-0D15-0D49-A2A35EBE1840}"/>
                </a:ext>
              </a:extLst>
            </p:cNvPr>
            <p:cNvSpPr/>
            <p:nvPr/>
          </p:nvSpPr>
          <p:spPr>
            <a:xfrm>
              <a:off x="887859" y="3360525"/>
              <a:ext cx="570413" cy="570413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22D34BA0-5F1C-B06F-DF06-D008BE8EB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92978" y="3465644"/>
              <a:ext cx="360174" cy="360174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8E87E1-2D75-1965-7968-673FA6C45C7F}"/>
              </a:ext>
            </a:extLst>
          </p:cNvPr>
          <p:cNvGrpSpPr/>
          <p:nvPr/>
        </p:nvGrpSpPr>
        <p:grpSpPr>
          <a:xfrm>
            <a:off x="7568364" y="2954011"/>
            <a:ext cx="570413" cy="570413"/>
            <a:chOff x="7568364" y="2954011"/>
            <a:chExt cx="570413" cy="570413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06C799B-3ECC-22BB-00B9-3779B0F4E3AD}"/>
                </a:ext>
              </a:extLst>
            </p:cNvPr>
            <p:cNvSpPr/>
            <p:nvPr/>
          </p:nvSpPr>
          <p:spPr>
            <a:xfrm>
              <a:off x="7568364" y="2954011"/>
              <a:ext cx="570413" cy="570413"/>
            </a:xfrm>
            <a:prstGeom prst="ellipse">
              <a:avLst/>
            </a:prstGeom>
            <a:solidFill>
              <a:srgbClr val="0A1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A1DC416C-43CC-2A3F-2450-952EB4D33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716952" y="3102599"/>
              <a:ext cx="273237" cy="273237"/>
            </a:xfrm>
            <a:prstGeom prst="rect">
              <a:avLst/>
            </a:prstGeom>
          </p:spPr>
        </p:pic>
      </p:grp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E05727BB-BADC-6E99-FC2F-145813D60C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452FC731-B219-C515-D0D4-EC2643F4C69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AEDFF78-BE44-8635-CAA9-1C2B1E6768EC}"/>
              </a:ext>
            </a:extLst>
          </p:cNvPr>
          <p:cNvGrpSpPr/>
          <p:nvPr/>
        </p:nvGrpSpPr>
        <p:grpSpPr>
          <a:xfrm>
            <a:off x="4409000" y="3633898"/>
            <a:ext cx="2877281" cy="1356852"/>
            <a:chOff x="4409000" y="3633898"/>
            <a:chExt cx="2877281" cy="135685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6237A12-489A-A20F-D4B5-5BD3F998792D}"/>
                </a:ext>
              </a:extLst>
            </p:cNvPr>
            <p:cNvSpPr/>
            <p:nvPr/>
          </p:nvSpPr>
          <p:spPr>
            <a:xfrm>
              <a:off x="4409000" y="3633898"/>
              <a:ext cx="2877281" cy="1356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0" dist="139700" dir="5400000" sx="93000" sy="93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4E5B3A9-6BE7-8EA3-4C2A-78E072B6D73A}"/>
                </a:ext>
              </a:extLst>
            </p:cNvPr>
            <p:cNvGrpSpPr/>
            <p:nvPr/>
          </p:nvGrpSpPr>
          <p:grpSpPr>
            <a:xfrm>
              <a:off x="4804476" y="3820257"/>
              <a:ext cx="2086328" cy="782028"/>
              <a:chOff x="4914961" y="3819761"/>
              <a:chExt cx="2086328" cy="782028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1F3D29A-544C-2192-2427-CB591D8B9324}"/>
                  </a:ext>
                </a:extLst>
              </p:cNvPr>
              <p:cNvSpPr txBox="1"/>
              <p:nvPr/>
            </p:nvSpPr>
            <p:spPr>
              <a:xfrm>
                <a:off x="4914961" y="4289396"/>
                <a:ext cx="2086328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ct val="130000"/>
                  </a:lnSpc>
                  <a:spcBef>
                    <a:spcPts val="1000"/>
                  </a:spcBef>
                </a:pPr>
                <a:r>
                  <a:rPr lang="fa-IR" sz="1100" dirty="0">
                    <a:cs typeface="B Nazanin" pitchFamily="2" charset="-78"/>
                  </a:rPr>
                  <a:t>اسلاید متنی را برای پاور خود تنظیم کنید 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uli" pitchFamily="2" charset="0"/>
                  <a:cs typeface="B Nazanin" pitchFamily="2" charset="-78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FDDB66F-B3A4-4195-617E-6A2CAE16906F}"/>
                  </a:ext>
                </a:extLst>
              </p:cNvPr>
              <p:cNvSpPr txBox="1"/>
              <p:nvPr/>
            </p:nvSpPr>
            <p:spPr>
              <a:xfrm>
                <a:off x="4914961" y="3819761"/>
                <a:ext cx="208632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spcBef>
                    <a:spcPts val="1000"/>
                  </a:spcBef>
                </a:pPr>
                <a:r>
                  <a:rPr lang="en-US" sz="2400" b="1">
                    <a:solidFill>
                      <a:srgbClr val="0A1931"/>
                    </a:solidFill>
                    <a:latin typeface="Poppins SemiBold" panose="00000700000000000000" pitchFamily="2" charset="0"/>
                    <a:cs typeface="B Nazanin" pitchFamily="2" charset="-78"/>
                  </a:rPr>
                  <a:t>$10.000</a:t>
                </a:r>
                <a:endParaRPr lang="en-US" sz="2400" b="1" dirty="0">
                  <a:solidFill>
                    <a:srgbClr val="0A1931"/>
                  </a:solidFill>
                  <a:latin typeface="Poppins SemiBold" panose="00000700000000000000" pitchFamily="2" charset="0"/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708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E0A610-0F78-92A1-6383-A2EAD268AA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E5802EE-8ECB-9445-844B-DD765DF7B3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78AB37-72EA-6E38-7532-B23782594D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4A00230-3253-B5CB-B3DD-CA1848D0E1C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E9E5E05-BF7F-F464-2380-E5BFE1D45B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DDF8A87-34BD-8615-7566-5AE995602A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17D0A92-605C-C5A5-0A11-3DD5E44F7A2D}"/>
              </a:ext>
            </a:extLst>
          </p:cNvPr>
          <p:cNvSpPr/>
          <p:nvPr/>
        </p:nvSpPr>
        <p:spPr>
          <a:xfrm>
            <a:off x="1211262" y="562450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CE87DCC-8579-6C9E-4B93-499F7CDBD049}"/>
              </a:ext>
            </a:extLst>
          </p:cNvPr>
          <p:cNvSpPr/>
          <p:nvPr/>
        </p:nvSpPr>
        <p:spPr>
          <a:xfrm>
            <a:off x="4649787" y="562450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7D0ABCD-C889-3724-18D0-389413B58F4F}"/>
              </a:ext>
            </a:extLst>
          </p:cNvPr>
          <p:cNvSpPr/>
          <p:nvPr/>
        </p:nvSpPr>
        <p:spPr>
          <a:xfrm>
            <a:off x="8088312" y="562450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2E0B33-EB65-89E1-D853-CDAB3E3DF82A}"/>
              </a:ext>
            </a:extLst>
          </p:cNvPr>
          <p:cNvSpPr txBox="1"/>
          <p:nvPr/>
        </p:nvSpPr>
        <p:spPr>
          <a:xfrm>
            <a:off x="1318055" y="5720884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02BDF-C0FC-9E6A-F510-D09ADBC2214A}"/>
              </a:ext>
            </a:extLst>
          </p:cNvPr>
          <p:cNvSpPr txBox="1"/>
          <p:nvPr/>
        </p:nvSpPr>
        <p:spPr>
          <a:xfrm>
            <a:off x="4761342" y="5719473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92D4BE6-C210-E36B-E427-9B750F1E2AA3}"/>
              </a:ext>
            </a:extLst>
          </p:cNvPr>
          <p:cNvSpPr txBox="1"/>
          <p:nvPr/>
        </p:nvSpPr>
        <p:spPr>
          <a:xfrm>
            <a:off x="8204629" y="5718062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6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A2E5A20-8E2E-4A22-1D70-FD2F5A0C3EBE}"/>
              </a:ext>
            </a:extLst>
          </p:cNvPr>
          <p:cNvSpPr/>
          <p:nvPr/>
        </p:nvSpPr>
        <p:spPr>
          <a:xfrm>
            <a:off x="1211262" y="333624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95A6CA-A9A8-7D28-F5BE-7D1D645D5B10}"/>
              </a:ext>
            </a:extLst>
          </p:cNvPr>
          <p:cNvSpPr txBox="1"/>
          <p:nvPr/>
        </p:nvSpPr>
        <p:spPr>
          <a:xfrm>
            <a:off x="1318055" y="3427519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406FFFE-05A3-C54C-E55D-872757E78527}"/>
              </a:ext>
            </a:extLst>
          </p:cNvPr>
          <p:cNvSpPr/>
          <p:nvPr/>
        </p:nvSpPr>
        <p:spPr>
          <a:xfrm>
            <a:off x="4649787" y="333624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05FC32C-DC50-5905-484C-0CB2FC4C8A5F}"/>
              </a:ext>
            </a:extLst>
          </p:cNvPr>
          <p:cNvSpPr/>
          <p:nvPr/>
        </p:nvSpPr>
        <p:spPr>
          <a:xfrm>
            <a:off x="8088312" y="3336245"/>
            <a:ext cx="2892425" cy="479425"/>
          </a:xfrm>
          <a:prstGeom prst="rect">
            <a:avLst/>
          </a:prstGeom>
          <a:solidFill>
            <a:srgbClr val="FFD5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63489DC-CB21-9C71-1EF4-1DC016EAC122}"/>
              </a:ext>
            </a:extLst>
          </p:cNvPr>
          <p:cNvSpPr txBox="1"/>
          <p:nvPr/>
        </p:nvSpPr>
        <p:spPr>
          <a:xfrm>
            <a:off x="4761342" y="3426108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648ECA8-2E26-BEF3-F55D-BAFAAC628416}"/>
              </a:ext>
            </a:extLst>
          </p:cNvPr>
          <p:cNvSpPr txBox="1"/>
          <p:nvPr/>
        </p:nvSpPr>
        <p:spPr>
          <a:xfrm>
            <a:off x="8204629" y="3424697"/>
            <a:ext cx="2669314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پروژه</a:t>
            </a:r>
            <a:r>
              <a:rPr lang="en-US" sz="12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FAF1A23-9B31-F32B-8862-11AB03AAC8C0}"/>
              </a:ext>
            </a:extLst>
          </p:cNvPr>
          <p:cNvSpPr txBox="1"/>
          <p:nvPr/>
        </p:nvSpPr>
        <p:spPr>
          <a:xfrm>
            <a:off x="3681413" y="853885"/>
            <a:ext cx="4829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نمونه کارهای عالی ما</a:t>
            </a:r>
            <a:endParaRPr lang="en-US" sz="28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7F85D6C-C8B1-0D4D-EA52-EFA174CDB190}"/>
              </a:ext>
            </a:extLst>
          </p:cNvPr>
          <p:cNvSpPr txBox="1"/>
          <p:nvPr/>
        </p:nvSpPr>
        <p:spPr>
          <a:xfrm>
            <a:off x="3681413" y="520385"/>
            <a:ext cx="4829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spc="100" dirty="0">
                <a:solidFill>
                  <a:srgbClr val="FFD523"/>
                </a:solidFill>
                <a:latin typeface="Poppins Medium" panose="00000600000000000000" pitchFamily="2" charset="0"/>
                <a:cs typeface="B Nazanin" pitchFamily="2" charset="-78"/>
              </a:rPr>
              <a:t>نمونه کارها</a:t>
            </a:r>
            <a:endParaRPr lang="en-US" sz="1200" spc="100" dirty="0">
              <a:solidFill>
                <a:srgbClr val="FFD523"/>
              </a:solidFill>
              <a:latin typeface="Poppins Medium" panose="00000600000000000000" pitchFamily="2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3362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AAD8362-9633-6DC7-7C96-35D25D67C4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235" y="1867726"/>
            <a:ext cx="3835529" cy="7518690"/>
          </a:xfrm>
          <a:prstGeom prst="rect">
            <a:avLst/>
          </a:prstGeom>
          <a:effectLst>
            <a:outerShdw blurRad="330200" dist="1524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586596-7441-C59A-00B1-792061559ACC}"/>
              </a:ext>
            </a:extLst>
          </p:cNvPr>
          <p:cNvSpPr txBox="1"/>
          <p:nvPr/>
        </p:nvSpPr>
        <p:spPr>
          <a:xfrm>
            <a:off x="2934442" y="809490"/>
            <a:ext cx="6323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rgbClr val="0A1931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وب سایت رسمی ما را بررسی کنید</a:t>
            </a:r>
            <a:endParaRPr lang="en-US" sz="2800" dirty="0">
              <a:solidFill>
                <a:srgbClr val="0A1931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48D1F9-21A9-9559-5263-49BB8EB192D7}"/>
              </a:ext>
            </a:extLst>
          </p:cNvPr>
          <p:cNvSpPr txBox="1"/>
          <p:nvPr/>
        </p:nvSpPr>
        <p:spPr>
          <a:xfrm>
            <a:off x="4719904" y="547880"/>
            <a:ext cx="27521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100" spc="200" dirty="0">
                <a:solidFill>
                  <a:schemeClr val="bg1"/>
                </a:solidFill>
                <a:latin typeface="Poppins Medium" panose="00000600000000000000" pitchFamily="2" charset="0"/>
                <a:cs typeface="B Nazanin" pitchFamily="2" charset="-78"/>
              </a:rPr>
              <a:t>ماکت ما</a:t>
            </a:r>
            <a:endParaRPr lang="en-US" sz="1100" spc="200" dirty="0">
              <a:solidFill>
                <a:schemeClr val="bg1"/>
              </a:solidFill>
              <a:latin typeface="Poppins Medium" panose="000006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8CCB4-0298-167C-3FC5-0E84C45E6AFC}"/>
              </a:ext>
            </a:extLst>
          </p:cNvPr>
          <p:cNvSpPr txBox="1"/>
          <p:nvPr/>
        </p:nvSpPr>
        <p:spPr>
          <a:xfrm>
            <a:off x="9390530" y="3578882"/>
            <a:ext cx="1522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cs typeface="B Nazanin" pitchFamily="2" charset="-78"/>
              </a:rPr>
              <a:t>اسلاید متنی</a:t>
            </a:r>
            <a:endParaRPr lang="en-US" sz="1200" dirty="0">
              <a:solidFill>
                <a:srgbClr val="0A1931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CDFE17-762F-CCD1-0C68-DC0AEF89EAEE}"/>
              </a:ext>
            </a:extLst>
          </p:cNvPr>
          <p:cNvSpPr txBox="1"/>
          <p:nvPr/>
        </p:nvSpPr>
        <p:spPr>
          <a:xfrm>
            <a:off x="9390530" y="2878869"/>
            <a:ext cx="152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90%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AAB157-5D41-E1A8-C947-293F26FE1E04}"/>
              </a:ext>
            </a:extLst>
          </p:cNvPr>
          <p:cNvSpPr txBox="1"/>
          <p:nvPr/>
        </p:nvSpPr>
        <p:spPr>
          <a:xfrm>
            <a:off x="8560677" y="3987088"/>
            <a:ext cx="31531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sh" pitchFamily="2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003A44-0B06-07A3-1AB3-8BF0CA9D57C5}"/>
              </a:ext>
            </a:extLst>
          </p:cNvPr>
          <p:cNvSpPr txBox="1"/>
          <p:nvPr/>
        </p:nvSpPr>
        <p:spPr>
          <a:xfrm>
            <a:off x="1278684" y="3578882"/>
            <a:ext cx="1522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0A1931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مشتری فعال</a:t>
            </a:r>
            <a:endParaRPr lang="en-US" sz="1200" dirty="0">
              <a:solidFill>
                <a:srgbClr val="0A1931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E3D09A-E220-987E-2E26-F700FFFB8D07}"/>
              </a:ext>
            </a:extLst>
          </p:cNvPr>
          <p:cNvSpPr txBox="1"/>
          <p:nvPr/>
        </p:nvSpPr>
        <p:spPr>
          <a:xfrm>
            <a:off x="1278684" y="2878869"/>
            <a:ext cx="152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b="1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1150+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2F2BE4-C06C-24E5-1FD1-5806203AABDC}"/>
              </a:ext>
            </a:extLst>
          </p:cNvPr>
          <p:cNvSpPr txBox="1"/>
          <p:nvPr/>
        </p:nvSpPr>
        <p:spPr>
          <a:xfrm>
            <a:off x="662152" y="3939791"/>
            <a:ext cx="29954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Mulish" pitchFamily="2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09A2D12-76AA-B1A3-8D2F-D0FC082FA3F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9272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729E5FEE-2AA1-9C3D-9FC5-A19564FEC76E}"/>
              </a:ext>
            </a:extLst>
          </p:cNvPr>
          <p:cNvGrpSpPr/>
          <p:nvPr/>
        </p:nvGrpSpPr>
        <p:grpSpPr>
          <a:xfrm>
            <a:off x="650400" y="1039627"/>
            <a:ext cx="5694773" cy="4778746"/>
            <a:chOff x="896111" y="1356878"/>
            <a:chExt cx="5694773" cy="4778746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87D5340A-9CEE-999B-10DC-33EF50D1E2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6111" y="1356878"/>
              <a:ext cx="5694773" cy="4778746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445EEEF-756B-9BD3-9C3F-2A173B02B476}"/>
                </a:ext>
              </a:extLst>
            </p:cNvPr>
            <p:cNvSpPr/>
            <p:nvPr/>
          </p:nvSpPr>
          <p:spPr>
            <a:xfrm>
              <a:off x="1161288" y="4443984"/>
              <a:ext cx="5166360" cy="54864"/>
            </a:xfrm>
            <a:prstGeom prst="rect">
              <a:avLst/>
            </a:prstGeom>
            <a:solidFill>
              <a:schemeClr val="tx1"/>
            </a:solidFill>
            <a:ln w="3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46909886-D52F-76F4-EA6C-4563FCC909A5}"/>
              </a:ext>
            </a:extLst>
          </p:cNvPr>
          <p:cNvSpPr txBox="1"/>
          <p:nvPr/>
        </p:nvSpPr>
        <p:spPr>
          <a:xfrm>
            <a:off x="7278756" y="1375512"/>
            <a:ext cx="41680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قدرت انرژی پاک ساخته شده برای شما.</a:t>
            </a:r>
            <a:endParaRPr lang="en-US" sz="28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D8ED7A-3B66-7324-D871-6CE7E9CFF65D}"/>
              </a:ext>
            </a:extLst>
          </p:cNvPr>
          <p:cNvSpPr txBox="1"/>
          <p:nvPr/>
        </p:nvSpPr>
        <p:spPr>
          <a:xfrm>
            <a:off x="7278756" y="1027751"/>
            <a:ext cx="2104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rPr>
              <a:t>دستگاه ماکت</a:t>
            </a:r>
            <a:endParaRPr lang="en-US" sz="1100" spc="100" dirty="0">
              <a:solidFill>
                <a:srgbClr val="FFD523"/>
              </a:solidFill>
              <a:latin typeface="Poppins Medium" panose="000006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C78778-0763-195D-EEB2-E02830A1AECE}"/>
              </a:ext>
            </a:extLst>
          </p:cNvPr>
          <p:cNvSpPr txBox="1"/>
          <p:nvPr/>
        </p:nvSpPr>
        <p:spPr>
          <a:xfrm>
            <a:off x="7278756" y="2407937"/>
            <a:ext cx="4168092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2E6DCF0-6E90-58BE-C64D-A9D52EF33EE1}"/>
              </a:ext>
            </a:extLst>
          </p:cNvPr>
          <p:cNvGrpSpPr/>
          <p:nvPr/>
        </p:nvGrpSpPr>
        <p:grpSpPr>
          <a:xfrm>
            <a:off x="7237332" y="3999851"/>
            <a:ext cx="2162266" cy="1830398"/>
            <a:chOff x="603999" y="3865738"/>
            <a:chExt cx="2162266" cy="1830398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302A5366-C787-0A5C-1050-78FC29222CDA}"/>
                </a:ext>
              </a:extLst>
            </p:cNvPr>
            <p:cNvSpPr/>
            <p:nvPr/>
          </p:nvSpPr>
          <p:spPr>
            <a:xfrm>
              <a:off x="733239" y="3865738"/>
              <a:ext cx="1903786" cy="1830398"/>
            </a:xfrm>
            <a:custGeom>
              <a:avLst/>
              <a:gdLst>
                <a:gd name="connsiteX0" fmla="*/ 0 w 2470644"/>
                <a:gd name="connsiteY0" fmla="*/ 0 h 2329044"/>
                <a:gd name="connsiteX1" fmla="*/ 2470644 w 2470644"/>
                <a:gd name="connsiteY1" fmla="*/ 0 h 2329044"/>
                <a:gd name="connsiteX2" fmla="*/ 2470644 w 2470644"/>
                <a:gd name="connsiteY2" fmla="*/ 2329044 h 2329044"/>
                <a:gd name="connsiteX3" fmla="*/ 0 w 2470644"/>
                <a:gd name="connsiteY3" fmla="*/ 2329044 h 232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0644" h="2329044">
                  <a:moveTo>
                    <a:pt x="0" y="0"/>
                  </a:moveTo>
                  <a:lnTo>
                    <a:pt x="2470644" y="0"/>
                  </a:lnTo>
                  <a:lnTo>
                    <a:pt x="2470644" y="2329044"/>
                  </a:lnTo>
                  <a:lnTo>
                    <a:pt x="0" y="2329044"/>
                  </a:lnTo>
                  <a:close/>
                </a:path>
              </a:pathLst>
            </a:custGeom>
            <a:solidFill>
              <a:srgbClr val="0A1931"/>
            </a:solidFill>
            <a:ln>
              <a:noFill/>
            </a:ln>
            <a:effectLst>
              <a:outerShdw blurRad="698500" dist="190500" dir="2700000" algn="tl" rotWithShape="0">
                <a:srgbClr val="2C313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5A878B2-B2CD-A0B0-4543-17A63F27D523}"/>
                </a:ext>
              </a:extLst>
            </p:cNvPr>
            <p:cNvSpPr txBox="1"/>
            <p:nvPr/>
          </p:nvSpPr>
          <p:spPr>
            <a:xfrm>
              <a:off x="603999" y="5236209"/>
              <a:ext cx="21622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B Nazanin" pitchFamily="2" charset="-78"/>
                </a:rPr>
                <a:t>عنوان شما اینجاست</a:t>
              </a:r>
              <a:r>
                <a:rPr lang="en-US" sz="120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B Nazanin" pitchFamily="2" charset="-78"/>
                </a:rPr>
                <a:t> 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54C01EE-66C5-0F68-6D13-A1D6C90A6CF8}"/>
                </a:ext>
              </a:extLst>
            </p:cNvPr>
            <p:cNvGrpSpPr/>
            <p:nvPr/>
          </p:nvGrpSpPr>
          <p:grpSpPr>
            <a:xfrm>
              <a:off x="1060695" y="4082481"/>
              <a:ext cx="1214708" cy="1017983"/>
              <a:chOff x="9627809" y="4441288"/>
              <a:chExt cx="1081837" cy="1012033"/>
            </a:xfrm>
          </p:grpSpPr>
          <p:graphicFrame>
            <p:nvGraphicFramePr>
              <p:cNvPr id="54" name="2D Donut Chart">
                <a:extLst>
                  <a:ext uri="{FF2B5EF4-FFF2-40B4-BE49-F238E27FC236}">
                    <a16:creationId xmlns:a16="http://schemas.microsoft.com/office/drawing/2014/main" id="{F7AD132B-8EB4-3218-D25F-2F4D457A907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49391179"/>
                  </p:ext>
                </p:extLst>
              </p:nvPr>
            </p:nvGraphicFramePr>
            <p:xfrm>
              <a:off x="9662711" y="4441288"/>
              <a:ext cx="1012033" cy="10120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1F1715D9-4558-1423-D153-848E546653E8}"/>
                  </a:ext>
                </a:extLst>
              </p:cNvPr>
              <p:cNvSpPr txBox="1"/>
              <p:nvPr/>
            </p:nvSpPr>
            <p:spPr>
              <a:xfrm>
                <a:off x="9627809" y="4797282"/>
                <a:ext cx="1081837" cy="3671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2" tIns="45711" rIns="91422" bIns="45711" rtlCol="0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b="1">
                    <a:solidFill>
                      <a:schemeClr val="bg1"/>
                    </a:solidFill>
                    <a:latin typeface="Poppins SemiBold" panose="00000700000000000000" pitchFamily="2" charset="0"/>
                    <a:ea typeface="Roboto" panose="02000000000000000000" pitchFamily="2" charset="0"/>
                    <a:cs typeface="B Nazanin" pitchFamily="2" charset="-78"/>
                  </a:rPr>
                  <a:t>80%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oppins SemiBold" panose="00000700000000000000" pitchFamily="2" charset="0"/>
                  <a:ea typeface="Roboto" panose="02000000000000000000" pitchFamily="2" charset="0"/>
                  <a:cs typeface="B Nazanin" pitchFamily="2" charset="-78"/>
                </a:endParaRPr>
              </a:p>
            </p:txBody>
          </p: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8AA31A8-C444-5BA0-6D6F-BCE23995014F}"/>
              </a:ext>
            </a:extLst>
          </p:cNvPr>
          <p:cNvGrpSpPr/>
          <p:nvPr/>
        </p:nvGrpSpPr>
        <p:grpSpPr>
          <a:xfrm>
            <a:off x="9378364" y="3999851"/>
            <a:ext cx="2162266" cy="1830398"/>
            <a:chOff x="603999" y="3865738"/>
            <a:chExt cx="2162266" cy="1830398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73059CD-D9A5-06DB-1B8E-0AC28450A7EB}"/>
                </a:ext>
              </a:extLst>
            </p:cNvPr>
            <p:cNvSpPr/>
            <p:nvPr/>
          </p:nvSpPr>
          <p:spPr>
            <a:xfrm>
              <a:off x="733239" y="3865738"/>
              <a:ext cx="1903786" cy="1830398"/>
            </a:xfrm>
            <a:custGeom>
              <a:avLst/>
              <a:gdLst>
                <a:gd name="connsiteX0" fmla="*/ 0 w 2470644"/>
                <a:gd name="connsiteY0" fmla="*/ 0 h 2329044"/>
                <a:gd name="connsiteX1" fmla="*/ 2470644 w 2470644"/>
                <a:gd name="connsiteY1" fmla="*/ 0 h 2329044"/>
                <a:gd name="connsiteX2" fmla="*/ 2470644 w 2470644"/>
                <a:gd name="connsiteY2" fmla="*/ 2329044 h 2329044"/>
                <a:gd name="connsiteX3" fmla="*/ 0 w 2470644"/>
                <a:gd name="connsiteY3" fmla="*/ 2329044 h 232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0644" h="2329044">
                  <a:moveTo>
                    <a:pt x="0" y="0"/>
                  </a:moveTo>
                  <a:lnTo>
                    <a:pt x="2470644" y="0"/>
                  </a:lnTo>
                  <a:lnTo>
                    <a:pt x="2470644" y="2329044"/>
                  </a:lnTo>
                  <a:lnTo>
                    <a:pt x="0" y="23290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98500" dist="190500" dir="2700000" algn="tl" rotWithShape="0">
                <a:srgbClr val="2C313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4125A4E-C7A2-1D6C-A759-B1788FFA5CA5}"/>
                </a:ext>
              </a:extLst>
            </p:cNvPr>
            <p:cNvSpPr txBox="1"/>
            <p:nvPr/>
          </p:nvSpPr>
          <p:spPr>
            <a:xfrm>
              <a:off x="603999" y="5236209"/>
              <a:ext cx="21622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dirty="0">
                  <a:solidFill>
                    <a:srgbClr val="0A193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B Nazanin" pitchFamily="2" charset="-78"/>
                </a:rPr>
                <a:t>عنوان شما اینجاست</a:t>
              </a:r>
              <a:r>
                <a:rPr lang="en-US" sz="1200" dirty="0">
                  <a:solidFill>
                    <a:srgbClr val="0A193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B Nazanin" pitchFamily="2" charset="-78"/>
                </a:rPr>
                <a:t> </a:t>
              </a: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67B638D-EDB7-255E-3728-B3B6C93C3CD3}"/>
                </a:ext>
              </a:extLst>
            </p:cNvPr>
            <p:cNvGrpSpPr/>
            <p:nvPr/>
          </p:nvGrpSpPr>
          <p:grpSpPr>
            <a:xfrm>
              <a:off x="1060695" y="4082481"/>
              <a:ext cx="1214708" cy="1017983"/>
              <a:chOff x="9627809" y="4441288"/>
              <a:chExt cx="1081837" cy="1012033"/>
            </a:xfrm>
          </p:grpSpPr>
          <p:graphicFrame>
            <p:nvGraphicFramePr>
              <p:cNvPr id="60" name="2D Donut Chart">
                <a:extLst>
                  <a:ext uri="{FF2B5EF4-FFF2-40B4-BE49-F238E27FC236}">
                    <a16:creationId xmlns:a16="http://schemas.microsoft.com/office/drawing/2014/main" id="{9B19950A-B80A-AB96-DC87-0D06EFA8D0A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80310371"/>
                  </p:ext>
                </p:extLst>
              </p:nvPr>
            </p:nvGraphicFramePr>
            <p:xfrm>
              <a:off x="9662711" y="4441288"/>
              <a:ext cx="1012033" cy="101203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ED4A1D3-1C81-5173-0C65-FD8483371229}"/>
                  </a:ext>
                </a:extLst>
              </p:cNvPr>
              <p:cNvSpPr txBox="1"/>
              <p:nvPr/>
            </p:nvSpPr>
            <p:spPr>
              <a:xfrm>
                <a:off x="9627809" y="4797282"/>
                <a:ext cx="1081837" cy="3671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22" tIns="45711" rIns="91422" bIns="45711" rtlCol="0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b="1">
                    <a:solidFill>
                      <a:srgbClr val="0A1931"/>
                    </a:solidFill>
                    <a:latin typeface="Poppins SemiBold" panose="00000700000000000000" pitchFamily="2" charset="0"/>
                    <a:ea typeface="Roboto" panose="02000000000000000000" pitchFamily="2" charset="0"/>
                    <a:cs typeface="B Nazanin" pitchFamily="2" charset="-78"/>
                  </a:rPr>
                  <a:t>90%</a:t>
                </a:r>
                <a:endParaRPr kumimoji="0" lang="id-ID" b="1" i="0" u="none" strike="noStrike" kern="1200" cap="none" spc="0" normalizeH="0" baseline="0" noProof="0" dirty="0">
                  <a:ln>
                    <a:noFill/>
                  </a:ln>
                  <a:solidFill>
                    <a:srgbClr val="0A1931"/>
                  </a:solidFill>
                  <a:effectLst/>
                  <a:uLnTx/>
                  <a:uFillTx/>
                  <a:latin typeface="Poppins SemiBold" panose="00000700000000000000" pitchFamily="2" charset="0"/>
                  <a:ea typeface="Roboto" panose="02000000000000000000" pitchFamily="2" charset="0"/>
                  <a:cs typeface="B Nazanin" pitchFamily="2" charset="-78"/>
                </a:endParaRPr>
              </a:p>
            </p:txBody>
          </p:sp>
        </p:grp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5714FC9-BF5D-7B2C-13CD-706E3A49AB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t="557" b="557"/>
          <a:stretch/>
        </p:blipFill>
        <p:spPr/>
      </p:pic>
    </p:spTree>
    <p:extLst>
      <p:ext uri="{BB962C8B-B14F-4D97-AF65-F5344CB8AC3E}">
        <p14:creationId xmlns:p14="http://schemas.microsoft.com/office/powerpoint/2010/main" val="2533981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B4BBEC-A4DD-687D-5533-F070A2DC5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824" y="928725"/>
            <a:ext cx="8639137" cy="50005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B0254E4-3F0A-DC4B-6C1C-8F56B249BA80}"/>
              </a:ext>
            </a:extLst>
          </p:cNvPr>
          <p:cNvGrpSpPr/>
          <p:nvPr/>
        </p:nvGrpSpPr>
        <p:grpSpPr>
          <a:xfrm>
            <a:off x="4742785" y="3116354"/>
            <a:ext cx="508813" cy="518036"/>
            <a:chOff x="7776497" y="2876347"/>
            <a:chExt cx="508813" cy="51803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8C0C9D6-3EC1-AE9D-B3D2-865A9E68282F}"/>
                </a:ext>
              </a:extLst>
            </p:cNvPr>
            <p:cNvSpPr/>
            <p:nvPr/>
          </p:nvSpPr>
          <p:spPr>
            <a:xfrm>
              <a:off x="7776497" y="2876347"/>
              <a:ext cx="508813" cy="518036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2" name="Group">
              <a:extLst>
                <a:ext uri="{FF2B5EF4-FFF2-40B4-BE49-F238E27FC236}">
                  <a16:creationId xmlns:a16="http://schemas.microsoft.com/office/drawing/2014/main" id="{2FD624D6-DD50-83E4-ECC9-4698CDB3D790}"/>
                </a:ext>
              </a:extLst>
            </p:cNvPr>
            <p:cNvGrpSpPr/>
            <p:nvPr/>
          </p:nvGrpSpPr>
          <p:grpSpPr>
            <a:xfrm>
              <a:off x="7883894" y="2988841"/>
              <a:ext cx="294019" cy="293048"/>
              <a:chOff x="0" y="0"/>
              <a:chExt cx="400024" cy="398703"/>
            </a:xfrm>
            <a:solidFill>
              <a:schemeClr val="bg1"/>
            </a:solidFill>
          </p:grpSpPr>
          <p:sp>
            <p:nvSpPr>
              <p:cNvPr id="23" name="Shape">
                <a:extLst>
                  <a:ext uri="{FF2B5EF4-FFF2-40B4-BE49-F238E27FC236}">
                    <a16:creationId xmlns:a16="http://schemas.microsoft.com/office/drawing/2014/main" id="{EF2F9481-E184-704E-D51B-37FB27A1A19A}"/>
                  </a:ext>
                </a:extLst>
              </p:cNvPr>
              <p:cNvSpPr/>
              <p:nvPr/>
            </p:nvSpPr>
            <p:spPr>
              <a:xfrm>
                <a:off x="-1" y="-1"/>
                <a:ext cx="400026" cy="398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8606"/>
                    </a:moveTo>
                    <a:cubicBezTo>
                      <a:pt x="18394" y="8100"/>
                      <a:pt x="18394" y="8100"/>
                      <a:pt x="18394" y="8100"/>
                    </a:cubicBezTo>
                    <a:cubicBezTo>
                      <a:pt x="18394" y="7762"/>
                      <a:pt x="18225" y="7594"/>
                      <a:pt x="18056" y="7256"/>
                    </a:cubicBezTo>
                    <a:cubicBezTo>
                      <a:pt x="19237" y="5569"/>
                      <a:pt x="19237" y="5569"/>
                      <a:pt x="19237" y="5569"/>
                    </a:cubicBezTo>
                    <a:cubicBezTo>
                      <a:pt x="19575" y="5062"/>
                      <a:pt x="19575" y="4219"/>
                      <a:pt x="19069" y="3881"/>
                    </a:cubicBezTo>
                    <a:cubicBezTo>
                      <a:pt x="17719" y="2531"/>
                      <a:pt x="17719" y="2531"/>
                      <a:pt x="17719" y="2531"/>
                    </a:cubicBezTo>
                    <a:cubicBezTo>
                      <a:pt x="17550" y="2194"/>
                      <a:pt x="17213" y="2194"/>
                      <a:pt x="16875" y="2194"/>
                    </a:cubicBezTo>
                    <a:cubicBezTo>
                      <a:pt x="16537" y="2194"/>
                      <a:pt x="16369" y="2194"/>
                      <a:pt x="16031" y="2362"/>
                    </a:cubicBezTo>
                    <a:cubicBezTo>
                      <a:pt x="14344" y="3544"/>
                      <a:pt x="14344" y="3544"/>
                      <a:pt x="14344" y="3544"/>
                    </a:cubicBezTo>
                    <a:cubicBezTo>
                      <a:pt x="14006" y="3375"/>
                      <a:pt x="13838" y="3206"/>
                      <a:pt x="13500" y="3206"/>
                    </a:cubicBezTo>
                    <a:cubicBezTo>
                      <a:pt x="12994" y="1012"/>
                      <a:pt x="12994" y="1012"/>
                      <a:pt x="12994" y="1012"/>
                    </a:cubicBezTo>
                    <a:cubicBezTo>
                      <a:pt x="12994" y="506"/>
                      <a:pt x="12319" y="0"/>
                      <a:pt x="11644" y="0"/>
                    </a:cubicBezTo>
                    <a:cubicBezTo>
                      <a:pt x="9956" y="0"/>
                      <a:pt x="9956" y="0"/>
                      <a:pt x="9956" y="0"/>
                    </a:cubicBezTo>
                    <a:cubicBezTo>
                      <a:pt x="9281" y="0"/>
                      <a:pt x="8606" y="506"/>
                      <a:pt x="8606" y="1012"/>
                    </a:cubicBezTo>
                    <a:cubicBezTo>
                      <a:pt x="8100" y="3206"/>
                      <a:pt x="8100" y="3206"/>
                      <a:pt x="8100" y="3206"/>
                    </a:cubicBezTo>
                    <a:cubicBezTo>
                      <a:pt x="7763" y="3206"/>
                      <a:pt x="7594" y="3375"/>
                      <a:pt x="7256" y="3544"/>
                    </a:cubicBezTo>
                    <a:cubicBezTo>
                      <a:pt x="5569" y="2362"/>
                      <a:pt x="5569" y="2362"/>
                      <a:pt x="5569" y="2362"/>
                    </a:cubicBezTo>
                    <a:cubicBezTo>
                      <a:pt x="5231" y="2194"/>
                      <a:pt x="5062" y="2194"/>
                      <a:pt x="4725" y="2194"/>
                    </a:cubicBezTo>
                    <a:cubicBezTo>
                      <a:pt x="4387" y="2194"/>
                      <a:pt x="4050" y="2194"/>
                      <a:pt x="3881" y="2531"/>
                    </a:cubicBezTo>
                    <a:cubicBezTo>
                      <a:pt x="2531" y="3881"/>
                      <a:pt x="2531" y="3881"/>
                      <a:pt x="2531" y="3881"/>
                    </a:cubicBezTo>
                    <a:cubicBezTo>
                      <a:pt x="2025" y="4219"/>
                      <a:pt x="2025" y="5062"/>
                      <a:pt x="2362" y="5569"/>
                    </a:cubicBezTo>
                    <a:cubicBezTo>
                      <a:pt x="3544" y="7256"/>
                      <a:pt x="3544" y="7256"/>
                      <a:pt x="3544" y="7256"/>
                    </a:cubicBezTo>
                    <a:cubicBezTo>
                      <a:pt x="3375" y="7594"/>
                      <a:pt x="3206" y="7762"/>
                      <a:pt x="3206" y="8100"/>
                    </a:cubicBezTo>
                    <a:cubicBezTo>
                      <a:pt x="1012" y="8606"/>
                      <a:pt x="1012" y="8606"/>
                      <a:pt x="1012" y="8606"/>
                    </a:cubicBezTo>
                    <a:cubicBezTo>
                      <a:pt x="506" y="8606"/>
                      <a:pt x="0" y="9281"/>
                      <a:pt x="0" y="9956"/>
                    </a:cubicBezTo>
                    <a:cubicBezTo>
                      <a:pt x="0" y="11644"/>
                      <a:pt x="0" y="11644"/>
                      <a:pt x="0" y="11644"/>
                    </a:cubicBezTo>
                    <a:cubicBezTo>
                      <a:pt x="0" y="12319"/>
                      <a:pt x="506" y="12994"/>
                      <a:pt x="1012" y="12994"/>
                    </a:cubicBezTo>
                    <a:cubicBezTo>
                      <a:pt x="3206" y="13500"/>
                      <a:pt x="3206" y="13500"/>
                      <a:pt x="3206" y="13500"/>
                    </a:cubicBezTo>
                    <a:cubicBezTo>
                      <a:pt x="3206" y="13838"/>
                      <a:pt x="3375" y="14006"/>
                      <a:pt x="3544" y="14344"/>
                    </a:cubicBezTo>
                    <a:cubicBezTo>
                      <a:pt x="2362" y="16031"/>
                      <a:pt x="2362" y="16031"/>
                      <a:pt x="2362" y="16031"/>
                    </a:cubicBezTo>
                    <a:cubicBezTo>
                      <a:pt x="2025" y="16538"/>
                      <a:pt x="2025" y="17381"/>
                      <a:pt x="2531" y="17719"/>
                    </a:cubicBezTo>
                    <a:cubicBezTo>
                      <a:pt x="3881" y="19069"/>
                      <a:pt x="3881" y="19069"/>
                      <a:pt x="3881" y="19069"/>
                    </a:cubicBezTo>
                    <a:cubicBezTo>
                      <a:pt x="4050" y="19406"/>
                      <a:pt x="4387" y="19406"/>
                      <a:pt x="4725" y="19406"/>
                    </a:cubicBezTo>
                    <a:cubicBezTo>
                      <a:pt x="5062" y="19406"/>
                      <a:pt x="5231" y="19406"/>
                      <a:pt x="5569" y="19238"/>
                    </a:cubicBezTo>
                    <a:cubicBezTo>
                      <a:pt x="7256" y="18056"/>
                      <a:pt x="7256" y="18056"/>
                      <a:pt x="7256" y="18056"/>
                    </a:cubicBezTo>
                    <a:cubicBezTo>
                      <a:pt x="7594" y="18225"/>
                      <a:pt x="7763" y="18394"/>
                      <a:pt x="8100" y="18394"/>
                    </a:cubicBezTo>
                    <a:cubicBezTo>
                      <a:pt x="8606" y="20587"/>
                      <a:pt x="8606" y="20587"/>
                      <a:pt x="8606" y="20587"/>
                    </a:cubicBezTo>
                    <a:cubicBezTo>
                      <a:pt x="8606" y="21094"/>
                      <a:pt x="9281" y="21600"/>
                      <a:pt x="9956" y="21600"/>
                    </a:cubicBezTo>
                    <a:cubicBezTo>
                      <a:pt x="11644" y="21600"/>
                      <a:pt x="11644" y="21600"/>
                      <a:pt x="11644" y="21600"/>
                    </a:cubicBezTo>
                    <a:cubicBezTo>
                      <a:pt x="12319" y="21600"/>
                      <a:pt x="12994" y="21094"/>
                      <a:pt x="12994" y="20587"/>
                    </a:cubicBezTo>
                    <a:cubicBezTo>
                      <a:pt x="13500" y="18394"/>
                      <a:pt x="13500" y="18394"/>
                      <a:pt x="13500" y="18394"/>
                    </a:cubicBezTo>
                    <a:cubicBezTo>
                      <a:pt x="13838" y="18394"/>
                      <a:pt x="14006" y="18225"/>
                      <a:pt x="14344" y="18056"/>
                    </a:cubicBezTo>
                    <a:cubicBezTo>
                      <a:pt x="16031" y="19238"/>
                      <a:pt x="16031" y="19238"/>
                      <a:pt x="16031" y="19238"/>
                    </a:cubicBezTo>
                    <a:cubicBezTo>
                      <a:pt x="16369" y="19406"/>
                      <a:pt x="16537" y="19406"/>
                      <a:pt x="16875" y="19406"/>
                    </a:cubicBezTo>
                    <a:cubicBezTo>
                      <a:pt x="17213" y="19406"/>
                      <a:pt x="17550" y="19406"/>
                      <a:pt x="17719" y="19069"/>
                    </a:cubicBezTo>
                    <a:cubicBezTo>
                      <a:pt x="19069" y="17719"/>
                      <a:pt x="19069" y="17719"/>
                      <a:pt x="19069" y="17719"/>
                    </a:cubicBezTo>
                    <a:cubicBezTo>
                      <a:pt x="19575" y="17381"/>
                      <a:pt x="19575" y="16538"/>
                      <a:pt x="19237" y="16031"/>
                    </a:cubicBezTo>
                    <a:cubicBezTo>
                      <a:pt x="18056" y="14344"/>
                      <a:pt x="18056" y="14344"/>
                      <a:pt x="18056" y="14344"/>
                    </a:cubicBezTo>
                    <a:cubicBezTo>
                      <a:pt x="18225" y="14006"/>
                      <a:pt x="18394" y="13838"/>
                      <a:pt x="18394" y="13500"/>
                    </a:cubicBezTo>
                    <a:cubicBezTo>
                      <a:pt x="20587" y="12994"/>
                      <a:pt x="20587" y="12994"/>
                      <a:pt x="20587" y="12994"/>
                    </a:cubicBezTo>
                    <a:cubicBezTo>
                      <a:pt x="21094" y="12994"/>
                      <a:pt x="21600" y="12319"/>
                      <a:pt x="21600" y="11644"/>
                    </a:cubicBezTo>
                    <a:cubicBezTo>
                      <a:pt x="21600" y="9956"/>
                      <a:pt x="21600" y="9956"/>
                      <a:pt x="21600" y="9956"/>
                    </a:cubicBezTo>
                    <a:cubicBezTo>
                      <a:pt x="21600" y="9281"/>
                      <a:pt x="21094" y="8606"/>
                      <a:pt x="20587" y="8606"/>
                    </a:cubicBezTo>
                    <a:close/>
                    <a:moveTo>
                      <a:pt x="18225" y="12150"/>
                    </a:moveTo>
                    <a:cubicBezTo>
                      <a:pt x="17719" y="12150"/>
                      <a:pt x="17381" y="12487"/>
                      <a:pt x="17213" y="12994"/>
                    </a:cubicBezTo>
                    <a:cubicBezTo>
                      <a:pt x="17044" y="13331"/>
                      <a:pt x="17044" y="13500"/>
                      <a:pt x="16875" y="13669"/>
                    </a:cubicBezTo>
                    <a:cubicBezTo>
                      <a:pt x="16706" y="14175"/>
                      <a:pt x="16706" y="14681"/>
                      <a:pt x="17044" y="15019"/>
                    </a:cubicBezTo>
                    <a:cubicBezTo>
                      <a:pt x="18056" y="16875"/>
                      <a:pt x="18056" y="16875"/>
                      <a:pt x="18056" y="16875"/>
                    </a:cubicBezTo>
                    <a:cubicBezTo>
                      <a:pt x="16875" y="18056"/>
                      <a:pt x="16875" y="18056"/>
                      <a:pt x="16875" y="18056"/>
                    </a:cubicBezTo>
                    <a:cubicBezTo>
                      <a:pt x="15019" y="17044"/>
                      <a:pt x="15019" y="17044"/>
                      <a:pt x="15019" y="17044"/>
                    </a:cubicBezTo>
                    <a:cubicBezTo>
                      <a:pt x="14850" y="16875"/>
                      <a:pt x="14512" y="16706"/>
                      <a:pt x="14344" y="16706"/>
                    </a:cubicBezTo>
                    <a:cubicBezTo>
                      <a:pt x="14175" y="16706"/>
                      <a:pt x="14006" y="16706"/>
                      <a:pt x="13669" y="16875"/>
                    </a:cubicBezTo>
                    <a:cubicBezTo>
                      <a:pt x="13500" y="17044"/>
                      <a:pt x="13331" y="17044"/>
                      <a:pt x="12994" y="17213"/>
                    </a:cubicBezTo>
                    <a:cubicBezTo>
                      <a:pt x="12488" y="17381"/>
                      <a:pt x="12150" y="17719"/>
                      <a:pt x="12150" y="18225"/>
                    </a:cubicBezTo>
                    <a:cubicBezTo>
                      <a:pt x="11644" y="20250"/>
                      <a:pt x="11644" y="20250"/>
                      <a:pt x="11644" y="20250"/>
                    </a:cubicBezTo>
                    <a:cubicBezTo>
                      <a:pt x="9956" y="20250"/>
                      <a:pt x="9956" y="20250"/>
                      <a:pt x="9956" y="20250"/>
                    </a:cubicBezTo>
                    <a:cubicBezTo>
                      <a:pt x="9450" y="18225"/>
                      <a:pt x="9450" y="18225"/>
                      <a:pt x="9450" y="18225"/>
                    </a:cubicBezTo>
                    <a:cubicBezTo>
                      <a:pt x="9450" y="17719"/>
                      <a:pt x="9113" y="17381"/>
                      <a:pt x="8606" y="17213"/>
                    </a:cubicBezTo>
                    <a:cubicBezTo>
                      <a:pt x="8269" y="17044"/>
                      <a:pt x="8100" y="17044"/>
                      <a:pt x="7931" y="16875"/>
                    </a:cubicBezTo>
                    <a:cubicBezTo>
                      <a:pt x="7594" y="16706"/>
                      <a:pt x="7425" y="16706"/>
                      <a:pt x="7256" y="16706"/>
                    </a:cubicBezTo>
                    <a:cubicBezTo>
                      <a:pt x="7088" y="16706"/>
                      <a:pt x="6750" y="16875"/>
                      <a:pt x="6581" y="17044"/>
                    </a:cubicBezTo>
                    <a:cubicBezTo>
                      <a:pt x="4725" y="18056"/>
                      <a:pt x="4725" y="18056"/>
                      <a:pt x="4725" y="18056"/>
                    </a:cubicBezTo>
                    <a:cubicBezTo>
                      <a:pt x="3544" y="16875"/>
                      <a:pt x="3544" y="16875"/>
                      <a:pt x="3544" y="16875"/>
                    </a:cubicBezTo>
                    <a:cubicBezTo>
                      <a:pt x="4556" y="15019"/>
                      <a:pt x="4556" y="15019"/>
                      <a:pt x="4556" y="15019"/>
                    </a:cubicBezTo>
                    <a:cubicBezTo>
                      <a:pt x="4894" y="14681"/>
                      <a:pt x="4894" y="14175"/>
                      <a:pt x="4725" y="13669"/>
                    </a:cubicBezTo>
                    <a:cubicBezTo>
                      <a:pt x="4556" y="13500"/>
                      <a:pt x="4556" y="13331"/>
                      <a:pt x="4387" y="12994"/>
                    </a:cubicBezTo>
                    <a:cubicBezTo>
                      <a:pt x="4219" y="12487"/>
                      <a:pt x="3881" y="12150"/>
                      <a:pt x="3375" y="12150"/>
                    </a:cubicBezTo>
                    <a:cubicBezTo>
                      <a:pt x="1350" y="11644"/>
                      <a:pt x="1350" y="11644"/>
                      <a:pt x="1350" y="11644"/>
                    </a:cubicBezTo>
                    <a:cubicBezTo>
                      <a:pt x="1350" y="9956"/>
                      <a:pt x="1350" y="9956"/>
                      <a:pt x="1350" y="9956"/>
                    </a:cubicBezTo>
                    <a:cubicBezTo>
                      <a:pt x="3375" y="9450"/>
                      <a:pt x="3375" y="9450"/>
                      <a:pt x="3375" y="9450"/>
                    </a:cubicBezTo>
                    <a:cubicBezTo>
                      <a:pt x="3881" y="9450"/>
                      <a:pt x="4219" y="9112"/>
                      <a:pt x="4387" y="8606"/>
                    </a:cubicBezTo>
                    <a:cubicBezTo>
                      <a:pt x="4556" y="8269"/>
                      <a:pt x="4556" y="8100"/>
                      <a:pt x="4725" y="7931"/>
                    </a:cubicBezTo>
                    <a:cubicBezTo>
                      <a:pt x="4894" y="7425"/>
                      <a:pt x="4894" y="6919"/>
                      <a:pt x="4556" y="6581"/>
                    </a:cubicBezTo>
                    <a:cubicBezTo>
                      <a:pt x="3544" y="4725"/>
                      <a:pt x="3544" y="4725"/>
                      <a:pt x="3544" y="4725"/>
                    </a:cubicBezTo>
                    <a:cubicBezTo>
                      <a:pt x="4725" y="3544"/>
                      <a:pt x="4725" y="3544"/>
                      <a:pt x="4725" y="3544"/>
                    </a:cubicBezTo>
                    <a:cubicBezTo>
                      <a:pt x="6581" y="4556"/>
                      <a:pt x="6581" y="4556"/>
                      <a:pt x="6581" y="4556"/>
                    </a:cubicBezTo>
                    <a:cubicBezTo>
                      <a:pt x="6750" y="4725"/>
                      <a:pt x="7088" y="4894"/>
                      <a:pt x="7256" y="4894"/>
                    </a:cubicBezTo>
                    <a:cubicBezTo>
                      <a:pt x="7425" y="4894"/>
                      <a:pt x="7594" y="4894"/>
                      <a:pt x="7931" y="4725"/>
                    </a:cubicBezTo>
                    <a:cubicBezTo>
                      <a:pt x="8100" y="4556"/>
                      <a:pt x="8269" y="4556"/>
                      <a:pt x="8606" y="4387"/>
                    </a:cubicBezTo>
                    <a:cubicBezTo>
                      <a:pt x="9113" y="4219"/>
                      <a:pt x="9450" y="3881"/>
                      <a:pt x="9450" y="3375"/>
                    </a:cubicBezTo>
                    <a:cubicBezTo>
                      <a:pt x="9956" y="1350"/>
                      <a:pt x="9956" y="1350"/>
                      <a:pt x="9956" y="1350"/>
                    </a:cubicBezTo>
                    <a:cubicBezTo>
                      <a:pt x="11644" y="1350"/>
                      <a:pt x="11644" y="1350"/>
                      <a:pt x="11644" y="1350"/>
                    </a:cubicBezTo>
                    <a:cubicBezTo>
                      <a:pt x="12150" y="3375"/>
                      <a:pt x="12150" y="3375"/>
                      <a:pt x="12150" y="3375"/>
                    </a:cubicBezTo>
                    <a:cubicBezTo>
                      <a:pt x="12150" y="3881"/>
                      <a:pt x="12488" y="4219"/>
                      <a:pt x="12994" y="4387"/>
                    </a:cubicBezTo>
                    <a:cubicBezTo>
                      <a:pt x="13331" y="4556"/>
                      <a:pt x="13500" y="4556"/>
                      <a:pt x="13669" y="4725"/>
                    </a:cubicBezTo>
                    <a:cubicBezTo>
                      <a:pt x="14006" y="4894"/>
                      <a:pt x="14175" y="4894"/>
                      <a:pt x="14344" y="4894"/>
                    </a:cubicBezTo>
                    <a:cubicBezTo>
                      <a:pt x="14512" y="4894"/>
                      <a:pt x="14850" y="4725"/>
                      <a:pt x="15019" y="4556"/>
                    </a:cubicBezTo>
                    <a:cubicBezTo>
                      <a:pt x="16875" y="3544"/>
                      <a:pt x="16875" y="3544"/>
                      <a:pt x="16875" y="3544"/>
                    </a:cubicBezTo>
                    <a:cubicBezTo>
                      <a:pt x="18056" y="4725"/>
                      <a:pt x="18056" y="4725"/>
                      <a:pt x="18056" y="4725"/>
                    </a:cubicBezTo>
                    <a:cubicBezTo>
                      <a:pt x="17044" y="6581"/>
                      <a:pt x="17044" y="6581"/>
                      <a:pt x="17044" y="6581"/>
                    </a:cubicBezTo>
                    <a:cubicBezTo>
                      <a:pt x="16706" y="6919"/>
                      <a:pt x="16706" y="7425"/>
                      <a:pt x="16875" y="7931"/>
                    </a:cubicBezTo>
                    <a:cubicBezTo>
                      <a:pt x="17044" y="8100"/>
                      <a:pt x="17044" y="8269"/>
                      <a:pt x="17213" y="8606"/>
                    </a:cubicBezTo>
                    <a:cubicBezTo>
                      <a:pt x="17381" y="9112"/>
                      <a:pt x="17719" y="9450"/>
                      <a:pt x="18225" y="9450"/>
                    </a:cubicBezTo>
                    <a:cubicBezTo>
                      <a:pt x="20250" y="9956"/>
                      <a:pt x="20250" y="9956"/>
                      <a:pt x="20250" y="9956"/>
                    </a:cubicBezTo>
                    <a:cubicBezTo>
                      <a:pt x="20250" y="11644"/>
                      <a:pt x="20250" y="11644"/>
                      <a:pt x="20250" y="11644"/>
                    </a:cubicBezTo>
                    <a:lnTo>
                      <a:pt x="18225" y="12150"/>
                    </a:ln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8F4B533-C301-DB56-53BE-2BDC326C8F71}"/>
                  </a:ext>
                </a:extLst>
              </p:cNvPr>
              <p:cNvSpPr/>
              <p:nvPr/>
            </p:nvSpPr>
            <p:spPr>
              <a:xfrm>
                <a:off x="112218" y="112218"/>
                <a:ext cx="174269" cy="1742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014" y="0"/>
                      <a:pt x="0" y="5014"/>
                      <a:pt x="0" y="10800"/>
                    </a:cubicBezTo>
                    <a:cubicBezTo>
                      <a:pt x="0" y="16586"/>
                      <a:pt x="5014" y="21600"/>
                      <a:pt x="10800" y="21600"/>
                    </a:cubicBezTo>
                    <a:cubicBezTo>
                      <a:pt x="16586" y="21600"/>
                      <a:pt x="21600" y="16586"/>
                      <a:pt x="21600" y="10800"/>
                    </a:cubicBezTo>
                    <a:cubicBezTo>
                      <a:pt x="21600" y="5014"/>
                      <a:pt x="16586" y="0"/>
                      <a:pt x="10800" y="0"/>
                    </a:cubicBezTo>
                    <a:close/>
                    <a:moveTo>
                      <a:pt x="10800" y="20443"/>
                    </a:moveTo>
                    <a:cubicBezTo>
                      <a:pt x="5400" y="20443"/>
                      <a:pt x="1543" y="16200"/>
                      <a:pt x="1543" y="10800"/>
                    </a:cubicBezTo>
                    <a:cubicBezTo>
                      <a:pt x="1543" y="5400"/>
                      <a:pt x="5400" y="1543"/>
                      <a:pt x="10800" y="1543"/>
                    </a:cubicBezTo>
                    <a:cubicBezTo>
                      <a:pt x="16200" y="1543"/>
                      <a:pt x="20443" y="5400"/>
                      <a:pt x="20443" y="10800"/>
                    </a:cubicBezTo>
                    <a:cubicBezTo>
                      <a:pt x="20443" y="16200"/>
                      <a:pt x="16200" y="20443"/>
                      <a:pt x="10800" y="20443"/>
                    </a:cubicBez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ED15F81B-8182-A419-1545-BB043ED1F239}"/>
                  </a:ext>
                </a:extLst>
              </p:cNvPr>
              <p:cNvSpPr/>
              <p:nvPr/>
            </p:nvSpPr>
            <p:spPr>
              <a:xfrm>
                <a:off x="149184" y="149183"/>
                <a:ext cx="100337" cy="100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725" y="0"/>
                      <a:pt x="0" y="4725"/>
                      <a:pt x="0" y="10800"/>
                    </a:cubicBezTo>
                    <a:cubicBezTo>
                      <a:pt x="0" y="16875"/>
                      <a:pt x="4725" y="21600"/>
                      <a:pt x="10800" y="21600"/>
                    </a:cubicBezTo>
                    <a:cubicBezTo>
                      <a:pt x="16875" y="21600"/>
                      <a:pt x="21600" y="16875"/>
                      <a:pt x="21600" y="10800"/>
                    </a:cubicBezTo>
                    <a:cubicBezTo>
                      <a:pt x="21600" y="4725"/>
                      <a:pt x="16875" y="0"/>
                      <a:pt x="10800" y="0"/>
                    </a:cubicBezTo>
                    <a:close/>
                    <a:moveTo>
                      <a:pt x="10800" y="18900"/>
                    </a:moveTo>
                    <a:cubicBezTo>
                      <a:pt x="6075" y="18900"/>
                      <a:pt x="2700" y="15525"/>
                      <a:pt x="2700" y="10800"/>
                    </a:cubicBezTo>
                    <a:cubicBezTo>
                      <a:pt x="2700" y="6075"/>
                      <a:pt x="6075" y="2700"/>
                      <a:pt x="10800" y="2700"/>
                    </a:cubicBezTo>
                    <a:cubicBezTo>
                      <a:pt x="15525" y="2700"/>
                      <a:pt x="18900" y="6075"/>
                      <a:pt x="18900" y="10800"/>
                    </a:cubicBezTo>
                    <a:cubicBezTo>
                      <a:pt x="18900" y="15525"/>
                      <a:pt x="15525" y="18900"/>
                      <a:pt x="10800" y="18900"/>
                    </a:cubicBez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581E3E9-83E0-D555-CA77-17A3661E07C3}"/>
              </a:ext>
            </a:extLst>
          </p:cNvPr>
          <p:cNvSpPr txBox="1"/>
          <p:nvPr/>
        </p:nvSpPr>
        <p:spPr>
          <a:xfrm>
            <a:off x="1113637" y="3269337"/>
            <a:ext cx="32691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266913-6DFD-388C-29A2-0D772F0C9A80}"/>
              </a:ext>
            </a:extLst>
          </p:cNvPr>
          <p:cNvSpPr txBox="1"/>
          <p:nvPr/>
        </p:nvSpPr>
        <p:spPr>
          <a:xfrm>
            <a:off x="1113637" y="1460983"/>
            <a:ext cx="32691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08EB79-2DAE-FBC3-AFA4-64444B75C6E6}"/>
              </a:ext>
            </a:extLst>
          </p:cNvPr>
          <p:cNvSpPr txBox="1"/>
          <p:nvPr/>
        </p:nvSpPr>
        <p:spPr>
          <a:xfrm>
            <a:off x="1113637" y="5095676"/>
            <a:ext cx="3284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0CBCEF-361E-E283-495B-AF0235CC0BFB}"/>
              </a:ext>
            </a:extLst>
          </p:cNvPr>
          <p:cNvSpPr txBox="1"/>
          <p:nvPr/>
        </p:nvSpPr>
        <p:spPr>
          <a:xfrm>
            <a:off x="2296054" y="4803665"/>
            <a:ext cx="2103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15CAFC-05B6-95EB-F814-F5953761B2A8}"/>
              </a:ext>
            </a:extLst>
          </p:cNvPr>
          <p:cNvSpPr txBox="1"/>
          <p:nvPr/>
        </p:nvSpPr>
        <p:spPr>
          <a:xfrm>
            <a:off x="1681198" y="2942932"/>
            <a:ext cx="26700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FB9633-F7E1-D972-A122-1E5F0FDCBDFA}"/>
              </a:ext>
            </a:extLst>
          </p:cNvPr>
          <p:cNvSpPr txBox="1"/>
          <p:nvPr/>
        </p:nvSpPr>
        <p:spPr>
          <a:xfrm>
            <a:off x="2185695" y="1156686"/>
            <a:ext cx="2103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8084EB2-AF45-A354-6DC4-6E0D57CF8D77}"/>
              </a:ext>
            </a:extLst>
          </p:cNvPr>
          <p:cNvGrpSpPr/>
          <p:nvPr/>
        </p:nvGrpSpPr>
        <p:grpSpPr>
          <a:xfrm>
            <a:off x="4742226" y="4943690"/>
            <a:ext cx="508813" cy="518036"/>
            <a:chOff x="7775938" y="4703683"/>
            <a:chExt cx="508813" cy="518036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2CBE64B-C382-C0C3-6F4F-AADDC87B6866}"/>
                </a:ext>
              </a:extLst>
            </p:cNvPr>
            <p:cNvSpPr/>
            <p:nvPr/>
          </p:nvSpPr>
          <p:spPr>
            <a:xfrm>
              <a:off x="7775938" y="4703683"/>
              <a:ext cx="508813" cy="518036"/>
            </a:xfrm>
            <a:prstGeom prst="ellipse">
              <a:avLst/>
            </a:prstGeom>
            <a:solidFill>
              <a:srgbClr val="0A1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BDD82827-1069-A7D6-AC64-2377A5E220F8}"/>
                </a:ext>
              </a:extLst>
            </p:cNvPr>
            <p:cNvSpPr/>
            <p:nvPr/>
          </p:nvSpPr>
          <p:spPr>
            <a:xfrm>
              <a:off x="7905046" y="4837276"/>
              <a:ext cx="250596" cy="250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6" h="21600" extrusionOk="0">
                  <a:moveTo>
                    <a:pt x="19309" y="1687"/>
                  </a:moveTo>
                  <a:cubicBezTo>
                    <a:pt x="18164" y="675"/>
                    <a:pt x="16691" y="0"/>
                    <a:pt x="15382" y="0"/>
                  </a:cubicBezTo>
                  <a:cubicBezTo>
                    <a:pt x="14236" y="0"/>
                    <a:pt x="13091" y="506"/>
                    <a:pt x="12273" y="1350"/>
                  </a:cubicBezTo>
                  <a:cubicBezTo>
                    <a:pt x="9164" y="4556"/>
                    <a:pt x="9164" y="4556"/>
                    <a:pt x="9164" y="4556"/>
                  </a:cubicBezTo>
                  <a:cubicBezTo>
                    <a:pt x="9164" y="4556"/>
                    <a:pt x="9164" y="4556"/>
                    <a:pt x="9000" y="4556"/>
                  </a:cubicBezTo>
                  <a:cubicBezTo>
                    <a:pt x="9000" y="4556"/>
                    <a:pt x="9000" y="4556"/>
                    <a:pt x="9000" y="4556"/>
                  </a:cubicBezTo>
                  <a:cubicBezTo>
                    <a:pt x="9000" y="4556"/>
                    <a:pt x="9000" y="4556"/>
                    <a:pt x="9000" y="4556"/>
                  </a:cubicBezTo>
                  <a:cubicBezTo>
                    <a:pt x="2291" y="11644"/>
                    <a:pt x="2291" y="11644"/>
                    <a:pt x="2291" y="11644"/>
                  </a:cubicBezTo>
                  <a:cubicBezTo>
                    <a:pt x="1964" y="11981"/>
                    <a:pt x="1800" y="12319"/>
                    <a:pt x="1636" y="12825"/>
                  </a:cubicBezTo>
                  <a:cubicBezTo>
                    <a:pt x="164" y="18563"/>
                    <a:pt x="164" y="18563"/>
                    <a:pt x="164" y="18563"/>
                  </a:cubicBezTo>
                  <a:cubicBezTo>
                    <a:pt x="164" y="18563"/>
                    <a:pt x="0" y="19069"/>
                    <a:pt x="0" y="19237"/>
                  </a:cubicBezTo>
                  <a:cubicBezTo>
                    <a:pt x="0" y="20587"/>
                    <a:pt x="982" y="21600"/>
                    <a:pt x="2291" y="21600"/>
                  </a:cubicBezTo>
                  <a:cubicBezTo>
                    <a:pt x="2618" y="21600"/>
                    <a:pt x="3109" y="21431"/>
                    <a:pt x="3109" y="21431"/>
                  </a:cubicBezTo>
                  <a:cubicBezTo>
                    <a:pt x="8673" y="19913"/>
                    <a:pt x="8673" y="19913"/>
                    <a:pt x="8673" y="19913"/>
                  </a:cubicBezTo>
                  <a:cubicBezTo>
                    <a:pt x="9000" y="19913"/>
                    <a:pt x="9327" y="19575"/>
                    <a:pt x="9655" y="19237"/>
                  </a:cubicBezTo>
                  <a:cubicBezTo>
                    <a:pt x="19636" y="8944"/>
                    <a:pt x="19636" y="8944"/>
                    <a:pt x="19636" y="8944"/>
                  </a:cubicBezTo>
                  <a:cubicBezTo>
                    <a:pt x="21600" y="7088"/>
                    <a:pt x="21273" y="3881"/>
                    <a:pt x="19309" y="1687"/>
                  </a:cubicBezTo>
                  <a:close/>
                  <a:moveTo>
                    <a:pt x="10473" y="16031"/>
                  </a:moveTo>
                  <a:cubicBezTo>
                    <a:pt x="10473" y="15525"/>
                    <a:pt x="10309" y="14850"/>
                    <a:pt x="9982" y="14344"/>
                  </a:cubicBezTo>
                  <a:cubicBezTo>
                    <a:pt x="16200" y="7931"/>
                    <a:pt x="16200" y="7931"/>
                    <a:pt x="16200" y="7931"/>
                  </a:cubicBezTo>
                  <a:cubicBezTo>
                    <a:pt x="16527" y="9113"/>
                    <a:pt x="16364" y="10462"/>
                    <a:pt x="15545" y="11306"/>
                  </a:cubicBezTo>
                  <a:cubicBezTo>
                    <a:pt x="15545" y="11306"/>
                    <a:pt x="15545" y="11306"/>
                    <a:pt x="15545" y="11306"/>
                  </a:cubicBezTo>
                  <a:cubicBezTo>
                    <a:pt x="15545" y="11306"/>
                    <a:pt x="15545" y="11306"/>
                    <a:pt x="15545" y="11306"/>
                  </a:cubicBezTo>
                  <a:cubicBezTo>
                    <a:pt x="10473" y="16537"/>
                    <a:pt x="10473" y="16537"/>
                    <a:pt x="10473" y="16537"/>
                  </a:cubicBezTo>
                  <a:cubicBezTo>
                    <a:pt x="10473" y="16369"/>
                    <a:pt x="10473" y="16200"/>
                    <a:pt x="10473" y="16031"/>
                  </a:cubicBezTo>
                  <a:close/>
                  <a:moveTo>
                    <a:pt x="9655" y="13669"/>
                  </a:moveTo>
                  <a:cubicBezTo>
                    <a:pt x="9491" y="13331"/>
                    <a:pt x="9164" y="12825"/>
                    <a:pt x="8836" y="12488"/>
                  </a:cubicBezTo>
                  <a:cubicBezTo>
                    <a:pt x="8345" y="12150"/>
                    <a:pt x="8018" y="11812"/>
                    <a:pt x="7527" y="11475"/>
                  </a:cubicBezTo>
                  <a:cubicBezTo>
                    <a:pt x="13745" y="5062"/>
                    <a:pt x="13745" y="5062"/>
                    <a:pt x="13745" y="5062"/>
                  </a:cubicBezTo>
                  <a:cubicBezTo>
                    <a:pt x="14236" y="5231"/>
                    <a:pt x="14727" y="5569"/>
                    <a:pt x="15055" y="6075"/>
                  </a:cubicBezTo>
                  <a:cubicBezTo>
                    <a:pt x="15382" y="6412"/>
                    <a:pt x="15709" y="6750"/>
                    <a:pt x="15873" y="7256"/>
                  </a:cubicBezTo>
                  <a:lnTo>
                    <a:pt x="9655" y="13669"/>
                  </a:lnTo>
                  <a:close/>
                  <a:moveTo>
                    <a:pt x="6873" y="11138"/>
                  </a:moveTo>
                  <a:cubicBezTo>
                    <a:pt x="6218" y="10969"/>
                    <a:pt x="5564" y="10800"/>
                    <a:pt x="4909" y="10800"/>
                  </a:cubicBezTo>
                  <a:cubicBezTo>
                    <a:pt x="9982" y="5569"/>
                    <a:pt x="9982" y="5569"/>
                    <a:pt x="9982" y="5569"/>
                  </a:cubicBezTo>
                  <a:cubicBezTo>
                    <a:pt x="10800" y="4725"/>
                    <a:pt x="11945" y="4556"/>
                    <a:pt x="13091" y="4894"/>
                  </a:cubicBezTo>
                  <a:lnTo>
                    <a:pt x="6873" y="11138"/>
                  </a:lnTo>
                  <a:close/>
                  <a:moveTo>
                    <a:pt x="2782" y="20081"/>
                  </a:moveTo>
                  <a:cubicBezTo>
                    <a:pt x="2618" y="20250"/>
                    <a:pt x="2455" y="20250"/>
                    <a:pt x="2291" y="20250"/>
                  </a:cubicBezTo>
                  <a:cubicBezTo>
                    <a:pt x="1800" y="20250"/>
                    <a:pt x="1309" y="19744"/>
                    <a:pt x="1309" y="19237"/>
                  </a:cubicBezTo>
                  <a:cubicBezTo>
                    <a:pt x="1309" y="19069"/>
                    <a:pt x="1309" y="18900"/>
                    <a:pt x="1309" y="18900"/>
                  </a:cubicBezTo>
                  <a:cubicBezTo>
                    <a:pt x="2127" y="16200"/>
                    <a:pt x="2127" y="16200"/>
                    <a:pt x="2127" y="16200"/>
                  </a:cubicBezTo>
                  <a:cubicBezTo>
                    <a:pt x="2782" y="16200"/>
                    <a:pt x="3600" y="16537"/>
                    <a:pt x="4255" y="17213"/>
                  </a:cubicBezTo>
                  <a:cubicBezTo>
                    <a:pt x="4909" y="17887"/>
                    <a:pt x="5236" y="18731"/>
                    <a:pt x="5236" y="19575"/>
                  </a:cubicBezTo>
                  <a:lnTo>
                    <a:pt x="2782" y="20081"/>
                  </a:lnTo>
                  <a:close/>
                  <a:moveTo>
                    <a:pt x="5727" y="19406"/>
                  </a:moveTo>
                  <a:cubicBezTo>
                    <a:pt x="5727" y="18394"/>
                    <a:pt x="5400" y="17550"/>
                    <a:pt x="4745" y="16706"/>
                  </a:cubicBezTo>
                  <a:cubicBezTo>
                    <a:pt x="4091" y="16031"/>
                    <a:pt x="3109" y="15694"/>
                    <a:pt x="2291" y="15525"/>
                  </a:cubicBezTo>
                  <a:cubicBezTo>
                    <a:pt x="2945" y="13162"/>
                    <a:pt x="2945" y="13162"/>
                    <a:pt x="2945" y="13162"/>
                  </a:cubicBezTo>
                  <a:cubicBezTo>
                    <a:pt x="2945" y="12994"/>
                    <a:pt x="3109" y="12825"/>
                    <a:pt x="3109" y="12656"/>
                  </a:cubicBezTo>
                  <a:cubicBezTo>
                    <a:pt x="4418" y="11644"/>
                    <a:pt x="6545" y="11981"/>
                    <a:pt x="7855" y="13500"/>
                  </a:cubicBezTo>
                  <a:cubicBezTo>
                    <a:pt x="9327" y="15019"/>
                    <a:pt x="9655" y="17213"/>
                    <a:pt x="8509" y="18563"/>
                  </a:cubicBezTo>
                  <a:cubicBezTo>
                    <a:pt x="8345" y="18563"/>
                    <a:pt x="8345" y="18731"/>
                    <a:pt x="8182" y="18731"/>
                  </a:cubicBezTo>
                  <a:lnTo>
                    <a:pt x="5727" y="19406"/>
                  </a:lnTo>
                  <a:close/>
                  <a:moveTo>
                    <a:pt x="18818" y="7931"/>
                  </a:moveTo>
                  <a:cubicBezTo>
                    <a:pt x="17673" y="9113"/>
                    <a:pt x="17673" y="9113"/>
                    <a:pt x="17673" y="9113"/>
                  </a:cubicBezTo>
                  <a:cubicBezTo>
                    <a:pt x="17673" y="8944"/>
                    <a:pt x="17673" y="8775"/>
                    <a:pt x="17673" y="8606"/>
                  </a:cubicBezTo>
                  <a:cubicBezTo>
                    <a:pt x="17509" y="7256"/>
                    <a:pt x="17018" y="6075"/>
                    <a:pt x="16036" y="5062"/>
                  </a:cubicBezTo>
                  <a:cubicBezTo>
                    <a:pt x="14891" y="4050"/>
                    <a:pt x="13582" y="3375"/>
                    <a:pt x="12109" y="3375"/>
                  </a:cubicBezTo>
                  <a:cubicBezTo>
                    <a:pt x="13255" y="2194"/>
                    <a:pt x="13255" y="2194"/>
                    <a:pt x="13255" y="2194"/>
                  </a:cubicBezTo>
                  <a:cubicBezTo>
                    <a:pt x="13745" y="1687"/>
                    <a:pt x="14564" y="1350"/>
                    <a:pt x="15382" y="1350"/>
                  </a:cubicBezTo>
                  <a:cubicBezTo>
                    <a:pt x="16364" y="1350"/>
                    <a:pt x="17509" y="1856"/>
                    <a:pt x="18327" y="2700"/>
                  </a:cubicBezTo>
                  <a:cubicBezTo>
                    <a:pt x="19145" y="3544"/>
                    <a:pt x="19636" y="4556"/>
                    <a:pt x="19636" y="5569"/>
                  </a:cubicBezTo>
                  <a:cubicBezTo>
                    <a:pt x="19636" y="6412"/>
                    <a:pt x="19309" y="7256"/>
                    <a:pt x="18818" y="793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algn="r" rtl="1"/>
              <a:endParaRPr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A1DA11-B7AF-EC2C-860A-07D6D589D88A}"/>
              </a:ext>
            </a:extLst>
          </p:cNvPr>
          <p:cNvGrpSpPr/>
          <p:nvPr/>
        </p:nvGrpSpPr>
        <p:grpSpPr>
          <a:xfrm>
            <a:off x="4742786" y="1313674"/>
            <a:ext cx="508813" cy="518036"/>
            <a:chOff x="7776498" y="1073667"/>
            <a:chExt cx="508813" cy="51803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23E42BE-087C-AFEE-AFBF-B609F45008C8}"/>
                </a:ext>
              </a:extLst>
            </p:cNvPr>
            <p:cNvSpPr/>
            <p:nvPr/>
          </p:nvSpPr>
          <p:spPr>
            <a:xfrm>
              <a:off x="7776498" y="1073667"/>
              <a:ext cx="508813" cy="518036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15" name="Group">
              <a:extLst>
                <a:ext uri="{FF2B5EF4-FFF2-40B4-BE49-F238E27FC236}">
                  <a16:creationId xmlns:a16="http://schemas.microsoft.com/office/drawing/2014/main" id="{8B1E0DBB-6B01-7AA3-09B9-CB1D4463C0C6}"/>
                </a:ext>
              </a:extLst>
            </p:cNvPr>
            <p:cNvGrpSpPr/>
            <p:nvPr/>
          </p:nvGrpSpPr>
          <p:grpSpPr>
            <a:xfrm>
              <a:off x="7906163" y="1207944"/>
              <a:ext cx="249482" cy="249482"/>
              <a:chOff x="0" y="0"/>
              <a:chExt cx="400023" cy="400024"/>
            </a:xfrm>
            <a:solidFill>
              <a:schemeClr val="bg1"/>
            </a:solidFill>
          </p:grpSpPr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61B61C82-B214-629F-9178-BA3DA0CA2A34}"/>
                  </a:ext>
                </a:extLst>
              </p:cNvPr>
              <p:cNvSpPr/>
              <p:nvPr/>
            </p:nvSpPr>
            <p:spPr>
              <a:xfrm>
                <a:off x="0" y="-1"/>
                <a:ext cx="125421" cy="400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4050"/>
                    </a:moveTo>
                    <a:cubicBezTo>
                      <a:pt x="17280" y="2025"/>
                      <a:pt x="17280" y="2025"/>
                      <a:pt x="17280" y="2025"/>
                    </a:cubicBezTo>
                    <a:cubicBezTo>
                      <a:pt x="17280" y="844"/>
                      <a:pt x="14580" y="0"/>
                      <a:pt x="10800" y="0"/>
                    </a:cubicBezTo>
                    <a:cubicBezTo>
                      <a:pt x="7020" y="0"/>
                      <a:pt x="4320" y="844"/>
                      <a:pt x="4320" y="2025"/>
                    </a:cubicBezTo>
                    <a:cubicBezTo>
                      <a:pt x="4320" y="4050"/>
                      <a:pt x="4320" y="4050"/>
                      <a:pt x="4320" y="4050"/>
                    </a:cubicBezTo>
                    <a:cubicBezTo>
                      <a:pt x="1620" y="4725"/>
                      <a:pt x="0" y="5569"/>
                      <a:pt x="0" y="6750"/>
                    </a:cubicBezTo>
                    <a:cubicBezTo>
                      <a:pt x="0" y="7931"/>
                      <a:pt x="1620" y="8775"/>
                      <a:pt x="4320" y="9450"/>
                    </a:cubicBezTo>
                    <a:cubicBezTo>
                      <a:pt x="4320" y="19575"/>
                      <a:pt x="4320" y="19575"/>
                      <a:pt x="4320" y="19575"/>
                    </a:cubicBezTo>
                    <a:cubicBezTo>
                      <a:pt x="4320" y="20756"/>
                      <a:pt x="7020" y="21600"/>
                      <a:pt x="10800" y="21600"/>
                    </a:cubicBezTo>
                    <a:cubicBezTo>
                      <a:pt x="14580" y="21600"/>
                      <a:pt x="17280" y="20756"/>
                      <a:pt x="17280" y="19575"/>
                    </a:cubicBezTo>
                    <a:cubicBezTo>
                      <a:pt x="17280" y="9450"/>
                      <a:pt x="17280" y="9450"/>
                      <a:pt x="17280" y="9450"/>
                    </a:cubicBezTo>
                    <a:cubicBezTo>
                      <a:pt x="19980" y="8775"/>
                      <a:pt x="21600" y="7931"/>
                      <a:pt x="21600" y="6750"/>
                    </a:cubicBezTo>
                    <a:cubicBezTo>
                      <a:pt x="21600" y="5569"/>
                      <a:pt x="19980" y="4725"/>
                      <a:pt x="17280" y="4050"/>
                    </a:cubicBezTo>
                    <a:close/>
                    <a:moveTo>
                      <a:pt x="8640" y="2025"/>
                    </a:moveTo>
                    <a:cubicBezTo>
                      <a:pt x="8640" y="1687"/>
                      <a:pt x="9720" y="1350"/>
                      <a:pt x="10800" y="1350"/>
                    </a:cubicBezTo>
                    <a:cubicBezTo>
                      <a:pt x="11880" y="1350"/>
                      <a:pt x="12960" y="1687"/>
                      <a:pt x="12960" y="2025"/>
                    </a:cubicBezTo>
                    <a:cubicBezTo>
                      <a:pt x="12960" y="3375"/>
                      <a:pt x="12960" y="3375"/>
                      <a:pt x="12960" y="3375"/>
                    </a:cubicBezTo>
                    <a:cubicBezTo>
                      <a:pt x="12420" y="3375"/>
                      <a:pt x="11340" y="3375"/>
                      <a:pt x="10800" y="3375"/>
                    </a:cubicBezTo>
                    <a:cubicBezTo>
                      <a:pt x="10260" y="3375"/>
                      <a:pt x="9180" y="3375"/>
                      <a:pt x="8640" y="3375"/>
                    </a:cubicBezTo>
                    <a:lnTo>
                      <a:pt x="8640" y="2025"/>
                    </a:lnTo>
                    <a:close/>
                    <a:moveTo>
                      <a:pt x="12960" y="19575"/>
                    </a:moveTo>
                    <a:cubicBezTo>
                      <a:pt x="12960" y="19913"/>
                      <a:pt x="11880" y="20250"/>
                      <a:pt x="10800" y="20250"/>
                    </a:cubicBezTo>
                    <a:cubicBezTo>
                      <a:pt x="9720" y="20250"/>
                      <a:pt x="8640" y="19913"/>
                      <a:pt x="8640" y="19575"/>
                    </a:cubicBezTo>
                    <a:cubicBezTo>
                      <a:pt x="8640" y="10125"/>
                      <a:pt x="8640" y="10125"/>
                      <a:pt x="8640" y="10125"/>
                    </a:cubicBezTo>
                    <a:cubicBezTo>
                      <a:pt x="9180" y="10125"/>
                      <a:pt x="10260" y="10125"/>
                      <a:pt x="10800" y="10125"/>
                    </a:cubicBezTo>
                    <a:cubicBezTo>
                      <a:pt x="11340" y="10125"/>
                      <a:pt x="12420" y="10125"/>
                      <a:pt x="12960" y="10125"/>
                    </a:cubicBezTo>
                    <a:lnTo>
                      <a:pt x="12960" y="19575"/>
                    </a:lnTo>
                    <a:close/>
                    <a:moveTo>
                      <a:pt x="16740" y="7256"/>
                    </a:moveTo>
                    <a:cubicBezTo>
                      <a:pt x="16740" y="7425"/>
                      <a:pt x="16740" y="7425"/>
                      <a:pt x="16740" y="7425"/>
                    </a:cubicBezTo>
                    <a:cubicBezTo>
                      <a:pt x="16740" y="7594"/>
                      <a:pt x="16200" y="7763"/>
                      <a:pt x="16200" y="7931"/>
                    </a:cubicBezTo>
                    <a:cubicBezTo>
                      <a:pt x="16200" y="7931"/>
                      <a:pt x="16200" y="7931"/>
                      <a:pt x="16200" y="7931"/>
                    </a:cubicBezTo>
                    <a:cubicBezTo>
                      <a:pt x="15660" y="8100"/>
                      <a:pt x="15120" y="8269"/>
                      <a:pt x="14580" y="8438"/>
                    </a:cubicBezTo>
                    <a:cubicBezTo>
                      <a:pt x="14580" y="8438"/>
                      <a:pt x="14580" y="8438"/>
                      <a:pt x="14580" y="8438"/>
                    </a:cubicBezTo>
                    <a:cubicBezTo>
                      <a:pt x="14040" y="8438"/>
                      <a:pt x="13500" y="8606"/>
                      <a:pt x="12960" y="8606"/>
                    </a:cubicBezTo>
                    <a:cubicBezTo>
                      <a:pt x="12420" y="8775"/>
                      <a:pt x="11340" y="8775"/>
                      <a:pt x="10800" y="8775"/>
                    </a:cubicBezTo>
                    <a:cubicBezTo>
                      <a:pt x="10260" y="8775"/>
                      <a:pt x="9180" y="8775"/>
                      <a:pt x="8640" y="8606"/>
                    </a:cubicBezTo>
                    <a:cubicBezTo>
                      <a:pt x="8100" y="8606"/>
                      <a:pt x="7560" y="8438"/>
                      <a:pt x="7020" y="8438"/>
                    </a:cubicBezTo>
                    <a:cubicBezTo>
                      <a:pt x="7020" y="8438"/>
                      <a:pt x="7020" y="8438"/>
                      <a:pt x="7020" y="8438"/>
                    </a:cubicBezTo>
                    <a:cubicBezTo>
                      <a:pt x="6480" y="8269"/>
                      <a:pt x="5940" y="8100"/>
                      <a:pt x="5400" y="7931"/>
                    </a:cubicBezTo>
                    <a:cubicBezTo>
                      <a:pt x="5400" y="7931"/>
                      <a:pt x="5400" y="7931"/>
                      <a:pt x="5400" y="7931"/>
                    </a:cubicBezTo>
                    <a:cubicBezTo>
                      <a:pt x="5400" y="7763"/>
                      <a:pt x="4860" y="7594"/>
                      <a:pt x="4860" y="7425"/>
                    </a:cubicBezTo>
                    <a:cubicBezTo>
                      <a:pt x="4860" y="7425"/>
                      <a:pt x="4860" y="7425"/>
                      <a:pt x="4860" y="7256"/>
                    </a:cubicBezTo>
                    <a:cubicBezTo>
                      <a:pt x="4320" y="7088"/>
                      <a:pt x="4320" y="6919"/>
                      <a:pt x="4320" y="6750"/>
                    </a:cubicBezTo>
                    <a:cubicBezTo>
                      <a:pt x="4320" y="6581"/>
                      <a:pt x="4320" y="6412"/>
                      <a:pt x="4860" y="6244"/>
                    </a:cubicBezTo>
                    <a:cubicBezTo>
                      <a:pt x="4860" y="6075"/>
                      <a:pt x="4860" y="6075"/>
                      <a:pt x="4860" y="6075"/>
                    </a:cubicBezTo>
                    <a:cubicBezTo>
                      <a:pt x="4860" y="5906"/>
                      <a:pt x="5400" y="5737"/>
                      <a:pt x="5400" y="5569"/>
                    </a:cubicBezTo>
                    <a:cubicBezTo>
                      <a:pt x="5400" y="5569"/>
                      <a:pt x="5400" y="5569"/>
                      <a:pt x="5400" y="5569"/>
                    </a:cubicBezTo>
                    <a:cubicBezTo>
                      <a:pt x="5940" y="5400"/>
                      <a:pt x="6480" y="5231"/>
                      <a:pt x="7020" y="5062"/>
                    </a:cubicBezTo>
                    <a:cubicBezTo>
                      <a:pt x="7020" y="5062"/>
                      <a:pt x="7020" y="5062"/>
                      <a:pt x="7020" y="5062"/>
                    </a:cubicBezTo>
                    <a:cubicBezTo>
                      <a:pt x="7560" y="5062"/>
                      <a:pt x="8100" y="4894"/>
                      <a:pt x="8640" y="4894"/>
                    </a:cubicBezTo>
                    <a:cubicBezTo>
                      <a:pt x="9180" y="4725"/>
                      <a:pt x="10260" y="4725"/>
                      <a:pt x="10800" y="4725"/>
                    </a:cubicBezTo>
                    <a:cubicBezTo>
                      <a:pt x="11340" y="4725"/>
                      <a:pt x="12420" y="4725"/>
                      <a:pt x="12960" y="4894"/>
                    </a:cubicBezTo>
                    <a:cubicBezTo>
                      <a:pt x="13500" y="4894"/>
                      <a:pt x="14040" y="5062"/>
                      <a:pt x="14580" y="5062"/>
                    </a:cubicBezTo>
                    <a:cubicBezTo>
                      <a:pt x="14580" y="5062"/>
                      <a:pt x="14580" y="5062"/>
                      <a:pt x="14580" y="5062"/>
                    </a:cubicBezTo>
                    <a:cubicBezTo>
                      <a:pt x="15120" y="5231"/>
                      <a:pt x="15660" y="5400"/>
                      <a:pt x="16200" y="5569"/>
                    </a:cubicBezTo>
                    <a:cubicBezTo>
                      <a:pt x="16200" y="5569"/>
                      <a:pt x="16200" y="5569"/>
                      <a:pt x="16200" y="5569"/>
                    </a:cubicBezTo>
                    <a:cubicBezTo>
                      <a:pt x="16200" y="5737"/>
                      <a:pt x="16740" y="5906"/>
                      <a:pt x="16740" y="6075"/>
                    </a:cubicBezTo>
                    <a:cubicBezTo>
                      <a:pt x="16740" y="6075"/>
                      <a:pt x="16740" y="6075"/>
                      <a:pt x="16740" y="6244"/>
                    </a:cubicBezTo>
                    <a:cubicBezTo>
                      <a:pt x="17280" y="6412"/>
                      <a:pt x="17280" y="6581"/>
                      <a:pt x="17280" y="6750"/>
                    </a:cubicBezTo>
                    <a:cubicBezTo>
                      <a:pt x="17280" y="6919"/>
                      <a:pt x="17280" y="7088"/>
                      <a:pt x="16740" y="7256"/>
                    </a:cubicBez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21D62957-0181-0703-3E06-0B5D9BFFF233}"/>
                  </a:ext>
                </a:extLst>
              </p:cNvPr>
              <p:cNvSpPr/>
              <p:nvPr/>
            </p:nvSpPr>
            <p:spPr>
              <a:xfrm>
                <a:off x="274603" y="-1"/>
                <a:ext cx="125421" cy="400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4050"/>
                    </a:moveTo>
                    <a:cubicBezTo>
                      <a:pt x="17280" y="2025"/>
                      <a:pt x="17280" y="2025"/>
                      <a:pt x="17280" y="2025"/>
                    </a:cubicBezTo>
                    <a:cubicBezTo>
                      <a:pt x="17280" y="844"/>
                      <a:pt x="14580" y="0"/>
                      <a:pt x="10800" y="0"/>
                    </a:cubicBezTo>
                    <a:cubicBezTo>
                      <a:pt x="7020" y="0"/>
                      <a:pt x="4320" y="844"/>
                      <a:pt x="4320" y="2025"/>
                    </a:cubicBezTo>
                    <a:cubicBezTo>
                      <a:pt x="4320" y="4050"/>
                      <a:pt x="4320" y="4050"/>
                      <a:pt x="4320" y="4050"/>
                    </a:cubicBezTo>
                    <a:cubicBezTo>
                      <a:pt x="1620" y="4725"/>
                      <a:pt x="0" y="5569"/>
                      <a:pt x="0" y="6750"/>
                    </a:cubicBezTo>
                    <a:cubicBezTo>
                      <a:pt x="0" y="7931"/>
                      <a:pt x="1620" y="8775"/>
                      <a:pt x="4320" y="9450"/>
                    </a:cubicBezTo>
                    <a:cubicBezTo>
                      <a:pt x="4320" y="19575"/>
                      <a:pt x="4320" y="19575"/>
                      <a:pt x="4320" y="19575"/>
                    </a:cubicBezTo>
                    <a:cubicBezTo>
                      <a:pt x="4320" y="20756"/>
                      <a:pt x="7020" y="21600"/>
                      <a:pt x="10800" y="21600"/>
                    </a:cubicBezTo>
                    <a:cubicBezTo>
                      <a:pt x="14580" y="21600"/>
                      <a:pt x="17280" y="20756"/>
                      <a:pt x="17280" y="19575"/>
                    </a:cubicBezTo>
                    <a:cubicBezTo>
                      <a:pt x="17280" y="9450"/>
                      <a:pt x="17280" y="9450"/>
                      <a:pt x="17280" y="9450"/>
                    </a:cubicBezTo>
                    <a:cubicBezTo>
                      <a:pt x="19980" y="8775"/>
                      <a:pt x="21600" y="7931"/>
                      <a:pt x="21600" y="6750"/>
                    </a:cubicBezTo>
                    <a:cubicBezTo>
                      <a:pt x="21600" y="5569"/>
                      <a:pt x="19980" y="4725"/>
                      <a:pt x="17280" y="4050"/>
                    </a:cubicBezTo>
                    <a:close/>
                    <a:moveTo>
                      <a:pt x="8640" y="2025"/>
                    </a:moveTo>
                    <a:cubicBezTo>
                      <a:pt x="8640" y="1687"/>
                      <a:pt x="9720" y="1350"/>
                      <a:pt x="10800" y="1350"/>
                    </a:cubicBezTo>
                    <a:cubicBezTo>
                      <a:pt x="11880" y="1350"/>
                      <a:pt x="12960" y="1687"/>
                      <a:pt x="12960" y="2025"/>
                    </a:cubicBezTo>
                    <a:cubicBezTo>
                      <a:pt x="12960" y="3375"/>
                      <a:pt x="12960" y="3375"/>
                      <a:pt x="12960" y="3375"/>
                    </a:cubicBezTo>
                    <a:cubicBezTo>
                      <a:pt x="12420" y="3375"/>
                      <a:pt x="11340" y="3375"/>
                      <a:pt x="10800" y="3375"/>
                    </a:cubicBezTo>
                    <a:cubicBezTo>
                      <a:pt x="10260" y="3375"/>
                      <a:pt x="9180" y="3375"/>
                      <a:pt x="8640" y="3375"/>
                    </a:cubicBezTo>
                    <a:lnTo>
                      <a:pt x="8640" y="2025"/>
                    </a:lnTo>
                    <a:close/>
                    <a:moveTo>
                      <a:pt x="12960" y="19575"/>
                    </a:moveTo>
                    <a:cubicBezTo>
                      <a:pt x="12960" y="19913"/>
                      <a:pt x="11880" y="20250"/>
                      <a:pt x="10800" y="20250"/>
                    </a:cubicBezTo>
                    <a:cubicBezTo>
                      <a:pt x="9720" y="20250"/>
                      <a:pt x="8640" y="19913"/>
                      <a:pt x="8640" y="19575"/>
                    </a:cubicBezTo>
                    <a:cubicBezTo>
                      <a:pt x="8640" y="10125"/>
                      <a:pt x="8640" y="10125"/>
                      <a:pt x="8640" y="10125"/>
                    </a:cubicBezTo>
                    <a:cubicBezTo>
                      <a:pt x="9180" y="10125"/>
                      <a:pt x="10260" y="10125"/>
                      <a:pt x="10800" y="10125"/>
                    </a:cubicBezTo>
                    <a:cubicBezTo>
                      <a:pt x="11340" y="10125"/>
                      <a:pt x="12420" y="10125"/>
                      <a:pt x="12960" y="10125"/>
                    </a:cubicBezTo>
                    <a:lnTo>
                      <a:pt x="12960" y="19575"/>
                    </a:lnTo>
                    <a:close/>
                    <a:moveTo>
                      <a:pt x="16740" y="7256"/>
                    </a:moveTo>
                    <a:cubicBezTo>
                      <a:pt x="16740" y="7425"/>
                      <a:pt x="16740" y="7425"/>
                      <a:pt x="16740" y="7425"/>
                    </a:cubicBezTo>
                    <a:cubicBezTo>
                      <a:pt x="16740" y="7594"/>
                      <a:pt x="16200" y="7763"/>
                      <a:pt x="16200" y="7931"/>
                    </a:cubicBezTo>
                    <a:cubicBezTo>
                      <a:pt x="16200" y="7931"/>
                      <a:pt x="16200" y="7931"/>
                      <a:pt x="16200" y="7931"/>
                    </a:cubicBezTo>
                    <a:cubicBezTo>
                      <a:pt x="15660" y="8100"/>
                      <a:pt x="15120" y="8269"/>
                      <a:pt x="14580" y="8438"/>
                    </a:cubicBezTo>
                    <a:cubicBezTo>
                      <a:pt x="14580" y="8438"/>
                      <a:pt x="14580" y="8438"/>
                      <a:pt x="14580" y="8438"/>
                    </a:cubicBezTo>
                    <a:cubicBezTo>
                      <a:pt x="14040" y="8438"/>
                      <a:pt x="13500" y="8606"/>
                      <a:pt x="12960" y="8606"/>
                    </a:cubicBezTo>
                    <a:cubicBezTo>
                      <a:pt x="12420" y="8775"/>
                      <a:pt x="11340" y="8775"/>
                      <a:pt x="10800" y="8775"/>
                    </a:cubicBezTo>
                    <a:cubicBezTo>
                      <a:pt x="10260" y="8775"/>
                      <a:pt x="9180" y="8775"/>
                      <a:pt x="8640" y="8606"/>
                    </a:cubicBezTo>
                    <a:cubicBezTo>
                      <a:pt x="8100" y="8606"/>
                      <a:pt x="7560" y="8438"/>
                      <a:pt x="7020" y="8438"/>
                    </a:cubicBezTo>
                    <a:cubicBezTo>
                      <a:pt x="7020" y="8438"/>
                      <a:pt x="7020" y="8438"/>
                      <a:pt x="7020" y="8438"/>
                    </a:cubicBezTo>
                    <a:cubicBezTo>
                      <a:pt x="6480" y="8269"/>
                      <a:pt x="5940" y="8100"/>
                      <a:pt x="5400" y="7931"/>
                    </a:cubicBezTo>
                    <a:cubicBezTo>
                      <a:pt x="5400" y="7931"/>
                      <a:pt x="5400" y="7931"/>
                      <a:pt x="5400" y="7931"/>
                    </a:cubicBezTo>
                    <a:cubicBezTo>
                      <a:pt x="5400" y="7763"/>
                      <a:pt x="4860" y="7594"/>
                      <a:pt x="4860" y="7425"/>
                    </a:cubicBezTo>
                    <a:cubicBezTo>
                      <a:pt x="4860" y="7425"/>
                      <a:pt x="4860" y="7425"/>
                      <a:pt x="4860" y="7256"/>
                    </a:cubicBezTo>
                    <a:cubicBezTo>
                      <a:pt x="4320" y="7088"/>
                      <a:pt x="4320" y="6919"/>
                      <a:pt x="4320" y="6750"/>
                    </a:cubicBezTo>
                    <a:cubicBezTo>
                      <a:pt x="4320" y="6581"/>
                      <a:pt x="4320" y="6412"/>
                      <a:pt x="4860" y="6244"/>
                    </a:cubicBezTo>
                    <a:cubicBezTo>
                      <a:pt x="4860" y="6075"/>
                      <a:pt x="4860" y="6075"/>
                      <a:pt x="4860" y="6075"/>
                    </a:cubicBezTo>
                    <a:cubicBezTo>
                      <a:pt x="4860" y="5906"/>
                      <a:pt x="5400" y="5737"/>
                      <a:pt x="5400" y="5569"/>
                    </a:cubicBezTo>
                    <a:cubicBezTo>
                      <a:pt x="5400" y="5569"/>
                      <a:pt x="5400" y="5569"/>
                      <a:pt x="5400" y="5569"/>
                    </a:cubicBezTo>
                    <a:cubicBezTo>
                      <a:pt x="5940" y="5400"/>
                      <a:pt x="6480" y="5231"/>
                      <a:pt x="7020" y="5062"/>
                    </a:cubicBezTo>
                    <a:cubicBezTo>
                      <a:pt x="7020" y="5062"/>
                      <a:pt x="7020" y="5062"/>
                      <a:pt x="7020" y="5062"/>
                    </a:cubicBezTo>
                    <a:cubicBezTo>
                      <a:pt x="7560" y="5062"/>
                      <a:pt x="8100" y="4894"/>
                      <a:pt x="8640" y="4894"/>
                    </a:cubicBezTo>
                    <a:cubicBezTo>
                      <a:pt x="9180" y="4725"/>
                      <a:pt x="10260" y="4725"/>
                      <a:pt x="10800" y="4725"/>
                    </a:cubicBezTo>
                    <a:cubicBezTo>
                      <a:pt x="11340" y="4725"/>
                      <a:pt x="12420" y="4725"/>
                      <a:pt x="12960" y="4894"/>
                    </a:cubicBezTo>
                    <a:cubicBezTo>
                      <a:pt x="13500" y="4894"/>
                      <a:pt x="14040" y="5062"/>
                      <a:pt x="14580" y="5062"/>
                    </a:cubicBezTo>
                    <a:cubicBezTo>
                      <a:pt x="14580" y="5062"/>
                      <a:pt x="14580" y="5062"/>
                      <a:pt x="14580" y="5062"/>
                    </a:cubicBezTo>
                    <a:cubicBezTo>
                      <a:pt x="15120" y="5231"/>
                      <a:pt x="15660" y="5400"/>
                      <a:pt x="16200" y="5569"/>
                    </a:cubicBezTo>
                    <a:cubicBezTo>
                      <a:pt x="16200" y="5569"/>
                      <a:pt x="16200" y="5569"/>
                      <a:pt x="16200" y="5569"/>
                    </a:cubicBezTo>
                    <a:cubicBezTo>
                      <a:pt x="16200" y="5737"/>
                      <a:pt x="16740" y="5906"/>
                      <a:pt x="16740" y="6075"/>
                    </a:cubicBezTo>
                    <a:cubicBezTo>
                      <a:pt x="16740" y="6075"/>
                      <a:pt x="16740" y="6075"/>
                      <a:pt x="16740" y="6244"/>
                    </a:cubicBezTo>
                    <a:cubicBezTo>
                      <a:pt x="17280" y="6412"/>
                      <a:pt x="17280" y="6581"/>
                      <a:pt x="17280" y="6750"/>
                    </a:cubicBezTo>
                    <a:cubicBezTo>
                      <a:pt x="17280" y="6919"/>
                      <a:pt x="17280" y="7088"/>
                      <a:pt x="16740" y="7256"/>
                    </a:cubicBez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8" name="Shape">
                <a:extLst>
                  <a:ext uri="{FF2B5EF4-FFF2-40B4-BE49-F238E27FC236}">
                    <a16:creationId xmlns:a16="http://schemas.microsoft.com/office/drawing/2014/main" id="{6D02789C-8500-E5CB-4B9A-9AE2FDB99A0C}"/>
                  </a:ext>
                </a:extLst>
              </p:cNvPr>
              <p:cNvSpPr/>
              <p:nvPr/>
            </p:nvSpPr>
            <p:spPr>
              <a:xfrm>
                <a:off x="137302" y="-1"/>
                <a:ext cx="125421" cy="400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2150"/>
                    </a:moveTo>
                    <a:cubicBezTo>
                      <a:pt x="17280" y="2025"/>
                      <a:pt x="17280" y="2025"/>
                      <a:pt x="17280" y="2025"/>
                    </a:cubicBezTo>
                    <a:cubicBezTo>
                      <a:pt x="17280" y="844"/>
                      <a:pt x="14580" y="0"/>
                      <a:pt x="10800" y="0"/>
                    </a:cubicBezTo>
                    <a:cubicBezTo>
                      <a:pt x="7020" y="0"/>
                      <a:pt x="4320" y="844"/>
                      <a:pt x="4320" y="2025"/>
                    </a:cubicBezTo>
                    <a:cubicBezTo>
                      <a:pt x="4320" y="12150"/>
                      <a:pt x="4320" y="12150"/>
                      <a:pt x="4320" y="12150"/>
                    </a:cubicBezTo>
                    <a:cubicBezTo>
                      <a:pt x="1620" y="12825"/>
                      <a:pt x="0" y="13669"/>
                      <a:pt x="0" y="14850"/>
                    </a:cubicBezTo>
                    <a:cubicBezTo>
                      <a:pt x="0" y="16031"/>
                      <a:pt x="1620" y="16875"/>
                      <a:pt x="4320" y="17550"/>
                    </a:cubicBezTo>
                    <a:cubicBezTo>
                      <a:pt x="4320" y="19575"/>
                      <a:pt x="4320" y="19575"/>
                      <a:pt x="4320" y="19575"/>
                    </a:cubicBezTo>
                    <a:cubicBezTo>
                      <a:pt x="4320" y="20756"/>
                      <a:pt x="7020" y="21600"/>
                      <a:pt x="10800" y="21600"/>
                    </a:cubicBezTo>
                    <a:cubicBezTo>
                      <a:pt x="14580" y="21600"/>
                      <a:pt x="17280" y="20756"/>
                      <a:pt x="17280" y="19575"/>
                    </a:cubicBezTo>
                    <a:cubicBezTo>
                      <a:pt x="17280" y="17550"/>
                      <a:pt x="17280" y="17550"/>
                      <a:pt x="17280" y="17550"/>
                    </a:cubicBezTo>
                    <a:cubicBezTo>
                      <a:pt x="19980" y="16875"/>
                      <a:pt x="21600" y="16031"/>
                      <a:pt x="21600" y="14850"/>
                    </a:cubicBezTo>
                    <a:cubicBezTo>
                      <a:pt x="21600" y="13669"/>
                      <a:pt x="19980" y="12825"/>
                      <a:pt x="17280" y="12150"/>
                    </a:cubicBezTo>
                    <a:close/>
                    <a:moveTo>
                      <a:pt x="8640" y="2025"/>
                    </a:moveTo>
                    <a:cubicBezTo>
                      <a:pt x="8640" y="1687"/>
                      <a:pt x="9720" y="1350"/>
                      <a:pt x="10800" y="1350"/>
                    </a:cubicBezTo>
                    <a:cubicBezTo>
                      <a:pt x="11880" y="1350"/>
                      <a:pt x="12960" y="1687"/>
                      <a:pt x="12960" y="2025"/>
                    </a:cubicBezTo>
                    <a:cubicBezTo>
                      <a:pt x="12960" y="11475"/>
                      <a:pt x="12960" y="11475"/>
                      <a:pt x="12960" y="11475"/>
                    </a:cubicBezTo>
                    <a:cubicBezTo>
                      <a:pt x="12420" y="11475"/>
                      <a:pt x="11340" y="11475"/>
                      <a:pt x="10800" y="11475"/>
                    </a:cubicBezTo>
                    <a:cubicBezTo>
                      <a:pt x="10260" y="11475"/>
                      <a:pt x="9180" y="11475"/>
                      <a:pt x="8640" y="11475"/>
                    </a:cubicBezTo>
                    <a:lnTo>
                      <a:pt x="8640" y="2025"/>
                    </a:lnTo>
                    <a:close/>
                    <a:moveTo>
                      <a:pt x="12960" y="19575"/>
                    </a:moveTo>
                    <a:cubicBezTo>
                      <a:pt x="12960" y="19913"/>
                      <a:pt x="11880" y="20250"/>
                      <a:pt x="10800" y="20250"/>
                    </a:cubicBezTo>
                    <a:cubicBezTo>
                      <a:pt x="9720" y="20250"/>
                      <a:pt x="8640" y="19913"/>
                      <a:pt x="8640" y="19575"/>
                    </a:cubicBezTo>
                    <a:cubicBezTo>
                      <a:pt x="8640" y="18225"/>
                      <a:pt x="8640" y="18225"/>
                      <a:pt x="8640" y="18225"/>
                    </a:cubicBezTo>
                    <a:cubicBezTo>
                      <a:pt x="9180" y="18225"/>
                      <a:pt x="10260" y="18225"/>
                      <a:pt x="10800" y="18225"/>
                    </a:cubicBezTo>
                    <a:cubicBezTo>
                      <a:pt x="11340" y="18225"/>
                      <a:pt x="12420" y="18225"/>
                      <a:pt x="12960" y="18225"/>
                    </a:cubicBezTo>
                    <a:lnTo>
                      <a:pt x="12960" y="19575"/>
                    </a:lnTo>
                    <a:close/>
                    <a:moveTo>
                      <a:pt x="16740" y="15356"/>
                    </a:moveTo>
                    <a:cubicBezTo>
                      <a:pt x="16740" y="15525"/>
                      <a:pt x="16740" y="15525"/>
                      <a:pt x="16740" y="15525"/>
                    </a:cubicBezTo>
                    <a:cubicBezTo>
                      <a:pt x="16740" y="15694"/>
                      <a:pt x="16200" y="15863"/>
                      <a:pt x="16200" y="16031"/>
                    </a:cubicBezTo>
                    <a:cubicBezTo>
                      <a:pt x="16200" y="16031"/>
                      <a:pt x="16200" y="16031"/>
                      <a:pt x="16200" y="16031"/>
                    </a:cubicBezTo>
                    <a:cubicBezTo>
                      <a:pt x="15660" y="16200"/>
                      <a:pt x="15120" y="16369"/>
                      <a:pt x="14580" y="16537"/>
                    </a:cubicBezTo>
                    <a:cubicBezTo>
                      <a:pt x="14580" y="16537"/>
                      <a:pt x="14580" y="16537"/>
                      <a:pt x="14580" y="16537"/>
                    </a:cubicBezTo>
                    <a:cubicBezTo>
                      <a:pt x="14040" y="16537"/>
                      <a:pt x="13500" y="16706"/>
                      <a:pt x="12960" y="16706"/>
                    </a:cubicBezTo>
                    <a:cubicBezTo>
                      <a:pt x="12420" y="16875"/>
                      <a:pt x="11340" y="16875"/>
                      <a:pt x="10800" y="16875"/>
                    </a:cubicBezTo>
                    <a:cubicBezTo>
                      <a:pt x="10260" y="16875"/>
                      <a:pt x="9180" y="16875"/>
                      <a:pt x="8640" y="16706"/>
                    </a:cubicBezTo>
                    <a:cubicBezTo>
                      <a:pt x="8100" y="16706"/>
                      <a:pt x="7560" y="16537"/>
                      <a:pt x="7020" y="16537"/>
                    </a:cubicBezTo>
                    <a:cubicBezTo>
                      <a:pt x="7020" y="16537"/>
                      <a:pt x="7020" y="16537"/>
                      <a:pt x="7020" y="16537"/>
                    </a:cubicBezTo>
                    <a:cubicBezTo>
                      <a:pt x="6480" y="16369"/>
                      <a:pt x="5940" y="16200"/>
                      <a:pt x="5400" y="16031"/>
                    </a:cubicBezTo>
                    <a:cubicBezTo>
                      <a:pt x="5400" y="16031"/>
                      <a:pt x="5400" y="16031"/>
                      <a:pt x="5400" y="16031"/>
                    </a:cubicBezTo>
                    <a:cubicBezTo>
                      <a:pt x="5400" y="15863"/>
                      <a:pt x="4860" y="15694"/>
                      <a:pt x="4860" y="15525"/>
                    </a:cubicBezTo>
                    <a:cubicBezTo>
                      <a:pt x="4860" y="15525"/>
                      <a:pt x="4860" y="15525"/>
                      <a:pt x="4860" y="15356"/>
                    </a:cubicBezTo>
                    <a:cubicBezTo>
                      <a:pt x="4320" y="15187"/>
                      <a:pt x="4320" y="15019"/>
                      <a:pt x="4320" y="14850"/>
                    </a:cubicBezTo>
                    <a:cubicBezTo>
                      <a:pt x="4320" y="14681"/>
                      <a:pt x="4320" y="14512"/>
                      <a:pt x="4860" y="14344"/>
                    </a:cubicBezTo>
                    <a:cubicBezTo>
                      <a:pt x="4860" y="14175"/>
                      <a:pt x="4860" y="14175"/>
                      <a:pt x="4860" y="14175"/>
                    </a:cubicBezTo>
                    <a:cubicBezTo>
                      <a:pt x="4860" y="14006"/>
                      <a:pt x="5400" y="13838"/>
                      <a:pt x="5400" y="13669"/>
                    </a:cubicBezTo>
                    <a:cubicBezTo>
                      <a:pt x="5400" y="13669"/>
                      <a:pt x="5400" y="13669"/>
                      <a:pt x="5400" y="13669"/>
                    </a:cubicBezTo>
                    <a:cubicBezTo>
                      <a:pt x="5940" y="13500"/>
                      <a:pt x="6480" y="13331"/>
                      <a:pt x="7020" y="13162"/>
                    </a:cubicBezTo>
                    <a:cubicBezTo>
                      <a:pt x="7020" y="13162"/>
                      <a:pt x="7020" y="13162"/>
                      <a:pt x="7020" y="13162"/>
                    </a:cubicBezTo>
                    <a:cubicBezTo>
                      <a:pt x="7560" y="13162"/>
                      <a:pt x="8100" y="12994"/>
                      <a:pt x="8640" y="12994"/>
                    </a:cubicBezTo>
                    <a:cubicBezTo>
                      <a:pt x="9180" y="12825"/>
                      <a:pt x="10260" y="12825"/>
                      <a:pt x="10800" y="12825"/>
                    </a:cubicBezTo>
                    <a:cubicBezTo>
                      <a:pt x="11340" y="12825"/>
                      <a:pt x="12420" y="12825"/>
                      <a:pt x="12960" y="12994"/>
                    </a:cubicBezTo>
                    <a:cubicBezTo>
                      <a:pt x="13500" y="12994"/>
                      <a:pt x="14040" y="13162"/>
                      <a:pt x="14580" y="13162"/>
                    </a:cubicBezTo>
                    <a:cubicBezTo>
                      <a:pt x="14580" y="13162"/>
                      <a:pt x="14580" y="13162"/>
                      <a:pt x="14580" y="13162"/>
                    </a:cubicBezTo>
                    <a:cubicBezTo>
                      <a:pt x="15120" y="13331"/>
                      <a:pt x="15660" y="13500"/>
                      <a:pt x="16200" y="13669"/>
                    </a:cubicBezTo>
                    <a:cubicBezTo>
                      <a:pt x="16200" y="13669"/>
                      <a:pt x="16200" y="13669"/>
                      <a:pt x="16200" y="13669"/>
                    </a:cubicBezTo>
                    <a:cubicBezTo>
                      <a:pt x="16200" y="13838"/>
                      <a:pt x="16740" y="14006"/>
                      <a:pt x="16740" y="14175"/>
                    </a:cubicBezTo>
                    <a:cubicBezTo>
                      <a:pt x="16740" y="14175"/>
                      <a:pt x="16740" y="14175"/>
                      <a:pt x="16740" y="14344"/>
                    </a:cubicBezTo>
                    <a:cubicBezTo>
                      <a:pt x="17280" y="14512"/>
                      <a:pt x="17280" y="14681"/>
                      <a:pt x="17280" y="14850"/>
                    </a:cubicBezTo>
                    <a:cubicBezTo>
                      <a:pt x="17280" y="15019"/>
                      <a:pt x="17280" y="15187"/>
                      <a:pt x="16740" y="15356"/>
                    </a:cubicBezTo>
                    <a:close/>
                  </a:path>
                </a:pathLst>
              </a:custGeom>
              <a:solidFill>
                <a:srgbClr val="0A19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r" rtl="1"/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43F5B59-CFFB-E375-349C-BFBE3BBB2C3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349" r="5349"/>
          <a:stretch/>
        </p:blipFill>
        <p:spPr/>
      </p:pic>
    </p:spTree>
    <p:extLst>
      <p:ext uri="{BB962C8B-B14F-4D97-AF65-F5344CB8AC3E}">
        <p14:creationId xmlns:p14="http://schemas.microsoft.com/office/powerpoint/2010/main" val="3982244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F2848B-103A-AD98-67CB-1A29A79B508B}"/>
              </a:ext>
            </a:extLst>
          </p:cNvPr>
          <p:cNvSpPr txBox="1"/>
          <p:nvPr/>
        </p:nvSpPr>
        <p:spPr>
          <a:xfrm>
            <a:off x="8677677" y="3027454"/>
            <a:ext cx="255642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" name="Persegi Panjang 24">
            <a:extLst>
              <a:ext uri="{FF2B5EF4-FFF2-40B4-BE49-F238E27FC236}">
                <a16:creationId xmlns:a16="http://schemas.microsoft.com/office/drawing/2014/main" id="{0D9F6A11-498A-EF08-7B86-1F72DF984467}"/>
              </a:ext>
            </a:extLst>
          </p:cNvPr>
          <p:cNvSpPr/>
          <p:nvPr/>
        </p:nvSpPr>
        <p:spPr>
          <a:xfrm>
            <a:off x="8677676" y="2750455"/>
            <a:ext cx="22464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200" dirty="0">
                <a:solidFill>
                  <a:schemeClr val="bg2">
                    <a:lumMod val="10000"/>
                  </a:schemeClr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chemeClr val="bg2">
                  <a:lumMod val="10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AF67D-2EA7-A1F7-0D42-B31F3129D3A1}"/>
              </a:ext>
            </a:extLst>
          </p:cNvPr>
          <p:cNvSpPr txBox="1"/>
          <p:nvPr/>
        </p:nvSpPr>
        <p:spPr>
          <a:xfrm>
            <a:off x="8677677" y="5364768"/>
            <a:ext cx="255642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9" name="Persegi Panjang 24">
            <a:extLst>
              <a:ext uri="{FF2B5EF4-FFF2-40B4-BE49-F238E27FC236}">
                <a16:creationId xmlns:a16="http://schemas.microsoft.com/office/drawing/2014/main" id="{0116E8D9-1677-E8CE-E82D-4B1F781719DB}"/>
              </a:ext>
            </a:extLst>
          </p:cNvPr>
          <p:cNvSpPr/>
          <p:nvPr/>
        </p:nvSpPr>
        <p:spPr>
          <a:xfrm>
            <a:off x="8677676" y="5087769"/>
            <a:ext cx="22464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200" dirty="0">
                <a:solidFill>
                  <a:schemeClr val="bg2">
                    <a:lumMod val="10000"/>
                  </a:schemeClr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chemeClr val="bg2">
                  <a:lumMod val="10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0D617-DF3B-031E-9937-1278B2D8ACBE}"/>
              </a:ext>
            </a:extLst>
          </p:cNvPr>
          <p:cNvSpPr txBox="1"/>
          <p:nvPr/>
        </p:nvSpPr>
        <p:spPr>
          <a:xfrm>
            <a:off x="956456" y="3024125"/>
            <a:ext cx="255642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1" name="Persegi Panjang 24">
            <a:extLst>
              <a:ext uri="{FF2B5EF4-FFF2-40B4-BE49-F238E27FC236}">
                <a16:creationId xmlns:a16="http://schemas.microsoft.com/office/drawing/2014/main" id="{B8F32513-836E-41D8-38AF-BED8E718471D}"/>
              </a:ext>
            </a:extLst>
          </p:cNvPr>
          <p:cNvSpPr/>
          <p:nvPr/>
        </p:nvSpPr>
        <p:spPr>
          <a:xfrm>
            <a:off x="956454" y="2747126"/>
            <a:ext cx="2556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200" dirty="0">
                <a:solidFill>
                  <a:schemeClr val="bg2">
                    <a:lumMod val="10000"/>
                  </a:schemeClr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chemeClr val="bg2">
                  <a:lumMod val="10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D4B8A6-3D58-FAEE-CE68-0230C3A6BF8D}"/>
              </a:ext>
            </a:extLst>
          </p:cNvPr>
          <p:cNvSpPr txBox="1"/>
          <p:nvPr/>
        </p:nvSpPr>
        <p:spPr>
          <a:xfrm>
            <a:off x="956456" y="5364768"/>
            <a:ext cx="2556422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3" name="Persegi Panjang 24">
            <a:extLst>
              <a:ext uri="{FF2B5EF4-FFF2-40B4-BE49-F238E27FC236}">
                <a16:creationId xmlns:a16="http://schemas.microsoft.com/office/drawing/2014/main" id="{E13BF843-65E4-3C5F-82DB-DD0A3F184553}"/>
              </a:ext>
            </a:extLst>
          </p:cNvPr>
          <p:cNvSpPr/>
          <p:nvPr/>
        </p:nvSpPr>
        <p:spPr>
          <a:xfrm>
            <a:off x="956454" y="5087769"/>
            <a:ext cx="25564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200" dirty="0">
                <a:solidFill>
                  <a:schemeClr val="bg2">
                    <a:lumMod val="10000"/>
                  </a:schemeClr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dirty="0">
              <a:solidFill>
                <a:schemeClr val="bg2">
                  <a:lumMod val="10000"/>
                </a:schemeClr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9FF246-7FCB-41A0-7AFB-272E6B7D0E7F}"/>
              </a:ext>
            </a:extLst>
          </p:cNvPr>
          <p:cNvSpPr txBox="1"/>
          <p:nvPr/>
        </p:nvSpPr>
        <p:spPr>
          <a:xfrm>
            <a:off x="3013754" y="820172"/>
            <a:ext cx="61644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400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اینفوگرافیک ما</a:t>
            </a:r>
            <a:endParaRPr lang="en-US" sz="3400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97CB35B-7121-1F10-46A8-4012461F8040}"/>
              </a:ext>
            </a:extLst>
          </p:cNvPr>
          <p:cNvGrpSpPr/>
          <p:nvPr/>
        </p:nvGrpSpPr>
        <p:grpSpPr>
          <a:xfrm rot="13500000">
            <a:off x="3417338" y="1506044"/>
            <a:ext cx="5357324" cy="5373886"/>
            <a:chOff x="5871309" y="3023592"/>
            <a:chExt cx="9673492" cy="9703396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ED44F15-009F-C7D5-65A6-3530E3FA4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8888" y="7748495"/>
              <a:ext cx="3833751" cy="4978493"/>
            </a:xfrm>
            <a:custGeom>
              <a:avLst/>
              <a:gdLst>
                <a:gd name="T0" fmla="*/ 1647 w 3205"/>
                <a:gd name="T1" fmla="*/ 3272 h 4162"/>
                <a:gd name="T2" fmla="*/ 1307 w 3205"/>
                <a:gd name="T3" fmla="*/ 3026 h 4162"/>
                <a:gd name="T4" fmla="*/ 1309 w 3205"/>
                <a:gd name="T5" fmla="*/ 2758 h 4162"/>
                <a:gd name="T6" fmla="*/ 1323 w 3205"/>
                <a:gd name="T7" fmla="*/ 2632 h 4162"/>
                <a:gd name="T8" fmla="*/ 1343 w 3205"/>
                <a:gd name="T9" fmla="*/ 2560 h 4162"/>
                <a:gd name="T10" fmla="*/ 1375 w 3205"/>
                <a:gd name="T11" fmla="*/ 2502 h 4162"/>
                <a:gd name="T12" fmla="*/ 1421 w 3205"/>
                <a:gd name="T13" fmla="*/ 2452 h 4162"/>
                <a:gd name="T14" fmla="*/ 1483 w 3205"/>
                <a:gd name="T15" fmla="*/ 2412 h 4162"/>
                <a:gd name="T16" fmla="*/ 1665 w 3205"/>
                <a:gd name="T17" fmla="*/ 2332 h 4162"/>
                <a:gd name="T18" fmla="*/ 1805 w 3205"/>
                <a:gd name="T19" fmla="*/ 2274 h 4162"/>
                <a:gd name="T20" fmla="*/ 2017 w 3205"/>
                <a:gd name="T21" fmla="*/ 2166 h 4162"/>
                <a:gd name="T22" fmla="*/ 2225 w 3205"/>
                <a:gd name="T23" fmla="*/ 2032 h 4162"/>
                <a:gd name="T24" fmla="*/ 2425 w 3205"/>
                <a:gd name="T25" fmla="*/ 1872 h 4162"/>
                <a:gd name="T26" fmla="*/ 2613 w 3205"/>
                <a:gd name="T27" fmla="*/ 1684 h 4162"/>
                <a:gd name="T28" fmla="*/ 2783 w 3205"/>
                <a:gd name="T29" fmla="*/ 1470 h 4162"/>
                <a:gd name="T30" fmla="*/ 2931 w 3205"/>
                <a:gd name="T31" fmla="*/ 1230 h 4162"/>
                <a:gd name="T32" fmla="*/ 3053 w 3205"/>
                <a:gd name="T33" fmla="*/ 964 h 4162"/>
                <a:gd name="T34" fmla="*/ 3141 w 3205"/>
                <a:gd name="T35" fmla="*/ 670 h 4162"/>
                <a:gd name="T36" fmla="*/ 3181 w 3205"/>
                <a:gd name="T37" fmla="*/ 458 h 4162"/>
                <a:gd name="T38" fmla="*/ 3199 w 3205"/>
                <a:gd name="T39" fmla="*/ 292 h 4162"/>
                <a:gd name="T40" fmla="*/ 3205 w 3205"/>
                <a:gd name="T41" fmla="*/ 120 h 4162"/>
                <a:gd name="T42" fmla="*/ 2199 w 3205"/>
                <a:gd name="T43" fmla="*/ 0 h 4162"/>
                <a:gd name="T44" fmla="*/ 2205 w 3205"/>
                <a:gd name="T45" fmla="*/ 142 h 4162"/>
                <a:gd name="T46" fmla="*/ 2187 w 3205"/>
                <a:gd name="T47" fmla="*/ 350 h 4162"/>
                <a:gd name="T48" fmla="*/ 2139 w 3205"/>
                <a:gd name="T49" fmla="*/ 550 h 4162"/>
                <a:gd name="T50" fmla="*/ 2065 w 3205"/>
                <a:gd name="T51" fmla="*/ 740 h 4162"/>
                <a:gd name="T52" fmla="*/ 1965 w 3205"/>
                <a:gd name="T53" fmla="*/ 916 h 4162"/>
                <a:gd name="T54" fmla="*/ 1843 w 3205"/>
                <a:gd name="T55" fmla="*/ 1074 h 4162"/>
                <a:gd name="T56" fmla="*/ 1701 w 3205"/>
                <a:gd name="T57" fmla="*/ 1212 h 4162"/>
                <a:gd name="T58" fmla="*/ 1541 w 3205"/>
                <a:gd name="T59" fmla="*/ 1330 h 4162"/>
                <a:gd name="T60" fmla="*/ 1367 w 3205"/>
                <a:gd name="T61" fmla="*/ 1422 h 4162"/>
                <a:gd name="T62" fmla="*/ 1181 w 3205"/>
                <a:gd name="T63" fmla="*/ 1486 h 4162"/>
                <a:gd name="T64" fmla="*/ 985 w 3205"/>
                <a:gd name="T65" fmla="*/ 1518 h 4162"/>
                <a:gd name="T66" fmla="*/ 877 w 3205"/>
                <a:gd name="T67" fmla="*/ 1532 h 4162"/>
                <a:gd name="T68" fmla="*/ 782 w 3205"/>
                <a:gd name="T69" fmla="*/ 1556 h 4162"/>
                <a:gd name="T70" fmla="*/ 698 w 3205"/>
                <a:gd name="T71" fmla="*/ 1588 h 4162"/>
                <a:gd name="T72" fmla="*/ 624 w 3205"/>
                <a:gd name="T73" fmla="*/ 1628 h 4162"/>
                <a:gd name="T74" fmla="*/ 560 w 3205"/>
                <a:gd name="T75" fmla="*/ 1676 h 4162"/>
                <a:gd name="T76" fmla="*/ 506 w 3205"/>
                <a:gd name="T77" fmla="*/ 1732 h 4162"/>
                <a:gd name="T78" fmla="*/ 448 w 3205"/>
                <a:gd name="T79" fmla="*/ 1818 h 4162"/>
                <a:gd name="T80" fmla="*/ 384 w 3205"/>
                <a:gd name="T81" fmla="*/ 1968 h 4162"/>
                <a:gd name="T82" fmla="*/ 348 w 3205"/>
                <a:gd name="T83" fmla="*/ 2142 h 4162"/>
                <a:gd name="T84" fmla="*/ 330 w 3205"/>
                <a:gd name="T85" fmla="*/ 2338 h 4162"/>
                <a:gd name="T86" fmla="*/ 326 w 3205"/>
                <a:gd name="T87" fmla="*/ 2626 h 4162"/>
                <a:gd name="T88" fmla="*/ 338 w 3205"/>
                <a:gd name="T89" fmla="*/ 3104 h 4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05" h="4162">
                  <a:moveTo>
                    <a:pt x="0" y="3272"/>
                  </a:moveTo>
                  <a:lnTo>
                    <a:pt x="794" y="4162"/>
                  </a:lnTo>
                  <a:lnTo>
                    <a:pt x="1647" y="3272"/>
                  </a:lnTo>
                  <a:lnTo>
                    <a:pt x="1307" y="3272"/>
                  </a:lnTo>
                  <a:lnTo>
                    <a:pt x="1307" y="3272"/>
                  </a:lnTo>
                  <a:lnTo>
                    <a:pt x="1307" y="3026"/>
                  </a:lnTo>
                  <a:lnTo>
                    <a:pt x="1307" y="2924"/>
                  </a:lnTo>
                  <a:lnTo>
                    <a:pt x="1307" y="2836"/>
                  </a:lnTo>
                  <a:lnTo>
                    <a:pt x="1309" y="2758"/>
                  </a:lnTo>
                  <a:lnTo>
                    <a:pt x="1315" y="2690"/>
                  </a:lnTo>
                  <a:lnTo>
                    <a:pt x="1319" y="2660"/>
                  </a:lnTo>
                  <a:lnTo>
                    <a:pt x="1323" y="2632"/>
                  </a:lnTo>
                  <a:lnTo>
                    <a:pt x="1329" y="2606"/>
                  </a:lnTo>
                  <a:lnTo>
                    <a:pt x="1335" y="2582"/>
                  </a:lnTo>
                  <a:lnTo>
                    <a:pt x="1343" y="2560"/>
                  </a:lnTo>
                  <a:lnTo>
                    <a:pt x="1353" y="2538"/>
                  </a:lnTo>
                  <a:lnTo>
                    <a:pt x="1363" y="2520"/>
                  </a:lnTo>
                  <a:lnTo>
                    <a:pt x="1375" y="2502"/>
                  </a:lnTo>
                  <a:lnTo>
                    <a:pt x="1389" y="2484"/>
                  </a:lnTo>
                  <a:lnTo>
                    <a:pt x="1403" y="2468"/>
                  </a:lnTo>
                  <a:lnTo>
                    <a:pt x="1421" y="2452"/>
                  </a:lnTo>
                  <a:lnTo>
                    <a:pt x="1439" y="2438"/>
                  </a:lnTo>
                  <a:lnTo>
                    <a:pt x="1461" y="2424"/>
                  </a:lnTo>
                  <a:lnTo>
                    <a:pt x="1483" y="2412"/>
                  </a:lnTo>
                  <a:lnTo>
                    <a:pt x="1535" y="2384"/>
                  </a:lnTo>
                  <a:lnTo>
                    <a:pt x="1595" y="2358"/>
                  </a:lnTo>
                  <a:lnTo>
                    <a:pt x="1665" y="2332"/>
                  </a:lnTo>
                  <a:lnTo>
                    <a:pt x="1665" y="2332"/>
                  </a:lnTo>
                  <a:lnTo>
                    <a:pt x="1735" y="2304"/>
                  </a:lnTo>
                  <a:lnTo>
                    <a:pt x="1805" y="2274"/>
                  </a:lnTo>
                  <a:lnTo>
                    <a:pt x="1875" y="2242"/>
                  </a:lnTo>
                  <a:lnTo>
                    <a:pt x="1947" y="2206"/>
                  </a:lnTo>
                  <a:lnTo>
                    <a:pt x="2017" y="2166"/>
                  </a:lnTo>
                  <a:lnTo>
                    <a:pt x="2087" y="2124"/>
                  </a:lnTo>
                  <a:lnTo>
                    <a:pt x="2155" y="2080"/>
                  </a:lnTo>
                  <a:lnTo>
                    <a:pt x="2225" y="2032"/>
                  </a:lnTo>
                  <a:lnTo>
                    <a:pt x="2293" y="1982"/>
                  </a:lnTo>
                  <a:lnTo>
                    <a:pt x="2359" y="1928"/>
                  </a:lnTo>
                  <a:lnTo>
                    <a:pt x="2425" y="1872"/>
                  </a:lnTo>
                  <a:lnTo>
                    <a:pt x="2489" y="1812"/>
                  </a:lnTo>
                  <a:lnTo>
                    <a:pt x="2553" y="1750"/>
                  </a:lnTo>
                  <a:lnTo>
                    <a:pt x="2613" y="1684"/>
                  </a:lnTo>
                  <a:lnTo>
                    <a:pt x="2673" y="1616"/>
                  </a:lnTo>
                  <a:lnTo>
                    <a:pt x="2729" y="1544"/>
                  </a:lnTo>
                  <a:lnTo>
                    <a:pt x="2783" y="1470"/>
                  </a:lnTo>
                  <a:lnTo>
                    <a:pt x="2835" y="1394"/>
                  </a:lnTo>
                  <a:lnTo>
                    <a:pt x="2885" y="1314"/>
                  </a:lnTo>
                  <a:lnTo>
                    <a:pt x="2931" y="1230"/>
                  </a:lnTo>
                  <a:lnTo>
                    <a:pt x="2975" y="1144"/>
                  </a:lnTo>
                  <a:lnTo>
                    <a:pt x="3015" y="1056"/>
                  </a:lnTo>
                  <a:lnTo>
                    <a:pt x="3053" y="964"/>
                  </a:lnTo>
                  <a:lnTo>
                    <a:pt x="3087" y="868"/>
                  </a:lnTo>
                  <a:lnTo>
                    <a:pt x="3117" y="770"/>
                  </a:lnTo>
                  <a:lnTo>
                    <a:pt x="3141" y="670"/>
                  </a:lnTo>
                  <a:lnTo>
                    <a:pt x="3163" y="566"/>
                  </a:lnTo>
                  <a:lnTo>
                    <a:pt x="3173" y="512"/>
                  </a:lnTo>
                  <a:lnTo>
                    <a:pt x="3181" y="458"/>
                  </a:lnTo>
                  <a:lnTo>
                    <a:pt x="3189" y="404"/>
                  </a:lnTo>
                  <a:lnTo>
                    <a:pt x="3193" y="348"/>
                  </a:lnTo>
                  <a:lnTo>
                    <a:pt x="3199" y="292"/>
                  </a:lnTo>
                  <a:lnTo>
                    <a:pt x="3203" y="236"/>
                  </a:lnTo>
                  <a:lnTo>
                    <a:pt x="3205" y="178"/>
                  </a:lnTo>
                  <a:lnTo>
                    <a:pt x="3205" y="120"/>
                  </a:lnTo>
                  <a:lnTo>
                    <a:pt x="3205" y="60"/>
                  </a:lnTo>
                  <a:lnTo>
                    <a:pt x="3205" y="0"/>
                  </a:lnTo>
                  <a:lnTo>
                    <a:pt x="2199" y="0"/>
                  </a:lnTo>
                  <a:lnTo>
                    <a:pt x="2199" y="0"/>
                  </a:lnTo>
                  <a:lnTo>
                    <a:pt x="2205" y="72"/>
                  </a:lnTo>
                  <a:lnTo>
                    <a:pt x="2205" y="142"/>
                  </a:lnTo>
                  <a:lnTo>
                    <a:pt x="2203" y="212"/>
                  </a:lnTo>
                  <a:lnTo>
                    <a:pt x="2197" y="282"/>
                  </a:lnTo>
                  <a:lnTo>
                    <a:pt x="2187" y="350"/>
                  </a:lnTo>
                  <a:lnTo>
                    <a:pt x="2175" y="418"/>
                  </a:lnTo>
                  <a:lnTo>
                    <a:pt x="2159" y="486"/>
                  </a:lnTo>
                  <a:lnTo>
                    <a:pt x="2139" y="550"/>
                  </a:lnTo>
                  <a:lnTo>
                    <a:pt x="2117" y="616"/>
                  </a:lnTo>
                  <a:lnTo>
                    <a:pt x="2093" y="678"/>
                  </a:lnTo>
                  <a:lnTo>
                    <a:pt x="2065" y="740"/>
                  </a:lnTo>
                  <a:lnTo>
                    <a:pt x="2035" y="800"/>
                  </a:lnTo>
                  <a:lnTo>
                    <a:pt x="2001" y="858"/>
                  </a:lnTo>
                  <a:lnTo>
                    <a:pt x="1965" y="916"/>
                  </a:lnTo>
                  <a:lnTo>
                    <a:pt x="1927" y="970"/>
                  </a:lnTo>
                  <a:lnTo>
                    <a:pt x="1885" y="1022"/>
                  </a:lnTo>
                  <a:lnTo>
                    <a:pt x="1843" y="1074"/>
                  </a:lnTo>
                  <a:lnTo>
                    <a:pt x="1797" y="1122"/>
                  </a:lnTo>
                  <a:lnTo>
                    <a:pt x="1751" y="1168"/>
                  </a:lnTo>
                  <a:lnTo>
                    <a:pt x="1701" y="1212"/>
                  </a:lnTo>
                  <a:lnTo>
                    <a:pt x="1649" y="1254"/>
                  </a:lnTo>
                  <a:lnTo>
                    <a:pt x="1597" y="1294"/>
                  </a:lnTo>
                  <a:lnTo>
                    <a:pt x="1541" y="1330"/>
                  </a:lnTo>
                  <a:lnTo>
                    <a:pt x="1485" y="1364"/>
                  </a:lnTo>
                  <a:lnTo>
                    <a:pt x="1427" y="1394"/>
                  </a:lnTo>
                  <a:lnTo>
                    <a:pt x="1367" y="1422"/>
                  </a:lnTo>
                  <a:lnTo>
                    <a:pt x="1307" y="1446"/>
                  </a:lnTo>
                  <a:lnTo>
                    <a:pt x="1245" y="1468"/>
                  </a:lnTo>
                  <a:lnTo>
                    <a:pt x="1181" y="1486"/>
                  </a:lnTo>
                  <a:lnTo>
                    <a:pt x="1117" y="1500"/>
                  </a:lnTo>
                  <a:lnTo>
                    <a:pt x="1051" y="1510"/>
                  </a:lnTo>
                  <a:lnTo>
                    <a:pt x="985" y="1518"/>
                  </a:lnTo>
                  <a:lnTo>
                    <a:pt x="985" y="1518"/>
                  </a:lnTo>
                  <a:lnTo>
                    <a:pt x="911" y="1526"/>
                  </a:lnTo>
                  <a:lnTo>
                    <a:pt x="877" y="1532"/>
                  </a:lnTo>
                  <a:lnTo>
                    <a:pt x="843" y="1540"/>
                  </a:lnTo>
                  <a:lnTo>
                    <a:pt x="811" y="1548"/>
                  </a:lnTo>
                  <a:lnTo>
                    <a:pt x="782" y="1556"/>
                  </a:lnTo>
                  <a:lnTo>
                    <a:pt x="752" y="1566"/>
                  </a:lnTo>
                  <a:lnTo>
                    <a:pt x="724" y="1576"/>
                  </a:lnTo>
                  <a:lnTo>
                    <a:pt x="698" y="1588"/>
                  </a:lnTo>
                  <a:lnTo>
                    <a:pt x="672" y="1600"/>
                  </a:lnTo>
                  <a:lnTo>
                    <a:pt x="648" y="1614"/>
                  </a:lnTo>
                  <a:lnTo>
                    <a:pt x="624" y="1628"/>
                  </a:lnTo>
                  <a:lnTo>
                    <a:pt x="602" y="1644"/>
                  </a:lnTo>
                  <a:lnTo>
                    <a:pt x="580" y="1660"/>
                  </a:lnTo>
                  <a:lnTo>
                    <a:pt x="560" y="1676"/>
                  </a:lnTo>
                  <a:lnTo>
                    <a:pt x="542" y="1694"/>
                  </a:lnTo>
                  <a:lnTo>
                    <a:pt x="524" y="1712"/>
                  </a:lnTo>
                  <a:lnTo>
                    <a:pt x="506" y="1732"/>
                  </a:lnTo>
                  <a:lnTo>
                    <a:pt x="490" y="1752"/>
                  </a:lnTo>
                  <a:lnTo>
                    <a:pt x="476" y="1774"/>
                  </a:lnTo>
                  <a:lnTo>
                    <a:pt x="448" y="1818"/>
                  </a:lnTo>
                  <a:lnTo>
                    <a:pt x="424" y="1864"/>
                  </a:lnTo>
                  <a:lnTo>
                    <a:pt x="402" y="1914"/>
                  </a:lnTo>
                  <a:lnTo>
                    <a:pt x="384" y="1968"/>
                  </a:lnTo>
                  <a:lnTo>
                    <a:pt x="370" y="2024"/>
                  </a:lnTo>
                  <a:lnTo>
                    <a:pt x="358" y="2082"/>
                  </a:lnTo>
                  <a:lnTo>
                    <a:pt x="348" y="2142"/>
                  </a:lnTo>
                  <a:lnTo>
                    <a:pt x="340" y="2206"/>
                  </a:lnTo>
                  <a:lnTo>
                    <a:pt x="334" y="2270"/>
                  </a:lnTo>
                  <a:lnTo>
                    <a:pt x="330" y="2338"/>
                  </a:lnTo>
                  <a:lnTo>
                    <a:pt x="326" y="2406"/>
                  </a:lnTo>
                  <a:lnTo>
                    <a:pt x="326" y="2478"/>
                  </a:lnTo>
                  <a:lnTo>
                    <a:pt x="326" y="2626"/>
                  </a:lnTo>
                  <a:lnTo>
                    <a:pt x="330" y="2780"/>
                  </a:lnTo>
                  <a:lnTo>
                    <a:pt x="334" y="2940"/>
                  </a:lnTo>
                  <a:lnTo>
                    <a:pt x="338" y="3104"/>
                  </a:lnTo>
                  <a:lnTo>
                    <a:pt x="340" y="3272"/>
                  </a:lnTo>
                  <a:lnTo>
                    <a:pt x="0" y="3272"/>
                  </a:lnTo>
                  <a:close/>
                </a:path>
              </a:pathLst>
            </a:custGeom>
            <a:solidFill>
              <a:srgbClr val="0A19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3B31A89A-FFBB-E035-D832-E0B4C32ED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9896" y="5021209"/>
              <a:ext cx="4974905" cy="3842124"/>
            </a:xfrm>
            <a:custGeom>
              <a:avLst/>
              <a:gdLst>
                <a:gd name="T0" fmla="*/ 3269 w 4159"/>
                <a:gd name="T1" fmla="*/ 1564 h 3212"/>
                <a:gd name="T2" fmla="*/ 3023 w 4159"/>
                <a:gd name="T3" fmla="*/ 1904 h 3212"/>
                <a:gd name="T4" fmla="*/ 2755 w 4159"/>
                <a:gd name="T5" fmla="*/ 1900 h 3212"/>
                <a:gd name="T6" fmla="*/ 2629 w 4159"/>
                <a:gd name="T7" fmla="*/ 1888 h 3212"/>
                <a:gd name="T8" fmla="*/ 2557 w 4159"/>
                <a:gd name="T9" fmla="*/ 1866 h 3212"/>
                <a:gd name="T10" fmla="*/ 2499 w 4159"/>
                <a:gd name="T11" fmla="*/ 1836 h 3212"/>
                <a:gd name="T12" fmla="*/ 2449 w 4159"/>
                <a:gd name="T13" fmla="*/ 1790 h 3212"/>
                <a:gd name="T14" fmla="*/ 2407 w 4159"/>
                <a:gd name="T15" fmla="*/ 1728 h 3212"/>
                <a:gd name="T16" fmla="*/ 2329 w 4159"/>
                <a:gd name="T17" fmla="*/ 1544 h 3212"/>
                <a:gd name="T18" fmla="*/ 2273 w 4159"/>
                <a:gd name="T19" fmla="*/ 1406 h 3212"/>
                <a:gd name="T20" fmla="*/ 2169 w 4159"/>
                <a:gd name="T21" fmla="*/ 1196 h 3212"/>
                <a:gd name="T22" fmla="*/ 2041 w 4159"/>
                <a:gd name="T23" fmla="*/ 990 h 3212"/>
                <a:gd name="T24" fmla="*/ 1889 w 4159"/>
                <a:gd name="T25" fmla="*/ 794 h 3212"/>
                <a:gd name="T26" fmla="*/ 1711 w 4159"/>
                <a:gd name="T27" fmla="*/ 608 h 3212"/>
                <a:gd name="T28" fmla="*/ 1503 w 4159"/>
                <a:gd name="T29" fmla="*/ 440 h 3212"/>
                <a:gd name="T30" fmla="*/ 1267 w 4159"/>
                <a:gd name="T31" fmla="*/ 294 h 3212"/>
                <a:gd name="T32" fmla="*/ 999 w 4159"/>
                <a:gd name="T33" fmla="*/ 172 h 3212"/>
                <a:gd name="T34" fmla="*/ 701 w 4159"/>
                <a:gd name="T35" fmla="*/ 80 h 3212"/>
                <a:gd name="T36" fmla="*/ 367 w 4159"/>
                <a:gd name="T37" fmla="*/ 20 h 3212"/>
                <a:gd name="T38" fmla="*/ 0 w 4159"/>
                <a:gd name="T39" fmla="*/ 0 h 3212"/>
                <a:gd name="T40" fmla="*/ 72 w 4159"/>
                <a:gd name="T41" fmla="*/ 992 h 3212"/>
                <a:gd name="T42" fmla="*/ 281 w 4159"/>
                <a:gd name="T43" fmla="*/ 1000 h 3212"/>
                <a:gd name="T44" fmla="*/ 483 w 4159"/>
                <a:gd name="T45" fmla="*/ 1040 h 3212"/>
                <a:gd name="T46" fmla="*/ 675 w 4159"/>
                <a:gd name="T47" fmla="*/ 1108 h 3212"/>
                <a:gd name="T48" fmla="*/ 853 w 4159"/>
                <a:gd name="T49" fmla="*/ 1202 h 3212"/>
                <a:gd name="T50" fmla="*/ 1015 w 4159"/>
                <a:gd name="T51" fmla="*/ 1318 h 3212"/>
                <a:gd name="T52" fmla="*/ 1159 w 4159"/>
                <a:gd name="T53" fmla="*/ 1456 h 3212"/>
                <a:gd name="T54" fmla="*/ 1283 w 4159"/>
                <a:gd name="T55" fmla="*/ 1610 h 3212"/>
                <a:gd name="T56" fmla="*/ 1385 w 4159"/>
                <a:gd name="T57" fmla="*/ 1782 h 3212"/>
                <a:gd name="T58" fmla="*/ 1459 w 4159"/>
                <a:gd name="T59" fmla="*/ 1966 h 3212"/>
                <a:gd name="T60" fmla="*/ 1507 w 4159"/>
                <a:gd name="T61" fmla="*/ 2158 h 3212"/>
                <a:gd name="T62" fmla="*/ 1525 w 4159"/>
                <a:gd name="T63" fmla="*/ 2298 h 3212"/>
                <a:gd name="T64" fmla="*/ 1549 w 4159"/>
                <a:gd name="T65" fmla="*/ 2398 h 3212"/>
                <a:gd name="T66" fmla="*/ 1579 w 4159"/>
                <a:gd name="T67" fmla="*/ 2486 h 3212"/>
                <a:gd name="T68" fmla="*/ 1619 w 4159"/>
                <a:gd name="T69" fmla="*/ 2564 h 3212"/>
                <a:gd name="T70" fmla="*/ 1665 w 4159"/>
                <a:gd name="T71" fmla="*/ 2630 h 3212"/>
                <a:gd name="T72" fmla="*/ 1719 w 4159"/>
                <a:gd name="T73" fmla="*/ 2688 h 3212"/>
                <a:gd name="T74" fmla="*/ 1779 w 4159"/>
                <a:gd name="T75" fmla="*/ 2736 h 3212"/>
                <a:gd name="T76" fmla="*/ 1921 w 4159"/>
                <a:gd name="T77" fmla="*/ 2808 h 3212"/>
                <a:gd name="T78" fmla="*/ 2087 w 4159"/>
                <a:gd name="T79" fmla="*/ 2854 h 3212"/>
                <a:gd name="T80" fmla="*/ 2273 w 4159"/>
                <a:gd name="T81" fmla="*/ 2878 h 3212"/>
                <a:gd name="T82" fmla="*/ 2479 w 4159"/>
                <a:gd name="T83" fmla="*/ 2886 h 3212"/>
                <a:gd name="T84" fmla="*/ 2937 w 4159"/>
                <a:gd name="T85" fmla="*/ 2878 h 3212"/>
                <a:gd name="T86" fmla="*/ 3269 w 4159"/>
                <a:gd name="T87" fmla="*/ 3212 h 3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59" h="3212">
                  <a:moveTo>
                    <a:pt x="3269" y="3212"/>
                  </a:moveTo>
                  <a:lnTo>
                    <a:pt x="4159" y="2416"/>
                  </a:lnTo>
                  <a:lnTo>
                    <a:pt x="3269" y="1564"/>
                  </a:lnTo>
                  <a:lnTo>
                    <a:pt x="3269" y="1904"/>
                  </a:lnTo>
                  <a:lnTo>
                    <a:pt x="3269" y="1904"/>
                  </a:lnTo>
                  <a:lnTo>
                    <a:pt x="3023" y="1904"/>
                  </a:lnTo>
                  <a:lnTo>
                    <a:pt x="2921" y="1904"/>
                  </a:lnTo>
                  <a:lnTo>
                    <a:pt x="2833" y="1904"/>
                  </a:lnTo>
                  <a:lnTo>
                    <a:pt x="2755" y="1900"/>
                  </a:lnTo>
                  <a:lnTo>
                    <a:pt x="2687" y="1896"/>
                  </a:lnTo>
                  <a:lnTo>
                    <a:pt x="2657" y="1892"/>
                  </a:lnTo>
                  <a:lnTo>
                    <a:pt x="2629" y="1888"/>
                  </a:lnTo>
                  <a:lnTo>
                    <a:pt x="2603" y="1882"/>
                  </a:lnTo>
                  <a:lnTo>
                    <a:pt x="2579" y="1874"/>
                  </a:lnTo>
                  <a:lnTo>
                    <a:pt x="2557" y="1866"/>
                  </a:lnTo>
                  <a:lnTo>
                    <a:pt x="2535" y="1858"/>
                  </a:lnTo>
                  <a:lnTo>
                    <a:pt x="2517" y="1848"/>
                  </a:lnTo>
                  <a:lnTo>
                    <a:pt x="2499" y="1836"/>
                  </a:lnTo>
                  <a:lnTo>
                    <a:pt x="2481" y="1822"/>
                  </a:lnTo>
                  <a:lnTo>
                    <a:pt x="2465" y="1806"/>
                  </a:lnTo>
                  <a:lnTo>
                    <a:pt x="2449" y="1790"/>
                  </a:lnTo>
                  <a:lnTo>
                    <a:pt x="2435" y="1770"/>
                  </a:lnTo>
                  <a:lnTo>
                    <a:pt x="2421" y="1750"/>
                  </a:lnTo>
                  <a:lnTo>
                    <a:pt x="2407" y="1728"/>
                  </a:lnTo>
                  <a:lnTo>
                    <a:pt x="2381" y="1676"/>
                  </a:lnTo>
                  <a:lnTo>
                    <a:pt x="2355" y="1616"/>
                  </a:lnTo>
                  <a:lnTo>
                    <a:pt x="2329" y="1544"/>
                  </a:lnTo>
                  <a:lnTo>
                    <a:pt x="2329" y="1544"/>
                  </a:lnTo>
                  <a:lnTo>
                    <a:pt x="2301" y="1474"/>
                  </a:lnTo>
                  <a:lnTo>
                    <a:pt x="2273" y="1406"/>
                  </a:lnTo>
                  <a:lnTo>
                    <a:pt x="2241" y="1336"/>
                  </a:lnTo>
                  <a:lnTo>
                    <a:pt x="2205" y="1266"/>
                  </a:lnTo>
                  <a:lnTo>
                    <a:pt x="2169" y="1196"/>
                  </a:lnTo>
                  <a:lnTo>
                    <a:pt x="2129" y="1126"/>
                  </a:lnTo>
                  <a:lnTo>
                    <a:pt x="2087" y="1058"/>
                  </a:lnTo>
                  <a:lnTo>
                    <a:pt x="2041" y="990"/>
                  </a:lnTo>
                  <a:lnTo>
                    <a:pt x="1993" y="924"/>
                  </a:lnTo>
                  <a:lnTo>
                    <a:pt x="1943" y="858"/>
                  </a:lnTo>
                  <a:lnTo>
                    <a:pt x="1889" y="794"/>
                  </a:lnTo>
                  <a:lnTo>
                    <a:pt x="1833" y="730"/>
                  </a:lnTo>
                  <a:lnTo>
                    <a:pt x="1773" y="668"/>
                  </a:lnTo>
                  <a:lnTo>
                    <a:pt x="1711" y="608"/>
                  </a:lnTo>
                  <a:lnTo>
                    <a:pt x="1645" y="550"/>
                  </a:lnTo>
                  <a:lnTo>
                    <a:pt x="1575" y="494"/>
                  </a:lnTo>
                  <a:lnTo>
                    <a:pt x="1503" y="440"/>
                  </a:lnTo>
                  <a:lnTo>
                    <a:pt x="1429" y="390"/>
                  </a:lnTo>
                  <a:lnTo>
                    <a:pt x="1349" y="340"/>
                  </a:lnTo>
                  <a:lnTo>
                    <a:pt x="1267" y="294"/>
                  </a:lnTo>
                  <a:lnTo>
                    <a:pt x="1181" y="250"/>
                  </a:lnTo>
                  <a:lnTo>
                    <a:pt x="1093" y="210"/>
                  </a:lnTo>
                  <a:lnTo>
                    <a:pt x="999" y="172"/>
                  </a:lnTo>
                  <a:lnTo>
                    <a:pt x="903" y="138"/>
                  </a:lnTo>
                  <a:lnTo>
                    <a:pt x="803" y="106"/>
                  </a:lnTo>
                  <a:lnTo>
                    <a:pt x="701" y="80"/>
                  </a:lnTo>
                  <a:lnTo>
                    <a:pt x="593" y="56"/>
                  </a:lnTo>
                  <a:lnTo>
                    <a:pt x="483" y="36"/>
                  </a:lnTo>
                  <a:lnTo>
                    <a:pt x="367" y="20"/>
                  </a:lnTo>
                  <a:lnTo>
                    <a:pt x="249" y="10"/>
                  </a:lnTo>
                  <a:lnTo>
                    <a:pt x="125" y="2"/>
                  </a:lnTo>
                  <a:lnTo>
                    <a:pt x="0" y="0"/>
                  </a:lnTo>
                  <a:lnTo>
                    <a:pt x="0" y="998"/>
                  </a:lnTo>
                  <a:lnTo>
                    <a:pt x="0" y="998"/>
                  </a:lnTo>
                  <a:lnTo>
                    <a:pt x="72" y="992"/>
                  </a:lnTo>
                  <a:lnTo>
                    <a:pt x="141" y="992"/>
                  </a:lnTo>
                  <a:lnTo>
                    <a:pt x="211" y="994"/>
                  </a:lnTo>
                  <a:lnTo>
                    <a:pt x="281" y="1000"/>
                  </a:lnTo>
                  <a:lnTo>
                    <a:pt x="349" y="1010"/>
                  </a:lnTo>
                  <a:lnTo>
                    <a:pt x="417" y="1024"/>
                  </a:lnTo>
                  <a:lnTo>
                    <a:pt x="483" y="1040"/>
                  </a:lnTo>
                  <a:lnTo>
                    <a:pt x="547" y="1060"/>
                  </a:lnTo>
                  <a:lnTo>
                    <a:pt x="611" y="1082"/>
                  </a:lnTo>
                  <a:lnTo>
                    <a:pt x="675" y="1108"/>
                  </a:lnTo>
                  <a:lnTo>
                    <a:pt x="735" y="1136"/>
                  </a:lnTo>
                  <a:lnTo>
                    <a:pt x="795" y="1168"/>
                  </a:lnTo>
                  <a:lnTo>
                    <a:pt x="853" y="1202"/>
                  </a:lnTo>
                  <a:lnTo>
                    <a:pt x="909" y="1238"/>
                  </a:lnTo>
                  <a:lnTo>
                    <a:pt x="963" y="1276"/>
                  </a:lnTo>
                  <a:lnTo>
                    <a:pt x="1015" y="1318"/>
                  </a:lnTo>
                  <a:lnTo>
                    <a:pt x="1065" y="1362"/>
                  </a:lnTo>
                  <a:lnTo>
                    <a:pt x="1113" y="1408"/>
                  </a:lnTo>
                  <a:lnTo>
                    <a:pt x="1159" y="1456"/>
                  </a:lnTo>
                  <a:lnTo>
                    <a:pt x="1203" y="1506"/>
                  </a:lnTo>
                  <a:lnTo>
                    <a:pt x="1245" y="1558"/>
                  </a:lnTo>
                  <a:lnTo>
                    <a:pt x="1283" y="1610"/>
                  </a:lnTo>
                  <a:lnTo>
                    <a:pt x="1319" y="1666"/>
                  </a:lnTo>
                  <a:lnTo>
                    <a:pt x="1353" y="1724"/>
                  </a:lnTo>
                  <a:lnTo>
                    <a:pt x="1385" y="1782"/>
                  </a:lnTo>
                  <a:lnTo>
                    <a:pt x="1413" y="1842"/>
                  </a:lnTo>
                  <a:lnTo>
                    <a:pt x="1437" y="1902"/>
                  </a:lnTo>
                  <a:lnTo>
                    <a:pt x="1459" y="1966"/>
                  </a:lnTo>
                  <a:lnTo>
                    <a:pt x="1479" y="2028"/>
                  </a:lnTo>
                  <a:lnTo>
                    <a:pt x="1493" y="2094"/>
                  </a:lnTo>
                  <a:lnTo>
                    <a:pt x="1507" y="2158"/>
                  </a:lnTo>
                  <a:lnTo>
                    <a:pt x="1515" y="2226"/>
                  </a:lnTo>
                  <a:lnTo>
                    <a:pt x="1515" y="2226"/>
                  </a:lnTo>
                  <a:lnTo>
                    <a:pt x="1525" y="2298"/>
                  </a:lnTo>
                  <a:lnTo>
                    <a:pt x="1533" y="2334"/>
                  </a:lnTo>
                  <a:lnTo>
                    <a:pt x="1539" y="2366"/>
                  </a:lnTo>
                  <a:lnTo>
                    <a:pt x="1549" y="2398"/>
                  </a:lnTo>
                  <a:lnTo>
                    <a:pt x="1557" y="2428"/>
                  </a:lnTo>
                  <a:lnTo>
                    <a:pt x="1569" y="2458"/>
                  </a:lnTo>
                  <a:lnTo>
                    <a:pt x="1579" y="2486"/>
                  </a:lnTo>
                  <a:lnTo>
                    <a:pt x="1591" y="2514"/>
                  </a:lnTo>
                  <a:lnTo>
                    <a:pt x="1605" y="2538"/>
                  </a:lnTo>
                  <a:lnTo>
                    <a:pt x="1619" y="2564"/>
                  </a:lnTo>
                  <a:lnTo>
                    <a:pt x="1633" y="2586"/>
                  </a:lnTo>
                  <a:lnTo>
                    <a:pt x="1649" y="2608"/>
                  </a:lnTo>
                  <a:lnTo>
                    <a:pt x="1665" y="2630"/>
                  </a:lnTo>
                  <a:lnTo>
                    <a:pt x="1681" y="2650"/>
                  </a:lnTo>
                  <a:lnTo>
                    <a:pt x="1699" y="2670"/>
                  </a:lnTo>
                  <a:lnTo>
                    <a:pt x="1719" y="2688"/>
                  </a:lnTo>
                  <a:lnTo>
                    <a:pt x="1739" y="2704"/>
                  </a:lnTo>
                  <a:lnTo>
                    <a:pt x="1759" y="2720"/>
                  </a:lnTo>
                  <a:lnTo>
                    <a:pt x="1779" y="2736"/>
                  </a:lnTo>
                  <a:lnTo>
                    <a:pt x="1823" y="2762"/>
                  </a:lnTo>
                  <a:lnTo>
                    <a:pt x="1871" y="2788"/>
                  </a:lnTo>
                  <a:lnTo>
                    <a:pt x="1921" y="2808"/>
                  </a:lnTo>
                  <a:lnTo>
                    <a:pt x="1973" y="2826"/>
                  </a:lnTo>
                  <a:lnTo>
                    <a:pt x="2029" y="2840"/>
                  </a:lnTo>
                  <a:lnTo>
                    <a:pt x="2087" y="2854"/>
                  </a:lnTo>
                  <a:lnTo>
                    <a:pt x="2147" y="2864"/>
                  </a:lnTo>
                  <a:lnTo>
                    <a:pt x="2209" y="2872"/>
                  </a:lnTo>
                  <a:lnTo>
                    <a:pt x="2273" y="2878"/>
                  </a:lnTo>
                  <a:lnTo>
                    <a:pt x="2339" y="2882"/>
                  </a:lnTo>
                  <a:lnTo>
                    <a:pt x="2409" y="2884"/>
                  </a:lnTo>
                  <a:lnTo>
                    <a:pt x="2479" y="2886"/>
                  </a:lnTo>
                  <a:lnTo>
                    <a:pt x="2625" y="2886"/>
                  </a:lnTo>
                  <a:lnTo>
                    <a:pt x="2779" y="2882"/>
                  </a:lnTo>
                  <a:lnTo>
                    <a:pt x="2937" y="2878"/>
                  </a:lnTo>
                  <a:lnTo>
                    <a:pt x="3101" y="2874"/>
                  </a:lnTo>
                  <a:lnTo>
                    <a:pt x="3269" y="2872"/>
                  </a:lnTo>
                  <a:lnTo>
                    <a:pt x="3269" y="3212"/>
                  </a:lnTo>
                  <a:close/>
                </a:path>
              </a:pathLst>
            </a:custGeom>
            <a:solidFill>
              <a:srgbClr val="FFD5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B0CC0B-2A63-1575-8103-6BE2C0A19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433" y="3023592"/>
              <a:ext cx="3840928" cy="5000024"/>
            </a:xfrm>
            <a:custGeom>
              <a:avLst/>
              <a:gdLst>
                <a:gd name="T0" fmla="*/ 1564 w 3211"/>
                <a:gd name="T1" fmla="*/ 890 h 4180"/>
                <a:gd name="T2" fmla="*/ 1904 w 3211"/>
                <a:gd name="T3" fmla="*/ 1136 h 4180"/>
                <a:gd name="T4" fmla="*/ 1902 w 3211"/>
                <a:gd name="T5" fmla="*/ 1404 h 4180"/>
                <a:gd name="T6" fmla="*/ 1888 w 3211"/>
                <a:gd name="T7" fmla="*/ 1530 h 4180"/>
                <a:gd name="T8" fmla="*/ 1868 w 3211"/>
                <a:gd name="T9" fmla="*/ 1602 h 4180"/>
                <a:gd name="T10" fmla="*/ 1836 w 3211"/>
                <a:gd name="T11" fmla="*/ 1662 h 4180"/>
                <a:gd name="T12" fmla="*/ 1790 w 3211"/>
                <a:gd name="T13" fmla="*/ 1710 h 4180"/>
                <a:gd name="T14" fmla="*/ 1728 w 3211"/>
                <a:gd name="T15" fmla="*/ 1752 h 4180"/>
                <a:gd name="T16" fmla="*/ 1546 w 3211"/>
                <a:gd name="T17" fmla="*/ 1830 h 4180"/>
                <a:gd name="T18" fmla="*/ 1406 w 3211"/>
                <a:gd name="T19" fmla="*/ 1888 h 4180"/>
                <a:gd name="T20" fmla="*/ 1194 w 3211"/>
                <a:gd name="T21" fmla="*/ 1994 h 4180"/>
                <a:gd name="T22" fmla="*/ 986 w 3211"/>
                <a:gd name="T23" fmla="*/ 2126 h 4180"/>
                <a:gd name="T24" fmla="*/ 786 w 3211"/>
                <a:gd name="T25" fmla="*/ 2284 h 4180"/>
                <a:gd name="T26" fmla="*/ 598 w 3211"/>
                <a:gd name="T27" fmla="*/ 2470 h 4180"/>
                <a:gd name="T28" fmla="*/ 428 w 3211"/>
                <a:gd name="T29" fmla="*/ 2682 h 4180"/>
                <a:gd name="T30" fmla="*/ 280 w 3211"/>
                <a:gd name="T31" fmla="*/ 2924 h 4180"/>
                <a:gd name="T32" fmla="*/ 158 w 3211"/>
                <a:gd name="T33" fmla="*/ 3194 h 4180"/>
                <a:gd name="T34" fmla="*/ 68 w 3211"/>
                <a:gd name="T35" fmla="*/ 3492 h 4180"/>
                <a:gd name="T36" fmla="*/ 28 w 3211"/>
                <a:gd name="T37" fmla="*/ 3708 h 4180"/>
                <a:gd name="T38" fmla="*/ 8 w 3211"/>
                <a:gd name="T39" fmla="*/ 3878 h 4180"/>
                <a:gd name="T40" fmla="*/ 0 w 3211"/>
                <a:gd name="T41" fmla="*/ 4058 h 4180"/>
                <a:gd name="T42" fmla="*/ 992 w 3211"/>
                <a:gd name="T43" fmla="*/ 4180 h 4180"/>
                <a:gd name="T44" fmla="*/ 986 w 3211"/>
                <a:gd name="T45" fmla="*/ 4038 h 4180"/>
                <a:gd name="T46" fmla="*/ 1006 w 3211"/>
                <a:gd name="T47" fmla="*/ 3830 h 4180"/>
                <a:gd name="T48" fmla="*/ 1058 w 3211"/>
                <a:gd name="T49" fmla="*/ 3630 h 4180"/>
                <a:gd name="T50" fmla="*/ 1136 w 3211"/>
                <a:gd name="T51" fmla="*/ 3442 h 4180"/>
                <a:gd name="T52" fmla="*/ 1240 w 3211"/>
                <a:gd name="T53" fmla="*/ 3268 h 4180"/>
                <a:gd name="T54" fmla="*/ 1366 w 3211"/>
                <a:gd name="T55" fmla="*/ 3112 h 4180"/>
                <a:gd name="T56" fmla="*/ 1512 w 3211"/>
                <a:gd name="T57" fmla="*/ 2974 h 4180"/>
                <a:gd name="T58" fmla="*/ 1676 w 3211"/>
                <a:gd name="T59" fmla="*/ 2858 h 4180"/>
                <a:gd name="T60" fmla="*/ 1852 w 3211"/>
                <a:gd name="T61" fmla="*/ 2768 h 4180"/>
                <a:gd name="T62" fmla="*/ 2040 w 3211"/>
                <a:gd name="T63" fmla="*/ 2704 h 4180"/>
                <a:gd name="T64" fmla="*/ 2238 w 3211"/>
                <a:gd name="T65" fmla="*/ 2672 h 4180"/>
                <a:gd name="T66" fmla="*/ 2310 w 3211"/>
                <a:gd name="T67" fmla="*/ 2664 h 4180"/>
                <a:gd name="T68" fmla="*/ 2409 w 3211"/>
                <a:gd name="T69" fmla="*/ 2642 h 4180"/>
                <a:gd name="T70" fmla="*/ 2497 w 3211"/>
                <a:gd name="T71" fmla="*/ 2612 h 4180"/>
                <a:gd name="T72" fmla="*/ 2575 w 3211"/>
                <a:gd name="T73" fmla="*/ 2574 h 4180"/>
                <a:gd name="T74" fmla="*/ 2641 w 3211"/>
                <a:gd name="T75" fmla="*/ 2528 h 4180"/>
                <a:gd name="T76" fmla="*/ 2697 w 3211"/>
                <a:gd name="T77" fmla="*/ 2472 h 4180"/>
                <a:gd name="T78" fmla="*/ 2745 w 3211"/>
                <a:gd name="T79" fmla="*/ 2410 h 4180"/>
                <a:gd name="T80" fmla="*/ 2815 w 3211"/>
                <a:gd name="T81" fmla="*/ 2266 h 4180"/>
                <a:gd name="T82" fmla="*/ 2859 w 3211"/>
                <a:gd name="T83" fmla="*/ 2094 h 4180"/>
                <a:gd name="T84" fmla="*/ 2883 w 3211"/>
                <a:gd name="T85" fmla="*/ 1902 h 4180"/>
                <a:gd name="T86" fmla="*/ 2889 w 3211"/>
                <a:gd name="T87" fmla="*/ 1690 h 4180"/>
                <a:gd name="T88" fmla="*/ 2879 w 3211"/>
                <a:gd name="T89" fmla="*/ 1224 h 4180"/>
                <a:gd name="T90" fmla="*/ 3211 w 3211"/>
                <a:gd name="T91" fmla="*/ 890 h 4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11" h="4180">
                  <a:moveTo>
                    <a:pt x="3211" y="890"/>
                  </a:moveTo>
                  <a:lnTo>
                    <a:pt x="2417" y="0"/>
                  </a:lnTo>
                  <a:lnTo>
                    <a:pt x="1564" y="890"/>
                  </a:lnTo>
                  <a:lnTo>
                    <a:pt x="1904" y="890"/>
                  </a:lnTo>
                  <a:lnTo>
                    <a:pt x="1904" y="890"/>
                  </a:lnTo>
                  <a:lnTo>
                    <a:pt x="1904" y="1136"/>
                  </a:lnTo>
                  <a:lnTo>
                    <a:pt x="1906" y="1238"/>
                  </a:lnTo>
                  <a:lnTo>
                    <a:pt x="1904" y="1326"/>
                  </a:lnTo>
                  <a:lnTo>
                    <a:pt x="1902" y="1404"/>
                  </a:lnTo>
                  <a:lnTo>
                    <a:pt x="1896" y="1472"/>
                  </a:lnTo>
                  <a:lnTo>
                    <a:pt x="1892" y="1502"/>
                  </a:lnTo>
                  <a:lnTo>
                    <a:pt x="1888" y="1530"/>
                  </a:lnTo>
                  <a:lnTo>
                    <a:pt x="1882" y="1556"/>
                  </a:lnTo>
                  <a:lnTo>
                    <a:pt x="1876" y="1580"/>
                  </a:lnTo>
                  <a:lnTo>
                    <a:pt x="1868" y="1602"/>
                  </a:lnTo>
                  <a:lnTo>
                    <a:pt x="1858" y="1624"/>
                  </a:lnTo>
                  <a:lnTo>
                    <a:pt x="1848" y="1642"/>
                  </a:lnTo>
                  <a:lnTo>
                    <a:pt x="1836" y="1662"/>
                  </a:lnTo>
                  <a:lnTo>
                    <a:pt x="1822" y="1678"/>
                  </a:lnTo>
                  <a:lnTo>
                    <a:pt x="1808" y="1694"/>
                  </a:lnTo>
                  <a:lnTo>
                    <a:pt x="1790" y="1710"/>
                  </a:lnTo>
                  <a:lnTo>
                    <a:pt x="1772" y="1724"/>
                  </a:lnTo>
                  <a:lnTo>
                    <a:pt x="1752" y="1738"/>
                  </a:lnTo>
                  <a:lnTo>
                    <a:pt x="1728" y="1752"/>
                  </a:lnTo>
                  <a:lnTo>
                    <a:pt x="1676" y="1778"/>
                  </a:lnTo>
                  <a:lnTo>
                    <a:pt x="1616" y="1804"/>
                  </a:lnTo>
                  <a:lnTo>
                    <a:pt x="1546" y="1830"/>
                  </a:lnTo>
                  <a:lnTo>
                    <a:pt x="1546" y="1830"/>
                  </a:lnTo>
                  <a:lnTo>
                    <a:pt x="1476" y="1858"/>
                  </a:lnTo>
                  <a:lnTo>
                    <a:pt x="1406" y="1888"/>
                  </a:lnTo>
                  <a:lnTo>
                    <a:pt x="1336" y="1920"/>
                  </a:lnTo>
                  <a:lnTo>
                    <a:pt x="1266" y="1956"/>
                  </a:lnTo>
                  <a:lnTo>
                    <a:pt x="1194" y="1994"/>
                  </a:lnTo>
                  <a:lnTo>
                    <a:pt x="1124" y="2036"/>
                  </a:lnTo>
                  <a:lnTo>
                    <a:pt x="1056" y="2080"/>
                  </a:lnTo>
                  <a:lnTo>
                    <a:pt x="986" y="2126"/>
                  </a:lnTo>
                  <a:lnTo>
                    <a:pt x="920" y="2176"/>
                  </a:lnTo>
                  <a:lnTo>
                    <a:pt x="852" y="2228"/>
                  </a:lnTo>
                  <a:lnTo>
                    <a:pt x="786" y="2284"/>
                  </a:lnTo>
                  <a:lnTo>
                    <a:pt x="722" y="2344"/>
                  </a:lnTo>
                  <a:lnTo>
                    <a:pt x="660" y="2406"/>
                  </a:lnTo>
                  <a:lnTo>
                    <a:pt x="598" y="2470"/>
                  </a:lnTo>
                  <a:lnTo>
                    <a:pt x="540" y="2538"/>
                  </a:lnTo>
                  <a:lnTo>
                    <a:pt x="482" y="2608"/>
                  </a:lnTo>
                  <a:lnTo>
                    <a:pt x="428" y="2682"/>
                  </a:lnTo>
                  <a:lnTo>
                    <a:pt x="376" y="2760"/>
                  </a:lnTo>
                  <a:lnTo>
                    <a:pt x="326" y="2840"/>
                  </a:lnTo>
                  <a:lnTo>
                    <a:pt x="280" y="2924"/>
                  </a:lnTo>
                  <a:lnTo>
                    <a:pt x="236" y="3010"/>
                  </a:lnTo>
                  <a:lnTo>
                    <a:pt x="196" y="3100"/>
                  </a:lnTo>
                  <a:lnTo>
                    <a:pt x="158" y="3194"/>
                  </a:lnTo>
                  <a:lnTo>
                    <a:pt x="124" y="3290"/>
                  </a:lnTo>
                  <a:lnTo>
                    <a:pt x="94" y="3390"/>
                  </a:lnTo>
                  <a:lnTo>
                    <a:pt x="68" y="3492"/>
                  </a:lnTo>
                  <a:lnTo>
                    <a:pt x="46" y="3598"/>
                  </a:lnTo>
                  <a:lnTo>
                    <a:pt x="36" y="3652"/>
                  </a:lnTo>
                  <a:lnTo>
                    <a:pt x="28" y="3708"/>
                  </a:lnTo>
                  <a:lnTo>
                    <a:pt x="20" y="3764"/>
                  </a:lnTo>
                  <a:lnTo>
                    <a:pt x="14" y="3820"/>
                  </a:lnTo>
                  <a:lnTo>
                    <a:pt x="8" y="3878"/>
                  </a:lnTo>
                  <a:lnTo>
                    <a:pt x="4" y="3938"/>
                  </a:lnTo>
                  <a:lnTo>
                    <a:pt x="2" y="3996"/>
                  </a:lnTo>
                  <a:lnTo>
                    <a:pt x="0" y="4058"/>
                  </a:lnTo>
                  <a:lnTo>
                    <a:pt x="0" y="4118"/>
                  </a:lnTo>
                  <a:lnTo>
                    <a:pt x="2" y="4180"/>
                  </a:lnTo>
                  <a:lnTo>
                    <a:pt x="992" y="4180"/>
                  </a:lnTo>
                  <a:lnTo>
                    <a:pt x="992" y="4180"/>
                  </a:lnTo>
                  <a:lnTo>
                    <a:pt x="988" y="4108"/>
                  </a:lnTo>
                  <a:lnTo>
                    <a:pt x="986" y="4038"/>
                  </a:lnTo>
                  <a:lnTo>
                    <a:pt x="990" y="3968"/>
                  </a:lnTo>
                  <a:lnTo>
                    <a:pt x="996" y="3898"/>
                  </a:lnTo>
                  <a:lnTo>
                    <a:pt x="1006" y="3830"/>
                  </a:lnTo>
                  <a:lnTo>
                    <a:pt x="1020" y="3762"/>
                  </a:lnTo>
                  <a:lnTo>
                    <a:pt x="1036" y="3696"/>
                  </a:lnTo>
                  <a:lnTo>
                    <a:pt x="1058" y="3630"/>
                  </a:lnTo>
                  <a:lnTo>
                    <a:pt x="1080" y="3566"/>
                  </a:lnTo>
                  <a:lnTo>
                    <a:pt x="1106" y="3504"/>
                  </a:lnTo>
                  <a:lnTo>
                    <a:pt x="1136" y="3442"/>
                  </a:lnTo>
                  <a:lnTo>
                    <a:pt x="1168" y="3382"/>
                  </a:lnTo>
                  <a:lnTo>
                    <a:pt x="1202" y="3324"/>
                  </a:lnTo>
                  <a:lnTo>
                    <a:pt x="1240" y="3268"/>
                  </a:lnTo>
                  <a:lnTo>
                    <a:pt x="1280" y="3214"/>
                  </a:lnTo>
                  <a:lnTo>
                    <a:pt x="1322" y="3162"/>
                  </a:lnTo>
                  <a:lnTo>
                    <a:pt x="1366" y="3112"/>
                  </a:lnTo>
                  <a:lnTo>
                    <a:pt x="1412" y="3064"/>
                  </a:lnTo>
                  <a:lnTo>
                    <a:pt x="1462" y="3018"/>
                  </a:lnTo>
                  <a:lnTo>
                    <a:pt x="1512" y="2974"/>
                  </a:lnTo>
                  <a:lnTo>
                    <a:pt x="1564" y="2932"/>
                  </a:lnTo>
                  <a:lnTo>
                    <a:pt x="1620" y="2894"/>
                  </a:lnTo>
                  <a:lnTo>
                    <a:pt x="1676" y="2858"/>
                  </a:lnTo>
                  <a:lnTo>
                    <a:pt x="1732" y="2826"/>
                  </a:lnTo>
                  <a:lnTo>
                    <a:pt x="1792" y="2796"/>
                  </a:lnTo>
                  <a:lnTo>
                    <a:pt x="1852" y="2768"/>
                  </a:lnTo>
                  <a:lnTo>
                    <a:pt x="1914" y="2744"/>
                  </a:lnTo>
                  <a:lnTo>
                    <a:pt x="1976" y="2722"/>
                  </a:lnTo>
                  <a:lnTo>
                    <a:pt x="2040" y="2704"/>
                  </a:lnTo>
                  <a:lnTo>
                    <a:pt x="2106" y="2690"/>
                  </a:lnTo>
                  <a:lnTo>
                    <a:pt x="2170" y="2680"/>
                  </a:lnTo>
                  <a:lnTo>
                    <a:pt x="2238" y="2672"/>
                  </a:lnTo>
                  <a:lnTo>
                    <a:pt x="2238" y="2672"/>
                  </a:lnTo>
                  <a:lnTo>
                    <a:pt x="2274" y="2668"/>
                  </a:lnTo>
                  <a:lnTo>
                    <a:pt x="2310" y="2664"/>
                  </a:lnTo>
                  <a:lnTo>
                    <a:pt x="2346" y="2658"/>
                  </a:lnTo>
                  <a:lnTo>
                    <a:pt x="2378" y="2650"/>
                  </a:lnTo>
                  <a:lnTo>
                    <a:pt x="2409" y="2642"/>
                  </a:lnTo>
                  <a:lnTo>
                    <a:pt x="2441" y="2634"/>
                  </a:lnTo>
                  <a:lnTo>
                    <a:pt x="2469" y="2624"/>
                  </a:lnTo>
                  <a:lnTo>
                    <a:pt x="2497" y="2612"/>
                  </a:lnTo>
                  <a:lnTo>
                    <a:pt x="2525" y="2600"/>
                  </a:lnTo>
                  <a:lnTo>
                    <a:pt x="2549" y="2588"/>
                  </a:lnTo>
                  <a:lnTo>
                    <a:pt x="2575" y="2574"/>
                  </a:lnTo>
                  <a:lnTo>
                    <a:pt x="2597" y="2560"/>
                  </a:lnTo>
                  <a:lnTo>
                    <a:pt x="2619" y="2544"/>
                  </a:lnTo>
                  <a:lnTo>
                    <a:pt x="2641" y="2528"/>
                  </a:lnTo>
                  <a:lnTo>
                    <a:pt x="2661" y="2510"/>
                  </a:lnTo>
                  <a:lnTo>
                    <a:pt x="2679" y="2492"/>
                  </a:lnTo>
                  <a:lnTo>
                    <a:pt x="2697" y="2472"/>
                  </a:lnTo>
                  <a:lnTo>
                    <a:pt x="2715" y="2452"/>
                  </a:lnTo>
                  <a:lnTo>
                    <a:pt x="2729" y="2432"/>
                  </a:lnTo>
                  <a:lnTo>
                    <a:pt x="2745" y="2410"/>
                  </a:lnTo>
                  <a:lnTo>
                    <a:pt x="2771" y="2366"/>
                  </a:lnTo>
                  <a:lnTo>
                    <a:pt x="2795" y="2316"/>
                  </a:lnTo>
                  <a:lnTo>
                    <a:pt x="2815" y="2266"/>
                  </a:lnTo>
                  <a:lnTo>
                    <a:pt x="2833" y="2210"/>
                  </a:lnTo>
                  <a:lnTo>
                    <a:pt x="2847" y="2154"/>
                  </a:lnTo>
                  <a:lnTo>
                    <a:pt x="2859" y="2094"/>
                  </a:lnTo>
                  <a:lnTo>
                    <a:pt x="2869" y="2032"/>
                  </a:lnTo>
                  <a:lnTo>
                    <a:pt x="2877" y="1968"/>
                  </a:lnTo>
                  <a:lnTo>
                    <a:pt x="2883" y="1902"/>
                  </a:lnTo>
                  <a:lnTo>
                    <a:pt x="2885" y="1834"/>
                  </a:lnTo>
                  <a:lnTo>
                    <a:pt x="2887" y="1762"/>
                  </a:lnTo>
                  <a:lnTo>
                    <a:pt x="2889" y="1690"/>
                  </a:lnTo>
                  <a:lnTo>
                    <a:pt x="2887" y="1540"/>
                  </a:lnTo>
                  <a:lnTo>
                    <a:pt x="2883" y="1384"/>
                  </a:lnTo>
                  <a:lnTo>
                    <a:pt x="2879" y="1224"/>
                  </a:lnTo>
                  <a:lnTo>
                    <a:pt x="2873" y="1058"/>
                  </a:lnTo>
                  <a:lnTo>
                    <a:pt x="2871" y="890"/>
                  </a:lnTo>
                  <a:lnTo>
                    <a:pt x="3211" y="890"/>
                  </a:lnTo>
                  <a:close/>
                </a:path>
              </a:pathLst>
            </a:custGeom>
            <a:solidFill>
              <a:srgbClr val="0A19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29270AD4-ED7A-ABE9-3F4D-ADCDF425A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09" y="6942271"/>
              <a:ext cx="4900742" cy="3782315"/>
            </a:xfrm>
            <a:custGeom>
              <a:avLst/>
              <a:gdLst>
                <a:gd name="T0" fmla="*/ 4034 w 4097"/>
                <a:gd name="T1" fmla="*/ 2212 h 3162"/>
                <a:gd name="T2" fmla="*/ 3842 w 4097"/>
                <a:gd name="T3" fmla="*/ 2192 h 3162"/>
                <a:gd name="T4" fmla="*/ 3654 w 4097"/>
                <a:gd name="T5" fmla="*/ 2146 h 3162"/>
                <a:gd name="T6" fmla="*/ 3470 w 4097"/>
                <a:gd name="T7" fmla="*/ 2074 h 3162"/>
                <a:gd name="T8" fmla="*/ 3298 w 4097"/>
                <a:gd name="T9" fmla="*/ 1982 h 3162"/>
                <a:gd name="T10" fmla="*/ 3138 w 4097"/>
                <a:gd name="T11" fmla="*/ 1868 h 3162"/>
                <a:gd name="T12" fmla="*/ 2994 w 4097"/>
                <a:gd name="T13" fmla="*/ 1736 h 3162"/>
                <a:gd name="T14" fmla="*/ 2870 w 4097"/>
                <a:gd name="T15" fmla="*/ 1586 h 3162"/>
                <a:gd name="T16" fmla="*/ 2770 w 4097"/>
                <a:gd name="T17" fmla="*/ 1420 h 3162"/>
                <a:gd name="T18" fmla="*/ 2696 w 4097"/>
                <a:gd name="T19" fmla="*/ 1242 h 3162"/>
                <a:gd name="T20" fmla="*/ 2652 w 4097"/>
                <a:gd name="T21" fmla="*/ 1052 h 3162"/>
                <a:gd name="T22" fmla="*/ 2636 w 4097"/>
                <a:gd name="T23" fmla="*/ 914 h 3162"/>
                <a:gd name="T24" fmla="*/ 2614 w 4097"/>
                <a:gd name="T25" fmla="*/ 814 h 3162"/>
                <a:gd name="T26" fmla="*/ 2586 w 4097"/>
                <a:gd name="T27" fmla="*/ 726 h 3162"/>
                <a:gd name="T28" fmla="*/ 2548 w 4097"/>
                <a:gd name="T29" fmla="*/ 648 h 3162"/>
                <a:gd name="T30" fmla="*/ 2502 w 4097"/>
                <a:gd name="T31" fmla="*/ 582 h 3162"/>
                <a:gd name="T32" fmla="*/ 2450 w 4097"/>
                <a:gd name="T33" fmla="*/ 524 h 3162"/>
                <a:gd name="T34" fmla="*/ 2388 w 4097"/>
                <a:gd name="T35" fmla="*/ 476 h 3162"/>
                <a:gd name="T36" fmla="*/ 2248 w 4097"/>
                <a:gd name="T37" fmla="*/ 404 h 3162"/>
                <a:gd name="T38" fmla="*/ 2080 w 4097"/>
                <a:gd name="T39" fmla="*/ 358 h 3162"/>
                <a:gd name="T40" fmla="*/ 1892 w 4097"/>
                <a:gd name="T41" fmla="*/ 334 h 3162"/>
                <a:gd name="T42" fmla="*/ 1684 w 4097"/>
                <a:gd name="T43" fmla="*/ 326 h 3162"/>
                <a:gd name="T44" fmla="*/ 1222 w 4097"/>
                <a:gd name="T45" fmla="*/ 334 h 3162"/>
                <a:gd name="T46" fmla="*/ 890 w 4097"/>
                <a:gd name="T47" fmla="*/ 0 h 3162"/>
                <a:gd name="T48" fmla="*/ 890 w 4097"/>
                <a:gd name="T49" fmla="*/ 1308 h 3162"/>
                <a:gd name="T50" fmla="*/ 1238 w 4097"/>
                <a:gd name="T51" fmla="*/ 1308 h 3162"/>
                <a:gd name="T52" fmla="*/ 1472 w 4097"/>
                <a:gd name="T53" fmla="*/ 1316 h 3162"/>
                <a:gd name="T54" fmla="*/ 1556 w 4097"/>
                <a:gd name="T55" fmla="*/ 1330 h 3162"/>
                <a:gd name="T56" fmla="*/ 1624 w 4097"/>
                <a:gd name="T57" fmla="*/ 1354 h 3162"/>
                <a:gd name="T58" fmla="*/ 1678 w 4097"/>
                <a:gd name="T59" fmla="*/ 1390 h 3162"/>
                <a:gd name="T60" fmla="*/ 1724 w 4097"/>
                <a:gd name="T61" fmla="*/ 1442 h 3162"/>
                <a:gd name="T62" fmla="*/ 1778 w 4097"/>
                <a:gd name="T63" fmla="*/ 1536 h 3162"/>
                <a:gd name="T64" fmla="*/ 1830 w 4097"/>
                <a:gd name="T65" fmla="*/ 1668 h 3162"/>
                <a:gd name="T66" fmla="*/ 1906 w 4097"/>
                <a:gd name="T67" fmla="*/ 1846 h 3162"/>
                <a:gd name="T68" fmla="*/ 2000 w 4097"/>
                <a:gd name="T69" fmla="*/ 2024 h 3162"/>
                <a:gd name="T70" fmla="*/ 2112 w 4097"/>
                <a:gd name="T71" fmla="*/ 2200 h 3162"/>
                <a:gd name="T72" fmla="*/ 2244 w 4097"/>
                <a:gd name="T73" fmla="*/ 2370 h 3162"/>
                <a:gd name="T74" fmla="*/ 2394 w 4097"/>
                <a:gd name="T75" fmla="*/ 2532 h 3162"/>
                <a:gd name="T76" fmla="*/ 2560 w 4097"/>
                <a:gd name="T77" fmla="*/ 2682 h 3162"/>
                <a:gd name="T78" fmla="*/ 2746 w 4097"/>
                <a:gd name="T79" fmla="*/ 2820 h 3162"/>
                <a:gd name="T80" fmla="*/ 2948 w 4097"/>
                <a:gd name="T81" fmla="*/ 2940 h 3162"/>
                <a:gd name="T82" fmla="*/ 3170 w 4097"/>
                <a:gd name="T83" fmla="*/ 3042 h 3162"/>
                <a:gd name="T84" fmla="*/ 3408 w 4097"/>
                <a:gd name="T85" fmla="*/ 3122 h 3162"/>
                <a:gd name="T86" fmla="*/ 3576 w 4097"/>
                <a:gd name="T87" fmla="*/ 3162 h 3162"/>
                <a:gd name="T88" fmla="*/ 3586 w 4097"/>
                <a:gd name="T89" fmla="*/ 2908 h 3162"/>
                <a:gd name="T90" fmla="*/ 3614 w 4097"/>
                <a:gd name="T91" fmla="*/ 2718 h 3162"/>
                <a:gd name="T92" fmla="*/ 3642 w 4097"/>
                <a:gd name="T93" fmla="*/ 2614 h 3162"/>
                <a:gd name="T94" fmla="*/ 3682 w 4097"/>
                <a:gd name="T95" fmla="*/ 2518 h 3162"/>
                <a:gd name="T96" fmla="*/ 3734 w 4097"/>
                <a:gd name="T97" fmla="*/ 2434 h 3162"/>
                <a:gd name="T98" fmla="*/ 3800 w 4097"/>
                <a:gd name="T99" fmla="*/ 2360 h 3162"/>
                <a:gd name="T100" fmla="*/ 3882 w 4097"/>
                <a:gd name="T101" fmla="*/ 2298 h 3162"/>
                <a:gd name="T102" fmla="*/ 3980 w 4097"/>
                <a:gd name="T103" fmla="*/ 2248 h 3162"/>
                <a:gd name="T104" fmla="*/ 4097 w 4097"/>
                <a:gd name="T105" fmla="*/ 2212 h 3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97" h="3162">
                  <a:moveTo>
                    <a:pt x="4097" y="2212"/>
                  </a:moveTo>
                  <a:lnTo>
                    <a:pt x="4097" y="2212"/>
                  </a:lnTo>
                  <a:lnTo>
                    <a:pt x="4034" y="2212"/>
                  </a:lnTo>
                  <a:lnTo>
                    <a:pt x="3970" y="2208"/>
                  </a:lnTo>
                  <a:lnTo>
                    <a:pt x="3906" y="2202"/>
                  </a:lnTo>
                  <a:lnTo>
                    <a:pt x="3842" y="2192"/>
                  </a:lnTo>
                  <a:lnTo>
                    <a:pt x="3780" y="2178"/>
                  </a:lnTo>
                  <a:lnTo>
                    <a:pt x="3716" y="2164"/>
                  </a:lnTo>
                  <a:lnTo>
                    <a:pt x="3654" y="2146"/>
                  </a:lnTo>
                  <a:lnTo>
                    <a:pt x="3592" y="2124"/>
                  </a:lnTo>
                  <a:lnTo>
                    <a:pt x="3530" y="2100"/>
                  </a:lnTo>
                  <a:lnTo>
                    <a:pt x="3470" y="2074"/>
                  </a:lnTo>
                  <a:lnTo>
                    <a:pt x="3412" y="2046"/>
                  </a:lnTo>
                  <a:lnTo>
                    <a:pt x="3354" y="2014"/>
                  </a:lnTo>
                  <a:lnTo>
                    <a:pt x="3298" y="1982"/>
                  </a:lnTo>
                  <a:lnTo>
                    <a:pt x="3242" y="1946"/>
                  </a:lnTo>
                  <a:lnTo>
                    <a:pt x="3190" y="1908"/>
                  </a:lnTo>
                  <a:lnTo>
                    <a:pt x="3138" y="1868"/>
                  </a:lnTo>
                  <a:lnTo>
                    <a:pt x="3088" y="1826"/>
                  </a:lnTo>
                  <a:lnTo>
                    <a:pt x="3040" y="1782"/>
                  </a:lnTo>
                  <a:lnTo>
                    <a:pt x="2994" y="1736"/>
                  </a:lnTo>
                  <a:lnTo>
                    <a:pt x="2950" y="1688"/>
                  </a:lnTo>
                  <a:lnTo>
                    <a:pt x="2908" y="1638"/>
                  </a:lnTo>
                  <a:lnTo>
                    <a:pt x="2870" y="1586"/>
                  </a:lnTo>
                  <a:lnTo>
                    <a:pt x="2834" y="1532"/>
                  </a:lnTo>
                  <a:lnTo>
                    <a:pt x="2800" y="1478"/>
                  </a:lnTo>
                  <a:lnTo>
                    <a:pt x="2770" y="1420"/>
                  </a:lnTo>
                  <a:lnTo>
                    <a:pt x="2742" y="1362"/>
                  </a:lnTo>
                  <a:lnTo>
                    <a:pt x="2716" y="1304"/>
                  </a:lnTo>
                  <a:lnTo>
                    <a:pt x="2696" y="1242"/>
                  </a:lnTo>
                  <a:lnTo>
                    <a:pt x="2676" y="1180"/>
                  </a:lnTo>
                  <a:lnTo>
                    <a:pt x="2662" y="1118"/>
                  </a:lnTo>
                  <a:lnTo>
                    <a:pt x="2652" y="1052"/>
                  </a:lnTo>
                  <a:lnTo>
                    <a:pt x="2644" y="988"/>
                  </a:lnTo>
                  <a:lnTo>
                    <a:pt x="2644" y="988"/>
                  </a:lnTo>
                  <a:lnTo>
                    <a:pt x="2636" y="914"/>
                  </a:lnTo>
                  <a:lnTo>
                    <a:pt x="2630" y="880"/>
                  </a:lnTo>
                  <a:lnTo>
                    <a:pt x="2622" y="846"/>
                  </a:lnTo>
                  <a:lnTo>
                    <a:pt x="2614" y="814"/>
                  </a:lnTo>
                  <a:lnTo>
                    <a:pt x="2606" y="784"/>
                  </a:lnTo>
                  <a:lnTo>
                    <a:pt x="2596" y="754"/>
                  </a:lnTo>
                  <a:lnTo>
                    <a:pt x="2586" y="726"/>
                  </a:lnTo>
                  <a:lnTo>
                    <a:pt x="2574" y="698"/>
                  </a:lnTo>
                  <a:lnTo>
                    <a:pt x="2562" y="672"/>
                  </a:lnTo>
                  <a:lnTo>
                    <a:pt x="2548" y="648"/>
                  </a:lnTo>
                  <a:lnTo>
                    <a:pt x="2534" y="624"/>
                  </a:lnTo>
                  <a:lnTo>
                    <a:pt x="2518" y="602"/>
                  </a:lnTo>
                  <a:lnTo>
                    <a:pt x="2502" y="582"/>
                  </a:lnTo>
                  <a:lnTo>
                    <a:pt x="2486" y="562"/>
                  </a:lnTo>
                  <a:lnTo>
                    <a:pt x="2468" y="542"/>
                  </a:lnTo>
                  <a:lnTo>
                    <a:pt x="2450" y="524"/>
                  </a:lnTo>
                  <a:lnTo>
                    <a:pt x="2430" y="508"/>
                  </a:lnTo>
                  <a:lnTo>
                    <a:pt x="2410" y="492"/>
                  </a:lnTo>
                  <a:lnTo>
                    <a:pt x="2388" y="476"/>
                  </a:lnTo>
                  <a:lnTo>
                    <a:pt x="2344" y="448"/>
                  </a:lnTo>
                  <a:lnTo>
                    <a:pt x="2298" y="424"/>
                  </a:lnTo>
                  <a:lnTo>
                    <a:pt x="2248" y="404"/>
                  </a:lnTo>
                  <a:lnTo>
                    <a:pt x="2194" y="386"/>
                  </a:lnTo>
                  <a:lnTo>
                    <a:pt x="2138" y="370"/>
                  </a:lnTo>
                  <a:lnTo>
                    <a:pt x="2080" y="358"/>
                  </a:lnTo>
                  <a:lnTo>
                    <a:pt x="2020" y="348"/>
                  </a:lnTo>
                  <a:lnTo>
                    <a:pt x="1956" y="340"/>
                  </a:lnTo>
                  <a:lnTo>
                    <a:pt x="1892" y="334"/>
                  </a:lnTo>
                  <a:lnTo>
                    <a:pt x="1824" y="330"/>
                  </a:lnTo>
                  <a:lnTo>
                    <a:pt x="1756" y="328"/>
                  </a:lnTo>
                  <a:lnTo>
                    <a:pt x="1684" y="326"/>
                  </a:lnTo>
                  <a:lnTo>
                    <a:pt x="1536" y="326"/>
                  </a:lnTo>
                  <a:lnTo>
                    <a:pt x="1382" y="330"/>
                  </a:lnTo>
                  <a:lnTo>
                    <a:pt x="1222" y="334"/>
                  </a:lnTo>
                  <a:lnTo>
                    <a:pt x="1058" y="338"/>
                  </a:lnTo>
                  <a:lnTo>
                    <a:pt x="890" y="340"/>
                  </a:lnTo>
                  <a:lnTo>
                    <a:pt x="890" y="0"/>
                  </a:lnTo>
                  <a:lnTo>
                    <a:pt x="0" y="796"/>
                  </a:lnTo>
                  <a:lnTo>
                    <a:pt x="890" y="1648"/>
                  </a:lnTo>
                  <a:lnTo>
                    <a:pt x="890" y="1308"/>
                  </a:lnTo>
                  <a:lnTo>
                    <a:pt x="890" y="1308"/>
                  </a:lnTo>
                  <a:lnTo>
                    <a:pt x="1136" y="1308"/>
                  </a:lnTo>
                  <a:lnTo>
                    <a:pt x="1238" y="1308"/>
                  </a:lnTo>
                  <a:lnTo>
                    <a:pt x="1326" y="1310"/>
                  </a:lnTo>
                  <a:lnTo>
                    <a:pt x="1404" y="1312"/>
                  </a:lnTo>
                  <a:lnTo>
                    <a:pt x="1472" y="1316"/>
                  </a:lnTo>
                  <a:lnTo>
                    <a:pt x="1502" y="1320"/>
                  </a:lnTo>
                  <a:lnTo>
                    <a:pt x="1530" y="1326"/>
                  </a:lnTo>
                  <a:lnTo>
                    <a:pt x="1556" y="1330"/>
                  </a:lnTo>
                  <a:lnTo>
                    <a:pt x="1580" y="1338"/>
                  </a:lnTo>
                  <a:lnTo>
                    <a:pt x="1602" y="1346"/>
                  </a:lnTo>
                  <a:lnTo>
                    <a:pt x="1624" y="1354"/>
                  </a:lnTo>
                  <a:lnTo>
                    <a:pt x="1642" y="1366"/>
                  </a:lnTo>
                  <a:lnTo>
                    <a:pt x="1660" y="1378"/>
                  </a:lnTo>
                  <a:lnTo>
                    <a:pt x="1678" y="1390"/>
                  </a:lnTo>
                  <a:lnTo>
                    <a:pt x="1694" y="1406"/>
                  </a:lnTo>
                  <a:lnTo>
                    <a:pt x="1710" y="1422"/>
                  </a:lnTo>
                  <a:lnTo>
                    <a:pt x="1724" y="1442"/>
                  </a:lnTo>
                  <a:lnTo>
                    <a:pt x="1738" y="1462"/>
                  </a:lnTo>
                  <a:lnTo>
                    <a:pt x="1752" y="1484"/>
                  </a:lnTo>
                  <a:lnTo>
                    <a:pt x="1778" y="1536"/>
                  </a:lnTo>
                  <a:lnTo>
                    <a:pt x="1804" y="1598"/>
                  </a:lnTo>
                  <a:lnTo>
                    <a:pt x="1830" y="1668"/>
                  </a:lnTo>
                  <a:lnTo>
                    <a:pt x="1830" y="1668"/>
                  </a:lnTo>
                  <a:lnTo>
                    <a:pt x="1854" y="1728"/>
                  </a:lnTo>
                  <a:lnTo>
                    <a:pt x="1878" y="1786"/>
                  </a:lnTo>
                  <a:lnTo>
                    <a:pt x="1906" y="1846"/>
                  </a:lnTo>
                  <a:lnTo>
                    <a:pt x="1936" y="1906"/>
                  </a:lnTo>
                  <a:lnTo>
                    <a:pt x="1966" y="1966"/>
                  </a:lnTo>
                  <a:lnTo>
                    <a:pt x="2000" y="2024"/>
                  </a:lnTo>
                  <a:lnTo>
                    <a:pt x="2036" y="2084"/>
                  </a:lnTo>
                  <a:lnTo>
                    <a:pt x="2074" y="2142"/>
                  </a:lnTo>
                  <a:lnTo>
                    <a:pt x="2112" y="2200"/>
                  </a:lnTo>
                  <a:lnTo>
                    <a:pt x="2154" y="2258"/>
                  </a:lnTo>
                  <a:lnTo>
                    <a:pt x="2198" y="2314"/>
                  </a:lnTo>
                  <a:lnTo>
                    <a:pt x="2244" y="2370"/>
                  </a:lnTo>
                  <a:lnTo>
                    <a:pt x="2292" y="2424"/>
                  </a:lnTo>
                  <a:lnTo>
                    <a:pt x="2342" y="2478"/>
                  </a:lnTo>
                  <a:lnTo>
                    <a:pt x="2394" y="2532"/>
                  </a:lnTo>
                  <a:lnTo>
                    <a:pt x="2448" y="2584"/>
                  </a:lnTo>
                  <a:lnTo>
                    <a:pt x="2504" y="2634"/>
                  </a:lnTo>
                  <a:lnTo>
                    <a:pt x="2560" y="2682"/>
                  </a:lnTo>
                  <a:lnTo>
                    <a:pt x="2620" y="2730"/>
                  </a:lnTo>
                  <a:lnTo>
                    <a:pt x="2682" y="2776"/>
                  </a:lnTo>
                  <a:lnTo>
                    <a:pt x="2746" y="2820"/>
                  </a:lnTo>
                  <a:lnTo>
                    <a:pt x="2812" y="2862"/>
                  </a:lnTo>
                  <a:lnTo>
                    <a:pt x="2880" y="2902"/>
                  </a:lnTo>
                  <a:lnTo>
                    <a:pt x="2948" y="2940"/>
                  </a:lnTo>
                  <a:lnTo>
                    <a:pt x="3020" y="2976"/>
                  </a:lnTo>
                  <a:lnTo>
                    <a:pt x="3094" y="3010"/>
                  </a:lnTo>
                  <a:lnTo>
                    <a:pt x="3170" y="3042"/>
                  </a:lnTo>
                  <a:lnTo>
                    <a:pt x="3246" y="3072"/>
                  </a:lnTo>
                  <a:lnTo>
                    <a:pt x="3326" y="3098"/>
                  </a:lnTo>
                  <a:lnTo>
                    <a:pt x="3408" y="3122"/>
                  </a:lnTo>
                  <a:lnTo>
                    <a:pt x="3490" y="3144"/>
                  </a:lnTo>
                  <a:lnTo>
                    <a:pt x="3576" y="3162"/>
                  </a:lnTo>
                  <a:lnTo>
                    <a:pt x="3576" y="3162"/>
                  </a:lnTo>
                  <a:lnTo>
                    <a:pt x="3576" y="3076"/>
                  </a:lnTo>
                  <a:lnTo>
                    <a:pt x="3580" y="2990"/>
                  </a:lnTo>
                  <a:lnTo>
                    <a:pt x="3586" y="2908"/>
                  </a:lnTo>
                  <a:lnTo>
                    <a:pt x="3594" y="2830"/>
                  </a:lnTo>
                  <a:lnTo>
                    <a:pt x="3606" y="2754"/>
                  </a:lnTo>
                  <a:lnTo>
                    <a:pt x="3614" y="2718"/>
                  </a:lnTo>
                  <a:lnTo>
                    <a:pt x="3622" y="2682"/>
                  </a:lnTo>
                  <a:lnTo>
                    <a:pt x="3632" y="2646"/>
                  </a:lnTo>
                  <a:lnTo>
                    <a:pt x="3642" y="2614"/>
                  </a:lnTo>
                  <a:lnTo>
                    <a:pt x="3654" y="2580"/>
                  </a:lnTo>
                  <a:lnTo>
                    <a:pt x="3668" y="2548"/>
                  </a:lnTo>
                  <a:lnTo>
                    <a:pt x="3682" y="2518"/>
                  </a:lnTo>
                  <a:lnTo>
                    <a:pt x="3698" y="2488"/>
                  </a:lnTo>
                  <a:lnTo>
                    <a:pt x="3716" y="2460"/>
                  </a:lnTo>
                  <a:lnTo>
                    <a:pt x="3734" y="2434"/>
                  </a:lnTo>
                  <a:lnTo>
                    <a:pt x="3754" y="2408"/>
                  </a:lnTo>
                  <a:lnTo>
                    <a:pt x="3776" y="2382"/>
                  </a:lnTo>
                  <a:lnTo>
                    <a:pt x="3800" y="2360"/>
                  </a:lnTo>
                  <a:lnTo>
                    <a:pt x="3826" y="2338"/>
                  </a:lnTo>
                  <a:lnTo>
                    <a:pt x="3852" y="2316"/>
                  </a:lnTo>
                  <a:lnTo>
                    <a:pt x="3882" y="2298"/>
                  </a:lnTo>
                  <a:lnTo>
                    <a:pt x="3912" y="2280"/>
                  </a:lnTo>
                  <a:lnTo>
                    <a:pt x="3946" y="2264"/>
                  </a:lnTo>
                  <a:lnTo>
                    <a:pt x="3980" y="2248"/>
                  </a:lnTo>
                  <a:lnTo>
                    <a:pt x="4018" y="2234"/>
                  </a:lnTo>
                  <a:lnTo>
                    <a:pt x="4057" y="2222"/>
                  </a:lnTo>
                  <a:lnTo>
                    <a:pt x="4097" y="2212"/>
                  </a:lnTo>
                  <a:close/>
                </a:path>
              </a:pathLst>
            </a:custGeom>
            <a:solidFill>
              <a:srgbClr val="FFD5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7DD096B-3705-DB28-74DE-C6D2477E7F78}"/>
              </a:ext>
            </a:extLst>
          </p:cNvPr>
          <p:cNvGrpSpPr/>
          <p:nvPr/>
        </p:nvGrpSpPr>
        <p:grpSpPr>
          <a:xfrm>
            <a:off x="8774122" y="2190256"/>
            <a:ext cx="431115" cy="431115"/>
            <a:chOff x="8774122" y="2190256"/>
            <a:chExt cx="431115" cy="43111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49358DB-566C-6274-297C-DB5CA2B43343}"/>
                </a:ext>
              </a:extLst>
            </p:cNvPr>
            <p:cNvSpPr/>
            <p:nvPr/>
          </p:nvSpPr>
          <p:spPr>
            <a:xfrm>
              <a:off x="8774122" y="2190256"/>
              <a:ext cx="431115" cy="431115"/>
            </a:xfrm>
            <a:prstGeom prst="ellipse">
              <a:avLst/>
            </a:prstGeom>
            <a:solidFill>
              <a:srgbClr val="0A1931"/>
            </a:solidFill>
            <a:ln w="25400">
              <a:noFill/>
            </a:ln>
            <a:effectLst>
              <a:outerShdw blurRad="279400" dist="228600" dir="5400000" sx="89000" sy="89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11337D3-326C-2F3A-A950-AB1627DB0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9757" y="2295891"/>
              <a:ext cx="219845" cy="219845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FC6ADB2-270F-73A1-1E6C-3D93DC7E647F}"/>
              </a:ext>
            </a:extLst>
          </p:cNvPr>
          <p:cNvGrpSpPr/>
          <p:nvPr/>
        </p:nvGrpSpPr>
        <p:grpSpPr>
          <a:xfrm>
            <a:off x="8774122" y="4519015"/>
            <a:ext cx="431115" cy="431115"/>
            <a:chOff x="8774122" y="4519015"/>
            <a:chExt cx="431115" cy="43111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7E39363-0C15-C39C-8112-BC6ED968D70D}"/>
                </a:ext>
              </a:extLst>
            </p:cNvPr>
            <p:cNvSpPr/>
            <p:nvPr/>
          </p:nvSpPr>
          <p:spPr>
            <a:xfrm>
              <a:off x="8774122" y="4519015"/>
              <a:ext cx="431115" cy="431115"/>
            </a:xfrm>
            <a:prstGeom prst="ellipse">
              <a:avLst/>
            </a:prstGeom>
            <a:solidFill>
              <a:srgbClr val="FFD523"/>
            </a:solidFill>
            <a:ln w="25400">
              <a:noFill/>
            </a:ln>
            <a:effectLst>
              <a:outerShdw blurRad="279400" dist="228600" dir="5400000" sx="89000" sy="89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328C870-D638-C79F-4256-0FBACA1E4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57967" y="4602860"/>
              <a:ext cx="263425" cy="263425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CBA067-46F7-52B4-5D36-A853E25DB0DF}"/>
              </a:ext>
            </a:extLst>
          </p:cNvPr>
          <p:cNvGrpSpPr/>
          <p:nvPr/>
        </p:nvGrpSpPr>
        <p:grpSpPr>
          <a:xfrm>
            <a:off x="2981257" y="4512649"/>
            <a:ext cx="431115" cy="431115"/>
            <a:chOff x="2981257" y="4512649"/>
            <a:chExt cx="431115" cy="43111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4D3C7CA-D67E-602E-EDE0-04A5215069AB}"/>
                </a:ext>
              </a:extLst>
            </p:cNvPr>
            <p:cNvSpPr/>
            <p:nvPr/>
          </p:nvSpPr>
          <p:spPr>
            <a:xfrm>
              <a:off x="2981257" y="4512649"/>
              <a:ext cx="431115" cy="431115"/>
            </a:xfrm>
            <a:prstGeom prst="ellipse">
              <a:avLst/>
            </a:prstGeom>
            <a:solidFill>
              <a:srgbClr val="0A1931"/>
            </a:solidFill>
            <a:ln w="25400">
              <a:noFill/>
            </a:ln>
            <a:effectLst>
              <a:outerShdw blurRad="279400" dist="228600" dir="5400000" sx="89000" sy="89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664A823F-31A1-182E-B016-C274A8923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051027" y="4582419"/>
              <a:ext cx="291575" cy="291575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EF9A1A1-E015-1ED8-D65F-F3C03CC41269}"/>
              </a:ext>
            </a:extLst>
          </p:cNvPr>
          <p:cNvGrpSpPr/>
          <p:nvPr/>
        </p:nvGrpSpPr>
        <p:grpSpPr>
          <a:xfrm>
            <a:off x="5390581" y="3484997"/>
            <a:ext cx="1410837" cy="1410837"/>
            <a:chOff x="5390581" y="3484997"/>
            <a:chExt cx="1410837" cy="141083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5FD87369-19F9-262F-4E4C-134CBAE9601E}"/>
                </a:ext>
              </a:extLst>
            </p:cNvPr>
            <p:cNvSpPr/>
            <p:nvPr/>
          </p:nvSpPr>
          <p:spPr>
            <a:xfrm>
              <a:off x="5390581" y="3484997"/>
              <a:ext cx="1410837" cy="14108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F0A39C31-8933-B1B2-1E17-1D3A83213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00724" y="3895140"/>
              <a:ext cx="590550" cy="59055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ADCDED9-30A6-38FC-7A10-A9ADB3B67297}"/>
              </a:ext>
            </a:extLst>
          </p:cNvPr>
          <p:cNvGrpSpPr/>
          <p:nvPr/>
        </p:nvGrpSpPr>
        <p:grpSpPr>
          <a:xfrm>
            <a:off x="2976482" y="2190256"/>
            <a:ext cx="431115" cy="431115"/>
            <a:chOff x="2976482" y="2190256"/>
            <a:chExt cx="431115" cy="431115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2B6F006-A8B0-B102-3C90-6601845A2B32}"/>
                </a:ext>
              </a:extLst>
            </p:cNvPr>
            <p:cNvSpPr/>
            <p:nvPr/>
          </p:nvSpPr>
          <p:spPr>
            <a:xfrm>
              <a:off x="2976482" y="2190256"/>
              <a:ext cx="431115" cy="431115"/>
            </a:xfrm>
            <a:prstGeom prst="ellipse">
              <a:avLst/>
            </a:prstGeom>
            <a:solidFill>
              <a:srgbClr val="FFD523"/>
            </a:solidFill>
            <a:ln w="25400">
              <a:noFill/>
            </a:ln>
            <a:effectLst>
              <a:outerShdw blurRad="279400" dist="228600" dir="5400000" sx="89000" sy="89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79A6DB7D-0950-EC19-4950-EB1FE2E55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054267" y="2268041"/>
              <a:ext cx="275544" cy="2755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9909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DA7B7F6-7935-C141-2F18-AF7ADF8B689A}"/>
              </a:ext>
            </a:extLst>
          </p:cNvPr>
          <p:cNvGrpSpPr/>
          <p:nvPr/>
        </p:nvGrpSpPr>
        <p:grpSpPr>
          <a:xfrm>
            <a:off x="4860163" y="2151741"/>
            <a:ext cx="2471675" cy="4015636"/>
            <a:chOff x="7657037" y="3047999"/>
            <a:chExt cx="4300182" cy="6986343"/>
          </a:xfrm>
        </p:grpSpPr>
        <p:sp>
          <p:nvSpPr>
            <p:cNvPr id="3" name="Freeform 19">
              <a:extLst>
                <a:ext uri="{FF2B5EF4-FFF2-40B4-BE49-F238E27FC236}">
                  <a16:creationId xmlns:a16="http://schemas.microsoft.com/office/drawing/2014/main" id="{8EA96538-EABE-4846-8421-76B5CA3D8686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8298924" y="5634156"/>
              <a:ext cx="1721004" cy="1962874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0A193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600">
                <a:solidFill>
                  <a:schemeClr val="tx2"/>
                </a:solidFill>
                <a:latin typeface="Raleway" panose="020B0503030101060003" pitchFamily="34" charset="0"/>
                <a:cs typeface="B Nazanin" pitchFamily="2" charset="-78"/>
              </a:endParaRPr>
            </a:p>
          </p:txBody>
        </p:sp>
        <p:sp>
          <p:nvSpPr>
            <p:cNvPr id="4" name="Freeform 20">
              <a:extLst>
                <a:ext uri="{FF2B5EF4-FFF2-40B4-BE49-F238E27FC236}">
                  <a16:creationId xmlns:a16="http://schemas.microsoft.com/office/drawing/2014/main" id="{8021C390-F678-CECD-B002-94322DF6F91E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9831547" y="5382982"/>
              <a:ext cx="1483784" cy="2214047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rgbClr val="FFD52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600">
                <a:solidFill>
                  <a:schemeClr val="tx2"/>
                </a:solidFill>
                <a:latin typeface="Raleway" panose="020B0503030101060003" pitchFamily="34" charset="0"/>
                <a:cs typeface="B Nazanin" pitchFamily="2" charset="-78"/>
              </a:endParaRPr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BF059F06-E76E-6B71-12E8-5C7FB4EC017F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8194267" y="3585230"/>
              <a:ext cx="1567509" cy="2237304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rgbClr val="FFD52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600">
                <a:solidFill>
                  <a:schemeClr val="tx2"/>
                </a:solidFill>
                <a:latin typeface="Raleway" panose="020B0503030101060003" pitchFamily="34" charset="0"/>
                <a:cs typeface="B Nazanin" pitchFamily="2" charset="-78"/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8EE33E0A-6337-2F43-2132-845A3A0F9113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9575721" y="3585231"/>
              <a:ext cx="1846591" cy="1983806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rgbClr val="0A193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600">
                <a:solidFill>
                  <a:schemeClr val="tx2"/>
                </a:solidFill>
                <a:latin typeface="Raleway" panose="020B0503030101060003" pitchFamily="34" charset="0"/>
                <a:cs typeface="B Nazanin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EBF3E8-8F73-304F-9CB0-B36D9FC853CF}"/>
                </a:ext>
              </a:extLst>
            </p:cNvPr>
            <p:cNvGrpSpPr/>
            <p:nvPr/>
          </p:nvGrpSpPr>
          <p:grpSpPr>
            <a:xfrm flipV="1">
              <a:off x="7657037" y="3047999"/>
              <a:ext cx="4300182" cy="6986343"/>
              <a:chOff x="4649788" y="967712"/>
              <a:chExt cx="2935287" cy="4768850"/>
            </a:xfrm>
            <a:solidFill>
              <a:schemeClr val="bg1">
                <a:lumMod val="85000"/>
              </a:schemeClr>
            </a:solidFill>
          </p:grpSpPr>
          <p:sp>
            <p:nvSpPr>
              <p:cNvPr id="8" name="Freeform 13">
                <a:extLst>
                  <a:ext uri="{FF2B5EF4-FFF2-40B4-BE49-F238E27FC236}">
                    <a16:creationId xmlns:a16="http://schemas.microsoft.com/office/drawing/2014/main" id="{26DBED7C-B738-06B8-CA7B-B7B7620131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4649788" y="2266287"/>
                <a:ext cx="2935287" cy="3470275"/>
              </a:xfrm>
              <a:custGeom>
                <a:avLst/>
                <a:gdLst>
                  <a:gd name="T0" fmla="*/ 774 w 1058"/>
                  <a:gd name="T1" fmla="*/ 1252 h 1252"/>
                  <a:gd name="T2" fmla="*/ 283 w 1058"/>
                  <a:gd name="T3" fmla="*/ 1252 h 1252"/>
                  <a:gd name="T4" fmla="*/ 248 w 1058"/>
                  <a:gd name="T5" fmla="*/ 1218 h 1252"/>
                  <a:gd name="T6" fmla="*/ 142 w 1058"/>
                  <a:gd name="T7" fmla="*/ 887 h 1252"/>
                  <a:gd name="T8" fmla="*/ 110 w 1058"/>
                  <a:gd name="T9" fmla="*/ 831 h 1252"/>
                  <a:gd name="T10" fmla="*/ 0 w 1058"/>
                  <a:gd name="T11" fmla="*/ 529 h 1252"/>
                  <a:gd name="T12" fmla="*/ 529 w 1058"/>
                  <a:gd name="T13" fmla="*/ 0 h 1252"/>
                  <a:gd name="T14" fmla="*/ 1058 w 1058"/>
                  <a:gd name="T15" fmla="*/ 529 h 1252"/>
                  <a:gd name="T16" fmla="*/ 947 w 1058"/>
                  <a:gd name="T17" fmla="*/ 831 h 1252"/>
                  <a:gd name="T18" fmla="*/ 916 w 1058"/>
                  <a:gd name="T19" fmla="*/ 887 h 1252"/>
                  <a:gd name="T20" fmla="*/ 810 w 1058"/>
                  <a:gd name="T21" fmla="*/ 1218 h 1252"/>
                  <a:gd name="T22" fmla="*/ 774 w 1058"/>
                  <a:gd name="T23" fmla="*/ 1252 h 1252"/>
                  <a:gd name="T24" fmla="*/ 315 w 1058"/>
                  <a:gd name="T25" fmla="*/ 1180 h 1252"/>
                  <a:gd name="T26" fmla="*/ 742 w 1058"/>
                  <a:gd name="T27" fmla="*/ 1180 h 1252"/>
                  <a:gd name="T28" fmla="*/ 851 w 1058"/>
                  <a:gd name="T29" fmla="*/ 857 h 1252"/>
                  <a:gd name="T30" fmla="*/ 885 w 1058"/>
                  <a:gd name="T31" fmla="*/ 794 h 1252"/>
                  <a:gd name="T32" fmla="*/ 986 w 1058"/>
                  <a:gd name="T33" fmla="*/ 529 h 1252"/>
                  <a:gd name="T34" fmla="*/ 529 w 1058"/>
                  <a:gd name="T35" fmla="*/ 72 h 1252"/>
                  <a:gd name="T36" fmla="*/ 72 w 1058"/>
                  <a:gd name="T37" fmla="*/ 529 h 1252"/>
                  <a:gd name="T38" fmla="*/ 172 w 1058"/>
                  <a:gd name="T39" fmla="*/ 794 h 1252"/>
                  <a:gd name="T40" fmla="*/ 207 w 1058"/>
                  <a:gd name="T41" fmla="*/ 857 h 1252"/>
                  <a:gd name="T42" fmla="*/ 315 w 1058"/>
                  <a:gd name="T43" fmla="*/ 1180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58" h="1252">
                    <a:moveTo>
                      <a:pt x="774" y="1252"/>
                    </a:moveTo>
                    <a:cubicBezTo>
                      <a:pt x="283" y="1252"/>
                      <a:pt x="283" y="1252"/>
                      <a:pt x="283" y="1252"/>
                    </a:cubicBezTo>
                    <a:cubicBezTo>
                      <a:pt x="264" y="1252"/>
                      <a:pt x="249" y="1237"/>
                      <a:pt x="248" y="1218"/>
                    </a:cubicBezTo>
                    <a:cubicBezTo>
                      <a:pt x="247" y="1217"/>
                      <a:pt x="239" y="1097"/>
                      <a:pt x="142" y="887"/>
                    </a:cubicBezTo>
                    <a:cubicBezTo>
                      <a:pt x="135" y="873"/>
                      <a:pt x="123" y="853"/>
                      <a:pt x="110" y="831"/>
                    </a:cubicBezTo>
                    <a:cubicBezTo>
                      <a:pt x="66" y="755"/>
                      <a:pt x="0" y="640"/>
                      <a:pt x="0" y="529"/>
                    </a:cubicBezTo>
                    <a:cubicBezTo>
                      <a:pt x="0" y="238"/>
                      <a:pt x="237" y="0"/>
                      <a:pt x="529" y="0"/>
                    </a:cubicBezTo>
                    <a:cubicBezTo>
                      <a:pt x="820" y="0"/>
                      <a:pt x="1058" y="238"/>
                      <a:pt x="1058" y="529"/>
                    </a:cubicBezTo>
                    <a:cubicBezTo>
                      <a:pt x="1058" y="640"/>
                      <a:pt x="991" y="755"/>
                      <a:pt x="947" y="831"/>
                    </a:cubicBezTo>
                    <a:cubicBezTo>
                      <a:pt x="934" y="853"/>
                      <a:pt x="923" y="873"/>
                      <a:pt x="916" y="887"/>
                    </a:cubicBezTo>
                    <a:cubicBezTo>
                      <a:pt x="818" y="1097"/>
                      <a:pt x="810" y="1217"/>
                      <a:pt x="810" y="1218"/>
                    </a:cubicBezTo>
                    <a:cubicBezTo>
                      <a:pt x="809" y="1237"/>
                      <a:pt x="793" y="1252"/>
                      <a:pt x="774" y="1252"/>
                    </a:cubicBezTo>
                    <a:close/>
                    <a:moveTo>
                      <a:pt x="315" y="1180"/>
                    </a:moveTo>
                    <a:cubicBezTo>
                      <a:pt x="742" y="1180"/>
                      <a:pt x="742" y="1180"/>
                      <a:pt x="742" y="1180"/>
                    </a:cubicBezTo>
                    <a:cubicBezTo>
                      <a:pt x="751" y="1127"/>
                      <a:pt x="776" y="1017"/>
                      <a:pt x="851" y="857"/>
                    </a:cubicBezTo>
                    <a:cubicBezTo>
                      <a:pt x="859" y="840"/>
                      <a:pt x="871" y="819"/>
                      <a:pt x="885" y="794"/>
                    </a:cubicBezTo>
                    <a:cubicBezTo>
                      <a:pt x="928" y="721"/>
                      <a:pt x="986" y="621"/>
                      <a:pt x="986" y="529"/>
                    </a:cubicBezTo>
                    <a:cubicBezTo>
                      <a:pt x="986" y="277"/>
                      <a:pt x="781" y="72"/>
                      <a:pt x="529" y="72"/>
                    </a:cubicBezTo>
                    <a:cubicBezTo>
                      <a:pt x="277" y="72"/>
                      <a:pt x="72" y="277"/>
                      <a:pt x="72" y="529"/>
                    </a:cubicBezTo>
                    <a:cubicBezTo>
                      <a:pt x="72" y="621"/>
                      <a:pt x="130" y="721"/>
                      <a:pt x="172" y="794"/>
                    </a:cubicBezTo>
                    <a:cubicBezTo>
                      <a:pt x="187" y="819"/>
                      <a:pt x="199" y="840"/>
                      <a:pt x="207" y="857"/>
                    </a:cubicBezTo>
                    <a:cubicBezTo>
                      <a:pt x="281" y="1017"/>
                      <a:pt x="307" y="1127"/>
                      <a:pt x="315" y="118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299" tIns="45649" rIns="91299" bIns="45649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id-ID" sz="1600">
                  <a:latin typeface="Raleway" panose="020B0503030101060003" pitchFamily="34" charset="0"/>
                  <a:cs typeface="B Nazanin" pitchFamily="2" charset="-78"/>
                </a:endParaRPr>
              </a:p>
            </p:txBody>
          </p:sp>
          <p:sp>
            <p:nvSpPr>
              <p:cNvPr id="9" name="Freeform 16">
                <a:extLst>
                  <a:ext uri="{FF2B5EF4-FFF2-40B4-BE49-F238E27FC236}">
                    <a16:creationId xmlns:a16="http://schemas.microsoft.com/office/drawing/2014/main" id="{FDBAEADF-A013-830D-71B9-FB7748A635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800000">
                <a:off x="5346701" y="967712"/>
                <a:ext cx="1500187" cy="1203325"/>
              </a:xfrm>
              <a:custGeom>
                <a:avLst/>
                <a:gdLst>
                  <a:gd name="T0" fmla="*/ 495 w 541"/>
                  <a:gd name="T1" fmla="*/ 223 h 434"/>
                  <a:gd name="T2" fmla="*/ 540 w 541"/>
                  <a:gd name="T3" fmla="*/ 168 h 434"/>
                  <a:gd name="T4" fmla="*/ 494 w 541"/>
                  <a:gd name="T5" fmla="*/ 112 h 434"/>
                  <a:gd name="T6" fmla="*/ 540 w 541"/>
                  <a:gd name="T7" fmla="*/ 57 h 434"/>
                  <a:gd name="T8" fmla="*/ 483 w 541"/>
                  <a:gd name="T9" fmla="*/ 0 h 434"/>
                  <a:gd name="T10" fmla="*/ 56 w 541"/>
                  <a:gd name="T11" fmla="*/ 0 h 434"/>
                  <a:gd name="T12" fmla="*/ 0 w 541"/>
                  <a:gd name="T13" fmla="*/ 56 h 434"/>
                  <a:gd name="T14" fmla="*/ 46 w 541"/>
                  <a:gd name="T15" fmla="*/ 112 h 434"/>
                  <a:gd name="T16" fmla="*/ 0 w 541"/>
                  <a:gd name="T17" fmla="*/ 167 h 434"/>
                  <a:gd name="T18" fmla="*/ 46 w 541"/>
                  <a:gd name="T19" fmla="*/ 223 h 434"/>
                  <a:gd name="T20" fmla="*/ 1 w 541"/>
                  <a:gd name="T21" fmla="*/ 278 h 434"/>
                  <a:gd name="T22" fmla="*/ 57 w 541"/>
                  <a:gd name="T23" fmla="*/ 334 h 434"/>
                  <a:gd name="T24" fmla="*/ 157 w 541"/>
                  <a:gd name="T25" fmla="*/ 334 h 434"/>
                  <a:gd name="T26" fmla="*/ 161 w 541"/>
                  <a:gd name="T27" fmla="*/ 351 h 434"/>
                  <a:gd name="T28" fmla="*/ 272 w 541"/>
                  <a:gd name="T29" fmla="*/ 433 h 434"/>
                  <a:gd name="T30" fmla="*/ 383 w 541"/>
                  <a:gd name="T31" fmla="*/ 335 h 434"/>
                  <a:gd name="T32" fmla="*/ 484 w 541"/>
                  <a:gd name="T33" fmla="*/ 335 h 434"/>
                  <a:gd name="T34" fmla="*/ 541 w 541"/>
                  <a:gd name="T35" fmla="*/ 278 h 434"/>
                  <a:gd name="T36" fmla="*/ 495 w 541"/>
                  <a:gd name="T37" fmla="*/ 223 h 434"/>
                  <a:gd name="T38" fmla="*/ 423 w 541"/>
                  <a:gd name="T39" fmla="*/ 241 h 434"/>
                  <a:gd name="T40" fmla="*/ 118 w 541"/>
                  <a:gd name="T41" fmla="*/ 241 h 434"/>
                  <a:gd name="T42" fmla="*/ 104 w 541"/>
                  <a:gd name="T43" fmla="*/ 227 h 434"/>
                  <a:gd name="T44" fmla="*/ 118 w 541"/>
                  <a:gd name="T45" fmla="*/ 213 h 434"/>
                  <a:gd name="T46" fmla="*/ 423 w 541"/>
                  <a:gd name="T47" fmla="*/ 213 h 434"/>
                  <a:gd name="T48" fmla="*/ 437 w 541"/>
                  <a:gd name="T49" fmla="*/ 227 h 434"/>
                  <a:gd name="T50" fmla="*/ 423 w 541"/>
                  <a:gd name="T51" fmla="*/ 241 h 434"/>
                  <a:gd name="T52" fmla="*/ 423 w 541"/>
                  <a:gd name="T53" fmla="*/ 116 h 434"/>
                  <a:gd name="T54" fmla="*/ 118 w 541"/>
                  <a:gd name="T55" fmla="*/ 116 h 434"/>
                  <a:gd name="T56" fmla="*/ 104 w 541"/>
                  <a:gd name="T57" fmla="*/ 102 h 434"/>
                  <a:gd name="T58" fmla="*/ 118 w 541"/>
                  <a:gd name="T59" fmla="*/ 88 h 434"/>
                  <a:gd name="T60" fmla="*/ 423 w 541"/>
                  <a:gd name="T61" fmla="*/ 88 h 434"/>
                  <a:gd name="T62" fmla="*/ 437 w 541"/>
                  <a:gd name="T63" fmla="*/ 102 h 434"/>
                  <a:gd name="T64" fmla="*/ 423 w 541"/>
                  <a:gd name="T65" fmla="*/ 11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1" h="434">
                    <a:moveTo>
                      <a:pt x="495" y="223"/>
                    </a:moveTo>
                    <a:cubicBezTo>
                      <a:pt x="521" y="218"/>
                      <a:pt x="540" y="195"/>
                      <a:pt x="540" y="168"/>
                    </a:cubicBezTo>
                    <a:cubicBezTo>
                      <a:pt x="540" y="140"/>
                      <a:pt x="520" y="117"/>
                      <a:pt x="494" y="112"/>
                    </a:cubicBezTo>
                    <a:cubicBezTo>
                      <a:pt x="520" y="107"/>
                      <a:pt x="540" y="84"/>
                      <a:pt x="540" y="57"/>
                    </a:cubicBezTo>
                    <a:cubicBezTo>
                      <a:pt x="540" y="26"/>
                      <a:pt x="514" y="0"/>
                      <a:pt x="48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4"/>
                      <a:pt x="20" y="107"/>
                      <a:pt x="46" y="112"/>
                    </a:cubicBezTo>
                    <a:cubicBezTo>
                      <a:pt x="20" y="117"/>
                      <a:pt x="0" y="140"/>
                      <a:pt x="0" y="167"/>
                    </a:cubicBezTo>
                    <a:cubicBezTo>
                      <a:pt x="0" y="195"/>
                      <a:pt x="20" y="218"/>
                      <a:pt x="46" y="223"/>
                    </a:cubicBezTo>
                    <a:cubicBezTo>
                      <a:pt x="20" y="228"/>
                      <a:pt x="1" y="250"/>
                      <a:pt x="1" y="278"/>
                    </a:cubicBezTo>
                    <a:cubicBezTo>
                      <a:pt x="1" y="309"/>
                      <a:pt x="26" y="334"/>
                      <a:pt x="57" y="334"/>
                    </a:cubicBezTo>
                    <a:cubicBezTo>
                      <a:pt x="157" y="334"/>
                      <a:pt x="157" y="334"/>
                      <a:pt x="157" y="334"/>
                    </a:cubicBezTo>
                    <a:cubicBezTo>
                      <a:pt x="158" y="340"/>
                      <a:pt x="159" y="345"/>
                      <a:pt x="161" y="351"/>
                    </a:cubicBezTo>
                    <a:cubicBezTo>
                      <a:pt x="175" y="399"/>
                      <a:pt x="219" y="434"/>
                      <a:pt x="272" y="433"/>
                    </a:cubicBezTo>
                    <a:cubicBezTo>
                      <a:pt x="331" y="433"/>
                      <a:pt x="380" y="392"/>
                      <a:pt x="383" y="335"/>
                    </a:cubicBezTo>
                    <a:cubicBezTo>
                      <a:pt x="484" y="335"/>
                      <a:pt x="484" y="335"/>
                      <a:pt x="484" y="335"/>
                    </a:cubicBezTo>
                    <a:cubicBezTo>
                      <a:pt x="515" y="335"/>
                      <a:pt x="541" y="309"/>
                      <a:pt x="541" y="278"/>
                    </a:cubicBezTo>
                    <a:cubicBezTo>
                      <a:pt x="541" y="251"/>
                      <a:pt x="521" y="228"/>
                      <a:pt x="495" y="223"/>
                    </a:cubicBezTo>
                    <a:close/>
                    <a:moveTo>
                      <a:pt x="423" y="241"/>
                    </a:moveTo>
                    <a:cubicBezTo>
                      <a:pt x="118" y="241"/>
                      <a:pt x="118" y="241"/>
                      <a:pt x="118" y="241"/>
                    </a:cubicBezTo>
                    <a:cubicBezTo>
                      <a:pt x="110" y="241"/>
                      <a:pt x="104" y="234"/>
                      <a:pt x="104" y="227"/>
                    </a:cubicBezTo>
                    <a:cubicBezTo>
                      <a:pt x="104" y="219"/>
                      <a:pt x="110" y="213"/>
                      <a:pt x="118" y="213"/>
                    </a:cubicBezTo>
                    <a:cubicBezTo>
                      <a:pt x="423" y="213"/>
                      <a:pt x="423" y="213"/>
                      <a:pt x="423" y="213"/>
                    </a:cubicBezTo>
                    <a:cubicBezTo>
                      <a:pt x="431" y="213"/>
                      <a:pt x="437" y="219"/>
                      <a:pt x="437" y="227"/>
                    </a:cubicBezTo>
                    <a:cubicBezTo>
                      <a:pt x="437" y="234"/>
                      <a:pt x="431" y="241"/>
                      <a:pt x="423" y="241"/>
                    </a:cubicBezTo>
                    <a:close/>
                    <a:moveTo>
                      <a:pt x="423" y="116"/>
                    </a:move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0" y="116"/>
                      <a:pt x="104" y="110"/>
                      <a:pt x="104" y="102"/>
                    </a:cubicBezTo>
                    <a:cubicBezTo>
                      <a:pt x="104" y="95"/>
                      <a:pt x="110" y="88"/>
                      <a:pt x="118" y="88"/>
                    </a:cubicBezTo>
                    <a:cubicBezTo>
                      <a:pt x="423" y="88"/>
                      <a:pt x="423" y="88"/>
                      <a:pt x="423" y="88"/>
                    </a:cubicBezTo>
                    <a:cubicBezTo>
                      <a:pt x="431" y="88"/>
                      <a:pt x="437" y="95"/>
                      <a:pt x="437" y="102"/>
                    </a:cubicBezTo>
                    <a:cubicBezTo>
                      <a:pt x="437" y="110"/>
                      <a:pt x="431" y="116"/>
                      <a:pt x="423" y="11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299" tIns="45649" rIns="91299" bIns="45649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id-ID" sz="1600">
                  <a:latin typeface="Raleway" panose="020B0503030101060003" pitchFamily="34" charset="0"/>
                  <a:cs typeface="B Nazanin" pitchFamily="2" charset="-78"/>
                </a:endParaRPr>
              </a:p>
            </p:txBody>
          </p:sp>
        </p:grp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7F4ACCE-2E61-8B0C-9525-A8378B097D0E}"/>
              </a:ext>
            </a:extLst>
          </p:cNvPr>
          <p:cNvSpPr txBox="1"/>
          <p:nvPr/>
        </p:nvSpPr>
        <p:spPr>
          <a:xfrm>
            <a:off x="1752600" y="4733678"/>
            <a:ext cx="2057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متن ساده در اینجا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971F76-14C6-0A65-9CCB-9010B26D2A56}"/>
              </a:ext>
            </a:extLst>
          </p:cNvPr>
          <p:cNvSpPr txBox="1"/>
          <p:nvPr/>
        </p:nvSpPr>
        <p:spPr>
          <a:xfrm>
            <a:off x="1280560" y="3182596"/>
            <a:ext cx="2528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C44AEB-6545-2DEC-CB15-F5A253912307}"/>
              </a:ext>
            </a:extLst>
          </p:cNvPr>
          <p:cNvSpPr txBox="1"/>
          <p:nvPr/>
        </p:nvSpPr>
        <p:spPr>
          <a:xfrm>
            <a:off x="1280560" y="5041455"/>
            <a:ext cx="2528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22D700-ADD8-7450-C7F1-024A634D13FC}"/>
              </a:ext>
            </a:extLst>
          </p:cNvPr>
          <p:cNvSpPr txBox="1"/>
          <p:nvPr/>
        </p:nvSpPr>
        <p:spPr>
          <a:xfrm>
            <a:off x="8389227" y="2874819"/>
            <a:ext cx="2059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متن ساده در اینجا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B85241-F816-85F7-AF55-0F3D9F4E2737}"/>
              </a:ext>
            </a:extLst>
          </p:cNvPr>
          <p:cNvSpPr txBox="1"/>
          <p:nvPr/>
        </p:nvSpPr>
        <p:spPr>
          <a:xfrm>
            <a:off x="8389227" y="4738935"/>
            <a:ext cx="2231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متن ساده در اینجا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CF849A-1D03-480E-DE74-B94E4B3EB1ED}"/>
              </a:ext>
            </a:extLst>
          </p:cNvPr>
          <p:cNvSpPr txBox="1"/>
          <p:nvPr/>
        </p:nvSpPr>
        <p:spPr>
          <a:xfrm>
            <a:off x="8381505" y="3182596"/>
            <a:ext cx="2528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3A106C-0163-370F-A9E6-FE47D0AD9B49}"/>
              </a:ext>
            </a:extLst>
          </p:cNvPr>
          <p:cNvSpPr txBox="1"/>
          <p:nvPr/>
        </p:nvSpPr>
        <p:spPr>
          <a:xfrm>
            <a:off x="8383296" y="5041455"/>
            <a:ext cx="2528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3A319F-2713-5C36-C076-74F36C0A8868}"/>
              </a:ext>
            </a:extLst>
          </p:cNvPr>
          <p:cNvSpPr txBox="1"/>
          <p:nvPr/>
        </p:nvSpPr>
        <p:spPr>
          <a:xfrm>
            <a:off x="8389227" y="2412019"/>
            <a:ext cx="1255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spc="30">
                <a:solidFill>
                  <a:srgbClr val="FFD523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1.2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C1649D-6053-A388-7476-935BA0C62C4E}"/>
              </a:ext>
            </a:extLst>
          </p:cNvPr>
          <p:cNvSpPr txBox="1"/>
          <p:nvPr/>
        </p:nvSpPr>
        <p:spPr>
          <a:xfrm>
            <a:off x="8381502" y="4304784"/>
            <a:ext cx="1263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spc="3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80%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EB618E-CA42-5561-C715-E3B73AE35181}"/>
              </a:ext>
            </a:extLst>
          </p:cNvPr>
          <p:cNvSpPr txBox="1"/>
          <p:nvPr/>
        </p:nvSpPr>
        <p:spPr>
          <a:xfrm>
            <a:off x="2600674" y="4304784"/>
            <a:ext cx="1209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spc="30">
                <a:solidFill>
                  <a:srgbClr val="FFD523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1.200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BCBB5D-0103-6791-4885-5A9DF633BA28}"/>
              </a:ext>
            </a:extLst>
          </p:cNvPr>
          <p:cNvSpPr txBox="1"/>
          <p:nvPr/>
        </p:nvSpPr>
        <p:spPr>
          <a:xfrm>
            <a:off x="1338819" y="2873684"/>
            <a:ext cx="2471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متن ساده در اینجا</a:t>
            </a:r>
            <a:endParaRPr lang="en-US" sz="1200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93077F-3E85-62B7-DF7F-2567160A30A9}"/>
              </a:ext>
            </a:extLst>
          </p:cNvPr>
          <p:cNvSpPr txBox="1"/>
          <p:nvPr/>
        </p:nvSpPr>
        <p:spPr>
          <a:xfrm>
            <a:off x="2600674" y="2412018"/>
            <a:ext cx="1202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spc="3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145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2E9B55-E97F-47AA-5746-91DF8CAD26B8}"/>
              </a:ext>
            </a:extLst>
          </p:cNvPr>
          <p:cNvSpPr txBox="1"/>
          <p:nvPr/>
        </p:nvSpPr>
        <p:spPr>
          <a:xfrm>
            <a:off x="3956050" y="461576"/>
            <a:ext cx="427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اینفوگرافیک ما</a:t>
            </a:r>
            <a:endParaRPr lang="en-US" sz="3200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569B36-4CC9-5440-38B1-BA309BA30C73}"/>
              </a:ext>
            </a:extLst>
          </p:cNvPr>
          <p:cNvSpPr/>
          <p:nvPr/>
        </p:nvSpPr>
        <p:spPr>
          <a:xfrm>
            <a:off x="2933588" y="1059694"/>
            <a:ext cx="6324824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7252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B558D2-7B62-9B78-EBDB-91C8EDA228F6}"/>
              </a:ext>
            </a:extLst>
          </p:cNvPr>
          <p:cNvSpPr txBox="1"/>
          <p:nvPr/>
        </p:nvSpPr>
        <p:spPr>
          <a:xfrm>
            <a:off x="3956050" y="796419"/>
            <a:ext cx="427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اینفوگرافیک ما</a:t>
            </a:r>
            <a:endParaRPr lang="en-US" sz="3200" b="1" dirty="0">
              <a:solidFill>
                <a:srgbClr val="0A1931"/>
              </a:solidFill>
              <a:latin typeface="Poppins SemiBold" panose="00000700000000000000" pitchFamily="2" charset="0"/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CAAAD3-B9CC-519D-BEB1-7E5CC255C673}"/>
              </a:ext>
            </a:extLst>
          </p:cNvPr>
          <p:cNvSpPr/>
          <p:nvPr/>
        </p:nvSpPr>
        <p:spPr>
          <a:xfrm>
            <a:off x="2933588" y="1430547"/>
            <a:ext cx="6324824" cy="32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1E7115-0738-6728-B36C-ADE6D5BA27E6}"/>
              </a:ext>
            </a:extLst>
          </p:cNvPr>
          <p:cNvSpPr txBox="1"/>
          <p:nvPr/>
        </p:nvSpPr>
        <p:spPr>
          <a:xfrm>
            <a:off x="1203538" y="4827463"/>
            <a:ext cx="1745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74A170-4BFE-BBB9-11D3-0D51124092D9}"/>
              </a:ext>
            </a:extLst>
          </p:cNvPr>
          <p:cNvSpPr txBox="1"/>
          <p:nvPr/>
        </p:nvSpPr>
        <p:spPr>
          <a:xfrm>
            <a:off x="968755" y="5200327"/>
            <a:ext cx="221525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119AA57-4F96-03D1-66A6-5597633E650B}"/>
              </a:ext>
            </a:extLst>
          </p:cNvPr>
          <p:cNvGrpSpPr/>
          <p:nvPr/>
        </p:nvGrpSpPr>
        <p:grpSpPr>
          <a:xfrm>
            <a:off x="1458109" y="2916790"/>
            <a:ext cx="1236976" cy="1381244"/>
            <a:chOff x="1373702" y="2029391"/>
            <a:chExt cx="2902096" cy="3240570"/>
          </a:xfrm>
        </p:grpSpPr>
        <p:sp>
          <p:nvSpPr>
            <p:cNvPr id="7" name="Graphic 8">
              <a:extLst>
                <a:ext uri="{FF2B5EF4-FFF2-40B4-BE49-F238E27FC236}">
                  <a16:creationId xmlns:a16="http://schemas.microsoft.com/office/drawing/2014/main" id="{E40EC56D-6027-272A-D6D2-BCA1CB16FE3D}"/>
                </a:ext>
              </a:extLst>
            </p:cNvPr>
            <p:cNvSpPr/>
            <p:nvPr/>
          </p:nvSpPr>
          <p:spPr>
            <a:xfrm rot="5400000">
              <a:off x="1204465" y="2198628"/>
              <a:ext cx="3240570" cy="2902096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Graphic 8">
              <a:extLst>
                <a:ext uri="{FF2B5EF4-FFF2-40B4-BE49-F238E27FC236}">
                  <a16:creationId xmlns:a16="http://schemas.microsoft.com/office/drawing/2014/main" id="{19E5DA02-5112-37A9-3487-A260E08B04DE}"/>
                </a:ext>
              </a:extLst>
            </p:cNvPr>
            <p:cNvSpPr/>
            <p:nvPr/>
          </p:nvSpPr>
          <p:spPr>
            <a:xfrm rot="5400000">
              <a:off x="1465888" y="2432746"/>
              <a:ext cx="2717720" cy="2433857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rgbClr val="FFD5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B45CA2D-A551-9714-BE46-F6E64D04B4D1}"/>
              </a:ext>
            </a:extLst>
          </p:cNvPr>
          <p:cNvGrpSpPr/>
          <p:nvPr/>
        </p:nvGrpSpPr>
        <p:grpSpPr>
          <a:xfrm>
            <a:off x="1827227" y="3358832"/>
            <a:ext cx="498308" cy="497158"/>
            <a:chOff x="6294438" y="-201613"/>
            <a:chExt cx="687387" cy="685801"/>
          </a:xfrm>
          <a:solidFill>
            <a:srgbClr val="0A1931"/>
          </a:solidFill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BFE57C9-221E-F398-9998-C90F24CBFF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97E11255-2FD8-6FF6-DA1C-858B1051B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1BFB3656-A1AD-FF1F-EF55-EE060C2F7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B4535D1-5A2D-91B2-9AC4-5158469CF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C28BD971-61B0-4E71-B939-1DABEC337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7489E94D-70EF-2168-3AB1-89C139B43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24585675-C577-115C-14A7-2006B3B1D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7C520F1E-8260-0E51-FFAA-42D68A51F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81468F9D-98C6-F1DA-C070-77C8FFFC1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0ECD1E34-36FD-A283-2D04-93A31BE53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E9047933-9AE5-B9F3-A27E-0746D29D2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4FC9A666-740B-8AFB-4F34-5EF04641B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5A838DF-846C-F232-3E7F-37AA90453D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E7FF9C8-A611-066A-C97E-7236DB59CF3E}"/>
              </a:ext>
            </a:extLst>
          </p:cNvPr>
          <p:cNvSpPr txBox="1"/>
          <p:nvPr/>
        </p:nvSpPr>
        <p:spPr>
          <a:xfrm>
            <a:off x="3648504" y="5200327"/>
            <a:ext cx="221525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66B8FE-8F79-B36C-E7CD-BB6C4472F5B4}"/>
              </a:ext>
            </a:extLst>
          </p:cNvPr>
          <p:cNvSpPr txBox="1"/>
          <p:nvPr/>
        </p:nvSpPr>
        <p:spPr>
          <a:xfrm>
            <a:off x="3883285" y="4827464"/>
            <a:ext cx="1745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5" name="Graphic 8">
            <a:extLst>
              <a:ext uri="{FF2B5EF4-FFF2-40B4-BE49-F238E27FC236}">
                <a16:creationId xmlns:a16="http://schemas.microsoft.com/office/drawing/2014/main" id="{FE402E05-0D5E-B4E1-9618-5F4443FB58AF}"/>
              </a:ext>
            </a:extLst>
          </p:cNvPr>
          <p:cNvSpPr/>
          <p:nvPr/>
        </p:nvSpPr>
        <p:spPr>
          <a:xfrm rot="5400000">
            <a:off x="4065613" y="2992688"/>
            <a:ext cx="1381244" cy="1236976"/>
          </a:xfrm>
          <a:custGeom>
            <a:avLst/>
            <a:gdLst>
              <a:gd name="connsiteX0" fmla="*/ 1712119 w 2462212"/>
              <a:gd name="connsiteY0" fmla="*/ 0 h 2205037"/>
              <a:gd name="connsiteX1" fmla="*/ 750094 w 2462212"/>
              <a:gd name="connsiteY1" fmla="*/ 0 h 2205037"/>
              <a:gd name="connsiteX2" fmla="*/ 516731 w 2462212"/>
              <a:gd name="connsiteY2" fmla="*/ 134303 h 2205037"/>
              <a:gd name="connsiteX3" fmla="*/ 35719 w 2462212"/>
              <a:gd name="connsiteY3" fmla="*/ 967740 h 2205037"/>
              <a:gd name="connsiteX4" fmla="*/ 35719 w 2462212"/>
              <a:gd name="connsiteY4" fmla="*/ 1237298 h 2205037"/>
              <a:gd name="connsiteX5" fmla="*/ 516731 w 2462212"/>
              <a:gd name="connsiteY5" fmla="*/ 2070735 h 2205037"/>
              <a:gd name="connsiteX6" fmla="*/ 750094 w 2462212"/>
              <a:gd name="connsiteY6" fmla="*/ 2205038 h 2205037"/>
              <a:gd name="connsiteX7" fmla="*/ 1712119 w 2462212"/>
              <a:gd name="connsiteY7" fmla="*/ 2205038 h 2205037"/>
              <a:gd name="connsiteX8" fmla="*/ 1945481 w 2462212"/>
              <a:gd name="connsiteY8" fmla="*/ 2070735 h 2205037"/>
              <a:gd name="connsiteX9" fmla="*/ 2426494 w 2462212"/>
              <a:gd name="connsiteY9" fmla="*/ 1237298 h 2205037"/>
              <a:gd name="connsiteX10" fmla="*/ 2426494 w 2462212"/>
              <a:gd name="connsiteY10" fmla="*/ 967740 h 2205037"/>
              <a:gd name="connsiteX11" fmla="*/ 1945481 w 2462212"/>
              <a:gd name="connsiteY11" fmla="*/ 134303 h 2205037"/>
              <a:gd name="connsiteX12" fmla="*/ 1712119 w 2462212"/>
              <a:gd name="connsiteY12" fmla="*/ 0 h 220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62212" h="2205037">
                <a:moveTo>
                  <a:pt x="1712119" y="0"/>
                </a:moveTo>
                <a:lnTo>
                  <a:pt x="750094" y="0"/>
                </a:lnTo>
                <a:cubicBezTo>
                  <a:pt x="653891" y="0"/>
                  <a:pt x="565309" y="51435"/>
                  <a:pt x="516731" y="134303"/>
                </a:cubicBezTo>
                <a:lnTo>
                  <a:pt x="35719" y="967740"/>
                </a:lnTo>
                <a:cubicBezTo>
                  <a:pt x="-11906" y="1050608"/>
                  <a:pt x="-11906" y="1153478"/>
                  <a:pt x="35719" y="1237298"/>
                </a:cubicBezTo>
                <a:lnTo>
                  <a:pt x="516731" y="2070735"/>
                </a:lnTo>
                <a:cubicBezTo>
                  <a:pt x="564356" y="2153603"/>
                  <a:pt x="653891" y="2205038"/>
                  <a:pt x="750094" y="2205038"/>
                </a:cubicBezTo>
                <a:lnTo>
                  <a:pt x="1712119" y="2205038"/>
                </a:lnTo>
                <a:cubicBezTo>
                  <a:pt x="1808321" y="2205038"/>
                  <a:pt x="1896904" y="2153603"/>
                  <a:pt x="1945481" y="2070735"/>
                </a:cubicBezTo>
                <a:lnTo>
                  <a:pt x="2426494" y="1237298"/>
                </a:lnTo>
                <a:cubicBezTo>
                  <a:pt x="2474119" y="1154430"/>
                  <a:pt x="2474119" y="1051560"/>
                  <a:pt x="2426494" y="967740"/>
                </a:cubicBezTo>
                <a:lnTo>
                  <a:pt x="1945481" y="134303"/>
                </a:lnTo>
                <a:cubicBezTo>
                  <a:pt x="1896904" y="51435"/>
                  <a:pt x="1808321" y="0"/>
                  <a:pt x="1712119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  <a:effectLst>
            <a:outerShdw blurRad="317500" dist="38100" dir="5400000" algn="t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6" name="Graphic 8">
            <a:extLst>
              <a:ext uri="{FF2B5EF4-FFF2-40B4-BE49-F238E27FC236}">
                <a16:creationId xmlns:a16="http://schemas.microsoft.com/office/drawing/2014/main" id="{69FAFB05-0F78-7A19-86F9-B70AC6797A29}"/>
              </a:ext>
            </a:extLst>
          </p:cNvPr>
          <p:cNvSpPr/>
          <p:nvPr/>
        </p:nvSpPr>
        <p:spPr>
          <a:xfrm rot="5400000">
            <a:off x="4177041" y="3092478"/>
            <a:ext cx="1158387" cy="1037396"/>
          </a:xfrm>
          <a:custGeom>
            <a:avLst/>
            <a:gdLst>
              <a:gd name="connsiteX0" fmla="*/ 1712119 w 2462212"/>
              <a:gd name="connsiteY0" fmla="*/ 0 h 2205037"/>
              <a:gd name="connsiteX1" fmla="*/ 750094 w 2462212"/>
              <a:gd name="connsiteY1" fmla="*/ 0 h 2205037"/>
              <a:gd name="connsiteX2" fmla="*/ 516731 w 2462212"/>
              <a:gd name="connsiteY2" fmla="*/ 134303 h 2205037"/>
              <a:gd name="connsiteX3" fmla="*/ 35719 w 2462212"/>
              <a:gd name="connsiteY3" fmla="*/ 967740 h 2205037"/>
              <a:gd name="connsiteX4" fmla="*/ 35719 w 2462212"/>
              <a:gd name="connsiteY4" fmla="*/ 1237298 h 2205037"/>
              <a:gd name="connsiteX5" fmla="*/ 516731 w 2462212"/>
              <a:gd name="connsiteY5" fmla="*/ 2070735 h 2205037"/>
              <a:gd name="connsiteX6" fmla="*/ 750094 w 2462212"/>
              <a:gd name="connsiteY6" fmla="*/ 2205038 h 2205037"/>
              <a:gd name="connsiteX7" fmla="*/ 1712119 w 2462212"/>
              <a:gd name="connsiteY7" fmla="*/ 2205038 h 2205037"/>
              <a:gd name="connsiteX8" fmla="*/ 1945481 w 2462212"/>
              <a:gd name="connsiteY8" fmla="*/ 2070735 h 2205037"/>
              <a:gd name="connsiteX9" fmla="*/ 2426494 w 2462212"/>
              <a:gd name="connsiteY9" fmla="*/ 1237298 h 2205037"/>
              <a:gd name="connsiteX10" fmla="*/ 2426494 w 2462212"/>
              <a:gd name="connsiteY10" fmla="*/ 967740 h 2205037"/>
              <a:gd name="connsiteX11" fmla="*/ 1945481 w 2462212"/>
              <a:gd name="connsiteY11" fmla="*/ 134303 h 2205037"/>
              <a:gd name="connsiteX12" fmla="*/ 1712119 w 2462212"/>
              <a:gd name="connsiteY12" fmla="*/ 0 h 220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62212" h="2205037">
                <a:moveTo>
                  <a:pt x="1712119" y="0"/>
                </a:moveTo>
                <a:lnTo>
                  <a:pt x="750094" y="0"/>
                </a:lnTo>
                <a:cubicBezTo>
                  <a:pt x="653891" y="0"/>
                  <a:pt x="565309" y="51435"/>
                  <a:pt x="516731" y="134303"/>
                </a:cubicBezTo>
                <a:lnTo>
                  <a:pt x="35719" y="967740"/>
                </a:lnTo>
                <a:cubicBezTo>
                  <a:pt x="-11906" y="1050608"/>
                  <a:pt x="-11906" y="1153478"/>
                  <a:pt x="35719" y="1237298"/>
                </a:cubicBezTo>
                <a:lnTo>
                  <a:pt x="516731" y="2070735"/>
                </a:lnTo>
                <a:cubicBezTo>
                  <a:pt x="564356" y="2153603"/>
                  <a:pt x="653891" y="2205038"/>
                  <a:pt x="750094" y="2205038"/>
                </a:cubicBezTo>
                <a:lnTo>
                  <a:pt x="1712119" y="2205038"/>
                </a:lnTo>
                <a:cubicBezTo>
                  <a:pt x="1808321" y="2205038"/>
                  <a:pt x="1896904" y="2153603"/>
                  <a:pt x="1945481" y="2070735"/>
                </a:cubicBezTo>
                <a:lnTo>
                  <a:pt x="2426494" y="1237298"/>
                </a:lnTo>
                <a:cubicBezTo>
                  <a:pt x="2474119" y="1154430"/>
                  <a:pt x="2474119" y="1051560"/>
                  <a:pt x="2426494" y="967740"/>
                </a:cubicBezTo>
                <a:lnTo>
                  <a:pt x="1945481" y="134303"/>
                </a:lnTo>
                <a:cubicBezTo>
                  <a:pt x="1896904" y="51435"/>
                  <a:pt x="1808321" y="0"/>
                  <a:pt x="1712119" y="0"/>
                </a:cubicBezTo>
                <a:close/>
              </a:path>
            </a:pathLst>
          </a:custGeom>
          <a:solidFill>
            <a:srgbClr val="FFD52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6E8CA96E-EA9D-90AF-A3A7-D75CE0D712E0}"/>
              </a:ext>
            </a:extLst>
          </p:cNvPr>
          <p:cNvSpPr>
            <a:spLocks noEditPoints="1"/>
          </p:cNvSpPr>
          <p:nvPr/>
        </p:nvSpPr>
        <p:spPr bwMode="auto">
          <a:xfrm>
            <a:off x="4489588" y="3350890"/>
            <a:ext cx="533079" cy="513039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rgbClr val="0A19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id-ID" sz="14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247EBA-6F79-4A49-509B-7272AC487553}"/>
              </a:ext>
            </a:extLst>
          </p:cNvPr>
          <p:cNvSpPr txBox="1"/>
          <p:nvPr/>
        </p:nvSpPr>
        <p:spPr>
          <a:xfrm>
            <a:off x="6563030" y="4827464"/>
            <a:ext cx="1745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1E96D33-F19D-29CB-0637-6123265C9948}"/>
              </a:ext>
            </a:extLst>
          </p:cNvPr>
          <p:cNvSpPr txBox="1"/>
          <p:nvPr/>
        </p:nvSpPr>
        <p:spPr>
          <a:xfrm>
            <a:off x="6328246" y="5200327"/>
            <a:ext cx="221525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2C6086A-1707-F838-964A-DA476E10C382}"/>
              </a:ext>
            </a:extLst>
          </p:cNvPr>
          <p:cNvGrpSpPr/>
          <p:nvPr/>
        </p:nvGrpSpPr>
        <p:grpSpPr>
          <a:xfrm>
            <a:off x="6817385" y="2916790"/>
            <a:ext cx="1236976" cy="1381244"/>
            <a:chOff x="1373701" y="2029390"/>
            <a:chExt cx="2902096" cy="3240570"/>
          </a:xfrm>
        </p:grpSpPr>
        <p:sp>
          <p:nvSpPr>
            <p:cNvPr id="31" name="Graphic 8">
              <a:extLst>
                <a:ext uri="{FF2B5EF4-FFF2-40B4-BE49-F238E27FC236}">
                  <a16:creationId xmlns:a16="http://schemas.microsoft.com/office/drawing/2014/main" id="{98702BBB-7514-286E-2C13-FDD9F0B8B55B}"/>
                </a:ext>
              </a:extLst>
            </p:cNvPr>
            <p:cNvSpPr/>
            <p:nvPr/>
          </p:nvSpPr>
          <p:spPr>
            <a:xfrm rot="5400000">
              <a:off x="1204464" y="2198627"/>
              <a:ext cx="3240570" cy="2902096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Graphic 8">
              <a:extLst>
                <a:ext uri="{FF2B5EF4-FFF2-40B4-BE49-F238E27FC236}">
                  <a16:creationId xmlns:a16="http://schemas.microsoft.com/office/drawing/2014/main" id="{BA56C9BA-A6AE-7ADB-4F60-27D5E3858D87}"/>
                </a:ext>
              </a:extLst>
            </p:cNvPr>
            <p:cNvSpPr/>
            <p:nvPr/>
          </p:nvSpPr>
          <p:spPr>
            <a:xfrm rot="5400000">
              <a:off x="1465889" y="2432747"/>
              <a:ext cx="2717720" cy="2433856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rgbClr val="FFD5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61945EF-CE52-B69F-FCC3-6E999A898CAF}"/>
              </a:ext>
            </a:extLst>
          </p:cNvPr>
          <p:cNvGrpSpPr/>
          <p:nvPr/>
        </p:nvGrpSpPr>
        <p:grpSpPr>
          <a:xfrm>
            <a:off x="7203199" y="3326990"/>
            <a:ext cx="465346" cy="544729"/>
            <a:chOff x="6980238" y="-342900"/>
            <a:chExt cx="1150937" cy="1311275"/>
          </a:xfrm>
          <a:solidFill>
            <a:srgbClr val="0A1931"/>
          </a:solidFill>
        </p:grpSpPr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EB174E8A-4A6C-3F9C-34BF-A947C26A0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35" name="Oval 31">
              <a:extLst>
                <a:ext uri="{FF2B5EF4-FFF2-40B4-BE49-F238E27FC236}">
                  <a16:creationId xmlns:a16="http://schemas.microsoft.com/office/drawing/2014/main" id="{81512C66-1F0B-EB58-24E9-C5A3D8CDB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36" name="Oval 32">
              <a:extLst>
                <a:ext uri="{FF2B5EF4-FFF2-40B4-BE49-F238E27FC236}">
                  <a16:creationId xmlns:a16="http://schemas.microsoft.com/office/drawing/2014/main" id="{25CB40F8-3BB4-86D1-7C4A-2BC88FE88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37" name="Oval 33">
              <a:extLst>
                <a:ext uri="{FF2B5EF4-FFF2-40B4-BE49-F238E27FC236}">
                  <a16:creationId xmlns:a16="http://schemas.microsoft.com/office/drawing/2014/main" id="{DDC9600A-B4B5-618B-8B08-ADF09309A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FB4EA0A-10D4-E455-7550-53BBE90F116F}"/>
              </a:ext>
            </a:extLst>
          </p:cNvPr>
          <p:cNvSpPr txBox="1"/>
          <p:nvPr/>
        </p:nvSpPr>
        <p:spPr>
          <a:xfrm>
            <a:off x="9031055" y="5200327"/>
            <a:ext cx="221525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حاوی گزینه های ویرایش پذیری است و شما می توانید آن را به صورتی که می خواهید ویرایش کنید. </a:t>
            </a:r>
            <a:endParaRPr lang="id-ID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90F1DB0-413C-75B1-7CBC-B339DF4FC71E}"/>
              </a:ext>
            </a:extLst>
          </p:cNvPr>
          <p:cNvSpPr txBox="1"/>
          <p:nvPr/>
        </p:nvSpPr>
        <p:spPr>
          <a:xfrm>
            <a:off x="9242775" y="4827463"/>
            <a:ext cx="1745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rPr>
              <a:t>عنوان شما اینجاست</a:t>
            </a:r>
            <a:endParaRPr lang="en-US" sz="12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5CACFD4-D9FC-7A6F-3C9D-C5F0CAB148DD}"/>
              </a:ext>
            </a:extLst>
          </p:cNvPr>
          <p:cNvGrpSpPr/>
          <p:nvPr/>
        </p:nvGrpSpPr>
        <p:grpSpPr>
          <a:xfrm>
            <a:off x="9497127" y="2916790"/>
            <a:ext cx="1236976" cy="1381244"/>
            <a:chOff x="1373701" y="2029390"/>
            <a:chExt cx="2902096" cy="3240570"/>
          </a:xfrm>
        </p:grpSpPr>
        <p:sp>
          <p:nvSpPr>
            <p:cNvPr id="41" name="Graphic 8">
              <a:extLst>
                <a:ext uri="{FF2B5EF4-FFF2-40B4-BE49-F238E27FC236}">
                  <a16:creationId xmlns:a16="http://schemas.microsoft.com/office/drawing/2014/main" id="{D26A3A4D-5FCB-82D9-5466-5C23160532EF}"/>
                </a:ext>
              </a:extLst>
            </p:cNvPr>
            <p:cNvSpPr/>
            <p:nvPr/>
          </p:nvSpPr>
          <p:spPr>
            <a:xfrm rot="5400000">
              <a:off x="1204464" y="2198627"/>
              <a:ext cx="3240570" cy="2902096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175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Graphic 8">
              <a:extLst>
                <a:ext uri="{FF2B5EF4-FFF2-40B4-BE49-F238E27FC236}">
                  <a16:creationId xmlns:a16="http://schemas.microsoft.com/office/drawing/2014/main" id="{DD301CBA-852D-2E7A-D7A9-8FD5127BBAC2}"/>
                </a:ext>
              </a:extLst>
            </p:cNvPr>
            <p:cNvSpPr/>
            <p:nvPr/>
          </p:nvSpPr>
          <p:spPr>
            <a:xfrm rot="5400000">
              <a:off x="1465889" y="2432747"/>
              <a:ext cx="2717720" cy="2433856"/>
            </a:xfrm>
            <a:custGeom>
              <a:avLst/>
              <a:gdLst>
                <a:gd name="connsiteX0" fmla="*/ 1712119 w 2462212"/>
                <a:gd name="connsiteY0" fmla="*/ 0 h 2205037"/>
                <a:gd name="connsiteX1" fmla="*/ 750094 w 2462212"/>
                <a:gd name="connsiteY1" fmla="*/ 0 h 2205037"/>
                <a:gd name="connsiteX2" fmla="*/ 516731 w 2462212"/>
                <a:gd name="connsiteY2" fmla="*/ 134303 h 2205037"/>
                <a:gd name="connsiteX3" fmla="*/ 35719 w 2462212"/>
                <a:gd name="connsiteY3" fmla="*/ 967740 h 2205037"/>
                <a:gd name="connsiteX4" fmla="*/ 35719 w 2462212"/>
                <a:gd name="connsiteY4" fmla="*/ 1237298 h 2205037"/>
                <a:gd name="connsiteX5" fmla="*/ 516731 w 2462212"/>
                <a:gd name="connsiteY5" fmla="*/ 2070735 h 2205037"/>
                <a:gd name="connsiteX6" fmla="*/ 750094 w 2462212"/>
                <a:gd name="connsiteY6" fmla="*/ 2205038 h 2205037"/>
                <a:gd name="connsiteX7" fmla="*/ 1712119 w 2462212"/>
                <a:gd name="connsiteY7" fmla="*/ 2205038 h 2205037"/>
                <a:gd name="connsiteX8" fmla="*/ 1945481 w 2462212"/>
                <a:gd name="connsiteY8" fmla="*/ 2070735 h 2205037"/>
                <a:gd name="connsiteX9" fmla="*/ 2426494 w 2462212"/>
                <a:gd name="connsiteY9" fmla="*/ 1237298 h 2205037"/>
                <a:gd name="connsiteX10" fmla="*/ 2426494 w 2462212"/>
                <a:gd name="connsiteY10" fmla="*/ 967740 h 2205037"/>
                <a:gd name="connsiteX11" fmla="*/ 1945481 w 2462212"/>
                <a:gd name="connsiteY11" fmla="*/ 134303 h 2205037"/>
                <a:gd name="connsiteX12" fmla="*/ 1712119 w 2462212"/>
                <a:gd name="connsiteY12" fmla="*/ 0 h 220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12" h="2205037">
                  <a:moveTo>
                    <a:pt x="1712119" y="0"/>
                  </a:moveTo>
                  <a:lnTo>
                    <a:pt x="750094" y="0"/>
                  </a:lnTo>
                  <a:cubicBezTo>
                    <a:pt x="653891" y="0"/>
                    <a:pt x="565309" y="51435"/>
                    <a:pt x="516731" y="134303"/>
                  </a:cubicBezTo>
                  <a:lnTo>
                    <a:pt x="35719" y="967740"/>
                  </a:lnTo>
                  <a:cubicBezTo>
                    <a:pt x="-11906" y="1050608"/>
                    <a:pt x="-11906" y="1153478"/>
                    <a:pt x="35719" y="1237298"/>
                  </a:cubicBezTo>
                  <a:lnTo>
                    <a:pt x="516731" y="2070735"/>
                  </a:lnTo>
                  <a:cubicBezTo>
                    <a:pt x="564356" y="2153603"/>
                    <a:pt x="653891" y="2205038"/>
                    <a:pt x="750094" y="2205038"/>
                  </a:cubicBezTo>
                  <a:lnTo>
                    <a:pt x="1712119" y="2205038"/>
                  </a:lnTo>
                  <a:cubicBezTo>
                    <a:pt x="1808321" y="2205038"/>
                    <a:pt x="1896904" y="2153603"/>
                    <a:pt x="1945481" y="2070735"/>
                  </a:cubicBezTo>
                  <a:lnTo>
                    <a:pt x="2426494" y="1237298"/>
                  </a:lnTo>
                  <a:cubicBezTo>
                    <a:pt x="2474119" y="1154430"/>
                    <a:pt x="2474119" y="1051560"/>
                    <a:pt x="2426494" y="967740"/>
                  </a:cubicBezTo>
                  <a:lnTo>
                    <a:pt x="1945481" y="134303"/>
                  </a:lnTo>
                  <a:cubicBezTo>
                    <a:pt x="1896904" y="51435"/>
                    <a:pt x="1808321" y="0"/>
                    <a:pt x="1712119" y="0"/>
                  </a:cubicBezTo>
                  <a:close/>
                </a:path>
              </a:pathLst>
            </a:custGeom>
            <a:solidFill>
              <a:srgbClr val="0A19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5EF79A9-C473-4606-A137-774C1B85C691}"/>
              </a:ext>
            </a:extLst>
          </p:cNvPr>
          <p:cNvGrpSpPr/>
          <p:nvPr/>
        </p:nvGrpSpPr>
        <p:grpSpPr>
          <a:xfrm>
            <a:off x="9815718" y="3417560"/>
            <a:ext cx="599791" cy="446348"/>
            <a:chOff x="8236208" y="2550087"/>
            <a:chExt cx="188218" cy="175580"/>
          </a:xfrm>
          <a:solidFill>
            <a:schemeClr val="bg1"/>
          </a:solidFill>
        </p:grpSpPr>
        <p:sp>
          <p:nvSpPr>
            <p:cNvPr id="44" name="Freeform 597">
              <a:extLst>
                <a:ext uri="{FF2B5EF4-FFF2-40B4-BE49-F238E27FC236}">
                  <a16:creationId xmlns:a16="http://schemas.microsoft.com/office/drawing/2014/main" id="{A44904AE-C61E-2949-F5A8-B8662B93E8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6208" y="2550087"/>
              <a:ext cx="188218" cy="175580"/>
            </a:xfrm>
            <a:custGeom>
              <a:avLst/>
              <a:gdLst>
                <a:gd name="T0" fmla="*/ 124 w 125"/>
                <a:gd name="T1" fmla="*/ 19 h 121"/>
                <a:gd name="T2" fmla="*/ 121 w 125"/>
                <a:gd name="T3" fmla="*/ 17 h 121"/>
                <a:gd name="T4" fmla="*/ 52 w 125"/>
                <a:gd name="T5" fmla="*/ 1 h 121"/>
                <a:gd name="T6" fmla="*/ 47 w 125"/>
                <a:gd name="T7" fmla="*/ 4 h 121"/>
                <a:gd name="T8" fmla="*/ 20 w 125"/>
                <a:gd name="T9" fmla="*/ 70 h 121"/>
                <a:gd name="T10" fmla="*/ 29 w 125"/>
                <a:gd name="T11" fmla="*/ 74 h 121"/>
                <a:gd name="T12" fmla="*/ 54 w 125"/>
                <a:gd name="T13" fmla="*/ 10 h 121"/>
                <a:gd name="T14" fmla="*/ 114 w 125"/>
                <a:gd name="T15" fmla="*/ 25 h 121"/>
                <a:gd name="T16" fmla="*/ 93 w 125"/>
                <a:gd name="T17" fmla="*/ 84 h 121"/>
                <a:gd name="T18" fmla="*/ 73 w 125"/>
                <a:gd name="T19" fmla="*/ 112 h 121"/>
                <a:gd name="T20" fmla="*/ 73 w 125"/>
                <a:gd name="T21" fmla="*/ 112 h 121"/>
                <a:gd name="T22" fmla="*/ 57 w 125"/>
                <a:gd name="T23" fmla="*/ 93 h 121"/>
                <a:gd name="T24" fmla="*/ 3 w 125"/>
                <a:gd name="T25" fmla="*/ 71 h 121"/>
                <a:gd name="T26" fmla="*/ 18 w 125"/>
                <a:gd name="T27" fmla="*/ 101 h 121"/>
                <a:gd name="T28" fmla="*/ 57 w 125"/>
                <a:gd name="T29" fmla="*/ 119 h 121"/>
                <a:gd name="T30" fmla="*/ 70 w 125"/>
                <a:gd name="T31" fmla="*/ 121 h 121"/>
                <a:gd name="T32" fmla="*/ 102 w 125"/>
                <a:gd name="T33" fmla="*/ 87 h 121"/>
                <a:gd name="T34" fmla="*/ 124 w 125"/>
                <a:gd name="T35" fmla="*/ 23 h 121"/>
                <a:gd name="T36" fmla="*/ 124 w 125"/>
                <a:gd name="T37" fmla="*/ 19 h 121"/>
                <a:gd name="T38" fmla="*/ 124 w 125"/>
                <a:gd name="T39" fmla="*/ 19 h 121"/>
                <a:gd name="T40" fmla="*/ 124 w 125"/>
                <a:gd name="T41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121">
                  <a:moveTo>
                    <a:pt x="124" y="19"/>
                  </a:moveTo>
                  <a:cubicBezTo>
                    <a:pt x="123" y="18"/>
                    <a:pt x="122" y="17"/>
                    <a:pt x="121" y="17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7" y="1"/>
                    <a:pt x="47" y="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0" y="37"/>
                    <a:pt x="101" y="61"/>
                    <a:pt x="93" y="84"/>
                  </a:cubicBezTo>
                  <a:cubicBezTo>
                    <a:pt x="85" y="103"/>
                    <a:pt x="81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56" y="114"/>
                    <a:pt x="57" y="93"/>
                    <a:pt x="57" y="93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0" y="95"/>
                    <a:pt x="18" y="101"/>
                    <a:pt x="18" y="101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7" y="119"/>
                    <a:pt x="63" y="121"/>
                    <a:pt x="70" y="121"/>
                  </a:cubicBezTo>
                  <a:cubicBezTo>
                    <a:pt x="87" y="121"/>
                    <a:pt x="94" y="108"/>
                    <a:pt x="102" y="87"/>
                  </a:cubicBezTo>
                  <a:cubicBezTo>
                    <a:pt x="113" y="57"/>
                    <a:pt x="124" y="24"/>
                    <a:pt x="124" y="23"/>
                  </a:cubicBezTo>
                  <a:cubicBezTo>
                    <a:pt x="125" y="22"/>
                    <a:pt x="125" y="21"/>
                    <a:pt x="124" y="19"/>
                  </a:cubicBezTo>
                  <a:close/>
                  <a:moveTo>
                    <a:pt x="124" y="19"/>
                  </a:moveTo>
                  <a:cubicBezTo>
                    <a:pt x="124" y="19"/>
                    <a:pt x="124" y="19"/>
                    <a:pt x="124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45" name="Freeform 598">
              <a:extLst>
                <a:ext uri="{FF2B5EF4-FFF2-40B4-BE49-F238E27FC236}">
                  <a16:creationId xmlns:a16="http://schemas.microsoft.com/office/drawing/2014/main" id="{B4251986-4691-4D58-EAF4-AB16B1F0D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7556" y="2594679"/>
              <a:ext cx="46331" cy="25083"/>
            </a:xfrm>
            <a:custGeom>
              <a:avLst/>
              <a:gdLst>
                <a:gd name="T0" fmla="*/ 25 w 31"/>
                <a:gd name="T1" fmla="*/ 16 h 17"/>
                <a:gd name="T2" fmla="*/ 26 w 31"/>
                <a:gd name="T3" fmla="*/ 17 h 17"/>
                <a:gd name="T4" fmla="*/ 30 w 31"/>
                <a:gd name="T5" fmla="*/ 13 h 17"/>
                <a:gd name="T6" fmla="*/ 27 w 31"/>
                <a:gd name="T7" fmla="*/ 7 h 17"/>
                <a:gd name="T8" fmla="*/ 7 w 31"/>
                <a:gd name="T9" fmla="*/ 1 h 17"/>
                <a:gd name="T10" fmla="*/ 1 w 31"/>
                <a:gd name="T11" fmla="*/ 4 h 17"/>
                <a:gd name="T12" fmla="*/ 4 w 31"/>
                <a:gd name="T13" fmla="*/ 10 h 17"/>
                <a:gd name="T14" fmla="*/ 25 w 31"/>
                <a:gd name="T15" fmla="*/ 16 h 17"/>
                <a:gd name="T16" fmla="*/ 25 w 31"/>
                <a:gd name="T17" fmla="*/ 16 h 17"/>
                <a:gd name="T18" fmla="*/ 25 w 31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25" y="16"/>
                  </a:moveTo>
                  <a:cubicBezTo>
                    <a:pt x="25" y="16"/>
                    <a:pt x="25" y="17"/>
                    <a:pt x="26" y="17"/>
                  </a:cubicBezTo>
                  <a:cubicBezTo>
                    <a:pt x="28" y="17"/>
                    <a:pt x="30" y="15"/>
                    <a:pt x="30" y="13"/>
                  </a:cubicBezTo>
                  <a:cubicBezTo>
                    <a:pt x="31" y="11"/>
                    <a:pt x="30" y="8"/>
                    <a:pt x="2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7"/>
                    <a:pt x="2" y="9"/>
                    <a:pt x="4" y="10"/>
                  </a:cubicBezTo>
                  <a:lnTo>
                    <a:pt x="25" y="16"/>
                  </a:ln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46" name="Freeform 599">
              <a:extLst>
                <a:ext uri="{FF2B5EF4-FFF2-40B4-BE49-F238E27FC236}">
                  <a16:creationId xmlns:a16="http://schemas.microsoft.com/office/drawing/2014/main" id="{0634334E-D939-0D3B-50EB-0F5A7BEEB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5974" y="2622549"/>
              <a:ext cx="46331" cy="22296"/>
            </a:xfrm>
            <a:custGeom>
              <a:avLst/>
              <a:gdLst>
                <a:gd name="T0" fmla="*/ 1 w 31"/>
                <a:gd name="T1" fmla="*/ 4 h 17"/>
                <a:gd name="T2" fmla="*/ 4 w 31"/>
                <a:gd name="T3" fmla="*/ 10 h 17"/>
                <a:gd name="T4" fmla="*/ 24 w 31"/>
                <a:gd name="T5" fmla="*/ 17 h 17"/>
                <a:gd name="T6" fmla="*/ 25 w 31"/>
                <a:gd name="T7" fmla="*/ 17 h 17"/>
                <a:gd name="T8" fmla="*/ 30 w 31"/>
                <a:gd name="T9" fmla="*/ 14 h 17"/>
                <a:gd name="T10" fmla="*/ 27 w 31"/>
                <a:gd name="T11" fmla="*/ 8 h 17"/>
                <a:gd name="T12" fmla="*/ 7 w 31"/>
                <a:gd name="T13" fmla="*/ 1 h 17"/>
                <a:gd name="T14" fmla="*/ 1 w 31"/>
                <a:gd name="T15" fmla="*/ 4 h 17"/>
                <a:gd name="T16" fmla="*/ 1 w 31"/>
                <a:gd name="T17" fmla="*/ 4 h 17"/>
                <a:gd name="T18" fmla="*/ 1 w 31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1" y="4"/>
                  </a:moveTo>
                  <a:cubicBezTo>
                    <a:pt x="0" y="7"/>
                    <a:pt x="1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7"/>
                    <a:pt x="29" y="16"/>
                    <a:pt x="30" y="14"/>
                  </a:cubicBezTo>
                  <a:cubicBezTo>
                    <a:pt x="31" y="12"/>
                    <a:pt x="29" y="9"/>
                    <a:pt x="2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47" name="Freeform 600">
              <a:extLst>
                <a:ext uri="{FF2B5EF4-FFF2-40B4-BE49-F238E27FC236}">
                  <a16:creationId xmlns:a16="http://schemas.microsoft.com/office/drawing/2014/main" id="{72497013-BBD8-5865-961D-6A62959D2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4390" y="2650418"/>
              <a:ext cx="46331" cy="25083"/>
            </a:xfrm>
            <a:custGeom>
              <a:avLst/>
              <a:gdLst>
                <a:gd name="T0" fmla="*/ 7 w 31"/>
                <a:gd name="T1" fmla="*/ 1 h 17"/>
                <a:gd name="T2" fmla="*/ 1 w 31"/>
                <a:gd name="T3" fmla="*/ 4 h 17"/>
                <a:gd name="T4" fmla="*/ 4 w 31"/>
                <a:gd name="T5" fmla="*/ 10 h 17"/>
                <a:gd name="T6" fmla="*/ 24 w 31"/>
                <a:gd name="T7" fmla="*/ 17 h 17"/>
                <a:gd name="T8" fmla="*/ 26 w 31"/>
                <a:gd name="T9" fmla="*/ 17 h 17"/>
                <a:gd name="T10" fmla="*/ 30 w 31"/>
                <a:gd name="T11" fmla="*/ 14 h 17"/>
                <a:gd name="T12" fmla="*/ 27 w 31"/>
                <a:gd name="T13" fmla="*/ 8 h 17"/>
                <a:gd name="T14" fmla="*/ 7 w 31"/>
                <a:gd name="T15" fmla="*/ 1 h 17"/>
                <a:gd name="T16" fmla="*/ 7 w 31"/>
                <a:gd name="T17" fmla="*/ 1 h 17"/>
                <a:gd name="T18" fmla="*/ 7 w 3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8" y="17"/>
                    <a:pt x="30" y="16"/>
                    <a:pt x="30" y="14"/>
                  </a:cubicBezTo>
                  <a:cubicBezTo>
                    <a:pt x="31" y="11"/>
                    <a:pt x="30" y="9"/>
                    <a:pt x="27" y="8"/>
                  </a:cubicBezTo>
                  <a:lnTo>
                    <a:pt x="7" y="1"/>
                  </a:ln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48" name="Freeform 601">
              <a:extLst>
                <a:ext uri="{FF2B5EF4-FFF2-40B4-BE49-F238E27FC236}">
                  <a16:creationId xmlns:a16="http://schemas.microsoft.com/office/drawing/2014/main" id="{E56A4665-9904-9EA2-81CD-DA2A5B3425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4390" y="2589106"/>
              <a:ext cx="17374" cy="13935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5 w 11"/>
                <a:gd name="T5" fmla="*/ 10 h 10"/>
                <a:gd name="T6" fmla="*/ 0 w 11"/>
                <a:gd name="T7" fmla="*/ 5 h 10"/>
                <a:gd name="T8" fmla="*/ 5 w 11"/>
                <a:gd name="T9" fmla="*/ 0 h 10"/>
                <a:gd name="T10" fmla="*/ 5 w 11"/>
                <a:gd name="T11" fmla="*/ 0 h 10"/>
                <a:gd name="T12" fmla="*/ 5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7"/>
                    <a:pt x="8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49" name="Freeform 602">
              <a:extLst>
                <a:ext uri="{FF2B5EF4-FFF2-40B4-BE49-F238E27FC236}">
                  <a16:creationId xmlns:a16="http://schemas.microsoft.com/office/drawing/2014/main" id="{14AED87A-E9B9-5BF5-B7A0-07F26D875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5704" y="2614187"/>
              <a:ext cx="14479" cy="1393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  <p:sp>
          <p:nvSpPr>
            <p:cNvPr id="50" name="Freeform 603">
              <a:extLst>
                <a:ext uri="{FF2B5EF4-FFF2-40B4-BE49-F238E27FC236}">
                  <a16:creationId xmlns:a16="http://schemas.microsoft.com/office/drawing/2014/main" id="{3946C746-B228-9AB2-870A-8785EBB2AD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225" y="2642058"/>
              <a:ext cx="17374" cy="16722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id-ID" sz="1400">
                <a:latin typeface="Lato" panose="020F0502020204030203" pitchFamily="34" charset="0"/>
                <a:ea typeface="Lato" panose="020F0502020204030203" pitchFamily="34" charset="0"/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060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14BB6172-2A6B-9865-A91C-4DCC0A108A91}"/>
              </a:ext>
            </a:extLst>
          </p:cNvPr>
          <p:cNvGrpSpPr/>
          <p:nvPr/>
        </p:nvGrpSpPr>
        <p:grpSpPr>
          <a:xfrm>
            <a:off x="1013951" y="1307425"/>
            <a:ext cx="4873317" cy="2740231"/>
            <a:chOff x="977668" y="1046052"/>
            <a:chExt cx="4873317" cy="274023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BA36DF-0FD5-558E-07D0-483CDCC6F3C3}"/>
                </a:ext>
              </a:extLst>
            </p:cNvPr>
            <p:cNvSpPr txBox="1"/>
            <p:nvPr/>
          </p:nvSpPr>
          <p:spPr>
            <a:xfrm>
              <a:off x="1032259" y="1380232"/>
              <a:ext cx="46410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3200" b="1" dirty="0">
                  <a:solidFill>
                    <a:srgbClr val="0A1931"/>
                  </a:solidFill>
                  <a:latin typeface="Poppins SemiBold" panose="00000700000000000000" pitchFamily="2" charset="0"/>
                  <a:cs typeface="B Nazanin" pitchFamily="2" charset="-78"/>
                </a:rPr>
                <a:t>در صورت نیاز به هر گونه اطلاعات لطفا با ما تماس بگیرید!</a:t>
              </a:r>
              <a:endParaRPr lang="en-US" sz="3200" b="1" dirty="0">
                <a:solidFill>
                  <a:srgbClr val="0A1931"/>
                </a:solidFill>
                <a:latin typeface="Poppins SemiBold" panose="00000700000000000000" pitchFamily="2" charset="0"/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E3706D6-F192-D398-A404-533F690F9832}"/>
                </a:ext>
              </a:extLst>
            </p:cNvPr>
            <p:cNvSpPr txBox="1"/>
            <p:nvPr/>
          </p:nvSpPr>
          <p:spPr>
            <a:xfrm>
              <a:off x="977668" y="2932203"/>
              <a:ext cx="4873317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50000"/>
                </a:lnSpc>
              </a:pPr>
              <a:r>
                <a:rPr lang="fa-IR" sz="1100" dirty="0">
                  <a:cs typeface="B Nazanin" pitchFamily="2" charset="-78"/>
                </a:rPr>
  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 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2E81BAC-16E8-8B62-8A8F-18436A3A1FAA}"/>
                </a:ext>
              </a:extLst>
            </p:cNvPr>
            <p:cNvSpPr txBox="1"/>
            <p:nvPr/>
          </p:nvSpPr>
          <p:spPr>
            <a:xfrm>
              <a:off x="1032259" y="1046052"/>
              <a:ext cx="21043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100" spc="100" dirty="0">
                  <a:solidFill>
                    <a:srgbClr val="FFD523"/>
                  </a:solidFill>
                  <a:latin typeface="Poppins Medium" panose="00000600000000000000" pitchFamily="2" charset="0"/>
                  <a:ea typeface="Roboto" panose="02000000000000000000" pitchFamily="2" charset="0"/>
                  <a:cs typeface="B Nazanin" pitchFamily="2" charset="-78"/>
                </a:rPr>
                <a:t>با ما تماس بگیرید</a:t>
              </a:r>
              <a:endParaRPr lang="en-US" sz="1100" spc="100" dirty="0">
                <a:solidFill>
                  <a:srgbClr val="FFD523"/>
                </a:solidFill>
                <a:latin typeface="Poppins Medium" panose="00000600000000000000" pitchFamily="2" charset="0"/>
                <a:ea typeface="Roboto" panose="02000000000000000000" pitchFamily="2" charset="0"/>
                <a:cs typeface="B Nazanin" pitchFamily="2" charset="-78"/>
              </a:endParaRPr>
            </a:p>
          </p:txBody>
        </p: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091468A-A872-A353-E814-4E6D3263CB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7113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835C5BC-13D7-127C-D459-BCD0549A2904}"/>
              </a:ext>
            </a:extLst>
          </p:cNvPr>
          <p:cNvSpPr txBox="1"/>
          <p:nvPr/>
        </p:nvSpPr>
        <p:spPr>
          <a:xfrm>
            <a:off x="723900" y="1702827"/>
            <a:ext cx="4107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راه حل های الکتریکی مدرنی که به دنبال آن هستید.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5AA88-FFE8-D6B1-7236-B797669D7434}"/>
              </a:ext>
            </a:extLst>
          </p:cNvPr>
          <p:cNvSpPr txBox="1"/>
          <p:nvPr/>
        </p:nvSpPr>
        <p:spPr>
          <a:xfrm>
            <a:off x="723900" y="3223007"/>
            <a:ext cx="4107407" cy="108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6870104-08E8-1A61-31EF-0467F2A8034E}"/>
              </a:ext>
            </a:extLst>
          </p:cNvPr>
          <p:cNvSpPr/>
          <p:nvPr/>
        </p:nvSpPr>
        <p:spPr>
          <a:xfrm>
            <a:off x="818951" y="5086349"/>
            <a:ext cx="1518674" cy="415971"/>
          </a:xfrm>
          <a:prstGeom prst="roundRect">
            <a:avLst>
              <a:gd name="adj" fmla="val 0"/>
            </a:avLst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00" spc="100" dirty="0">
                <a:latin typeface="Poppins Medium" panose="00000600000000000000" pitchFamily="2" charset="0"/>
                <a:cs typeface="B Nazanin" pitchFamily="2" charset="-78"/>
              </a:rPr>
              <a:t>بیشتر پیدا کن</a:t>
            </a:r>
            <a:endParaRPr lang="en-US" sz="1000" spc="100" dirty="0">
              <a:latin typeface="Poppins Medium" panose="00000600000000000000" pitchFamily="2" charset="0"/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6D494C9-E227-FD1C-0B31-9A9AED94CCA4}"/>
              </a:ext>
            </a:extLst>
          </p:cNvPr>
          <p:cNvGrpSpPr/>
          <p:nvPr/>
        </p:nvGrpSpPr>
        <p:grpSpPr>
          <a:xfrm>
            <a:off x="8665319" y="4680203"/>
            <a:ext cx="2443038" cy="1017984"/>
            <a:chOff x="8650444" y="4667149"/>
            <a:chExt cx="2443038" cy="101798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E6E443E-5E0E-A48E-0225-F604AFCCA0EB}"/>
                </a:ext>
              </a:extLst>
            </p:cNvPr>
            <p:cNvSpPr/>
            <p:nvPr/>
          </p:nvSpPr>
          <p:spPr>
            <a:xfrm>
              <a:off x="8650444" y="4667149"/>
              <a:ext cx="2443038" cy="10179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13BE722-51DF-247D-0F1D-5C582CB55DCC}"/>
                </a:ext>
              </a:extLst>
            </p:cNvPr>
            <p:cNvGrpSpPr/>
            <p:nvPr/>
          </p:nvGrpSpPr>
          <p:grpSpPr>
            <a:xfrm>
              <a:off x="9604040" y="4844423"/>
              <a:ext cx="1489442" cy="663436"/>
              <a:chOff x="9578579" y="2880979"/>
              <a:chExt cx="1489442" cy="66343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5A13E17-453C-5683-9503-B83F86184EA4}"/>
                  </a:ext>
                </a:extLst>
              </p:cNvPr>
              <p:cNvSpPr txBox="1"/>
              <p:nvPr/>
            </p:nvSpPr>
            <p:spPr>
              <a:xfrm>
                <a:off x="9578579" y="2880979"/>
                <a:ext cx="14894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en-US" sz="2400" b="1">
                    <a:solidFill>
                      <a:srgbClr val="0A1931"/>
                    </a:solidFill>
                    <a:latin typeface="Poppins SemiBold" panose="00000700000000000000" pitchFamily="2" charset="0"/>
                    <a:cs typeface="B Nazanin" pitchFamily="2" charset="-78"/>
                  </a:rPr>
                  <a:t>800+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CEB01A9-4217-ECDC-730A-F4A008257DD5}"/>
                  </a:ext>
                </a:extLst>
              </p:cNvPr>
              <p:cNvSpPr txBox="1"/>
              <p:nvPr/>
            </p:nvSpPr>
            <p:spPr>
              <a:xfrm>
                <a:off x="9578579" y="3298194"/>
                <a:ext cx="143257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dirty="0">
                    <a:solidFill>
                      <a:srgbClr val="0A1931"/>
                    </a:solidFill>
                    <a:latin typeface="Poppins" panose="00000500000000000000" pitchFamily="2" charset="0"/>
                    <a:ea typeface="Roboto" panose="02000000000000000000" pitchFamily="2" charset="0"/>
                    <a:cs typeface="B Nazanin" pitchFamily="2" charset="-78"/>
                  </a:rPr>
                  <a:t>پروژه های سازمانی</a:t>
                </a:r>
                <a:endParaRPr lang="en-US" sz="1000" dirty="0">
                  <a:solidFill>
                    <a:srgbClr val="0A1931"/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endParaRPr>
              </a:p>
            </p:txBody>
          </p:sp>
        </p:grp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F8F6AB8-EEEA-E6D5-EDB0-F0404AE7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76446" y="4880866"/>
              <a:ext cx="590550" cy="59055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ADEB05-E012-4051-F393-BF0105CB7167}"/>
              </a:ext>
            </a:extLst>
          </p:cNvPr>
          <p:cNvGrpSpPr/>
          <p:nvPr/>
        </p:nvGrpSpPr>
        <p:grpSpPr>
          <a:xfrm>
            <a:off x="5941393" y="4682715"/>
            <a:ext cx="2443038" cy="1017984"/>
            <a:chOff x="5926518" y="4669661"/>
            <a:chExt cx="2443038" cy="101798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EA0A4AE-E8CC-6690-E662-FF569ED76DD3}"/>
                </a:ext>
              </a:extLst>
            </p:cNvPr>
            <p:cNvSpPr/>
            <p:nvPr/>
          </p:nvSpPr>
          <p:spPr>
            <a:xfrm>
              <a:off x="5926518" y="4669661"/>
              <a:ext cx="2443038" cy="10179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36A05C2-081E-9918-4127-974E5A4ABDE5}"/>
                </a:ext>
              </a:extLst>
            </p:cNvPr>
            <p:cNvGrpSpPr/>
            <p:nvPr/>
          </p:nvGrpSpPr>
          <p:grpSpPr>
            <a:xfrm>
              <a:off x="6895607" y="4846935"/>
              <a:ext cx="1316642" cy="663436"/>
              <a:chOff x="8938608" y="4698670"/>
              <a:chExt cx="1316642" cy="663436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F694628-9AFB-54D5-E995-6E5CF81DF9BC}"/>
                  </a:ext>
                </a:extLst>
              </p:cNvPr>
              <p:cNvSpPr txBox="1"/>
              <p:nvPr/>
            </p:nvSpPr>
            <p:spPr>
              <a:xfrm>
                <a:off x="8938608" y="4698670"/>
                <a:ext cx="1316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en-US" sz="2400" b="1">
                    <a:solidFill>
                      <a:srgbClr val="1F2332"/>
                    </a:solidFill>
                    <a:latin typeface="Poppins SemiBold" panose="00000700000000000000" pitchFamily="2" charset="0"/>
                    <a:cs typeface="B Nazanin" pitchFamily="2" charset="-78"/>
                  </a:rPr>
                  <a:t>7M+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2EF1972-924D-C0F2-0CDF-BEB49ABB00F4}"/>
                  </a:ext>
                </a:extLst>
              </p:cNvPr>
              <p:cNvSpPr txBox="1"/>
              <p:nvPr/>
            </p:nvSpPr>
            <p:spPr>
              <a:xfrm>
                <a:off x="8938608" y="5115885"/>
                <a:ext cx="13166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dirty="0">
                    <a:solidFill>
                      <a:srgbClr val="0A1931"/>
                    </a:solidFill>
                    <a:latin typeface="Poppins" panose="00000500000000000000" pitchFamily="2" charset="0"/>
                    <a:ea typeface="Roboto" panose="02000000000000000000" pitchFamily="2" charset="0"/>
                    <a:cs typeface="B Nazanin" pitchFamily="2" charset="-78"/>
                  </a:rPr>
                  <a:t>کل مشتریان</a:t>
                </a:r>
                <a:endParaRPr lang="en-US" sz="1000" dirty="0">
                  <a:solidFill>
                    <a:srgbClr val="0A1931"/>
                  </a:solidFill>
                  <a:latin typeface="Poppins" panose="00000500000000000000" pitchFamily="2" charset="0"/>
                  <a:ea typeface="Roboto" panose="02000000000000000000" pitchFamily="2" charset="0"/>
                  <a:cs typeface="B Nazanin" pitchFamily="2" charset="-78"/>
                </a:endParaRPr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3CFB0714-EB91-7EF0-9A2D-BC4F456F87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38225" y="4883378"/>
              <a:ext cx="590550" cy="590550"/>
            </a:xfrm>
            <a:prstGeom prst="rect">
              <a:avLst/>
            </a:prstGeom>
          </p:spPr>
        </p:pic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764ECE5-D081-F012-6F46-D54276A831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4815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A2D4EE6-1885-8A13-D10C-BF13C204E445}"/>
              </a:ext>
            </a:extLst>
          </p:cNvPr>
          <p:cNvSpPr txBox="1"/>
          <p:nvPr/>
        </p:nvSpPr>
        <p:spPr>
          <a:xfrm>
            <a:off x="4920344" y="2828835"/>
            <a:ext cx="7271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0A1931"/>
                </a:solidFill>
                <a:latin typeface="Poppins" pitchFamily="2" charset="77"/>
                <a:ea typeface="Roboto" panose="02000000000000000000" pitchFamily="2" charset="0"/>
                <a:cs typeface="B Nazanin" pitchFamily="2" charset="-78"/>
              </a:rPr>
              <a:t>با تشکر از شما دوستان عزیز ... !</a:t>
            </a:r>
            <a:endParaRPr lang="en-US" sz="4800" b="1" dirty="0">
              <a:solidFill>
                <a:srgbClr val="0A1931"/>
              </a:solidFill>
              <a:latin typeface="Poppins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33FEE0-CE2F-99E9-48B0-A24DB1F362A9}"/>
              </a:ext>
            </a:extLst>
          </p:cNvPr>
          <p:cNvGrpSpPr/>
          <p:nvPr/>
        </p:nvGrpSpPr>
        <p:grpSpPr>
          <a:xfrm>
            <a:off x="11526247" y="244393"/>
            <a:ext cx="393700" cy="393700"/>
            <a:chOff x="344419" y="354156"/>
            <a:chExt cx="498475" cy="49847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81C1E38-572A-FF8E-0DEA-0859D632BC0E}"/>
                </a:ext>
              </a:extLst>
            </p:cNvPr>
            <p:cNvSpPr/>
            <p:nvPr/>
          </p:nvSpPr>
          <p:spPr>
            <a:xfrm>
              <a:off x="344419" y="354156"/>
              <a:ext cx="498475" cy="498475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39C4F71-39D9-4898-846D-EBD11E1CCB34}"/>
                </a:ext>
              </a:extLst>
            </p:cNvPr>
            <p:cNvSpPr/>
            <p:nvPr/>
          </p:nvSpPr>
          <p:spPr>
            <a:xfrm>
              <a:off x="496241" y="427378"/>
              <a:ext cx="194831" cy="352030"/>
            </a:xfrm>
            <a:custGeom>
              <a:avLst/>
              <a:gdLst>
                <a:gd name="connsiteX0" fmla="*/ 36671 w 167275"/>
                <a:gd name="connsiteY0" fmla="*/ 6748 h 302241"/>
                <a:gd name="connsiteX1" fmla="*/ 211 w 167275"/>
                <a:gd name="connsiteY1" fmla="*/ 168480 h 302241"/>
                <a:gd name="connsiteX2" fmla="*/ 6773 w 167275"/>
                <a:gd name="connsiteY2" fmla="*/ 178825 h 302241"/>
                <a:gd name="connsiteX3" fmla="*/ 8654 w 167275"/>
                <a:gd name="connsiteY3" fmla="*/ 179034 h 302241"/>
                <a:gd name="connsiteX4" fmla="*/ 49174 w 167275"/>
                <a:gd name="connsiteY4" fmla="*/ 179034 h 302241"/>
                <a:gd name="connsiteX5" fmla="*/ 54445 w 167275"/>
                <a:gd name="connsiteY5" fmla="*/ 293937 h 302241"/>
                <a:gd name="connsiteX6" fmla="*/ 61088 w 167275"/>
                <a:gd name="connsiteY6" fmla="*/ 302011 h 302241"/>
                <a:gd name="connsiteX7" fmla="*/ 63084 w 167275"/>
                <a:gd name="connsiteY7" fmla="*/ 302242 h 302241"/>
                <a:gd name="connsiteX8" fmla="*/ 70627 w 167275"/>
                <a:gd name="connsiteY8" fmla="*/ 297824 h 302241"/>
                <a:gd name="connsiteX9" fmla="*/ 166142 w 167275"/>
                <a:gd name="connsiteY9" fmla="*/ 127637 h 302241"/>
                <a:gd name="connsiteX10" fmla="*/ 162903 w 167275"/>
                <a:gd name="connsiteY10" fmla="*/ 115840 h 302241"/>
                <a:gd name="connsiteX11" fmla="*/ 158598 w 167275"/>
                <a:gd name="connsiteY11" fmla="*/ 114707 h 302241"/>
                <a:gd name="connsiteX12" fmla="*/ 121977 w 167275"/>
                <a:gd name="connsiteY12" fmla="*/ 114707 h 302241"/>
                <a:gd name="connsiteX13" fmla="*/ 148506 w 167275"/>
                <a:gd name="connsiteY13" fmla="*/ 10784 h 302241"/>
                <a:gd name="connsiteX14" fmla="*/ 142283 w 167275"/>
                <a:gd name="connsiteY14" fmla="*/ 271 h 302241"/>
                <a:gd name="connsiteX15" fmla="*/ 140144 w 167275"/>
                <a:gd name="connsiteY15" fmla="*/ 0 h 302241"/>
                <a:gd name="connsiteX16" fmla="*/ 45114 w 167275"/>
                <a:gd name="connsiteY16" fmla="*/ 0 h 302241"/>
                <a:gd name="connsiteX17" fmla="*/ 36671 w 167275"/>
                <a:gd name="connsiteY17" fmla="*/ 6748 h 302241"/>
                <a:gd name="connsiteX18" fmla="*/ 128944 w 167275"/>
                <a:gd name="connsiteY18" fmla="*/ 17301 h 302241"/>
                <a:gd name="connsiteX19" fmla="*/ 102415 w 167275"/>
                <a:gd name="connsiteY19" fmla="*/ 121213 h 302241"/>
                <a:gd name="connsiteX20" fmla="*/ 108651 w 167275"/>
                <a:gd name="connsiteY20" fmla="*/ 131739 h 302241"/>
                <a:gd name="connsiteX21" fmla="*/ 110801 w 167275"/>
                <a:gd name="connsiteY21" fmla="*/ 132009 h 302241"/>
                <a:gd name="connsiteX22" fmla="*/ 143777 w 167275"/>
                <a:gd name="connsiteY22" fmla="*/ 132009 h 302241"/>
                <a:gd name="connsiteX23" fmla="*/ 70339 w 167275"/>
                <a:gd name="connsiteY23" fmla="*/ 262979 h 302241"/>
                <a:gd name="connsiteX24" fmla="*/ 66083 w 167275"/>
                <a:gd name="connsiteY24" fmla="*/ 170014 h 302241"/>
                <a:gd name="connsiteX25" fmla="*/ 57432 w 167275"/>
                <a:gd name="connsiteY25" fmla="*/ 161767 h 302241"/>
                <a:gd name="connsiteX26" fmla="*/ 19473 w 167275"/>
                <a:gd name="connsiteY26" fmla="*/ 161767 h 302241"/>
                <a:gd name="connsiteX27" fmla="*/ 52034 w 167275"/>
                <a:gd name="connsiteY27" fmla="*/ 17301 h 30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7275" h="302241">
                  <a:moveTo>
                    <a:pt x="36671" y="6748"/>
                  </a:moveTo>
                  <a:lnTo>
                    <a:pt x="211" y="168480"/>
                  </a:lnTo>
                  <a:cubicBezTo>
                    <a:pt x="-834" y="173149"/>
                    <a:pt x="2104" y="177780"/>
                    <a:pt x="6773" y="178825"/>
                  </a:cubicBezTo>
                  <a:cubicBezTo>
                    <a:pt x="7390" y="178963"/>
                    <a:pt x="8021" y="179032"/>
                    <a:pt x="8654" y="179034"/>
                  </a:cubicBezTo>
                  <a:lnTo>
                    <a:pt x="49174" y="179034"/>
                  </a:lnTo>
                  <a:lnTo>
                    <a:pt x="54445" y="293937"/>
                  </a:lnTo>
                  <a:cubicBezTo>
                    <a:pt x="54595" y="297815"/>
                    <a:pt x="57312" y="301117"/>
                    <a:pt x="61088" y="302011"/>
                  </a:cubicBezTo>
                  <a:cubicBezTo>
                    <a:pt x="61744" y="302161"/>
                    <a:pt x="62413" y="302238"/>
                    <a:pt x="63084" y="302242"/>
                  </a:cubicBezTo>
                  <a:cubicBezTo>
                    <a:pt x="66212" y="302239"/>
                    <a:pt x="69094" y="300551"/>
                    <a:pt x="70627" y="297824"/>
                  </a:cubicBezTo>
                  <a:lnTo>
                    <a:pt x="166142" y="127637"/>
                  </a:lnTo>
                  <a:cubicBezTo>
                    <a:pt x="168505" y="123485"/>
                    <a:pt x="167055" y="118203"/>
                    <a:pt x="162903" y="115840"/>
                  </a:cubicBezTo>
                  <a:cubicBezTo>
                    <a:pt x="161592" y="115094"/>
                    <a:pt x="160107" y="114703"/>
                    <a:pt x="158598" y="114707"/>
                  </a:cubicBezTo>
                  <a:lnTo>
                    <a:pt x="121977" y="114707"/>
                  </a:lnTo>
                  <a:lnTo>
                    <a:pt x="148506" y="10784"/>
                  </a:lnTo>
                  <a:cubicBezTo>
                    <a:pt x="149691" y="6163"/>
                    <a:pt x="146905" y="1456"/>
                    <a:pt x="142283" y="271"/>
                  </a:cubicBezTo>
                  <a:cubicBezTo>
                    <a:pt x="141584" y="91"/>
                    <a:pt x="140866" y="0"/>
                    <a:pt x="140144" y="0"/>
                  </a:cubicBezTo>
                  <a:lnTo>
                    <a:pt x="45114" y="0"/>
                  </a:lnTo>
                  <a:cubicBezTo>
                    <a:pt x="41067" y="-2"/>
                    <a:pt x="37561" y="2800"/>
                    <a:pt x="36671" y="6748"/>
                  </a:cubicBezTo>
                  <a:close/>
                  <a:moveTo>
                    <a:pt x="128944" y="17301"/>
                  </a:moveTo>
                  <a:lnTo>
                    <a:pt x="102415" y="121213"/>
                  </a:lnTo>
                  <a:cubicBezTo>
                    <a:pt x="101231" y="125841"/>
                    <a:pt x="104022" y="130553"/>
                    <a:pt x="108651" y="131739"/>
                  </a:cubicBezTo>
                  <a:cubicBezTo>
                    <a:pt x="109353" y="131919"/>
                    <a:pt x="110075" y="132009"/>
                    <a:pt x="110801" y="132009"/>
                  </a:cubicBezTo>
                  <a:lnTo>
                    <a:pt x="143777" y="132009"/>
                  </a:lnTo>
                  <a:lnTo>
                    <a:pt x="70339" y="262979"/>
                  </a:lnTo>
                  <a:lnTo>
                    <a:pt x="66083" y="170014"/>
                  </a:lnTo>
                  <a:cubicBezTo>
                    <a:pt x="65861" y="165397"/>
                    <a:pt x="62054" y="161768"/>
                    <a:pt x="57432" y="161767"/>
                  </a:cubicBezTo>
                  <a:lnTo>
                    <a:pt x="19473" y="161767"/>
                  </a:lnTo>
                  <a:lnTo>
                    <a:pt x="52034" y="17301"/>
                  </a:lnTo>
                  <a:close/>
                </a:path>
              </a:pathLst>
            </a:custGeom>
            <a:solidFill>
              <a:srgbClr val="0A1931"/>
            </a:solidFill>
            <a:ln w="1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0FB6152-C8DD-78BF-4925-DC2C44AD8883}"/>
              </a:ext>
            </a:extLst>
          </p:cNvPr>
          <p:cNvSpPr txBox="1"/>
          <p:nvPr/>
        </p:nvSpPr>
        <p:spPr>
          <a:xfrm>
            <a:off x="6254750" y="4029164"/>
            <a:ext cx="521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solidFill>
                  <a:srgbClr val="0A1931"/>
                </a:solidFill>
                <a:latin typeface="Poppins" pitchFamily="2" charset="77"/>
                <a:ea typeface="Roboto" panose="02000000000000000000" pitchFamily="2" charset="0"/>
                <a:cs typeface="B Nazanin" pitchFamily="2" charset="-78"/>
              </a:rPr>
              <a:t>ارائه خدمات برق</a:t>
            </a:r>
            <a:endParaRPr lang="en-US" dirty="0">
              <a:solidFill>
                <a:srgbClr val="0A1931"/>
              </a:solidFill>
              <a:latin typeface="Poppins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9FBB392-FA06-AF1A-AD7D-48BBF41AF0D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18571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067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Arial"/>
                <a:sym typeface="Arial"/>
              </a:rPr>
              <a:t>عنوان</a:t>
            </a:r>
            <a:r>
              <a:rPr lang="es" sz="1067" b="1" kern="0" dirty="0">
                <a:latin typeface="Arial"/>
                <a:cs typeface="Arial"/>
                <a:sym typeface="Arial"/>
              </a:rPr>
              <a:t> 1</a:t>
            </a:r>
            <a:endParaRPr sz="1067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Arial"/>
                <a:sym typeface="Arial"/>
              </a:rPr>
              <a:t>75%</a:t>
            </a:r>
            <a:endParaRPr sz="1733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Arial"/>
                <a:sym typeface="Arial"/>
              </a:rPr>
              <a:t>75%</a:t>
            </a:r>
            <a:endParaRPr sz="4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  <a:noFill/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  <a:grpFill/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  <a:grpFill/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  <a:grpFill/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  <a:noFill/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  <a:grpFill/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  <a:grpFill/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  <a:noFill/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  <a:grpFill/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  <a:grpFill/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  <a:grpFill/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  <a:grpFill/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  <a:grpFill/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grp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  <a:noFill/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  <a:noFill/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  <a:noFill/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  <a:noFill/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  <a:grpFill/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7FFA273-141A-5D57-C317-82CFDBE3FC2B}"/>
              </a:ext>
            </a:extLst>
          </p:cNvPr>
          <p:cNvGrpSpPr/>
          <p:nvPr/>
        </p:nvGrpSpPr>
        <p:grpSpPr>
          <a:xfrm>
            <a:off x="6466075" y="583826"/>
            <a:ext cx="2865904" cy="2845174"/>
            <a:chOff x="6466075" y="583826"/>
            <a:chExt cx="2865904" cy="284517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E8AEBC0-8E8E-7889-D837-78941D0A58BE}"/>
                </a:ext>
              </a:extLst>
            </p:cNvPr>
            <p:cNvSpPr/>
            <p:nvPr/>
          </p:nvSpPr>
          <p:spPr>
            <a:xfrm>
              <a:off x="6466075" y="583826"/>
              <a:ext cx="2865904" cy="2845174"/>
            </a:xfrm>
            <a:prstGeom prst="rect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916408B-6743-4F14-D826-CC1C4FD89663}"/>
                </a:ext>
              </a:extLst>
            </p:cNvPr>
            <p:cNvGrpSpPr/>
            <p:nvPr/>
          </p:nvGrpSpPr>
          <p:grpSpPr>
            <a:xfrm>
              <a:off x="6673224" y="1042752"/>
              <a:ext cx="2451607" cy="1700466"/>
              <a:chOff x="6679106" y="1050412"/>
              <a:chExt cx="2451607" cy="170046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EEDEF5F-CAFC-B0CD-B0AE-001F60BDED47}"/>
                  </a:ext>
                </a:extLst>
              </p:cNvPr>
              <p:cNvSpPr txBox="1"/>
              <p:nvPr/>
            </p:nvSpPr>
            <p:spPr>
              <a:xfrm>
                <a:off x="6731565" y="1589021"/>
                <a:ext cx="23466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buClr>
                    <a:srgbClr val="14EE80"/>
                  </a:buClr>
                </a:pPr>
                <a:r>
                  <a:rPr lang="fa-IR" sz="1400" dirty="0">
                    <a:solidFill>
                      <a:srgbClr val="0A1931"/>
                    </a:solidFill>
                    <a:latin typeface="Poppins SemiBold" panose="00000700000000000000" pitchFamily="2" charset="0"/>
                    <a:ea typeface="Inter Light" panose="020B0502030000000004" pitchFamily="34" charset="0"/>
                    <a:cs typeface="B Nazanin" pitchFamily="2" charset="-78"/>
                  </a:rPr>
                  <a:t>ظرفیت الکتریکی</a:t>
                </a:r>
                <a:endParaRPr lang="en-US" sz="1400" dirty="0">
                  <a:solidFill>
                    <a:srgbClr val="0A193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A46D5C9-A91B-315A-FF3B-7487F5ED05A4}"/>
                  </a:ext>
                </a:extLst>
              </p:cNvPr>
              <p:cNvSpPr txBox="1"/>
              <p:nvPr/>
            </p:nvSpPr>
            <p:spPr>
              <a:xfrm>
                <a:off x="6679106" y="1896798"/>
                <a:ext cx="2451607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sz="1100" dirty="0">
                    <a:cs typeface="B Nazanin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 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08DABB1-E8FE-8283-20E6-11C8FD246005}"/>
                  </a:ext>
                </a:extLst>
              </p:cNvPr>
              <p:cNvSpPr txBox="1"/>
              <p:nvPr/>
            </p:nvSpPr>
            <p:spPr>
              <a:xfrm>
                <a:off x="7012000" y="1050412"/>
                <a:ext cx="17858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sz="2400" b="1">
                    <a:solidFill>
                      <a:srgbClr val="0A1931"/>
                    </a:solidFill>
                    <a:latin typeface="Poppins SemiBold" panose="00000700000000000000" pitchFamily="2" charset="0"/>
                    <a:ea typeface="Roboto" panose="02000000000000000000" pitchFamily="2" charset="0"/>
                    <a:cs typeface="B Nazanin" pitchFamily="2" charset="-78"/>
                  </a:rPr>
                  <a:t>5000 MW</a:t>
                </a: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B36A3E0-95AE-3266-1D57-082DA98CA1E4}"/>
              </a:ext>
            </a:extLst>
          </p:cNvPr>
          <p:cNvGrpSpPr/>
          <p:nvPr/>
        </p:nvGrpSpPr>
        <p:grpSpPr>
          <a:xfrm>
            <a:off x="9326096" y="3429000"/>
            <a:ext cx="2865904" cy="2845174"/>
            <a:chOff x="6466075" y="583826"/>
            <a:chExt cx="2865904" cy="284517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0F66E39-D085-C9C3-FD5D-59B096E6BDC4}"/>
                </a:ext>
              </a:extLst>
            </p:cNvPr>
            <p:cNvSpPr/>
            <p:nvPr/>
          </p:nvSpPr>
          <p:spPr>
            <a:xfrm>
              <a:off x="6466075" y="583826"/>
              <a:ext cx="2865904" cy="2845174"/>
            </a:xfrm>
            <a:prstGeom prst="rect">
              <a:avLst/>
            </a:prstGeom>
            <a:solidFill>
              <a:srgbClr val="0A1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6825113-C51B-770F-FC8B-369D044CBF24}"/>
                </a:ext>
              </a:extLst>
            </p:cNvPr>
            <p:cNvGrpSpPr/>
            <p:nvPr/>
          </p:nvGrpSpPr>
          <p:grpSpPr>
            <a:xfrm>
              <a:off x="6673224" y="1042752"/>
              <a:ext cx="2451607" cy="1700466"/>
              <a:chOff x="6679106" y="1050412"/>
              <a:chExt cx="2451607" cy="170046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0E25DA7-AD67-3357-F341-28ADF27258AE}"/>
                  </a:ext>
                </a:extLst>
              </p:cNvPr>
              <p:cNvSpPr txBox="1"/>
              <p:nvPr/>
            </p:nvSpPr>
            <p:spPr>
              <a:xfrm>
                <a:off x="6731565" y="1589021"/>
                <a:ext cx="23466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buClr>
                    <a:srgbClr val="14EE80"/>
                  </a:buClr>
                </a:pPr>
                <a:r>
                  <a:rPr lang="fa-IR" sz="1400" dirty="0">
                    <a:solidFill>
                      <a:schemeClr val="bg1"/>
                    </a:solidFill>
                    <a:latin typeface="Poppins SemiBold" panose="00000700000000000000" pitchFamily="2" charset="0"/>
                    <a:ea typeface="Inter Light" panose="020B0502030000000004" pitchFamily="34" charset="0"/>
                    <a:cs typeface="B Nazanin" pitchFamily="2" charset="-78"/>
                  </a:rPr>
                  <a:t>نیروگاه ها</a:t>
                </a:r>
                <a:endParaRPr lang="en-US" sz="1400" dirty="0">
                  <a:solidFill>
                    <a:schemeClr val="bg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F8C75D7-6F46-9B6F-C518-0871A3E2C692}"/>
                  </a:ext>
                </a:extLst>
              </p:cNvPr>
              <p:cNvSpPr txBox="1"/>
              <p:nvPr/>
            </p:nvSpPr>
            <p:spPr>
              <a:xfrm>
                <a:off x="6679106" y="1896798"/>
                <a:ext cx="2451607" cy="854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150000"/>
                  </a:lnSpc>
                </a:pPr>
                <a:r>
                  <a:rPr lang="fa-IR" sz="1100" dirty="0">
                    <a:solidFill>
                      <a:schemeClr val="bg1"/>
                    </a:solidFill>
                    <a:cs typeface="B Nazanin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 </a:t>
                </a:r>
                <a:endParaRPr lang="en-US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B Nazanin" pitchFamily="2" charset="-78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A19B983-563D-942B-C60C-B15A2F705756}"/>
                  </a:ext>
                </a:extLst>
              </p:cNvPr>
              <p:cNvSpPr txBox="1"/>
              <p:nvPr/>
            </p:nvSpPr>
            <p:spPr>
              <a:xfrm>
                <a:off x="7012000" y="1050412"/>
                <a:ext cx="17858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sz="2400" b="1">
                    <a:solidFill>
                      <a:schemeClr val="bg1"/>
                    </a:solidFill>
                    <a:latin typeface="Poppins SemiBold" panose="00000700000000000000" pitchFamily="2" charset="0"/>
                    <a:ea typeface="Roboto" panose="02000000000000000000" pitchFamily="2" charset="0"/>
                    <a:cs typeface="B Nazanin" pitchFamily="2" charset="-78"/>
                  </a:rPr>
                  <a:t>200+</a:t>
                </a:r>
              </a:p>
            </p:txBody>
          </p:sp>
        </p:grp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3758786-79F8-E009-B2D1-655217064C22}"/>
              </a:ext>
            </a:extLst>
          </p:cNvPr>
          <p:cNvSpPr txBox="1"/>
          <p:nvPr/>
        </p:nvSpPr>
        <p:spPr>
          <a:xfrm>
            <a:off x="787214" y="4054326"/>
            <a:ext cx="53087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ما برق را به بهترین شکل ارائه می دهیم.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91A4C5-3696-52F1-F479-5D20916D4C46}"/>
              </a:ext>
            </a:extLst>
          </p:cNvPr>
          <p:cNvSpPr txBox="1"/>
          <p:nvPr/>
        </p:nvSpPr>
        <p:spPr>
          <a:xfrm>
            <a:off x="787214" y="3707179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6501F6-7E61-1464-8504-9CD9FACF8EEA}"/>
              </a:ext>
            </a:extLst>
          </p:cNvPr>
          <p:cNvSpPr txBox="1"/>
          <p:nvPr/>
        </p:nvSpPr>
        <p:spPr>
          <a:xfrm>
            <a:off x="787214" y="5104337"/>
            <a:ext cx="530878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F2C0FBE-4C86-D6C4-FE27-BD7417699D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0BE1BD4-4DF2-FC00-012A-75CA9EB167E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A975B2B-A417-0D7B-FA3F-BE3EB5A387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1551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F3944F-1453-8ABA-B76F-8BE8B8488041}"/>
              </a:ext>
            </a:extLst>
          </p:cNvPr>
          <p:cNvSpPr txBox="1"/>
          <p:nvPr/>
        </p:nvSpPr>
        <p:spPr>
          <a:xfrm>
            <a:off x="6520541" y="1244378"/>
            <a:ext cx="4994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تنها شرکت برقی که می توانید به آن اعتماد کنید.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542F09-73A6-F0A4-E84F-9503FC8565AE}"/>
              </a:ext>
            </a:extLst>
          </p:cNvPr>
          <p:cNvSpPr txBox="1"/>
          <p:nvPr/>
        </p:nvSpPr>
        <p:spPr>
          <a:xfrm>
            <a:off x="7475883" y="856288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2C2868-E505-9979-2E90-598BDF517DCA}"/>
              </a:ext>
            </a:extLst>
          </p:cNvPr>
          <p:cNvSpPr txBox="1"/>
          <p:nvPr/>
        </p:nvSpPr>
        <p:spPr>
          <a:xfrm>
            <a:off x="6520540" y="2330189"/>
            <a:ext cx="499472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</a:t>
            </a:r>
            <a:r>
              <a:rPr lang="fa-IR" sz="1100" dirty="0">
                <a:cs typeface="B Nazanin" pitchFamily="2" charset="-78"/>
              </a:rPr>
              <a:t>می خواهید ویرایش کنید. </a:t>
            </a: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D9B22-363A-BB85-C158-911148218CCE}"/>
              </a:ext>
            </a:extLst>
          </p:cNvPr>
          <p:cNvSpPr txBox="1"/>
          <p:nvPr/>
        </p:nvSpPr>
        <p:spPr>
          <a:xfrm>
            <a:off x="6173281" y="3512900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صرفه جویی در برق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C89696-FCF5-2B39-86C2-91765901C46C}"/>
              </a:ext>
            </a:extLst>
          </p:cNvPr>
          <p:cNvSpPr txBox="1"/>
          <p:nvPr/>
        </p:nvSpPr>
        <p:spPr>
          <a:xfrm>
            <a:off x="6173281" y="3820676"/>
            <a:ext cx="3585321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0DFD9C-C82D-32F8-2792-259372473DA3}"/>
              </a:ext>
            </a:extLst>
          </p:cNvPr>
          <p:cNvSpPr txBox="1"/>
          <p:nvPr/>
        </p:nvSpPr>
        <p:spPr>
          <a:xfrm>
            <a:off x="6173281" y="4787721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نرخ های مقرون به صرفه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DAA8C8-291D-7B73-E7E9-00916B2E1F6A}"/>
              </a:ext>
            </a:extLst>
          </p:cNvPr>
          <p:cNvSpPr txBox="1"/>
          <p:nvPr/>
        </p:nvSpPr>
        <p:spPr>
          <a:xfrm>
            <a:off x="6173281" y="5095497"/>
            <a:ext cx="3585321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BF483A-B85C-7BD7-DA82-DDCA90162ADD}"/>
              </a:ext>
            </a:extLst>
          </p:cNvPr>
          <p:cNvGrpSpPr/>
          <p:nvPr/>
        </p:nvGrpSpPr>
        <p:grpSpPr>
          <a:xfrm>
            <a:off x="10197852" y="5001206"/>
            <a:ext cx="584052" cy="584051"/>
            <a:chOff x="6622139" y="4878376"/>
            <a:chExt cx="584052" cy="584051"/>
          </a:xfrm>
        </p:grpSpPr>
        <p:sp>
          <p:nvSpPr>
            <p:cNvPr id="30" name="Rectangle: Rounded Corners 84">
              <a:extLst>
                <a:ext uri="{FF2B5EF4-FFF2-40B4-BE49-F238E27FC236}">
                  <a16:creationId xmlns:a16="http://schemas.microsoft.com/office/drawing/2014/main" id="{0CD54865-4665-B5EB-3251-7927783ACA64}"/>
                </a:ext>
              </a:extLst>
            </p:cNvPr>
            <p:cNvSpPr/>
            <p:nvPr/>
          </p:nvSpPr>
          <p:spPr>
            <a:xfrm>
              <a:off x="6622139" y="4878376"/>
              <a:ext cx="584052" cy="584051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44F322DB-A6A3-D5C9-5B99-8B7B4B2A6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719843" y="4976079"/>
              <a:ext cx="388645" cy="388645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A352DD-EBBE-48EF-AADD-984E149CA2AE}"/>
              </a:ext>
            </a:extLst>
          </p:cNvPr>
          <p:cNvGrpSpPr/>
          <p:nvPr/>
        </p:nvGrpSpPr>
        <p:grpSpPr>
          <a:xfrm>
            <a:off x="10197852" y="3723992"/>
            <a:ext cx="584052" cy="584051"/>
            <a:chOff x="6622139" y="3601162"/>
            <a:chExt cx="584052" cy="584051"/>
          </a:xfrm>
        </p:grpSpPr>
        <p:sp>
          <p:nvSpPr>
            <p:cNvPr id="29" name="Rectangle: Rounded Corners 84">
              <a:extLst>
                <a:ext uri="{FF2B5EF4-FFF2-40B4-BE49-F238E27FC236}">
                  <a16:creationId xmlns:a16="http://schemas.microsoft.com/office/drawing/2014/main" id="{09D08A30-5295-2F20-46F5-F9354911B512}"/>
                </a:ext>
              </a:extLst>
            </p:cNvPr>
            <p:cNvSpPr/>
            <p:nvPr/>
          </p:nvSpPr>
          <p:spPr>
            <a:xfrm>
              <a:off x="6622139" y="3601162"/>
              <a:ext cx="584052" cy="584051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42B6B71D-3DB0-4DE6-AE1A-6D6745ED8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63553" y="3736225"/>
              <a:ext cx="301225" cy="301225"/>
            </a:xfrm>
            <a:prstGeom prst="rect">
              <a:avLst/>
            </a:prstGeom>
          </p:spPr>
        </p:pic>
      </p:grp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F7F2B0F-AEB1-810B-2FA3-94B41887D6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5270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5B9E630-E0FE-F53E-5940-25BD330776BA}"/>
              </a:ext>
            </a:extLst>
          </p:cNvPr>
          <p:cNvSpPr txBox="1"/>
          <p:nvPr/>
        </p:nvSpPr>
        <p:spPr>
          <a:xfrm>
            <a:off x="8763170" y="1991162"/>
            <a:ext cx="2151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ذخیره انرژی</a:t>
            </a:r>
            <a:endParaRPr lang="en-US" sz="14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147AA1-6EBF-0B7F-4C18-0AC973F102D1}"/>
              </a:ext>
            </a:extLst>
          </p:cNvPr>
          <p:cNvSpPr txBox="1"/>
          <p:nvPr/>
        </p:nvSpPr>
        <p:spPr>
          <a:xfrm>
            <a:off x="8763170" y="2298939"/>
            <a:ext cx="2793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B7A9B0C-3AA8-E13C-6972-C80EE4E340F5}"/>
              </a:ext>
            </a:extLst>
          </p:cNvPr>
          <p:cNvCxnSpPr>
            <a:cxnSpLocks/>
          </p:cNvCxnSpPr>
          <p:nvPr/>
        </p:nvCxnSpPr>
        <p:spPr>
          <a:xfrm>
            <a:off x="8796934" y="3429000"/>
            <a:ext cx="26346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6657A98-B697-3482-D30C-F4E4239255AA}"/>
              </a:ext>
            </a:extLst>
          </p:cNvPr>
          <p:cNvSpPr txBox="1"/>
          <p:nvPr/>
        </p:nvSpPr>
        <p:spPr>
          <a:xfrm>
            <a:off x="8763169" y="4420490"/>
            <a:ext cx="2634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حداکثر توان</a:t>
            </a:r>
            <a:endParaRPr lang="en-US" sz="14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ADBCFB-E94C-B2FA-2524-BB2CD659689C}"/>
              </a:ext>
            </a:extLst>
          </p:cNvPr>
          <p:cNvSpPr txBox="1"/>
          <p:nvPr/>
        </p:nvSpPr>
        <p:spPr>
          <a:xfrm>
            <a:off x="8763170" y="4728267"/>
            <a:ext cx="2793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6D79D0-2B67-EC43-51D8-25262AE05D01}"/>
              </a:ext>
            </a:extLst>
          </p:cNvPr>
          <p:cNvSpPr txBox="1"/>
          <p:nvPr/>
        </p:nvSpPr>
        <p:spPr>
          <a:xfrm>
            <a:off x="565051" y="1642047"/>
            <a:ext cx="367113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100" b="1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فراهم آوردن</a:t>
            </a:r>
          </a:p>
          <a:p>
            <a:pPr algn="r" rtl="1"/>
            <a:r>
              <a:rPr lang="fa-IR" sz="3100" b="1" dirty="0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خانه هایی با برق ایمن.</a:t>
            </a:r>
            <a:endParaRPr lang="en-US" sz="3100" b="1" dirty="0">
              <a:solidFill>
                <a:srgbClr val="0A1931"/>
              </a:solidFill>
              <a:latin typeface="Poppins SemiBold" panose="00000700000000000000" pitchFamily="2" charset="0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72955B-9A97-E0E6-1467-653808024014}"/>
              </a:ext>
            </a:extLst>
          </p:cNvPr>
          <p:cNvSpPr txBox="1"/>
          <p:nvPr/>
        </p:nvSpPr>
        <p:spPr>
          <a:xfrm>
            <a:off x="565051" y="3254472"/>
            <a:ext cx="3703834" cy="108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F1BCB7-EE0C-7A7F-3974-8A1E5FE41AEF}"/>
              </a:ext>
            </a:extLst>
          </p:cNvPr>
          <p:cNvSpPr txBox="1"/>
          <p:nvPr/>
        </p:nvSpPr>
        <p:spPr>
          <a:xfrm>
            <a:off x="565051" y="1291991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chemeClr val="bg1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chemeClr val="bg1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C7D92BE-E64A-0D8E-2F90-2109D43E3CBE}"/>
              </a:ext>
            </a:extLst>
          </p:cNvPr>
          <p:cNvSpPr/>
          <p:nvPr/>
        </p:nvSpPr>
        <p:spPr>
          <a:xfrm>
            <a:off x="671738" y="5136029"/>
            <a:ext cx="1336168" cy="429980"/>
          </a:xfrm>
          <a:prstGeom prst="roundRect">
            <a:avLst>
              <a:gd name="adj" fmla="val 0"/>
            </a:avLst>
          </a:prstGeom>
          <a:solidFill>
            <a:srgbClr val="0A19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000" spc="100" dirty="0">
                <a:latin typeface="Poppins Medium" panose="00000600000000000000" pitchFamily="2" charset="0"/>
                <a:cs typeface="B Nazanin" pitchFamily="2" charset="-78"/>
              </a:rPr>
              <a:t>بیشتر بدانید</a:t>
            </a:r>
            <a:endParaRPr lang="en-US" sz="1000" spc="100" dirty="0">
              <a:latin typeface="Poppins Medium" panose="00000600000000000000" pitchFamily="2" charset="0"/>
              <a:cs typeface="B Nazanin" pitchFamily="2" charset="-78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C488825-637F-720E-0B80-8C23EA362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3169" y="1346980"/>
            <a:ext cx="560426" cy="53262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938AA64-F43E-811C-FE9F-CB53847CA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96934" y="3647613"/>
            <a:ext cx="560427" cy="560427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A0869F6-01FD-695A-6FE9-00C5EBC55A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6F91584-18E8-F81A-E6B5-DF19EC48F5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9327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5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2473741-0CA6-8A0B-901F-DE14476555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8516B21-EA51-5AE0-0A95-C4FA77FFBE2F}"/>
              </a:ext>
            </a:extLst>
          </p:cNvPr>
          <p:cNvSpPr/>
          <p:nvPr/>
        </p:nvSpPr>
        <p:spPr>
          <a:xfrm>
            <a:off x="0" y="849186"/>
            <a:ext cx="5312229" cy="5159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98500" dist="190500" dir="2700000" algn="tl" rotWithShape="0">
              <a:srgbClr val="2C313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rgbClr val="021637"/>
              </a:solidFill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799598C-E33F-C059-5E6A-5AB093BF3465}"/>
              </a:ext>
            </a:extLst>
          </p:cNvPr>
          <p:cNvGrpSpPr/>
          <p:nvPr/>
        </p:nvGrpSpPr>
        <p:grpSpPr>
          <a:xfrm>
            <a:off x="8837292" y="4435746"/>
            <a:ext cx="2850111" cy="1140121"/>
            <a:chOff x="8885391" y="4458918"/>
            <a:chExt cx="2850111" cy="114012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37E340D-F1D6-FDEB-7343-B29982C04796}"/>
                </a:ext>
              </a:extLst>
            </p:cNvPr>
            <p:cNvSpPr txBox="1"/>
            <p:nvPr/>
          </p:nvSpPr>
          <p:spPr>
            <a:xfrm>
              <a:off x="9137101" y="4458918"/>
              <a:ext cx="23466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buClr>
                  <a:srgbClr val="14EE80"/>
                </a:buClr>
              </a:pPr>
              <a:r>
                <a:rPr lang="fa-IR" sz="1400" dirty="0">
                  <a:solidFill>
                    <a:schemeClr val="bg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400" dirty="0">
                <a:solidFill>
                  <a:schemeClr val="bg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EC6C17E-B4F5-76FB-33F8-6FCEDB12B830}"/>
                </a:ext>
              </a:extLst>
            </p:cNvPr>
            <p:cNvSpPr txBox="1"/>
            <p:nvPr/>
          </p:nvSpPr>
          <p:spPr>
            <a:xfrm>
              <a:off x="8885391" y="4766695"/>
              <a:ext cx="2850111" cy="832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 </a:t>
              </a:r>
              <a:endPara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BE730ED-34C9-575F-FC13-F506C6616219}"/>
              </a:ext>
            </a:extLst>
          </p:cNvPr>
          <p:cNvGrpSpPr/>
          <p:nvPr/>
        </p:nvGrpSpPr>
        <p:grpSpPr>
          <a:xfrm>
            <a:off x="8837292" y="1705136"/>
            <a:ext cx="2850111" cy="1140121"/>
            <a:chOff x="8885391" y="4458918"/>
            <a:chExt cx="2850111" cy="114012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96F2533-7D79-5395-83EC-140CD5CC3AF3}"/>
                </a:ext>
              </a:extLst>
            </p:cNvPr>
            <p:cNvSpPr txBox="1"/>
            <p:nvPr/>
          </p:nvSpPr>
          <p:spPr>
            <a:xfrm>
              <a:off x="9137101" y="4458918"/>
              <a:ext cx="23466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buClr>
                  <a:srgbClr val="14EE80"/>
                </a:buClr>
              </a:pPr>
              <a:r>
                <a:rPr lang="fa-IR" sz="1400" dirty="0">
                  <a:solidFill>
                    <a:schemeClr val="bg1"/>
                  </a:solidFill>
                  <a:latin typeface="Poppins SemiBold" panose="00000700000000000000" pitchFamily="2" charset="0"/>
                  <a:ea typeface="Inter Light" panose="020B0502030000000004" pitchFamily="34" charset="0"/>
                  <a:cs typeface="B Nazanin" pitchFamily="2" charset="-78"/>
                </a:rPr>
                <a:t>متن ساده در اینجا</a:t>
              </a:r>
              <a:endParaRPr lang="en-US" sz="1400" dirty="0">
                <a:solidFill>
                  <a:schemeClr val="bg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13B6B40-9948-CDE4-D953-AC61CE9B1D97}"/>
                </a:ext>
              </a:extLst>
            </p:cNvPr>
            <p:cNvSpPr txBox="1"/>
            <p:nvPr/>
          </p:nvSpPr>
          <p:spPr>
            <a:xfrm>
              <a:off x="8885391" y="4766695"/>
              <a:ext cx="2850111" cy="832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 </a:t>
              </a:r>
              <a:endPara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endParaRPr>
            </a:p>
          </p:txBody>
        </p:sp>
      </p:grpSp>
      <p:pic>
        <p:nvPicPr>
          <p:cNvPr id="12" name="Ink 11">
            <a:extLst>
              <a:ext uri="{FF2B5EF4-FFF2-40B4-BE49-F238E27FC236}">
                <a16:creationId xmlns:a16="http://schemas.microsoft.com/office/drawing/2014/main" id="{434F80B5-0E19-6F22-8A64-618EACB016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502805" y="3453802"/>
            <a:ext cx="36000" cy="216000"/>
          </a:xfrm>
          <a:prstGeom prst="rect">
            <a:avLst/>
          </a:prstGeom>
        </p:spPr>
      </p:pic>
      <p:pic>
        <p:nvPicPr>
          <p:cNvPr id="13" name="Ink 12">
            <a:extLst>
              <a:ext uri="{FF2B5EF4-FFF2-40B4-BE49-F238E27FC236}">
                <a16:creationId xmlns:a16="http://schemas.microsoft.com/office/drawing/2014/main" id="{C291EE1D-20D2-E317-5974-C51205987F3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509085" y="3590602"/>
            <a:ext cx="36000" cy="216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84515D-957C-5C8C-F394-878ACF74743F}"/>
              </a:ext>
            </a:extLst>
          </p:cNvPr>
          <p:cNvSpPr txBox="1"/>
          <p:nvPr/>
        </p:nvSpPr>
        <p:spPr>
          <a:xfrm>
            <a:off x="495941" y="2061486"/>
            <a:ext cx="4324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قدرت انرژی پاک ساخته شده برای شما.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F7D696-31E5-9365-5086-B65CB47B34B4}"/>
              </a:ext>
            </a:extLst>
          </p:cNvPr>
          <p:cNvSpPr txBox="1"/>
          <p:nvPr/>
        </p:nvSpPr>
        <p:spPr>
          <a:xfrm>
            <a:off x="495941" y="1714339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E1932F-BB95-8F1C-8894-EA829699ED6C}"/>
              </a:ext>
            </a:extLst>
          </p:cNvPr>
          <p:cNvSpPr txBox="1"/>
          <p:nvPr/>
        </p:nvSpPr>
        <p:spPr>
          <a:xfrm>
            <a:off x="491942" y="3153988"/>
            <a:ext cx="4324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</a:t>
            </a:r>
            <a:r>
              <a:rPr lang="fa-IR" sz="1100" dirty="0">
                <a:cs typeface="B Nazanin" pitchFamily="2" charset="-78"/>
              </a:rPr>
              <a:t>می خواهید ویرایش کنید. 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0F8CDC-5D6D-5699-2C26-4E5A988A07F2}"/>
              </a:ext>
            </a:extLst>
          </p:cNvPr>
          <p:cNvSpPr txBox="1"/>
          <p:nvPr/>
        </p:nvSpPr>
        <p:spPr>
          <a:xfrm>
            <a:off x="566369" y="4433596"/>
            <a:ext cx="4324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</a:t>
            </a:r>
            <a:r>
              <a:rPr lang="fa-IR" sz="1100" dirty="0">
                <a:cs typeface="B Nazanin" pitchFamily="2" charset="-78"/>
              </a:rPr>
              <a:t>می خواهید ویرایش کنید. 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CB290B1-CCC8-EAD5-96F3-CF2EAD898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85593" y="881835"/>
            <a:ext cx="548986" cy="54898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B8F1ABC-EB73-587A-8CB0-14BD8AF76A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37079" y="3561802"/>
            <a:ext cx="646013" cy="64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66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9B5B9599-271A-CF88-1D6E-0F92824D2D02}"/>
              </a:ext>
            </a:extLst>
          </p:cNvPr>
          <p:cNvSpPr txBox="1"/>
          <p:nvPr/>
        </p:nvSpPr>
        <p:spPr>
          <a:xfrm>
            <a:off x="918753" y="1229362"/>
            <a:ext cx="4212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چرا ما را انتخاب کنید؟</a:t>
            </a:r>
            <a:endParaRPr lang="en-US" sz="32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A37AEC-FC42-1BD6-D97B-3432F3388B04}"/>
              </a:ext>
            </a:extLst>
          </p:cNvPr>
          <p:cNvSpPr txBox="1"/>
          <p:nvPr/>
        </p:nvSpPr>
        <p:spPr>
          <a:xfrm>
            <a:off x="918753" y="884123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526865-DDB2-F95F-14BE-541598AD4683}"/>
              </a:ext>
            </a:extLst>
          </p:cNvPr>
          <p:cNvSpPr txBox="1"/>
          <p:nvPr/>
        </p:nvSpPr>
        <p:spPr>
          <a:xfrm>
            <a:off x="1341556" y="3594420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rPr>
              <a:t>100% تضمینی</a:t>
            </a:r>
            <a:endParaRPr lang="en-US" sz="1400" b="1" dirty="0">
              <a:solidFill>
                <a:srgbClr val="0A1931"/>
              </a:solidFill>
              <a:latin typeface="Poppins SemiBold" panose="00000700000000000000" pitchFamily="2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9088336-EAFB-4ED2-0EF2-F45BE319450B}"/>
              </a:ext>
            </a:extLst>
          </p:cNvPr>
          <p:cNvSpPr txBox="1"/>
          <p:nvPr/>
        </p:nvSpPr>
        <p:spPr>
          <a:xfrm>
            <a:off x="1341556" y="3902196"/>
            <a:ext cx="35853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C25DEF2-796D-6417-C705-49505EAB2AD2}"/>
              </a:ext>
            </a:extLst>
          </p:cNvPr>
          <p:cNvSpPr txBox="1"/>
          <p:nvPr/>
        </p:nvSpPr>
        <p:spPr>
          <a:xfrm>
            <a:off x="1341556" y="4983662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rPr>
              <a:t>دوستدار محیط زیست</a:t>
            </a:r>
            <a:endParaRPr lang="en-US" sz="1400" b="1" dirty="0">
              <a:solidFill>
                <a:srgbClr val="0A1931"/>
              </a:solidFill>
              <a:latin typeface="Poppins SemiBold" panose="00000700000000000000" pitchFamily="2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4587EC4-BFE4-5199-10B8-1DAB222985B1}"/>
              </a:ext>
            </a:extLst>
          </p:cNvPr>
          <p:cNvSpPr txBox="1"/>
          <p:nvPr/>
        </p:nvSpPr>
        <p:spPr>
          <a:xfrm>
            <a:off x="1341556" y="5291438"/>
            <a:ext cx="35853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FB5336-6A5A-1BF0-99DA-501B33EC9D0F}"/>
              </a:ext>
            </a:extLst>
          </p:cNvPr>
          <p:cNvSpPr txBox="1"/>
          <p:nvPr/>
        </p:nvSpPr>
        <p:spPr>
          <a:xfrm>
            <a:off x="1341556" y="2219791"/>
            <a:ext cx="314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solidFill>
                  <a:srgbClr val="0A193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B Nazanin" pitchFamily="2" charset="-78"/>
              </a:rPr>
              <a:t>کارآمد و قابل اعتماد</a:t>
            </a:r>
            <a:endParaRPr lang="en-US" sz="1400" b="1" dirty="0">
              <a:solidFill>
                <a:srgbClr val="0A1931"/>
              </a:solidFill>
              <a:latin typeface="Poppins SemiBold" panose="00000700000000000000" pitchFamily="2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E4313B9-B226-D4A4-388B-7C075FF985B2}"/>
              </a:ext>
            </a:extLst>
          </p:cNvPr>
          <p:cNvSpPr txBox="1"/>
          <p:nvPr/>
        </p:nvSpPr>
        <p:spPr>
          <a:xfrm>
            <a:off x="1341556" y="2527567"/>
            <a:ext cx="35853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 .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9906BBD-0112-A4CA-1B11-08D380F31746}"/>
              </a:ext>
            </a:extLst>
          </p:cNvPr>
          <p:cNvGrpSpPr/>
          <p:nvPr/>
        </p:nvGrpSpPr>
        <p:grpSpPr>
          <a:xfrm>
            <a:off x="5299063" y="5109771"/>
            <a:ext cx="584052" cy="584052"/>
            <a:chOff x="947781" y="4857523"/>
            <a:chExt cx="584052" cy="58405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17F912F-99A4-2163-C31E-0CA5F385E192}"/>
                </a:ext>
              </a:extLst>
            </p:cNvPr>
            <p:cNvSpPr/>
            <p:nvPr/>
          </p:nvSpPr>
          <p:spPr>
            <a:xfrm>
              <a:off x="947781" y="4857523"/>
              <a:ext cx="584052" cy="584052"/>
            </a:xfrm>
            <a:prstGeom prst="ellipse">
              <a:avLst/>
            </a:prstGeom>
            <a:solidFill>
              <a:srgbClr val="0A1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B8C2A0E0-0649-B1B0-D04E-DC6DC843A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8044" y="4997786"/>
              <a:ext cx="303527" cy="30352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67F7CD-56A5-12FA-D8ED-0936436DA235}"/>
              </a:ext>
            </a:extLst>
          </p:cNvPr>
          <p:cNvGrpSpPr/>
          <p:nvPr/>
        </p:nvGrpSpPr>
        <p:grpSpPr>
          <a:xfrm>
            <a:off x="5299063" y="3720529"/>
            <a:ext cx="584052" cy="584052"/>
            <a:chOff x="947781" y="3468281"/>
            <a:chExt cx="584052" cy="58405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A7CA3BC-D9D5-A86D-80FA-97916849C7E0}"/>
                </a:ext>
              </a:extLst>
            </p:cNvPr>
            <p:cNvSpPr/>
            <p:nvPr/>
          </p:nvSpPr>
          <p:spPr>
            <a:xfrm>
              <a:off x="947781" y="3468281"/>
              <a:ext cx="584052" cy="584052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31B088F8-2AAE-A3C9-A062-7C4614DC2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6707" y="3587207"/>
              <a:ext cx="346201" cy="346201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3D77687-25A0-B2EC-C39A-2A52383D44AB}"/>
              </a:ext>
            </a:extLst>
          </p:cNvPr>
          <p:cNvGrpSpPr/>
          <p:nvPr/>
        </p:nvGrpSpPr>
        <p:grpSpPr>
          <a:xfrm>
            <a:off x="5299063" y="2345900"/>
            <a:ext cx="584052" cy="584052"/>
            <a:chOff x="947781" y="2093652"/>
            <a:chExt cx="584052" cy="584052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844EAA6-8BE7-9FA0-8AC9-DCD26E6C6220}"/>
                </a:ext>
              </a:extLst>
            </p:cNvPr>
            <p:cNvSpPr/>
            <p:nvPr/>
          </p:nvSpPr>
          <p:spPr>
            <a:xfrm>
              <a:off x="947781" y="2093652"/>
              <a:ext cx="584052" cy="584052"/>
            </a:xfrm>
            <a:prstGeom prst="ellipse">
              <a:avLst/>
            </a:prstGeom>
            <a:solidFill>
              <a:srgbClr val="FFD5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3275EC3A-5525-DDC4-E814-E14B71EF1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62549" y="2208420"/>
              <a:ext cx="354516" cy="354516"/>
            </a:xfrm>
            <a:prstGeom prst="rect">
              <a:avLst/>
            </a:prstGeom>
          </p:spPr>
        </p:pic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846EDB1-7D6B-8C15-EB62-AB9316EB6A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8183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38A1CC03-4B23-5740-9F16-3F3AAF18670B}"/>
              </a:ext>
            </a:extLst>
          </p:cNvPr>
          <p:cNvSpPr txBox="1"/>
          <p:nvPr/>
        </p:nvSpPr>
        <p:spPr>
          <a:xfrm>
            <a:off x="550636" y="1228282"/>
            <a:ext cx="4994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000" dirty="0">
                <a:solidFill>
                  <a:srgbClr val="0A1931"/>
                </a:solidFill>
                <a:latin typeface="Poppins SemiBold" pitchFamily="2" charset="77"/>
                <a:ea typeface="Roboto" panose="02000000000000000000" pitchFamily="2" charset="0"/>
                <a:cs typeface="B Nazanin" pitchFamily="2" charset="-78"/>
              </a:rPr>
              <a:t>تنها شرکت برقی که می توانید به آن اعتماد کنید.</a:t>
            </a:r>
            <a:endParaRPr lang="en-US" sz="3000" dirty="0">
              <a:solidFill>
                <a:srgbClr val="0A1931"/>
              </a:solidFill>
              <a:latin typeface="Poppins SemiBold" pitchFamily="2" charset="77"/>
              <a:ea typeface="Roboto" panose="02000000000000000000" pitchFamily="2" charset="0"/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586E7B-E866-131A-4AD6-A86F28FBFA9A}"/>
              </a:ext>
            </a:extLst>
          </p:cNvPr>
          <p:cNvSpPr txBox="1"/>
          <p:nvPr/>
        </p:nvSpPr>
        <p:spPr>
          <a:xfrm>
            <a:off x="550635" y="881135"/>
            <a:ext cx="1584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spc="200" dirty="0">
                <a:solidFill>
                  <a:srgbClr val="FFD523"/>
                </a:solidFill>
                <a:latin typeface="Poppins Medium" pitchFamily="2" charset="77"/>
                <a:ea typeface="Roboto Medium" panose="02000000000000000000" pitchFamily="2" charset="0"/>
                <a:cs typeface="B Nazanin" pitchFamily="2" charset="-78"/>
              </a:rPr>
              <a:t>درباره ما</a:t>
            </a:r>
            <a:endParaRPr lang="en-US" sz="1200" spc="200" dirty="0">
              <a:solidFill>
                <a:srgbClr val="FFD523"/>
              </a:solidFill>
              <a:latin typeface="Poppins Medium" pitchFamily="2" charset="77"/>
              <a:ea typeface="Roboto Medium" panose="02000000000000000000" pitchFamily="2" charset="0"/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E9EFA5-01F6-D2A7-4854-737515B0240E}"/>
              </a:ext>
            </a:extLst>
          </p:cNvPr>
          <p:cNvSpPr txBox="1"/>
          <p:nvPr/>
        </p:nvSpPr>
        <p:spPr>
          <a:xfrm>
            <a:off x="550635" y="2314093"/>
            <a:ext cx="499472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05E24F-0F4E-E79C-F749-1E6560ECB6E2}"/>
              </a:ext>
            </a:extLst>
          </p:cNvPr>
          <p:cNvSpPr txBox="1"/>
          <p:nvPr/>
        </p:nvSpPr>
        <p:spPr>
          <a:xfrm>
            <a:off x="4733615" y="5255317"/>
            <a:ext cx="2346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rgbClr val="0A193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rgbClr val="0A193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F5B46EB-8DB1-5057-A75C-489693E78E5F}"/>
              </a:ext>
            </a:extLst>
          </p:cNvPr>
          <p:cNvSpPr txBox="1"/>
          <p:nvPr/>
        </p:nvSpPr>
        <p:spPr>
          <a:xfrm>
            <a:off x="4733615" y="5565711"/>
            <a:ext cx="2724776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cs typeface="B Nazanin" pitchFamily="2" charset="-78"/>
              </a:rPr>
              <a:t>قالب پاورپوینت برق قابل ویرایش می باشد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9EA880E-4607-43BD-DC37-CC14F0C12E37}"/>
              </a:ext>
            </a:extLst>
          </p:cNvPr>
          <p:cNvSpPr txBox="1"/>
          <p:nvPr/>
        </p:nvSpPr>
        <p:spPr>
          <a:xfrm>
            <a:off x="4733615" y="4788728"/>
            <a:ext cx="1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>
                <a:solidFill>
                  <a:srgbClr val="0A193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30K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C62F71-E6C3-78E8-5F1F-EC4204CC869A}"/>
              </a:ext>
            </a:extLst>
          </p:cNvPr>
          <p:cNvSpPr txBox="1"/>
          <p:nvPr/>
        </p:nvSpPr>
        <p:spPr>
          <a:xfrm>
            <a:off x="8828241" y="5251329"/>
            <a:ext cx="2346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14EE80"/>
              </a:buClr>
            </a:pPr>
            <a:r>
              <a:rPr lang="fa-IR" sz="1400" dirty="0">
                <a:solidFill>
                  <a:schemeClr val="bg1"/>
                </a:solidFill>
                <a:latin typeface="Poppins SemiBold" panose="00000700000000000000" pitchFamily="2" charset="0"/>
                <a:ea typeface="Inter Light" panose="020B0502030000000004" pitchFamily="34" charset="0"/>
                <a:cs typeface="B Nazanin" pitchFamily="2" charset="-78"/>
              </a:rPr>
              <a:t>متن ساده در اینجا</a:t>
            </a:r>
            <a:endParaRPr lang="en-US" sz="1400" dirty="0">
              <a:solidFill>
                <a:schemeClr val="bg1"/>
              </a:solidFill>
              <a:latin typeface="Poppins SemiBold" panose="00000700000000000000" pitchFamily="2" charset="0"/>
              <a:ea typeface="Inter Light" panose="020B0502030000000004" pitchFamily="34" charset="0"/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B2AB1F6-A93E-EC81-C220-DCEB8A37935E}"/>
              </a:ext>
            </a:extLst>
          </p:cNvPr>
          <p:cNvSpPr txBox="1"/>
          <p:nvPr/>
        </p:nvSpPr>
        <p:spPr>
          <a:xfrm>
            <a:off x="8828241" y="5561723"/>
            <a:ext cx="2724776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cs typeface="B Nazanin" pitchFamily="2" charset="-78"/>
              </a:rPr>
              <a:t>قالب پاورپوینت برق قابل ویرایش می باشد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E23FD2-0793-9726-453F-77D2F872F2FC}"/>
              </a:ext>
            </a:extLst>
          </p:cNvPr>
          <p:cNvSpPr txBox="1"/>
          <p:nvPr/>
        </p:nvSpPr>
        <p:spPr>
          <a:xfrm>
            <a:off x="8828241" y="4737443"/>
            <a:ext cx="1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>
                <a:solidFill>
                  <a:schemeClr val="bg1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B Nazanin" pitchFamily="2" charset="-78"/>
              </a:rPr>
              <a:t>2.5M+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EC86C57-AAE6-5BE0-A86A-BB50C3A2240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D051AA6-CF7E-6547-D743-4786C70EEE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2384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3230</Words>
  <Application>Microsoft Office PowerPoint</Application>
  <PresentationFormat>Widescreen</PresentationFormat>
  <Paragraphs>302</Paragraphs>
  <Slides>42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8" baseType="lpstr">
      <vt:lpstr>Amatic SC</vt:lpstr>
      <vt:lpstr>Arial</vt:lpstr>
      <vt:lpstr>Calibri</vt:lpstr>
      <vt:lpstr>Calibri Light</vt:lpstr>
      <vt:lpstr>Lato</vt:lpstr>
      <vt:lpstr>Lato Black</vt:lpstr>
      <vt:lpstr>Muli</vt:lpstr>
      <vt:lpstr>Mulish</vt:lpstr>
      <vt:lpstr>Open Sans</vt:lpstr>
      <vt:lpstr>Open Sans Light</vt:lpstr>
      <vt:lpstr>Poppins</vt:lpstr>
      <vt:lpstr>Poppins Medium</vt:lpstr>
      <vt:lpstr>Poppins SemiBold</vt:lpstr>
      <vt:lpstr>Raleway</vt:lpstr>
      <vt:lpstr>Roboto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2023-11-02T07:13:55Z</dcterms:created>
  <dcterms:modified xsi:type="dcterms:W3CDTF">2023-11-02T07:14:22Z</dcterms:modified>
</cp:coreProperties>
</file>